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15"/>
  </p:notesMasterIdLst>
  <p:sldIdLst>
    <p:sldId id="312" r:id="rId4"/>
    <p:sldId id="283" r:id="rId5"/>
    <p:sldId id="287" r:id="rId6"/>
    <p:sldId id="263" r:id="rId7"/>
    <p:sldId id="302" r:id="rId8"/>
    <p:sldId id="305" r:id="rId9"/>
    <p:sldId id="274" r:id="rId10"/>
    <p:sldId id="309" r:id="rId11"/>
    <p:sldId id="310" r:id="rId12"/>
    <p:sldId id="279" r:id="rId13"/>
    <p:sldId id="322" r:id="rId1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作"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7" d="100"/>
          <a:sy n="67" d="100"/>
        </p:scale>
        <p:origin x="60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 Type="http://schemas.openxmlformats.org/officeDocument/2006/relationships/theme" Target="theme/theme1.xml"/><Relationship Id="rId19" Type="http://schemas.openxmlformats.org/officeDocument/2006/relationships/commentAuthors" Target="commentAuthors.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notesMaster" Target="notesMasters/notesMaster1.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79.xml"/><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86.xml"/><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94.xml"/><Relationship Id="rId8" Type="http://schemas.openxmlformats.org/officeDocument/2006/relationships/tags" Target="../tags/tag93.xml"/><Relationship Id="rId7" Type="http://schemas.openxmlformats.org/officeDocument/2006/relationships/tags" Target="../tags/tag92.xml"/><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0" Type="http://schemas.openxmlformats.org/officeDocument/2006/relationships/tags" Target="../tags/tag95.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7" Type="http://schemas.openxmlformats.org/officeDocument/2006/relationships/tags" Target="../tags/tag101.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669882" y="2588281"/>
            <a:ext cx="10852237" cy="899167"/>
          </a:xfrm>
        </p:spPr>
        <p:txBody>
          <a:bodyPr lIns="101600" tIns="38100" rIns="25400" bIns="38100" anchor="t" anchorCtr="0">
            <a:noAutofit/>
          </a:bodyPr>
          <a:lstStyle>
            <a:lvl1pPr algn="ctr">
              <a:defRPr sz="5400" spc="6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3808730"/>
            <a:ext cx="10852237" cy="624845"/>
          </a:xfrm>
        </p:spPr>
        <p:txBody>
          <a:bodyPr lIns="101600" tIns="38100" rIns="63500" bIns="38100" anchor="t" anchorCtr="0">
            <a:noAutofit/>
          </a:bodyPr>
          <a:lstStyle>
            <a:lvl1pPr>
              <a:defRPr sz="3600" u="none" strike="noStrike" kern="1200" cap="none" spc="300" normalizeH="0">
                <a:solidFill>
                  <a:schemeClr val="tx1"/>
                </a:solidFill>
                <a:uFillTx/>
                <a:latin typeface="微软雅黑" panose="020B0503020204020204" charset="-122"/>
                <a:ea typeface="微软雅黑" panose="020B0503020204020204" charset="-122"/>
              </a:defRPr>
            </a:lvl1p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微软雅黑" panose="020B0503020204020204" charset="-122"/>
                <a:ea typeface="微软雅黑" panose="020B050302020402020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238877" y="952508"/>
            <a:ext cx="5283242" cy="5388907"/>
          </a:xfrm>
        </p:spPr>
        <p:txBody>
          <a:bodyPr>
            <a:noAutofit/>
          </a:bodyPr>
          <a:lstStyle>
            <a:lvl1pPr>
              <a:defRPr sz="1600">
                <a:latin typeface="微软雅黑" panose="020B0503020204020204" charset="-122"/>
                <a:ea typeface="微软雅黑" panose="020B0503020204020204" charset="-122"/>
              </a:defRPr>
            </a:lvl1pPr>
            <a:lvl2pPr>
              <a:defRPr sz="1600">
                <a:latin typeface="微软雅黑" panose="020B0503020204020204" charset="-122"/>
                <a:ea typeface="微软雅黑" panose="020B0503020204020204" charset="-122"/>
              </a:defRPr>
            </a:lvl2pPr>
            <a:lvl3pPr>
              <a:defRPr sz="1600">
                <a:latin typeface="微软雅黑" panose="020B0503020204020204" charset="-122"/>
                <a:ea typeface="微软雅黑" panose="020B0503020204020204" charset="-122"/>
              </a:defRPr>
            </a:lvl3pPr>
            <a:lvl4pPr>
              <a:defRPr sz="1600">
                <a:latin typeface="微软雅黑" panose="020B0503020204020204" charset="-122"/>
                <a:ea typeface="微软雅黑" panose="020B0503020204020204" charset="-122"/>
              </a:defRPr>
            </a:lvl4pPr>
            <a:lvl5pPr>
              <a:defRPr sz="1600">
                <a:latin typeface="微软雅黑" panose="020B0503020204020204" charset="-122"/>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微软雅黑" panose="020B0503020204020204" charset="-122"/>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3"/>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4"/>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5"/>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p:txBody>
          <a:body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latin typeface="微软雅黑" panose="020B0503020204020204" charset="-122"/>
                <a:ea typeface="微软雅黑" panose="020B0503020204020204" charset="-122"/>
              </a:defRPr>
            </a:lvl1pPr>
            <a:lvl2pPr indent="0" eaLnBrk="1" fontAlgn="auto" latinLnBrk="0" hangingPunct="1">
              <a:defRPr>
                <a:latin typeface="微软雅黑" panose="020B0503020204020204" charset="-122"/>
                <a:ea typeface="微软雅黑" panose="020B0503020204020204" charset="-122"/>
              </a:defRPr>
            </a:lvl2pPr>
            <a:lvl3pPr indent="0" eaLnBrk="1" fontAlgn="auto" latinLnBrk="0" hangingPunct="1">
              <a:defRPr>
                <a:latin typeface="微软雅黑" panose="020B0503020204020204" charset="-122"/>
                <a:ea typeface="微软雅黑" panose="020B0503020204020204" charset="-122"/>
              </a:defRPr>
            </a:lvl3pPr>
            <a:lvl4pPr indent="0" eaLnBrk="1" fontAlgn="auto" latinLnBrk="0" hangingPunct="1">
              <a:defRPr>
                <a:latin typeface="微软雅黑" panose="020B0503020204020204" charset="-122"/>
                <a:ea typeface="微软雅黑" panose="020B0503020204020204" charset="-122"/>
              </a:defRPr>
            </a:lvl4pPr>
            <a:lvl5pPr indent="0" eaLnBrk="1" fontAlgn="auto" latinLnBrk="0" hangingPunct="1">
              <a:defRPr>
                <a:latin typeface="微软雅黑" panose="020B0503020204020204" charset="-122"/>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388907"/>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1" i="0" u="none" strike="noStrike" kern="1200" cap="none" spc="6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单击此处编辑标题</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lvl1pPr>
              <a:defRPr baseline="0">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custDataLst>
              <p:tags r:id="rId3"/>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4"/>
            </p:custDataLst>
          </p:nvPr>
        </p:nvSpPr>
        <p:spPr>
          <a:xfrm>
            <a:off x="1281113" y="2163600"/>
            <a:ext cx="9626600" cy="3445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sp>
        <p:nvSpPr>
          <p:cNvPr id="2" name="标题 1"/>
          <p:cNvSpPr>
            <a:spLocks noGrp="1"/>
          </p:cNvSpPr>
          <p:nvPr>
            <p:ph type="title" hasCustomPrompt="1"/>
            <p:custDataLst>
              <p:tags r:id="rId3"/>
            </p:custDataLst>
          </p:nvPr>
        </p:nvSpPr>
        <p:spPr>
          <a:xfrm>
            <a:off x="583200" y="770400"/>
            <a:ext cx="3960000" cy="882000"/>
          </a:xfrm>
        </p:spPr>
        <p:txBody>
          <a:bodyPr anchor="ctr"/>
          <a:lstStyle>
            <a:lvl1pPr>
              <a:defRPr sz="36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7"/>
            </p:custDataLst>
          </p:nvPr>
        </p:nvSpPr>
        <p:spPr>
          <a:xfrm>
            <a:off x="586800" y="1764000"/>
            <a:ext cx="3956400" cy="4093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8"/>
            </p:custDataLst>
          </p:nvPr>
        </p:nvSpPr>
        <p:spPr>
          <a:xfrm>
            <a:off x="5101200" y="769938"/>
            <a:ext cx="6480000" cy="5087937"/>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3"/>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7"/>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8"/>
            </p:custDataLst>
          </p:nvPr>
        </p:nvSpPr>
        <p:spPr>
          <a:xfrm>
            <a:off x="612775" y="2808000"/>
            <a:ext cx="10965600" cy="343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3"/>
            </p:custDataLst>
          </p:nvPr>
        </p:nvSpPr>
        <p:spPr>
          <a:xfrm>
            <a:off x="604800" y="669600"/>
            <a:ext cx="10976400" cy="565200"/>
          </a:xfrm>
        </p:spPr>
        <p:txBody>
          <a:bodyPr anchor="ctr"/>
          <a:lstStyle>
            <a:lvl1pPr algn="ct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7"/>
            </p:custDataLst>
          </p:nvPr>
        </p:nvSpPr>
        <p:spPr>
          <a:xfrm>
            <a:off x="604837" y="1681200"/>
            <a:ext cx="10990800" cy="3211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8"/>
            </p:custDataLst>
          </p:nvPr>
        </p:nvSpPr>
        <p:spPr>
          <a:xfrm>
            <a:off x="594000" y="5180400"/>
            <a:ext cx="11001600" cy="10116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3"/>
            </p:custDataLst>
          </p:nvPr>
        </p:nvSpPr>
        <p:spPr>
          <a:xfrm>
            <a:off x="579600" y="237600"/>
            <a:ext cx="11037600" cy="441964"/>
          </a:xfrm>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7"/>
            </p:custDataLst>
          </p:nvPr>
        </p:nvSpPr>
        <p:spPr>
          <a:xfrm>
            <a:off x="579600" y="1663200"/>
            <a:ext cx="5342400" cy="2894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8"/>
            </p:custDataLst>
          </p:nvPr>
        </p:nvSpPr>
        <p:spPr>
          <a:xfrm>
            <a:off x="6242400" y="1663200"/>
            <a:ext cx="5367600" cy="2894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9"/>
            </p:custDataLst>
          </p:nvPr>
        </p:nvSpPr>
        <p:spPr>
          <a:xfrm>
            <a:off x="572400" y="4816800"/>
            <a:ext cx="5342400" cy="7812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0"/>
            </p:custDataLst>
          </p:nvPr>
        </p:nvSpPr>
        <p:spPr>
          <a:xfrm>
            <a:off x="6253200" y="4813200"/>
            <a:ext cx="5367600" cy="7812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hasCustomPrompt="1"/>
            <p:custDataLst>
              <p:tags r:id="rId3"/>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7"/>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5" Type="http://schemas.openxmlformats.org/officeDocument/2006/relationships/theme" Target="../theme/theme2.xml"/><Relationship Id="rId24" Type="http://schemas.openxmlformats.org/officeDocument/2006/relationships/tags" Target="../tags/tag107.xml"/><Relationship Id="rId23" Type="http://schemas.openxmlformats.org/officeDocument/2006/relationships/tags" Target="../tags/tag106.xml"/><Relationship Id="rId22" Type="http://schemas.openxmlformats.org/officeDocument/2006/relationships/tags" Target="../tags/tag105.xml"/><Relationship Id="rId21" Type="http://schemas.openxmlformats.org/officeDocument/2006/relationships/tags" Target="../tags/tag104.xml"/><Relationship Id="rId20" Type="http://schemas.openxmlformats.org/officeDocument/2006/relationships/tags" Target="../tags/tag103.xml"/><Relationship Id="rId2" Type="http://schemas.openxmlformats.org/officeDocument/2006/relationships/slideLayout" Target="../slideLayouts/slideLayout13.xml"/><Relationship Id="rId19" Type="http://schemas.openxmlformats.org/officeDocument/2006/relationships/tags" Target="../tags/tag102.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7" name="图片 6" descr="视频水印小"/>
          <p:cNvPicPr>
            <a:picLocks noChangeAspect="1"/>
          </p:cNvPicPr>
          <p:nvPr userDrawn="1"/>
        </p:nvPicPr>
        <p:blipFill>
          <a:blip r:embed="rId12"/>
          <a:stretch>
            <a:fillRect/>
          </a:stretch>
        </p:blipFill>
        <p:spPr>
          <a:xfrm>
            <a:off x="9895205" y="6429375"/>
            <a:ext cx="2108200" cy="2921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wrap="square" lIns="101600" tIns="38100" rIns="76200" bIns="38100" rtlCol="0" anchor="t"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52508"/>
            <a:ext cx="10852237" cy="5388907"/>
          </a:xfrm>
          <a:prstGeom prst="rect">
            <a:avLst/>
          </a:prstGeom>
        </p:spPr>
        <p:txBody>
          <a:bodyPr vert="horz" wrap="square"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8"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微软雅黑" panose="020B0503020204020204" charset="-122"/>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image" Target="../media/image2.png"/><Relationship Id="rId7" Type="http://schemas.openxmlformats.org/officeDocument/2006/relationships/tags" Target="../tags/tag114.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3" Type="http://schemas.openxmlformats.org/officeDocument/2006/relationships/slideLayout" Target="../slideLayouts/slideLayout18.xml"/><Relationship Id="rId12" Type="http://schemas.openxmlformats.org/officeDocument/2006/relationships/tags" Target="../tags/tag115.xml"/><Relationship Id="rId11" Type="http://schemas.openxmlformats.org/officeDocument/2006/relationships/image" Target="../media/image5.png"/><Relationship Id="rId10" Type="http://schemas.openxmlformats.org/officeDocument/2006/relationships/image" Target="../media/image4.png"/><Relationship Id="rId1" Type="http://schemas.openxmlformats.org/officeDocument/2006/relationships/tags" Target="../tags/tag108.xml"/></Relationships>
</file>

<file path=ppt/slides/_rels/slide10.xml.rels><?xml version="1.0" encoding="UTF-8" standalone="yes"?>
<Relationships xmlns="http://schemas.openxmlformats.org/package/2006/relationships"><Relationship Id="rId9" Type="http://schemas.microsoft.com/office/2007/relationships/media" Target="../media/media1.mp3"/><Relationship Id="rId8" Type="http://schemas.openxmlformats.org/officeDocument/2006/relationships/audio" Target="../media/media1.mp3"/><Relationship Id="rId7" Type="http://schemas.openxmlformats.org/officeDocument/2006/relationships/image" Target="../media/image40.pn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1" Type="http://schemas.openxmlformats.org/officeDocument/2006/relationships/slideLayout" Target="../slideLayouts/slideLayout2.xml"/><Relationship Id="rId10" Type="http://schemas.openxmlformats.org/officeDocument/2006/relationships/image" Target="../media/image41.png"/><Relationship Id="rId1"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png"/></Relationships>
</file>

<file path=ppt/slides/_rels/slide2.xml.rels><?xml version="1.0" encoding="UTF-8" standalone="yes"?>
<Relationships xmlns="http://schemas.openxmlformats.org/package/2006/relationships"><Relationship Id="rId9" Type="http://schemas.openxmlformats.org/officeDocument/2006/relationships/tags" Target="../tags/tag120.xml"/><Relationship Id="rId8" Type="http://schemas.openxmlformats.org/officeDocument/2006/relationships/image" Target="../media/image9.png"/><Relationship Id="rId7" Type="http://schemas.openxmlformats.org/officeDocument/2006/relationships/tags" Target="../tags/tag119.xml"/><Relationship Id="rId6" Type="http://schemas.openxmlformats.org/officeDocument/2006/relationships/image" Target="../media/image8.png"/><Relationship Id="rId5" Type="http://schemas.openxmlformats.org/officeDocument/2006/relationships/tags" Target="../tags/tag118.xml"/><Relationship Id="rId4" Type="http://schemas.openxmlformats.org/officeDocument/2006/relationships/tags" Target="../tags/tag117.xml"/><Relationship Id="rId3" Type="http://schemas.openxmlformats.org/officeDocument/2006/relationships/image" Target="../media/image7.png"/><Relationship Id="rId2" Type="http://schemas.openxmlformats.org/officeDocument/2006/relationships/image" Target="../media/image6.png"/><Relationship Id="rId15" Type="http://schemas.openxmlformats.org/officeDocument/2006/relationships/slideLayout" Target="../slideLayouts/slideLayout2.xml"/><Relationship Id="rId14" Type="http://schemas.openxmlformats.org/officeDocument/2006/relationships/tags" Target="../tags/tag123.xml"/><Relationship Id="rId13" Type="http://schemas.openxmlformats.org/officeDocument/2006/relationships/image" Target="../media/image11.png"/><Relationship Id="rId12" Type="http://schemas.openxmlformats.org/officeDocument/2006/relationships/tags" Target="../tags/tag122.xml"/><Relationship Id="rId11" Type="http://schemas.openxmlformats.org/officeDocument/2006/relationships/tags" Target="../tags/tag121.xml"/><Relationship Id="rId10" Type="http://schemas.openxmlformats.org/officeDocument/2006/relationships/image" Target="../media/image10.png"/><Relationship Id="rId1" Type="http://schemas.openxmlformats.org/officeDocument/2006/relationships/tags" Target="../tags/tag116.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8.jpeg"/><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26.xml"/><Relationship Id="rId5" Type="http://schemas.openxmlformats.org/officeDocument/2006/relationships/image" Target="../media/image20.png"/><Relationship Id="rId4" Type="http://schemas.openxmlformats.org/officeDocument/2006/relationships/tags" Target="../tags/tag125.xml"/><Relationship Id="rId3" Type="http://schemas.openxmlformats.org/officeDocument/2006/relationships/image" Target="../media/image19.png"/><Relationship Id="rId2" Type="http://schemas.openxmlformats.org/officeDocument/2006/relationships/tags" Target="../tags/tag124.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129.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 Id="rId3" Type="http://schemas.openxmlformats.org/officeDocument/2006/relationships/tags" Target="../tags/tag128.xml"/><Relationship Id="rId2" Type="http://schemas.openxmlformats.org/officeDocument/2006/relationships/image" Target="../media/image21.jpeg"/><Relationship Id="rId1" Type="http://schemas.openxmlformats.org/officeDocument/2006/relationships/tags" Target="../tags/tag12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30.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32.xml"/><Relationship Id="rId4" Type="http://schemas.openxmlformats.org/officeDocument/2006/relationships/image" Target="../media/image27.png"/><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tags" Target="../tags/tag131.xml"/></Relationships>
</file>

<file path=ppt/slides/_rels/slide9.xml.rels><?xml version="1.0" encoding="UTF-8" standalone="yes"?>
<Relationships xmlns="http://schemas.openxmlformats.org/package/2006/relationships"><Relationship Id="rId9" Type="http://schemas.openxmlformats.org/officeDocument/2006/relationships/image" Target="../media/image32.jpeg"/><Relationship Id="rId8" Type="http://schemas.openxmlformats.org/officeDocument/2006/relationships/image" Target="../media/image31.png"/><Relationship Id="rId7" Type="http://schemas.openxmlformats.org/officeDocument/2006/relationships/image" Target="../media/image30.png"/><Relationship Id="rId6" Type="http://schemas.openxmlformats.org/officeDocument/2006/relationships/tags" Target="../tags/tag136.xml"/><Relationship Id="rId5" Type="http://schemas.openxmlformats.org/officeDocument/2006/relationships/image" Target="../media/image29.jpeg"/><Relationship Id="rId4" Type="http://schemas.openxmlformats.org/officeDocument/2006/relationships/tags" Target="../tags/tag135.xml"/><Relationship Id="rId3" Type="http://schemas.openxmlformats.org/officeDocument/2006/relationships/image" Target="../media/image28.png"/><Relationship Id="rId2" Type="http://schemas.openxmlformats.org/officeDocument/2006/relationships/tags" Target="../tags/tag134.xml"/><Relationship Id="rId12" Type="http://schemas.openxmlformats.org/officeDocument/2006/relationships/slideLayout" Target="../slideLayouts/slideLayout7.xml"/><Relationship Id="rId11" Type="http://schemas.openxmlformats.org/officeDocument/2006/relationships/tags" Target="../tags/tag137.xml"/><Relationship Id="rId10" Type="http://schemas.openxmlformats.org/officeDocument/2006/relationships/image" Target="../media/image33.png"/><Relationship Id="rId1" Type="http://schemas.openxmlformats.org/officeDocument/2006/relationships/tags" Target="../tags/tag1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矩形 18"/>
          <p:cNvSpPr/>
          <p:nvPr/>
        </p:nvSpPr>
        <p:spPr>
          <a:xfrm>
            <a:off x="0" y="0"/>
            <a:ext cx="12221845" cy="184594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custDataLst>
              <p:tags r:id="rId1"/>
            </p:custDataLst>
          </p:nvPr>
        </p:nvSpPr>
        <p:spPr>
          <a:xfrm>
            <a:off x="382905" y="141605"/>
            <a:ext cx="11737340" cy="989330"/>
          </a:xfrm>
          <a:prstGeom prst="rect">
            <a:avLst/>
          </a:prstGeom>
          <a:noFill/>
        </p:spPr>
        <p:txBody>
          <a:bodyPr wrap="square" lIns="63500" tIns="25400" rIns="63500" bIns="25400" rtlCol="0" anchor="t" anchorCtr="0">
            <a:noAutofit/>
          </a:bodyPr>
          <a:p>
            <a:pPr marL="0" indent="0" algn="l">
              <a:lnSpc>
                <a:spcPct val="100000"/>
              </a:lnSpc>
              <a:spcBef>
                <a:spcPts val="0"/>
              </a:spcBef>
              <a:spcAft>
                <a:spcPts val="0"/>
              </a:spcAft>
              <a:buSzPct val="100000"/>
              <a:buNone/>
            </a:pPr>
            <a:r>
              <a:rPr lang="en-US" altLang="zh-CN" sz="6000" b="1" spc="160">
                <a:solidFill>
                  <a:schemeClr val="tx1"/>
                </a:solidFill>
                <a:latin typeface="微软雅黑" panose="020B0503020204020204" charset="-122"/>
                <a:ea typeface="微软雅黑" panose="020B0503020204020204" charset="-122"/>
              </a:rPr>
              <a:t> </a:t>
            </a:r>
            <a:r>
              <a:rPr lang="zh-CN" altLang="en-US" sz="6000" b="1" spc="160">
                <a:solidFill>
                  <a:schemeClr val="tx1"/>
                </a:solidFill>
                <a:latin typeface="微软雅黑" panose="020B0503020204020204" charset="-122"/>
                <a:ea typeface="微软雅黑" panose="020B0503020204020204" charset="-122"/>
              </a:rPr>
              <a:t>第一次世界大战与战后国际秩序</a:t>
            </a:r>
            <a:endParaRPr lang="zh-CN" altLang="en-US" sz="6000" b="1" spc="160">
              <a:solidFill>
                <a:schemeClr val="tx1"/>
              </a:solidFill>
              <a:latin typeface="微软雅黑" panose="020B0503020204020204" charset="-122"/>
              <a:ea typeface="微软雅黑" panose="020B0503020204020204" charset="-122"/>
            </a:endParaRPr>
          </a:p>
        </p:txBody>
      </p:sp>
      <p:sp>
        <p:nvSpPr>
          <p:cNvPr id="8" name="矩形 7"/>
          <p:cNvSpPr/>
          <p:nvPr>
            <p:custDataLst>
              <p:tags r:id="rId2"/>
            </p:custDataLst>
          </p:nvPr>
        </p:nvSpPr>
        <p:spPr>
          <a:xfrm>
            <a:off x="43101" y="2518717"/>
            <a:ext cx="2575772" cy="2661899"/>
          </a:xfrm>
          <a:prstGeom prst="rect">
            <a:avLst/>
          </a:prstGeom>
          <a:noFill/>
          <a:ln w="22225">
            <a:solidFill>
              <a:schemeClr val="tx1"/>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endParaRPr lang="zh-CN" altLang="en-US"/>
          </a:p>
        </p:txBody>
      </p:sp>
      <p:sp>
        <p:nvSpPr>
          <p:cNvPr id="9" name="形状 1"/>
          <p:cNvSpPr/>
          <p:nvPr>
            <p:custDataLst>
              <p:tags r:id="rId3"/>
            </p:custDataLst>
          </p:nvPr>
        </p:nvSpPr>
        <p:spPr>
          <a:xfrm>
            <a:off x="55167" y="1908730"/>
            <a:ext cx="2575774" cy="1184604"/>
          </a:xfrm>
          <a:prstGeom prst="flowChartOffpageConnector">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zh-CN" altLang="en-US" dirty="0"/>
          </a:p>
        </p:txBody>
      </p:sp>
      <p:sp>
        <p:nvSpPr>
          <p:cNvPr id="12" name="文本框 11"/>
          <p:cNvSpPr txBox="1"/>
          <p:nvPr>
            <p:custDataLst>
              <p:tags r:id="rId4"/>
            </p:custDataLst>
          </p:nvPr>
        </p:nvSpPr>
        <p:spPr>
          <a:xfrm>
            <a:off x="146685" y="3318510"/>
            <a:ext cx="2452370" cy="1289685"/>
          </a:xfrm>
          <a:prstGeom prst="rect">
            <a:avLst/>
          </a:prstGeom>
          <a:noFill/>
        </p:spPr>
        <p:txBody>
          <a:bodyPr wrap="square" anchor="ctr">
            <a:noAutofit/>
          </a:bodyPr>
          <a:p>
            <a:pPr marL="0" lvl="0" indent="0" algn="l">
              <a:lnSpc>
                <a:spcPct val="140000"/>
              </a:lnSpc>
              <a:spcBef>
                <a:spcPts val="0"/>
              </a:spcBef>
              <a:spcAft>
                <a:spcPts val="800"/>
              </a:spcAft>
              <a:buSzPct val="100000"/>
              <a:buNone/>
            </a:pPr>
            <a:r>
              <a:rPr lang="zh-CN" altLang="en-US" sz="2400" spc="120">
                <a:solidFill>
                  <a:srgbClr val="000000">
                    <a:lumMod val="65000"/>
                    <a:lumOff val="35000"/>
                  </a:srgbClr>
                </a:solidFill>
                <a:latin typeface="Arial" panose="020B0604020202020204" pitchFamily="34" charset="0"/>
                <a:ea typeface="微软雅黑" panose="020B0503020204020204" charset="-122"/>
              </a:rPr>
              <a:t>第一次世界大战是列强重新瓜分世界的产物</a:t>
            </a:r>
            <a:endParaRPr lang="zh-CN" altLang="en-US" sz="2400" spc="120">
              <a:solidFill>
                <a:srgbClr val="000000">
                  <a:lumMod val="65000"/>
                  <a:lumOff val="35000"/>
                </a:srgbClr>
              </a:solidFill>
              <a:latin typeface="Arial" panose="020B0604020202020204" pitchFamily="34" charset="0"/>
              <a:ea typeface="微软雅黑" panose="020B0503020204020204" charset="-122"/>
            </a:endParaRPr>
          </a:p>
        </p:txBody>
      </p:sp>
      <p:sp>
        <p:nvSpPr>
          <p:cNvPr id="53" name="矩形 52"/>
          <p:cNvSpPr/>
          <p:nvPr>
            <p:custDataLst>
              <p:tags r:id="rId5"/>
            </p:custDataLst>
          </p:nvPr>
        </p:nvSpPr>
        <p:spPr>
          <a:xfrm>
            <a:off x="9572062" y="2548562"/>
            <a:ext cx="2575772" cy="2661899"/>
          </a:xfrm>
          <a:prstGeom prst="rect">
            <a:avLst/>
          </a:prstGeom>
          <a:noFill/>
          <a:ln w="22225">
            <a:solidFill>
              <a:schemeClr val="tx1"/>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endParaRPr lang="zh-CN" altLang="en-US"/>
          </a:p>
        </p:txBody>
      </p:sp>
      <p:sp>
        <p:nvSpPr>
          <p:cNvPr id="54" name="形状 2"/>
          <p:cNvSpPr/>
          <p:nvPr>
            <p:custDataLst>
              <p:tags r:id="rId6"/>
            </p:custDataLst>
          </p:nvPr>
        </p:nvSpPr>
        <p:spPr>
          <a:xfrm>
            <a:off x="9572064" y="1906825"/>
            <a:ext cx="2575774" cy="1184604"/>
          </a:xfrm>
          <a:prstGeom prst="flowChartOffpageConnector">
            <a:avLst/>
          </a:prstGeom>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zh-CN" altLang="en-US" dirty="0"/>
          </a:p>
        </p:txBody>
      </p:sp>
      <p:sp>
        <p:nvSpPr>
          <p:cNvPr id="52" name="文本框 51"/>
          <p:cNvSpPr txBox="1"/>
          <p:nvPr>
            <p:custDataLst>
              <p:tags r:id="rId7"/>
            </p:custDataLst>
          </p:nvPr>
        </p:nvSpPr>
        <p:spPr>
          <a:xfrm>
            <a:off x="9591675" y="3363595"/>
            <a:ext cx="2501265" cy="1289685"/>
          </a:xfrm>
          <a:prstGeom prst="rect">
            <a:avLst/>
          </a:prstGeom>
          <a:noFill/>
        </p:spPr>
        <p:txBody>
          <a:bodyPr wrap="square" anchor="ctr">
            <a:noAutofit/>
          </a:bodyPr>
          <a:p>
            <a:pPr marL="0" lvl="0" indent="0" algn="l">
              <a:lnSpc>
                <a:spcPct val="140000"/>
              </a:lnSpc>
              <a:spcBef>
                <a:spcPts val="0"/>
              </a:spcBef>
              <a:spcAft>
                <a:spcPts val="800"/>
              </a:spcAft>
              <a:buSzPct val="100000"/>
              <a:buNone/>
            </a:pPr>
            <a:r>
              <a:rPr lang="zh-CN" altLang="en-US" sz="2400" spc="140">
                <a:solidFill>
                  <a:srgbClr val="000000">
                    <a:lumMod val="65000"/>
                    <a:lumOff val="35000"/>
                  </a:srgbClr>
                </a:solidFill>
                <a:latin typeface="Arial" panose="020B0604020202020204" pitchFamily="34" charset="0"/>
                <a:ea typeface="微软雅黑" panose="020B0503020204020204" charset="-122"/>
              </a:rPr>
              <a:t>战后国际格局是列强重新支配世界的结果</a:t>
            </a:r>
            <a:endParaRPr lang="zh-CN" altLang="en-US" sz="2400" spc="140">
              <a:solidFill>
                <a:srgbClr val="000000">
                  <a:lumMod val="65000"/>
                  <a:lumOff val="35000"/>
                </a:srgbClr>
              </a:solidFill>
              <a:latin typeface="Arial" panose="020B0604020202020204" pitchFamily="34" charset="0"/>
              <a:ea typeface="微软雅黑" panose="020B0503020204020204" charset="-122"/>
            </a:endParaRPr>
          </a:p>
        </p:txBody>
      </p:sp>
      <p:pic>
        <p:nvPicPr>
          <p:cNvPr id="2" name="图片 1"/>
          <p:cNvPicPr>
            <a:picLocks noChangeAspect="1"/>
          </p:cNvPicPr>
          <p:nvPr/>
        </p:nvPicPr>
        <p:blipFill>
          <a:blip r:embed="rId8"/>
          <a:srcRect t="10330"/>
          <a:stretch>
            <a:fillRect/>
          </a:stretch>
        </p:blipFill>
        <p:spPr>
          <a:xfrm>
            <a:off x="0" y="5203190"/>
            <a:ext cx="3444240" cy="1668145"/>
          </a:xfrm>
          <a:prstGeom prst="rect">
            <a:avLst/>
          </a:prstGeom>
        </p:spPr>
      </p:pic>
      <p:pic>
        <p:nvPicPr>
          <p:cNvPr id="4" name="图片 3"/>
          <p:cNvPicPr>
            <a:picLocks noChangeAspect="1"/>
          </p:cNvPicPr>
          <p:nvPr/>
        </p:nvPicPr>
        <p:blipFill>
          <a:blip r:embed="rId9"/>
          <a:stretch>
            <a:fillRect/>
          </a:stretch>
        </p:blipFill>
        <p:spPr>
          <a:xfrm>
            <a:off x="3507740" y="5241925"/>
            <a:ext cx="2587625" cy="1629410"/>
          </a:xfrm>
          <a:prstGeom prst="rect">
            <a:avLst/>
          </a:prstGeom>
        </p:spPr>
      </p:pic>
      <p:pic>
        <p:nvPicPr>
          <p:cNvPr id="6" name="图片 5"/>
          <p:cNvPicPr>
            <a:picLocks noChangeAspect="1"/>
          </p:cNvPicPr>
          <p:nvPr/>
        </p:nvPicPr>
        <p:blipFill>
          <a:blip r:embed="rId10"/>
          <a:srcRect l="3653" t="6852" r="2819" b="21889"/>
          <a:stretch>
            <a:fillRect/>
          </a:stretch>
        </p:blipFill>
        <p:spPr>
          <a:xfrm>
            <a:off x="5897880" y="5255895"/>
            <a:ext cx="2825115" cy="1615440"/>
          </a:xfrm>
          <a:prstGeom prst="rect">
            <a:avLst/>
          </a:prstGeom>
        </p:spPr>
      </p:pic>
      <p:sp>
        <p:nvSpPr>
          <p:cNvPr id="14" name="文本框 13"/>
          <p:cNvSpPr txBox="1"/>
          <p:nvPr/>
        </p:nvSpPr>
        <p:spPr>
          <a:xfrm>
            <a:off x="72390" y="2150745"/>
            <a:ext cx="2726690" cy="521970"/>
          </a:xfrm>
          <a:prstGeom prst="rect">
            <a:avLst/>
          </a:prstGeom>
          <a:noFill/>
        </p:spPr>
        <p:txBody>
          <a:bodyPr wrap="square" rtlCol="0">
            <a:spAutoFit/>
          </a:bodyPr>
          <a:p>
            <a:r>
              <a:rPr lang="en-US" altLang="zh-CN" sz="2800">
                <a:solidFill>
                  <a:schemeClr val="bg1"/>
                </a:solidFill>
              </a:rPr>
              <a:t> </a:t>
            </a:r>
            <a:r>
              <a:rPr lang="zh-CN" altLang="en-US" sz="2800">
                <a:solidFill>
                  <a:schemeClr val="bg1"/>
                </a:solidFill>
              </a:rPr>
              <a:t>战场</a:t>
            </a:r>
            <a:r>
              <a:rPr lang="en-US" altLang="zh-CN" sz="2800">
                <a:solidFill>
                  <a:schemeClr val="bg1"/>
                </a:solidFill>
              </a:rPr>
              <a:t>:</a:t>
            </a:r>
            <a:r>
              <a:rPr lang="zh-CN" altLang="en-US" sz="2800">
                <a:solidFill>
                  <a:schemeClr val="bg1"/>
                </a:solidFill>
              </a:rPr>
              <a:t>血溅尸</a:t>
            </a:r>
            <a:r>
              <a:rPr lang="zh-CN" altLang="en-US" sz="2800">
                <a:solidFill>
                  <a:schemeClr val="bg1"/>
                </a:solidFill>
              </a:rPr>
              <a:t>飞</a:t>
            </a:r>
            <a:endParaRPr lang="zh-CN" altLang="en-US" sz="2800">
              <a:solidFill>
                <a:schemeClr val="bg1"/>
              </a:solidFill>
            </a:endParaRPr>
          </a:p>
        </p:txBody>
      </p:sp>
      <p:sp>
        <p:nvSpPr>
          <p:cNvPr id="15" name="文本框 14"/>
          <p:cNvSpPr txBox="1"/>
          <p:nvPr/>
        </p:nvSpPr>
        <p:spPr>
          <a:xfrm>
            <a:off x="9419590" y="2089150"/>
            <a:ext cx="2726690" cy="521970"/>
          </a:xfrm>
          <a:prstGeom prst="rect">
            <a:avLst/>
          </a:prstGeom>
          <a:noFill/>
        </p:spPr>
        <p:txBody>
          <a:bodyPr wrap="square" rtlCol="0">
            <a:spAutoFit/>
          </a:bodyPr>
          <a:p>
            <a:r>
              <a:rPr lang="en-US" altLang="zh-CN" sz="2800">
                <a:solidFill>
                  <a:schemeClr val="bg1"/>
                </a:solidFill>
              </a:rPr>
              <a:t>  </a:t>
            </a:r>
            <a:r>
              <a:rPr lang="zh-CN" altLang="en-US" sz="2800">
                <a:solidFill>
                  <a:schemeClr val="bg1"/>
                </a:solidFill>
              </a:rPr>
              <a:t>和会</a:t>
            </a:r>
            <a:r>
              <a:rPr lang="en-US" altLang="zh-CN" sz="2800">
                <a:solidFill>
                  <a:schemeClr val="bg1"/>
                </a:solidFill>
              </a:rPr>
              <a:t>:</a:t>
            </a:r>
            <a:r>
              <a:rPr lang="zh-CN" altLang="en-US" sz="2800">
                <a:solidFill>
                  <a:schemeClr val="bg1"/>
                </a:solidFill>
              </a:rPr>
              <a:t>唇枪剑影</a:t>
            </a:r>
            <a:endParaRPr lang="zh-CN" altLang="en-US" sz="2800">
              <a:solidFill>
                <a:schemeClr val="bg1"/>
              </a:solidFill>
            </a:endParaRPr>
          </a:p>
        </p:txBody>
      </p:sp>
      <p:grpSp>
        <p:nvGrpSpPr>
          <p:cNvPr id="378" name="组合 377"/>
          <p:cNvGrpSpPr/>
          <p:nvPr/>
        </p:nvGrpSpPr>
        <p:grpSpPr>
          <a:xfrm rot="0">
            <a:off x="2874645" y="2113915"/>
            <a:ext cx="6085205" cy="2920365"/>
            <a:chOff x="2798273" y="2360143"/>
            <a:chExt cx="5433710" cy="1979845"/>
          </a:xfrm>
        </p:grpSpPr>
        <p:sp>
          <p:nvSpPr>
            <p:cNvPr id="133" name="Line 5"/>
            <p:cNvSpPr>
              <a:spLocks noChangeShapeType="1"/>
            </p:cNvSpPr>
            <p:nvPr/>
          </p:nvSpPr>
          <p:spPr bwMode="auto">
            <a:xfrm>
              <a:off x="6876730" y="433998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4" name="Line 6"/>
            <p:cNvSpPr>
              <a:spLocks noChangeShapeType="1"/>
            </p:cNvSpPr>
            <p:nvPr/>
          </p:nvSpPr>
          <p:spPr bwMode="auto">
            <a:xfrm>
              <a:off x="6876730" y="4339988"/>
              <a:ext cx="0" cy="0"/>
            </a:xfrm>
            <a:prstGeom prst="line">
              <a:avLst/>
            </a:prstGeom>
            <a:noFill/>
            <a:ln w="38100" cap="rnd">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5" name="Line 7"/>
            <p:cNvSpPr>
              <a:spLocks noChangeShapeType="1"/>
            </p:cNvSpPr>
            <p:nvPr/>
          </p:nvSpPr>
          <p:spPr bwMode="auto">
            <a:xfrm>
              <a:off x="7460851" y="409785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6" name="Line 8"/>
            <p:cNvSpPr>
              <a:spLocks noChangeShapeType="1"/>
            </p:cNvSpPr>
            <p:nvPr/>
          </p:nvSpPr>
          <p:spPr bwMode="auto">
            <a:xfrm>
              <a:off x="7460851" y="4097856"/>
              <a:ext cx="0" cy="0"/>
            </a:xfrm>
            <a:prstGeom prst="line">
              <a:avLst/>
            </a:prstGeom>
            <a:noFill/>
            <a:ln w="38100" cap="rnd">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7" name="Freeform 9"/>
            <p:cNvSpPr/>
            <p:nvPr/>
          </p:nvSpPr>
          <p:spPr bwMode="auto">
            <a:xfrm>
              <a:off x="3053393" y="4097856"/>
              <a:ext cx="5178590" cy="242132"/>
            </a:xfrm>
            <a:custGeom>
              <a:avLst/>
              <a:gdLst>
                <a:gd name="T0" fmla="*/ 4486 w 4486"/>
                <a:gd name="T1" fmla="*/ 215 h 215"/>
                <a:gd name="T2" fmla="*/ 112 w 4486"/>
                <a:gd name="T3" fmla="*/ 215 h 215"/>
                <a:gd name="T4" fmla="*/ 0 w 4486"/>
                <a:gd name="T5" fmla="*/ 0 h 215"/>
                <a:gd name="T6" fmla="*/ 4372 w 4486"/>
                <a:gd name="T7" fmla="*/ 0 h 215"/>
                <a:gd name="T8" fmla="*/ 4486 w 4486"/>
                <a:gd name="T9" fmla="*/ 215 h 215"/>
              </a:gdLst>
              <a:ahLst/>
              <a:cxnLst>
                <a:cxn ang="0">
                  <a:pos x="T0" y="T1"/>
                </a:cxn>
                <a:cxn ang="0">
                  <a:pos x="T2" y="T3"/>
                </a:cxn>
                <a:cxn ang="0">
                  <a:pos x="T4" y="T5"/>
                </a:cxn>
                <a:cxn ang="0">
                  <a:pos x="T6" y="T7"/>
                </a:cxn>
                <a:cxn ang="0">
                  <a:pos x="T8" y="T9"/>
                </a:cxn>
              </a:cxnLst>
              <a:rect l="0" t="0" r="r" b="b"/>
              <a:pathLst>
                <a:path w="4486" h="215">
                  <a:moveTo>
                    <a:pt x="4486" y="215"/>
                  </a:moveTo>
                  <a:lnTo>
                    <a:pt x="112" y="215"/>
                  </a:lnTo>
                  <a:lnTo>
                    <a:pt x="0" y="0"/>
                  </a:lnTo>
                  <a:lnTo>
                    <a:pt x="4372" y="0"/>
                  </a:lnTo>
                  <a:lnTo>
                    <a:pt x="4486" y="215"/>
                  </a:lnTo>
                  <a:close/>
                </a:path>
              </a:pathLst>
            </a:custGeom>
            <a:solidFill>
              <a:schemeClr val="accent3">
                <a:lumMod val="50000"/>
              </a:schemeClr>
            </a:solidFill>
            <a:ln w="38100" cap="rnd">
              <a:solidFill>
                <a:srgbClr val="000000"/>
              </a:solidFill>
              <a:prstDash val="solid"/>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8" name="Freeform 10"/>
            <p:cNvSpPr/>
            <p:nvPr/>
          </p:nvSpPr>
          <p:spPr bwMode="auto">
            <a:xfrm>
              <a:off x="2798273" y="2360143"/>
              <a:ext cx="5302110" cy="1737713"/>
            </a:xfrm>
            <a:custGeom>
              <a:avLst/>
              <a:gdLst>
                <a:gd name="T0" fmla="*/ 4593 w 4593"/>
                <a:gd name="T1" fmla="*/ 0 h 1543"/>
                <a:gd name="T2" fmla="*/ 4593 w 4593"/>
                <a:gd name="T3" fmla="*/ 1543 h 1543"/>
                <a:gd name="T4" fmla="*/ 221 w 4593"/>
                <a:gd name="T5" fmla="*/ 1543 h 1543"/>
                <a:gd name="T6" fmla="*/ 221 w 4593"/>
                <a:gd name="T7" fmla="*/ 857 h 1543"/>
                <a:gd name="T8" fmla="*/ 0 w 4593"/>
                <a:gd name="T9" fmla="*/ 440 h 1543"/>
                <a:gd name="T10" fmla="*/ 221 w 4593"/>
                <a:gd name="T11" fmla="*/ 440 h 1543"/>
                <a:gd name="T12" fmla="*/ 221 w 4593"/>
                <a:gd name="T13" fmla="*/ 0 h 1543"/>
                <a:gd name="T14" fmla="*/ 4593 w 4593"/>
                <a:gd name="T15" fmla="*/ 0 h 15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93" h="1543">
                  <a:moveTo>
                    <a:pt x="4593" y="0"/>
                  </a:moveTo>
                  <a:lnTo>
                    <a:pt x="4593" y="1543"/>
                  </a:lnTo>
                  <a:lnTo>
                    <a:pt x="221" y="1543"/>
                  </a:lnTo>
                  <a:lnTo>
                    <a:pt x="221" y="857"/>
                  </a:lnTo>
                  <a:lnTo>
                    <a:pt x="0" y="440"/>
                  </a:lnTo>
                  <a:lnTo>
                    <a:pt x="221" y="440"/>
                  </a:lnTo>
                  <a:lnTo>
                    <a:pt x="221" y="0"/>
                  </a:lnTo>
                  <a:lnTo>
                    <a:pt x="4593" y="0"/>
                  </a:lnTo>
                  <a:close/>
                </a:path>
              </a:pathLst>
            </a:custGeom>
            <a:solidFill>
              <a:srgbClr val="FFFFFF"/>
            </a:solidFill>
            <a:ln w="38100" cap="rnd">
              <a:solidFill>
                <a:srgbClr val="000000"/>
              </a:solidFill>
              <a:prstDash val="solid"/>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9" name="Freeform 11"/>
            <p:cNvSpPr/>
            <p:nvPr/>
          </p:nvSpPr>
          <p:spPr bwMode="auto">
            <a:xfrm>
              <a:off x="8100383" y="2360143"/>
              <a:ext cx="131600" cy="1979845"/>
            </a:xfrm>
            <a:custGeom>
              <a:avLst/>
              <a:gdLst>
                <a:gd name="T0" fmla="*/ 114 w 114"/>
                <a:gd name="T1" fmla="*/ 215 h 1758"/>
                <a:gd name="T2" fmla="*/ 114 w 114"/>
                <a:gd name="T3" fmla="*/ 1758 h 1758"/>
                <a:gd name="T4" fmla="*/ 0 w 114"/>
                <a:gd name="T5" fmla="*/ 1543 h 1758"/>
                <a:gd name="T6" fmla="*/ 0 w 114"/>
                <a:gd name="T7" fmla="*/ 0 h 1758"/>
                <a:gd name="T8" fmla="*/ 114 w 114"/>
                <a:gd name="T9" fmla="*/ 215 h 1758"/>
              </a:gdLst>
              <a:ahLst/>
              <a:cxnLst>
                <a:cxn ang="0">
                  <a:pos x="T0" y="T1"/>
                </a:cxn>
                <a:cxn ang="0">
                  <a:pos x="T2" y="T3"/>
                </a:cxn>
                <a:cxn ang="0">
                  <a:pos x="T4" y="T5"/>
                </a:cxn>
                <a:cxn ang="0">
                  <a:pos x="T6" y="T7"/>
                </a:cxn>
                <a:cxn ang="0">
                  <a:pos x="T8" y="T9"/>
                </a:cxn>
              </a:cxnLst>
              <a:rect l="0" t="0" r="r" b="b"/>
              <a:pathLst>
                <a:path w="114" h="1758">
                  <a:moveTo>
                    <a:pt x="114" y="215"/>
                  </a:moveTo>
                  <a:lnTo>
                    <a:pt x="114" y="1758"/>
                  </a:lnTo>
                  <a:lnTo>
                    <a:pt x="0" y="1543"/>
                  </a:lnTo>
                  <a:lnTo>
                    <a:pt x="0" y="0"/>
                  </a:lnTo>
                  <a:lnTo>
                    <a:pt x="114" y="215"/>
                  </a:lnTo>
                  <a:close/>
                </a:path>
              </a:pathLst>
            </a:custGeom>
            <a:solidFill>
              <a:schemeClr val="accent2"/>
            </a:solidFill>
            <a:ln w="38100" cap="rnd">
              <a:solidFill>
                <a:srgbClr val="000000"/>
              </a:solidFill>
              <a:prstDash val="solid"/>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9" name="Line 206"/>
            <p:cNvSpPr>
              <a:spLocks noChangeShapeType="1"/>
            </p:cNvSpPr>
            <p:nvPr/>
          </p:nvSpPr>
          <p:spPr bwMode="auto">
            <a:xfrm flipH="1" flipV="1">
              <a:off x="7717798" y="2562636"/>
              <a:ext cx="36200" cy="37083"/>
            </a:xfrm>
            <a:prstGeom prst="line">
              <a:avLst/>
            </a:prstGeom>
            <a:noFill/>
            <a:ln w="19050" cap="rnd">
              <a:solidFill>
                <a:srgbClr val="F9C94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0" name="Line 207"/>
            <p:cNvSpPr>
              <a:spLocks noChangeShapeType="1"/>
            </p:cNvSpPr>
            <p:nvPr/>
          </p:nvSpPr>
          <p:spPr bwMode="auto">
            <a:xfrm flipH="1">
              <a:off x="7794614" y="2562636"/>
              <a:ext cx="37083" cy="37083"/>
            </a:xfrm>
            <a:prstGeom prst="line">
              <a:avLst/>
            </a:prstGeom>
            <a:noFill/>
            <a:ln w="19050" cap="rnd">
              <a:solidFill>
                <a:srgbClr val="F9C94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1" name="Freeform 208"/>
            <p:cNvSpPr/>
            <p:nvPr/>
          </p:nvSpPr>
          <p:spPr bwMode="auto">
            <a:xfrm>
              <a:off x="7794614" y="2640335"/>
              <a:ext cx="37083" cy="34435"/>
            </a:xfrm>
            <a:custGeom>
              <a:avLst/>
              <a:gdLst>
                <a:gd name="T0" fmla="*/ 0 w 42"/>
                <a:gd name="T1" fmla="*/ 0 h 39"/>
                <a:gd name="T2" fmla="*/ 0 w 42"/>
                <a:gd name="T3" fmla="*/ 0 h 39"/>
                <a:gd name="T4" fmla="*/ 42 w 42"/>
                <a:gd name="T5" fmla="*/ 39 h 39"/>
              </a:gdLst>
              <a:ahLst/>
              <a:cxnLst>
                <a:cxn ang="0">
                  <a:pos x="T0" y="T1"/>
                </a:cxn>
                <a:cxn ang="0">
                  <a:pos x="T2" y="T3"/>
                </a:cxn>
                <a:cxn ang="0">
                  <a:pos x="T4" y="T5"/>
                </a:cxn>
              </a:cxnLst>
              <a:rect l="0" t="0" r="r" b="b"/>
              <a:pathLst>
                <a:path w="42" h="39">
                  <a:moveTo>
                    <a:pt x="0" y="0"/>
                  </a:moveTo>
                  <a:lnTo>
                    <a:pt x="0" y="0"/>
                  </a:lnTo>
                  <a:lnTo>
                    <a:pt x="42" y="39"/>
                  </a:lnTo>
                </a:path>
              </a:pathLst>
            </a:custGeom>
            <a:noFill/>
            <a:ln w="19050" cap="rnd">
              <a:solidFill>
                <a:srgbClr val="F9C94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2" name="Line 209"/>
            <p:cNvSpPr>
              <a:spLocks noChangeShapeType="1"/>
            </p:cNvSpPr>
            <p:nvPr/>
          </p:nvSpPr>
          <p:spPr bwMode="auto">
            <a:xfrm flipH="1">
              <a:off x="7717798" y="2640335"/>
              <a:ext cx="36200" cy="34435"/>
            </a:xfrm>
            <a:prstGeom prst="line">
              <a:avLst/>
            </a:prstGeom>
            <a:noFill/>
            <a:ln w="19050" cap="rnd">
              <a:solidFill>
                <a:srgbClr val="F9C94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369" name="组合 368"/>
            <p:cNvGrpSpPr/>
            <p:nvPr/>
          </p:nvGrpSpPr>
          <p:grpSpPr>
            <a:xfrm>
              <a:off x="3118710" y="2482831"/>
              <a:ext cx="1426455" cy="402587"/>
              <a:chOff x="2156007" y="2562429"/>
              <a:chExt cx="3682679" cy="1039358"/>
            </a:xfrm>
          </p:grpSpPr>
          <p:sp>
            <p:nvSpPr>
              <p:cNvPr id="184" name="Oval 31"/>
              <p:cNvSpPr>
                <a:spLocks noChangeArrowheads="1"/>
              </p:cNvSpPr>
              <p:nvPr/>
            </p:nvSpPr>
            <p:spPr bwMode="auto">
              <a:xfrm>
                <a:off x="3314357" y="2893906"/>
                <a:ext cx="43711"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5" name="Oval 32"/>
              <p:cNvSpPr>
                <a:spLocks noChangeArrowheads="1"/>
              </p:cNvSpPr>
              <p:nvPr/>
            </p:nvSpPr>
            <p:spPr bwMode="auto">
              <a:xfrm>
                <a:off x="3314357" y="3060252"/>
                <a:ext cx="43711"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6" name="Oval 33"/>
              <p:cNvSpPr>
                <a:spLocks noChangeArrowheads="1"/>
              </p:cNvSpPr>
              <p:nvPr/>
            </p:nvSpPr>
            <p:spPr bwMode="auto">
              <a:xfrm>
                <a:off x="3314357" y="3225383"/>
                <a:ext cx="43711"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7" name="Oval 34"/>
              <p:cNvSpPr>
                <a:spLocks noChangeArrowheads="1"/>
              </p:cNvSpPr>
              <p:nvPr/>
            </p:nvSpPr>
            <p:spPr bwMode="auto">
              <a:xfrm>
                <a:off x="3314357" y="3391729"/>
                <a:ext cx="43711"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8" name="Oval 35"/>
              <p:cNvSpPr>
                <a:spLocks noChangeArrowheads="1"/>
              </p:cNvSpPr>
              <p:nvPr/>
            </p:nvSpPr>
            <p:spPr bwMode="auto">
              <a:xfrm>
                <a:off x="3314357" y="3556861"/>
                <a:ext cx="43711"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9" name="Oval 36"/>
              <p:cNvSpPr>
                <a:spLocks noChangeArrowheads="1"/>
              </p:cNvSpPr>
              <p:nvPr/>
            </p:nvSpPr>
            <p:spPr bwMode="auto">
              <a:xfrm>
                <a:off x="3479489"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0" name="Oval 37"/>
              <p:cNvSpPr>
                <a:spLocks noChangeArrowheads="1"/>
              </p:cNvSpPr>
              <p:nvPr/>
            </p:nvSpPr>
            <p:spPr bwMode="auto">
              <a:xfrm>
                <a:off x="3479489"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1" name="Oval 38"/>
              <p:cNvSpPr>
                <a:spLocks noChangeArrowheads="1"/>
              </p:cNvSpPr>
              <p:nvPr/>
            </p:nvSpPr>
            <p:spPr bwMode="auto">
              <a:xfrm>
                <a:off x="3479489"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2" name="Oval 39"/>
              <p:cNvSpPr>
                <a:spLocks noChangeArrowheads="1"/>
              </p:cNvSpPr>
              <p:nvPr/>
            </p:nvSpPr>
            <p:spPr bwMode="auto">
              <a:xfrm>
                <a:off x="3479489"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3" name="Oval 40"/>
              <p:cNvSpPr>
                <a:spLocks noChangeArrowheads="1"/>
              </p:cNvSpPr>
              <p:nvPr/>
            </p:nvSpPr>
            <p:spPr bwMode="auto">
              <a:xfrm>
                <a:off x="3479489"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4" name="Oval 41"/>
              <p:cNvSpPr>
                <a:spLocks noChangeArrowheads="1"/>
              </p:cNvSpPr>
              <p:nvPr/>
            </p:nvSpPr>
            <p:spPr bwMode="auto">
              <a:xfrm>
                <a:off x="3644620"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5" name="Oval 42"/>
              <p:cNvSpPr>
                <a:spLocks noChangeArrowheads="1"/>
              </p:cNvSpPr>
              <p:nvPr/>
            </p:nvSpPr>
            <p:spPr bwMode="auto">
              <a:xfrm>
                <a:off x="3644620"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6" name="Oval 43"/>
              <p:cNvSpPr>
                <a:spLocks noChangeArrowheads="1"/>
              </p:cNvSpPr>
              <p:nvPr/>
            </p:nvSpPr>
            <p:spPr bwMode="auto">
              <a:xfrm>
                <a:off x="3644620"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7" name="Oval 44"/>
              <p:cNvSpPr>
                <a:spLocks noChangeArrowheads="1"/>
              </p:cNvSpPr>
              <p:nvPr/>
            </p:nvSpPr>
            <p:spPr bwMode="auto">
              <a:xfrm>
                <a:off x="3644620"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8" name="Oval 45"/>
              <p:cNvSpPr>
                <a:spLocks noChangeArrowheads="1"/>
              </p:cNvSpPr>
              <p:nvPr/>
            </p:nvSpPr>
            <p:spPr bwMode="auto">
              <a:xfrm>
                <a:off x="3644620"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9" name="Oval 46"/>
              <p:cNvSpPr>
                <a:spLocks noChangeArrowheads="1"/>
              </p:cNvSpPr>
              <p:nvPr/>
            </p:nvSpPr>
            <p:spPr bwMode="auto">
              <a:xfrm>
                <a:off x="3809752"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0" name="Oval 47"/>
              <p:cNvSpPr>
                <a:spLocks noChangeArrowheads="1"/>
              </p:cNvSpPr>
              <p:nvPr/>
            </p:nvSpPr>
            <p:spPr bwMode="auto">
              <a:xfrm>
                <a:off x="3809752"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1" name="Oval 48"/>
              <p:cNvSpPr>
                <a:spLocks noChangeArrowheads="1"/>
              </p:cNvSpPr>
              <p:nvPr/>
            </p:nvSpPr>
            <p:spPr bwMode="auto">
              <a:xfrm>
                <a:off x="3809752"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2" name="Oval 49"/>
              <p:cNvSpPr>
                <a:spLocks noChangeArrowheads="1"/>
              </p:cNvSpPr>
              <p:nvPr/>
            </p:nvSpPr>
            <p:spPr bwMode="auto">
              <a:xfrm>
                <a:off x="3809752"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3" name="Oval 50"/>
              <p:cNvSpPr>
                <a:spLocks noChangeArrowheads="1"/>
              </p:cNvSpPr>
              <p:nvPr/>
            </p:nvSpPr>
            <p:spPr bwMode="auto">
              <a:xfrm>
                <a:off x="3809752"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 name="Oval 51"/>
              <p:cNvSpPr>
                <a:spLocks noChangeArrowheads="1"/>
              </p:cNvSpPr>
              <p:nvPr/>
            </p:nvSpPr>
            <p:spPr bwMode="auto">
              <a:xfrm>
                <a:off x="3974884"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 name="Oval 52"/>
              <p:cNvSpPr>
                <a:spLocks noChangeArrowheads="1"/>
              </p:cNvSpPr>
              <p:nvPr/>
            </p:nvSpPr>
            <p:spPr bwMode="auto">
              <a:xfrm>
                <a:off x="3974884"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 name="Oval 53"/>
              <p:cNvSpPr>
                <a:spLocks noChangeArrowheads="1"/>
              </p:cNvSpPr>
              <p:nvPr/>
            </p:nvSpPr>
            <p:spPr bwMode="auto">
              <a:xfrm>
                <a:off x="3974884"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 name="Oval 54"/>
              <p:cNvSpPr>
                <a:spLocks noChangeArrowheads="1"/>
              </p:cNvSpPr>
              <p:nvPr/>
            </p:nvSpPr>
            <p:spPr bwMode="auto">
              <a:xfrm>
                <a:off x="3974884"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 name="Oval 55"/>
              <p:cNvSpPr>
                <a:spLocks noChangeArrowheads="1"/>
              </p:cNvSpPr>
              <p:nvPr/>
            </p:nvSpPr>
            <p:spPr bwMode="auto">
              <a:xfrm>
                <a:off x="3974884"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 name="Oval 56"/>
              <p:cNvSpPr>
                <a:spLocks noChangeArrowheads="1"/>
              </p:cNvSpPr>
              <p:nvPr/>
            </p:nvSpPr>
            <p:spPr bwMode="auto">
              <a:xfrm>
                <a:off x="4140015"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 name="Oval 57"/>
              <p:cNvSpPr>
                <a:spLocks noChangeArrowheads="1"/>
              </p:cNvSpPr>
              <p:nvPr/>
            </p:nvSpPr>
            <p:spPr bwMode="auto">
              <a:xfrm>
                <a:off x="4140015"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 name="Oval 58"/>
              <p:cNvSpPr>
                <a:spLocks noChangeArrowheads="1"/>
              </p:cNvSpPr>
              <p:nvPr/>
            </p:nvSpPr>
            <p:spPr bwMode="auto">
              <a:xfrm>
                <a:off x="4140015"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 name="Oval 59"/>
              <p:cNvSpPr>
                <a:spLocks noChangeArrowheads="1"/>
              </p:cNvSpPr>
              <p:nvPr/>
            </p:nvSpPr>
            <p:spPr bwMode="auto">
              <a:xfrm>
                <a:off x="4140015"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 name="Oval 60"/>
              <p:cNvSpPr>
                <a:spLocks noChangeArrowheads="1"/>
              </p:cNvSpPr>
              <p:nvPr/>
            </p:nvSpPr>
            <p:spPr bwMode="auto">
              <a:xfrm>
                <a:off x="4140015"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 name="Oval 61"/>
              <p:cNvSpPr>
                <a:spLocks noChangeArrowheads="1"/>
              </p:cNvSpPr>
              <p:nvPr/>
            </p:nvSpPr>
            <p:spPr bwMode="auto">
              <a:xfrm>
                <a:off x="4306361"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 name="Oval 62"/>
              <p:cNvSpPr>
                <a:spLocks noChangeArrowheads="1"/>
              </p:cNvSpPr>
              <p:nvPr/>
            </p:nvSpPr>
            <p:spPr bwMode="auto">
              <a:xfrm>
                <a:off x="4306361"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 name="Oval 63"/>
              <p:cNvSpPr>
                <a:spLocks noChangeArrowheads="1"/>
              </p:cNvSpPr>
              <p:nvPr/>
            </p:nvSpPr>
            <p:spPr bwMode="auto">
              <a:xfrm>
                <a:off x="4306361"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 name="Oval 64"/>
              <p:cNvSpPr>
                <a:spLocks noChangeArrowheads="1"/>
              </p:cNvSpPr>
              <p:nvPr/>
            </p:nvSpPr>
            <p:spPr bwMode="auto">
              <a:xfrm>
                <a:off x="4306361"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 name="Oval 65"/>
              <p:cNvSpPr>
                <a:spLocks noChangeArrowheads="1"/>
              </p:cNvSpPr>
              <p:nvPr/>
            </p:nvSpPr>
            <p:spPr bwMode="auto">
              <a:xfrm>
                <a:off x="4306361"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 name="Oval 66"/>
              <p:cNvSpPr>
                <a:spLocks noChangeArrowheads="1"/>
              </p:cNvSpPr>
              <p:nvPr/>
            </p:nvSpPr>
            <p:spPr bwMode="auto">
              <a:xfrm>
                <a:off x="4471493"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 name="Oval 67"/>
              <p:cNvSpPr>
                <a:spLocks noChangeArrowheads="1"/>
              </p:cNvSpPr>
              <p:nvPr/>
            </p:nvSpPr>
            <p:spPr bwMode="auto">
              <a:xfrm>
                <a:off x="4471493"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 name="Oval 68"/>
              <p:cNvSpPr>
                <a:spLocks noChangeArrowheads="1"/>
              </p:cNvSpPr>
              <p:nvPr/>
            </p:nvSpPr>
            <p:spPr bwMode="auto">
              <a:xfrm>
                <a:off x="4471493"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 name="Oval 69"/>
              <p:cNvSpPr>
                <a:spLocks noChangeArrowheads="1"/>
              </p:cNvSpPr>
              <p:nvPr/>
            </p:nvSpPr>
            <p:spPr bwMode="auto">
              <a:xfrm>
                <a:off x="4471493"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 name="Oval 70"/>
              <p:cNvSpPr>
                <a:spLocks noChangeArrowheads="1"/>
              </p:cNvSpPr>
              <p:nvPr/>
            </p:nvSpPr>
            <p:spPr bwMode="auto">
              <a:xfrm>
                <a:off x="4471493"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 name="Oval 71"/>
              <p:cNvSpPr>
                <a:spLocks noChangeArrowheads="1"/>
              </p:cNvSpPr>
              <p:nvPr/>
            </p:nvSpPr>
            <p:spPr bwMode="auto">
              <a:xfrm>
                <a:off x="4636624"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 name="Oval 72"/>
              <p:cNvSpPr>
                <a:spLocks noChangeArrowheads="1"/>
              </p:cNvSpPr>
              <p:nvPr/>
            </p:nvSpPr>
            <p:spPr bwMode="auto">
              <a:xfrm>
                <a:off x="4636624"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 name="Oval 73"/>
              <p:cNvSpPr>
                <a:spLocks noChangeArrowheads="1"/>
              </p:cNvSpPr>
              <p:nvPr/>
            </p:nvSpPr>
            <p:spPr bwMode="auto">
              <a:xfrm>
                <a:off x="4636624"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 name="Oval 74"/>
              <p:cNvSpPr>
                <a:spLocks noChangeArrowheads="1"/>
              </p:cNvSpPr>
              <p:nvPr/>
            </p:nvSpPr>
            <p:spPr bwMode="auto">
              <a:xfrm>
                <a:off x="4636624"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 name="Oval 75"/>
              <p:cNvSpPr>
                <a:spLocks noChangeArrowheads="1"/>
              </p:cNvSpPr>
              <p:nvPr/>
            </p:nvSpPr>
            <p:spPr bwMode="auto">
              <a:xfrm>
                <a:off x="4636624"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 name="Oval 76"/>
              <p:cNvSpPr>
                <a:spLocks noChangeArrowheads="1"/>
              </p:cNvSpPr>
              <p:nvPr/>
            </p:nvSpPr>
            <p:spPr bwMode="auto">
              <a:xfrm>
                <a:off x="4801756"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 name="Oval 77"/>
              <p:cNvSpPr>
                <a:spLocks noChangeArrowheads="1"/>
              </p:cNvSpPr>
              <p:nvPr/>
            </p:nvSpPr>
            <p:spPr bwMode="auto">
              <a:xfrm>
                <a:off x="4801756"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 name="Oval 78"/>
              <p:cNvSpPr>
                <a:spLocks noChangeArrowheads="1"/>
              </p:cNvSpPr>
              <p:nvPr/>
            </p:nvSpPr>
            <p:spPr bwMode="auto">
              <a:xfrm>
                <a:off x="4801756"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 name="Oval 79"/>
              <p:cNvSpPr>
                <a:spLocks noChangeArrowheads="1"/>
              </p:cNvSpPr>
              <p:nvPr/>
            </p:nvSpPr>
            <p:spPr bwMode="auto">
              <a:xfrm>
                <a:off x="4801756"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 name="Oval 80"/>
              <p:cNvSpPr>
                <a:spLocks noChangeArrowheads="1"/>
              </p:cNvSpPr>
              <p:nvPr/>
            </p:nvSpPr>
            <p:spPr bwMode="auto">
              <a:xfrm>
                <a:off x="4801756"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 name="Oval 81"/>
              <p:cNvSpPr>
                <a:spLocks noChangeArrowheads="1"/>
              </p:cNvSpPr>
              <p:nvPr/>
            </p:nvSpPr>
            <p:spPr bwMode="auto">
              <a:xfrm>
                <a:off x="4966887"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 name="Oval 82"/>
              <p:cNvSpPr>
                <a:spLocks noChangeArrowheads="1"/>
              </p:cNvSpPr>
              <p:nvPr/>
            </p:nvSpPr>
            <p:spPr bwMode="auto">
              <a:xfrm>
                <a:off x="4966887"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 name="Oval 83"/>
              <p:cNvSpPr>
                <a:spLocks noChangeArrowheads="1"/>
              </p:cNvSpPr>
              <p:nvPr/>
            </p:nvSpPr>
            <p:spPr bwMode="auto">
              <a:xfrm>
                <a:off x="4966887"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 name="Oval 84"/>
              <p:cNvSpPr>
                <a:spLocks noChangeArrowheads="1"/>
              </p:cNvSpPr>
              <p:nvPr/>
            </p:nvSpPr>
            <p:spPr bwMode="auto">
              <a:xfrm>
                <a:off x="4966887"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 name="Oval 85"/>
              <p:cNvSpPr>
                <a:spLocks noChangeArrowheads="1"/>
              </p:cNvSpPr>
              <p:nvPr/>
            </p:nvSpPr>
            <p:spPr bwMode="auto">
              <a:xfrm>
                <a:off x="4966887"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 name="Oval 86"/>
              <p:cNvSpPr>
                <a:spLocks noChangeArrowheads="1"/>
              </p:cNvSpPr>
              <p:nvPr/>
            </p:nvSpPr>
            <p:spPr bwMode="auto">
              <a:xfrm>
                <a:off x="5133233"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 name="Oval 87"/>
              <p:cNvSpPr>
                <a:spLocks noChangeArrowheads="1"/>
              </p:cNvSpPr>
              <p:nvPr/>
            </p:nvSpPr>
            <p:spPr bwMode="auto">
              <a:xfrm>
                <a:off x="5133233"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 name="Oval 88"/>
              <p:cNvSpPr>
                <a:spLocks noChangeArrowheads="1"/>
              </p:cNvSpPr>
              <p:nvPr/>
            </p:nvSpPr>
            <p:spPr bwMode="auto">
              <a:xfrm>
                <a:off x="5133233"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 name="Oval 89"/>
              <p:cNvSpPr>
                <a:spLocks noChangeArrowheads="1"/>
              </p:cNvSpPr>
              <p:nvPr/>
            </p:nvSpPr>
            <p:spPr bwMode="auto">
              <a:xfrm>
                <a:off x="5133233"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 name="Oval 90"/>
              <p:cNvSpPr>
                <a:spLocks noChangeArrowheads="1"/>
              </p:cNvSpPr>
              <p:nvPr/>
            </p:nvSpPr>
            <p:spPr bwMode="auto">
              <a:xfrm>
                <a:off x="5133233"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 name="Oval 91"/>
              <p:cNvSpPr>
                <a:spLocks noChangeArrowheads="1"/>
              </p:cNvSpPr>
              <p:nvPr/>
            </p:nvSpPr>
            <p:spPr bwMode="auto">
              <a:xfrm>
                <a:off x="5298365"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 name="Oval 92"/>
              <p:cNvSpPr>
                <a:spLocks noChangeArrowheads="1"/>
              </p:cNvSpPr>
              <p:nvPr/>
            </p:nvSpPr>
            <p:spPr bwMode="auto">
              <a:xfrm>
                <a:off x="5298365"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 name="Oval 93"/>
              <p:cNvSpPr>
                <a:spLocks noChangeArrowheads="1"/>
              </p:cNvSpPr>
              <p:nvPr/>
            </p:nvSpPr>
            <p:spPr bwMode="auto">
              <a:xfrm>
                <a:off x="5298365"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 name="Oval 94"/>
              <p:cNvSpPr>
                <a:spLocks noChangeArrowheads="1"/>
              </p:cNvSpPr>
              <p:nvPr/>
            </p:nvSpPr>
            <p:spPr bwMode="auto">
              <a:xfrm>
                <a:off x="5298365"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 name="Oval 95"/>
              <p:cNvSpPr>
                <a:spLocks noChangeArrowheads="1"/>
              </p:cNvSpPr>
              <p:nvPr/>
            </p:nvSpPr>
            <p:spPr bwMode="auto">
              <a:xfrm>
                <a:off x="5298365"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 name="Oval 96"/>
              <p:cNvSpPr>
                <a:spLocks noChangeArrowheads="1"/>
              </p:cNvSpPr>
              <p:nvPr/>
            </p:nvSpPr>
            <p:spPr bwMode="auto">
              <a:xfrm>
                <a:off x="5463496"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 name="Oval 97"/>
              <p:cNvSpPr>
                <a:spLocks noChangeArrowheads="1"/>
              </p:cNvSpPr>
              <p:nvPr/>
            </p:nvSpPr>
            <p:spPr bwMode="auto">
              <a:xfrm>
                <a:off x="5463496"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 name="Oval 98"/>
              <p:cNvSpPr>
                <a:spLocks noChangeArrowheads="1"/>
              </p:cNvSpPr>
              <p:nvPr/>
            </p:nvSpPr>
            <p:spPr bwMode="auto">
              <a:xfrm>
                <a:off x="5463496"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 name="Oval 99"/>
              <p:cNvSpPr>
                <a:spLocks noChangeArrowheads="1"/>
              </p:cNvSpPr>
              <p:nvPr/>
            </p:nvSpPr>
            <p:spPr bwMode="auto">
              <a:xfrm>
                <a:off x="5463496"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 name="Oval 100"/>
              <p:cNvSpPr>
                <a:spLocks noChangeArrowheads="1"/>
              </p:cNvSpPr>
              <p:nvPr/>
            </p:nvSpPr>
            <p:spPr bwMode="auto">
              <a:xfrm>
                <a:off x="5463496"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 name="Oval 101"/>
              <p:cNvSpPr>
                <a:spLocks noChangeArrowheads="1"/>
              </p:cNvSpPr>
              <p:nvPr/>
            </p:nvSpPr>
            <p:spPr bwMode="auto">
              <a:xfrm>
                <a:off x="5628628"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 name="Oval 102"/>
              <p:cNvSpPr>
                <a:spLocks noChangeArrowheads="1"/>
              </p:cNvSpPr>
              <p:nvPr/>
            </p:nvSpPr>
            <p:spPr bwMode="auto">
              <a:xfrm>
                <a:off x="5628628"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6" name="Oval 103"/>
              <p:cNvSpPr>
                <a:spLocks noChangeArrowheads="1"/>
              </p:cNvSpPr>
              <p:nvPr/>
            </p:nvSpPr>
            <p:spPr bwMode="auto">
              <a:xfrm>
                <a:off x="5628628"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7" name="Oval 104"/>
              <p:cNvSpPr>
                <a:spLocks noChangeArrowheads="1"/>
              </p:cNvSpPr>
              <p:nvPr/>
            </p:nvSpPr>
            <p:spPr bwMode="auto">
              <a:xfrm>
                <a:off x="5628628"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8" name="Oval 105"/>
              <p:cNvSpPr>
                <a:spLocks noChangeArrowheads="1"/>
              </p:cNvSpPr>
              <p:nvPr/>
            </p:nvSpPr>
            <p:spPr bwMode="auto">
              <a:xfrm>
                <a:off x="5628628"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9" name="Oval 106"/>
              <p:cNvSpPr>
                <a:spLocks noChangeArrowheads="1"/>
              </p:cNvSpPr>
              <p:nvPr/>
            </p:nvSpPr>
            <p:spPr bwMode="auto">
              <a:xfrm>
                <a:off x="5793760"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0" name="Oval 107"/>
              <p:cNvSpPr>
                <a:spLocks noChangeArrowheads="1"/>
              </p:cNvSpPr>
              <p:nvPr/>
            </p:nvSpPr>
            <p:spPr bwMode="auto">
              <a:xfrm>
                <a:off x="5793760"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1" name="Oval 108"/>
              <p:cNvSpPr>
                <a:spLocks noChangeArrowheads="1"/>
              </p:cNvSpPr>
              <p:nvPr/>
            </p:nvSpPr>
            <p:spPr bwMode="auto">
              <a:xfrm>
                <a:off x="5793760"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2" name="Oval 109"/>
              <p:cNvSpPr>
                <a:spLocks noChangeArrowheads="1"/>
              </p:cNvSpPr>
              <p:nvPr/>
            </p:nvSpPr>
            <p:spPr bwMode="auto">
              <a:xfrm>
                <a:off x="5793760"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3" name="Oval 110"/>
              <p:cNvSpPr>
                <a:spLocks noChangeArrowheads="1"/>
              </p:cNvSpPr>
              <p:nvPr/>
            </p:nvSpPr>
            <p:spPr bwMode="auto">
              <a:xfrm>
                <a:off x="5793760"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4" name="Oval 111"/>
              <p:cNvSpPr>
                <a:spLocks noChangeArrowheads="1"/>
              </p:cNvSpPr>
              <p:nvPr/>
            </p:nvSpPr>
            <p:spPr bwMode="auto">
              <a:xfrm>
                <a:off x="3314357" y="2562429"/>
                <a:ext cx="43711"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5" name="Oval 112"/>
              <p:cNvSpPr>
                <a:spLocks noChangeArrowheads="1"/>
              </p:cNvSpPr>
              <p:nvPr/>
            </p:nvSpPr>
            <p:spPr bwMode="auto">
              <a:xfrm>
                <a:off x="3314357" y="2728774"/>
                <a:ext cx="43711"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6" name="Oval 113"/>
              <p:cNvSpPr>
                <a:spLocks noChangeArrowheads="1"/>
              </p:cNvSpPr>
              <p:nvPr/>
            </p:nvSpPr>
            <p:spPr bwMode="auto">
              <a:xfrm>
                <a:off x="3479489"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7" name="Oval 114"/>
              <p:cNvSpPr>
                <a:spLocks noChangeArrowheads="1"/>
              </p:cNvSpPr>
              <p:nvPr/>
            </p:nvSpPr>
            <p:spPr bwMode="auto">
              <a:xfrm>
                <a:off x="3479489"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8" name="Oval 115"/>
              <p:cNvSpPr>
                <a:spLocks noChangeArrowheads="1"/>
              </p:cNvSpPr>
              <p:nvPr/>
            </p:nvSpPr>
            <p:spPr bwMode="auto">
              <a:xfrm>
                <a:off x="3644620"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9" name="Oval 116"/>
              <p:cNvSpPr>
                <a:spLocks noChangeArrowheads="1"/>
              </p:cNvSpPr>
              <p:nvPr/>
            </p:nvSpPr>
            <p:spPr bwMode="auto">
              <a:xfrm>
                <a:off x="3644620"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0" name="Oval 117"/>
              <p:cNvSpPr>
                <a:spLocks noChangeArrowheads="1"/>
              </p:cNvSpPr>
              <p:nvPr/>
            </p:nvSpPr>
            <p:spPr bwMode="auto">
              <a:xfrm>
                <a:off x="3809752"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1" name="Oval 118"/>
              <p:cNvSpPr>
                <a:spLocks noChangeArrowheads="1"/>
              </p:cNvSpPr>
              <p:nvPr/>
            </p:nvSpPr>
            <p:spPr bwMode="auto">
              <a:xfrm>
                <a:off x="3809752"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2" name="Oval 119"/>
              <p:cNvSpPr>
                <a:spLocks noChangeArrowheads="1"/>
              </p:cNvSpPr>
              <p:nvPr/>
            </p:nvSpPr>
            <p:spPr bwMode="auto">
              <a:xfrm>
                <a:off x="3974884"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3" name="Oval 120"/>
              <p:cNvSpPr>
                <a:spLocks noChangeArrowheads="1"/>
              </p:cNvSpPr>
              <p:nvPr/>
            </p:nvSpPr>
            <p:spPr bwMode="auto">
              <a:xfrm>
                <a:off x="3974884"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4" name="Oval 121"/>
              <p:cNvSpPr>
                <a:spLocks noChangeArrowheads="1"/>
              </p:cNvSpPr>
              <p:nvPr/>
            </p:nvSpPr>
            <p:spPr bwMode="auto">
              <a:xfrm>
                <a:off x="4140015"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 name="Oval 122"/>
              <p:cNvSpPr>
                <a:spLocks noChangeArrowheads="1"/>
              </p:cNvSpPr>
              <p:nvPr/>
            </p:nvSpPr>
            <p:spPr bwMode="auto">
              <a:xfrm>
                <a:off x="4140015"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 name="Oval 123"/>
              <p:cNvSpPr>
                <a:spLocks noChangeArrowheads="1"/>
              </p:cNvSpPr>
              <p:nvPr/>
            </p:nvSpPr>
            <p:spPr bwMode="auto">
              <a:xfrm>
                <a:off x="4306361"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7" name="Oval 124"/>
              <p:cNvSpPr>
                <a:spLocks noChangeArrowheads="1"/>
              </p:cNvSpPr>
              <p:nvPr/>
            </p:nvSpPr>
            <p:spPr bwMode="auto">
              <a:xfrm>
                <a:off x="4306361"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8" name="Oval 125"/>
              <p:cNvSpPr>
                <a:spLocks noChangeArrowheads="1"/>
              </p:cNvSpPr>
              <p:nvPr/>
            </p:nvSpPr>
            <p:spPr bwMode="auto">
              <a:xfrm>
                <a:off x="4471493"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9" name="Oval 126"/>
              <p:cNvSpPr>
                <a:spLocks noChangeArrowheads="1"/>
              </p:cNvSpPr>
              <p:nvPr/>
            </p:nvSpPr>
            <p:spPr bwMode="auto">
              <a:xfrm>
                <a:off x="4471493"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0" name="Oval 127"/>
              <p:cNvSpPr>
                <a:spLocks noChangeArrowheads="1"/>
              </p:cNvSpPr>
              <p:nvPr/>
            </p:nvSpPr>
            <p:spPr bwMode="auto">
              <a:xfrm>
                <a:off x="2156007"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1" name="Oval 128"/>
              <p:cNvSpPr>
                <a:spLocks noChangeArrowheads="1"/>
              </p:cNvSpPr>
              <p:nvPr/>
            </p:nvSpPr>
            <p:spPr bwMode="auto">
              <a:xfrm>
                <a:off x="2156007"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2" name="Oval 129"/>
              <p:cNvSpPr>
                <a:spLocks noChangeArrowheads="1"/>
              </p:cNvSpPr>
              <p:nvPr/>
            </p:nvSpPr>
            <p:spPr bwMode="auto">
              <a:xfrm>
                <a:off x="2156007"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3" name="Oval 130"/>
              <p:cNvSpPr>
                <a:spLocks noChangeArrowheads="1"/>
              </p:cNvSpPr>
              <p:nvPr/>
            </p:nvSpPr>
            <p:spPr bwMode="auto">
              <a:xfrm>
                <a:off x="2156007"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4" name="Oval 131"/>
              <p:cNvSpPr>
                <a:spLocks noChangeArrowheads="1"/>
              </p:cNvSpPr>
              <p:nvPr/>
            </p:nvSpPr>
            <p:spPr bwMode="auto">
              <a:xfrm>
                <a:off x="2156007"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5" name="Oval 132"/>
              <p:cNvSpPr>
                <a:spLocks noChangeArrowheads="1"/>
              </p:cNvSpPr>
              <p:nvPr/>
            </p:nvSpPr>
            <p:spPr bwMode="auto">
              <a:xfrm>
                <a:off x="2321139"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6" name="Oval 133"/>
              <p:cNvSpPr>
                <a:spLocks noChangeArrowheads="1"/>
              </p:cNvSpPr>
              <p:nvPr/>
            </p:nvSpPr>
            <p:spPr bwMode="auto">
              <a:xfrm>
                <a:off x="2321139"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7" name="Oval 134"/>
              <p:cNvSpPr>
                <a:spLocks noChangeArrowheads="1"/>
              </p:cNvSpPr>
              <p:nvPr/>
            </p:nvSpPr>
            <p:spPr bwMode="auto">
              <a:xfrm>
                <a:off x="2321139"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8" name="Oval 135"/>
              <p:cNvSpPr>
                <a:spLocks noChangeArrowheads="1"/>
              </p:cNvSpPr>
              <p:nvPr/>
            </p:nvSpPr>
            <p:spPr bwMode="auto">
              <a:xfrm>
                <a:off x="2321139"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9" name="Oval 136"/>
              <p:cNvSpPr>
                <a:spLocks noChangeArrowheads="1"/>
              </p:cNvSpPr>
              <p:nvPr/>
            </p:nvSpPr>
            <p:spPr bwMode="auto">
              <a:xfrm>
                <a:off x="2321139"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0" name="Oval 137"/>
              <p:cNvSpPr>
                <a:spLocks noChangeArrowheads="1"/>
              </p:cNvSpPr>
              <p:nvPr/>
            </p:nvSpPr>
            <p:spPr bwMode="auto">
              <a:xfrm>
                <a:off x="2487485" y="2893906"/>
                <a:ext cx="43711"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1" name="Oval 138"/>
              <p:cNvSpPr>
                <a:spLocks noChangeArrowheads="1"/>
              </p:cNvSpPr>
              <p:nvPr/>
            </p:nvSpPr>
            <p:spPr bwMode="auto">
              <a:xfrm>
                <a:off x="2487485" y="3060252"/>
                <a:ext cx="43711"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2" name="Oval 139"/>
              <p:cNvSpPr>
                <a:spLocks noChangeArrowheads="1"/>
              </p:cNvSpPr>
              <p:nvPr/>
            </p:nvSpPr>
            <p:spPr bwMode="auto">
              <a:xfrm>
                <a:off x="2487485" y="3225383"/>
                <a:ext cx="43711"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3" name="Oval 140"/>
              <p:cNvSpPr>
                <a:spLocks noChangeArrowheads="1"/>
              </p:cNvSpPr>
              <p:nvPr/>
            </p:nvSpPr>
            <p:spPr bwMode="auto">
              <a:xfrm>
                <a:off x="2487485" y="3391729"/>
                <a:ext cx="43711"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4" name="Oval 141"/>
              <p:cNvSpPr>
                <a:spLocks noChangeArrowheads="1"/>
              </p:cNvSpPr>
              <p:nvPr/>
            </p:nvSpPr>
            <p:spPr bwMode="auto">
              <a:xfrm>
                <a:off x="2487485" y="3556861"/>
                <a:ext cx="43711"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5" name="Oval 142"/>
              <p:cNvSpPr>
                <a:spLocks noChangeArrowheads="1"/>
              </p:cNvSpPr>
              <p:nvPr/>
            </p:nvSpPr>
            <p:spPr bwMode="auto">
              <a:xfrm>
                <a:off x="2652616"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6" name="Oval 143"/>
              <p:cNvSpPr>
                <a:spLocks noChangeArrowheads="1"/>
              </p:cNvSpPr>
              <p:nvPr/>
            </p:nvSpPr>
            <p:spPr bwMode="auto">
              <a:xfrm>
                <a:off x="2652616"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7" name="Oval 144"/>
              <p:cNvSpPr>
                <a:spLocks noChangeArrowheads="1"/>
              </p:cNvSpPr>
              <p:nvPr/>
            </p:nvSpPr>
            <p:spPr bwMode="auto">
              <a:xfrm>
                <a:off x="2652616"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8" name="Oval 145"/>
              <p:cNvSpPr>
                <a:spLocks noChangeArrowheads="1"/>
              </p:cNvSpPr>
              <p:nvPr/>
            </p:nvSpPr>
            <p:spPr bwMode="auto">
              <a:xfrm>
                <a:off x="2652616"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9" name="Oval 146"/>
              <p:cNvSpPr>
                <a:spLocks noChangeArrowheads="1"/>
              </p:cNvSpPr>
              <p:nvPr/>
            </p:nvSpPr>
            <p:spPr bwMode="auto">
              <a:xfrm>
                <a:off x="2652616"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0" name="Oval 147"/>
              <p:cNvSpPr>
                <a:spLocks noChangeArrowheads="1"/>
              </p:cNvSpPr>
              <p:nvPr/>
            </p:nvSpPr>
            <p:spPr bwMode="auto">
              <a:xfrm>
                <a:off x="2817748"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1" name="Oval 148"/>
              <p:cNvSpPr>
                <a:spLocks noChangeArrowheads="1"/>
              </p:cNvSpPr>
              <p:nvPr/>
            </p:nvSpPr>
            <p:spPr bwMode="auto">
              <a:xfrm>
                <a:off x="2817748"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2" name="Oval 149"/>
              <p:cNvSpPr>
                <a:spLocks noChangeArrowheads="1"/>
              </p:cNvSpPr>
              <p:nvPr/>
            </p:nvSpPr>
            <p:spPr bwMode="auto">
              <a:xfrm>
                <a:off x="2817748"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3" name="Oval 150"/>
              <p:cNvSpPr>
                <a:spLocks noChangeArrowheads="1"/>
              </p:cNvSpPr>
              <p:nvPr/>
            </p:nvSpPr>
            <p:spPr bwMode="auto">
              <a:xfrm>
                <a:off x="2817748"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4" name="Oval 151"/>
              <p:cNvSpPr>
                <a:spLocks noChangeArrowheads="1"/>
              </p:cNvSpPr>
              <p:nvPr/>
            </p:nvSpPr>
            <p:spPr bwMode="auto">
              <a:xfrm>
                <a:off x="2817748"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5" name="Oval 152"/>
              <p:cNvSpPr>
                <a:spLocks noChangeArrowheads="1"/>
              </p:cNvSpPr>
              <p:nvPr/>
            </p:nvSpPr>
            <p:spPr bwMode="auto">
              <a:xfrm>
                <a:off x="2982880"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6" name="Oval 153"/>
              <p:cNvSpPr>
                <a:spLocks noChangeArrowheads="1"/>
              </p:cNvSpPr>
              <p:nvPr/>
            </p:nvSpPr>
            <p:spPr bwMode="auto">
              <a:xfrm>
                <a:off x="2982880"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7" name="Oval 154"/>
              <p:cNvSpPr>
                <a:spLocks noChangeArrowheads="1"/>
              </p:cNvSpPr>
              <p:nvPr/>
            </p:nvSpPr>
            <p:spPr bwMode="auto">
              <a:xfrm>
                <a:off x="2982880"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8" name="Oval 155"/>
              <p:cNvSpPr>
                <a:spLocks noChangeArrowheads="1"/>
              </p:cNvSpPr>
              <p:nvPr/>
            </p:nvSpPr>
            <p:spPr bwMode="auto">
              <a:xfrm>
                <a:off x="2982880"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9" name="Oval 156"/>
              <p:cNvSpPr>
                <a:spLocks noChangeArrowheads="1"/>
              </p:cNvSpPr>
              <p:nvPr/>
            </p:nvSpPr>
            <p:spPr bwMode="auto">
              <a:xfrm>
                <a:off x="2982880"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0" name="Oval 157"/>
              <p:cNvSpPr>
                <a:spLocks noChangeArrowheads="1"/>
              </p:cNvSpPr>
              <p:nvPr/>
            </p:nvSpPr>
            <p:spPr bwMode="auto">
              <a:xfrm>
                <a:off x="3148011" y="2893906"/>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1" name="Oval 158"/>
              <p:cNvSpPr>
                <a:spLocks noChangeArrowheads="1"/>
              </p:cNvSpPr>
              <p:nvPr/>
            </p:nvSpPr>
            <p:spPr bwMode="auto">
              <a:xfrm>
                <a:off x="3148011" y="3060252"/>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2" name="Oval 159"/>
              <p:cNvSpPr>
                <a:spLocks noChangeArrowheads="1"/>
              </p:cNvSpPr>
              <p:nvPr/>
            </p:nvSpPr>
            <p:spPr bwMode="auto">
              <a:xfrm>
                <a:off x="3148011" y="3225383"/>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3" name="Oval 160"/>
              <p:cNvSpPr>
                <a:spLocks noChangeArrowheads="1"/>
              </p:cNvSpPr>
              <p:nvPr/>
            </p:nvSpPr>
            <p:spPr bwMode="auto">
              <a:xfrm>
                <a:off x="3148011" y="33917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4" name="Oval 161"/>
              <p:cNvSpPr>
                <a:spLocks noChangeArrowheads="1"/>
              </p:cNvSpPr>
              <p:nvPr/>
            </p:nvSpPr>
            <p:spPr bwMode="auto">
              <a:xfrm>
                <a:off x="3148011" y="3556861"/>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5" name="Oval 162"/>
              <p:cNvSpPr>
                <a:spLocks noChangeArrowheads="1"/>
              </p:cNvSpPr>
              <p:nvPr/>
            </p:nvSpPr>
            <p:spPr bwMode="auto">
              <a:xfrm>
                <a:off x="2156007"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6" name="Oval 163"/>
              <p:cNvSpPr>
                <a:spLocks noChangeArrowheads="1"/>
              </p:cNvSpPr>
              <p:nvPr/>
            </p:nvSpPr>
            <p:spPr bwMode="auto">
              <a:xfrm>
                <a:off x="2156007"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7" name="Oval 164"/>
              <p:cNvSpPr>
                <a:spLocks noChangeArrowheads="1"/>
              </p:cNvSpPr>
              <p:nvPr/>
            </p:nvSpPr>
            <p:spPr bwMode="auto">
              <a:xfrm>
                <a:off x="2321139"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8" name="Oval 165"/>
              <p:cNvSpPr>
                <a:spLocks noChangeArrowheads="1"/>
              </p:cNvSpPr>
              <p:nvPr/>
            </p:nvSpPr>
            <p:spPr bwMode="auto">
              <a:xfrm>
                <a:off x="2321139"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9" name="Oval 166"/>
              <p:cNvSpPr>
                <a:spLocks noChangeArrowheads="1"/>
              </p:cNvSpPr>
              <p:nvPr/>
            </p:nvSpPr>
            <p:spPr bwMode="auto">
              <a:xfrm>
                <a:off x="2487485" y="2562429"/>
                <a:ext cx="43711"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0" name="Oval 167"/>
              <p:cNvSpPr>
                <a:spLocks noChangeArrowheads="1"/>
              </p:cNvSpPr>
              <p:nvPr/>
            </p:nvSpPr>
            <p:spPr bwMode="auto">
              <a:xfrm>
                <a:off x="2487485" y="2728774"/>
                <a:ext cx="43711"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1" name="Oval 168"/>
              <p:cNvSpPr>
                <a:spLocks noChangeArrowheads="1"/>
              </p:cNvSpPr>
              <p:nvPr/>
            </p:nvSpPr>
            <p:spPr bwMode="auto">
              <a:xfrm>
                <a:off x="2652616"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2" name="Oval 169"/>
              <p:cNvSpPr>
                <a:spLocks noChangeArrowheads="1"/>
              </p:cNvSpPr>
              <p:nvPr/>
            </p:nvSpPr>
            <p:spPr bwMode="auto">
              <a:xfrm>
                <a:off x="2652616"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3" name="Oval 170"/>
              <p:cNvSpPr>
                <a:spLocks noChangeArrowheads="1"/>
              </p:cNvSpPr>
              <p:nvPr/>
            </p:nvSpPr>
            <p:spPr bwMode="auto">
              <a:xfrm>
                <a:off x="2817748"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4" name="Oval 171"/>
              <p:cNvSpPr>
                <a:spLocks noChangeArrowheads="1"/>
              </p:cNvSpPr>
              <p:nvPr/>
            </p:nvSpPr>
            <p:spPr bwMode="auto">
              <a:xfrm>
                <a:off x="2817748"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5" name="Oval 172"/>
              <p:cNvSpPr>
                <a:spLocks noChangeArrowheads="1"/>
              </p:cNvSpPr>
              <p:nvPr/>
            </p:nvSpPr>
            <p:spPr bwMode="auto">
              <a:xfrm>
                <a:off x="2982880"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6" name="Oval 173"/>
              <p:cNvSpPr>
                <a:spLocks noChangeArrowheads="1"/>
              </p:cNvSpPr>
              <p:nvPr/>
            </p:nvSpPr>
            <p:spPr bwMode="auto">
              <a:xfrm>
                <a:off x="2982880"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7" name="Oval 174"/>
              <p:cNvSpPr>
                <a:spLocks noChangeArrowheads="1"/>
              </p:cNvSpPr>
              <p:nvPr/>
            </p:nvSpPr>
            <p:spPr bwMode="auto">
              <a:xfrm>
                <a:off x="3148011"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8" name="Oval 175"/>
              <p:cNvSpPr>
                <a:spLocks noChangeArrowheads="1"/>
              </p:cNvSpPr>
              <p:nvPr/>
            </p:nvSpPr>
            <p:spPr bwMode="auto">
              <a:xfrm>
                <a:off x="3148011"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9" name="Oval 176"/>
              <p:cNvSpPr>
                <a:spLocks noChangeArrowheads="1"/>
              </p:cNvSpPr>
              <p:nvPr/>
            </p:nvSpPr>
            <p:spPr bwMode="auto">
              <a:xfrm>
                <a:off x="4636624"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0" name="Oval 177"/>
              <p:cNvSpPr>
                <a:spLocks noChangeArrowheads="1"/>
              </p:cNvSpPr>
              <p:nvPr/>
            </p:nvSpPr>
            <p:spPr bwMode="auto">
              <a:xfrm>
                <a:off x="4636624"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1" name="Oval 178"/>
              <p:cNvSpPr>
                <a:spLocks noChangeArrowheads="1"/>
              </p:cNvSpPr>
              <p:nvPr/>
            </p:nvSpPr>
            <p:spPr bwMode="auto">
              <a:xfrm>
                <a:off x="4801756"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2" name="Oval 179"/>
              <p:cNvSpPr>
                <a:spLocks noChangeArrowheads="1"/>
              </p:cNvSpPr>
              <p:nvPr/>
            </p:nvSpPr>
            <p:spPr bwMode="auto">
              <a:xfrm>
                <a:off x="4801756"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3" name="Oval 180"/>
              <p:cNvSpPr>
                <a:spLocks noChangeArrowheads="1"/>
              </p:cNvSpPr>
              <p:nvPr/>
            </p:nvSpPr>
            <p:spPr bwMode="auto">
              <a:xfrm>
                <a:off x="4966887"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4" name="Oval 181"/>
              <p:cNvSpPr>
                <a:spLocks noChangeArrowheads="1"/>
              </p:cNvSpPr>
              <p:nvPr/>
            </p:nvSpPr>
            <p:spPr bwMode="auto">
              <a:xfrm>
                <a:off x="4966887"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5" name="Oval 182"/>
              <p:cNvSpPr>
                <a:spLocks noChangeArrowheads="1"/>
              </p:cNvSpPr>
              <p:nvPr/>
            </p:nvSpPr>
            <p:spPr bwMode="auto">
              <a:xfrm>
                <a:off x="5133233"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6" name="Oval 183"/>
              <p:cNvSpPr>
                <a:spLocks noChangeArrowheads="1"/>
              </p:cNvSpPr>
              <p:nvPr/>
            </p:nvSpPr>
            <p:spPr bwMode="auto">
              <a:xfrm>
                <a:off x="5133233"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7" name="Oval 184"/>
              <p:cNvSpPr>
                <a:spLocks noChangeArrowheads="1"/>
              </p:cNvSpPr>
              <p:nvPr/>
            </p:nvSpPr>
            <p:spPr bwMode="auto">
              <a:xfrm>
                <a:off x="5298365"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8" name="Oval 185"/>
              <p:cNvSpPr>
                <a:spLocks noChangeArrowheads="1"/>
              </p:cNvSpPr>
              <p:nvPr/>
            </p:nvSpPr>
            <p:spPr bwMode="auto">
              <a:xfrm>
                <a:off x="5298365"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9" name="Oval 186"/>
              <p:cNvSpPr>
                <a:spLocks noChangeArrowheads="1"/>
              </p:cNvSpPr>
              <p:nvPr/>
            </p:nvSpPr>
            <p:spPr bwMode="auto">
              <a:xfrm>
                <a:off x="5463496"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0" name="Oval 187"/>
              <p:cNvSpPr>
                <a:spLocks noChangeArrowheads="1"/>
              </p:cNvSpPr>
              <p:nvPr/>
            </p:nvSpPr>
            <p:spPr bwMode="auto">
              <a:xfrm>
                <a:off x="5463496"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1" name="Oval 188"/>
              <p:cNvSpPr>
                <a:spLocks noChangeArrowheads="1"/>
              </p:cNvSpPr>
              <p:nvPr/>
            </p:nvSpPr>
            <p:spPr bwMode="auto">
              <a:xfrm>
                <a:off x="5628628"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2" name="Oval 189"/>
              <p:cNvSpPr>
                <a:spLocks noChangeArrowheads="1"/>
              </p:cNvSpPr>
              <p:nvPr/>
            </p:nvSpPr>
            <p:spPr bwMode="auto">
              <a:xfrm>
                <a:off x="5628628"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3" name="Oval 190"/>
              <p:cNvSpPr>
                <a:spLocks noChangeArrowheads="1"/>
              </p:cNvSpPr>
              <p:nvPr/>
            </p:nvSpPr>
            <p:spPr bwMode="auto">
              <a:xfrm>
                <a:off x="5793760" y="2562429"/>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4" name="Oval 191"/>
              <p:cNvSpPr>
                <a:spLocks noChangeArrowheads="1"/>
              </p:cNvSpPr>
              <p:nvPr/>
            </p:nvSpPr>
            <p:spPr bwMode="auto">
              <a:xfrm>
                <a:off x="5793760" y="2728774"/>
                <a:ext cx="44926" cy="44926"/>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146" name="Line 216"/>
            <p:cNvSpPr>
              <a:spLocks noChangeShapeType="1"/>
            </p:cNvSpPr>
            <p:nvPr/>
          </p:nvSpPr>
          <p:spPr bwMode="auto">
            <a:xfrm flipV="1">
              <a:off x="7454752" y="4168094"/>
              <a:ext cx="69421" cy="68543"/>
            </a:xfrm>
            <a:prstGeom prst="line">
              <a:avLst/>
            </a:prstGeom>
            <a:noFill/>
            <a:ln w="33338" cap="rnd">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2" name="Oval 222"/>
            <p:cNvSpPr>
              <a:spLocks noChangeArrowheads="1"/>
            </p:cNvSpPr>
            <p:nvPr/>
          </p:nvSpPr>
          <p:spPr bwMode="auto">
            <a:xfrm>
              <a:off x="5558389" y="4216426"/>
              <a:ext cx="32514" cy="32514"/>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3" name="Oval 223"/>
            <p:cNvSpPr>
              <a:spLocks noChangeArrowheads="1"/>
            </p:cNvSpPr>
            <p:nvPr/>
          </p:nvSpPr>
          <p:spPr bwMode="auto">
            <a:xfrm>
              <a:off x="5677900" y="4216426"/>
              <a:ext cx="32514" cy="32514"/>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4" name="Oval 224"/>
            <p:cNvSpPr>
              <a:spLocks noChangeArrowheads="1"/>
            </p:cNvSpPr>
            <p:nvPr/>
          </p:nvSpPr>
          <p:spPr bwMode="auto">
            <a:xfrm>
              <a:off x="5797412" y="4216426"/>
              <a:ext cx="32514" cy="32514"/>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5" name="Oval 225"/>
            <p:cNvSpPr>
              <a:spLocks noChangeArrowheads="1"/>
            </p:cNvSpPr>
            <p:nvPr/>
          </p:nvSpPr>
          <p:spPr bwMode="auto">
            <a:xfrm>
              <a:off x="5916923" y="4216426"/>
              <a:ext cx="32514" cy="32514"/>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6" name="Oval 226"/>
            <p:cNvSpPr>
              <a:spLocks noChangeArrowheads="1"/>
            </p:cNvSpPr>
            <p:nvPr/>
          </p:nvSpPr>
          <p:spPr bwMode="auto">
            <a:xfrm>
              <a:off x="6037313" y="4216426"/>
              <a:ext cx="31635" cy="32514"/>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7" name="Oval 227"/>
            <p:cNvSpPr>
              <a:spLocks noChangeArrowheads="1"/>
            </p:cNvSpPr>
            <p:nvPr/>
          </p:nvSpPr>
          <p:spPr bwMode="auto">
            <a:xfrm>
              <a:off x="6156824" y="4216426"/>
              <a:ext cx="32514" cy="32514"/>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8" name="Oval 228"/>
            <p:cNvSpPr>
              <a:spLocks noChangeArrowheads="1"/>
            </p:cNvSpPr>
            <p:nvPr/>
          </p:nvSpPr>
          <p:spPr bwMode="auto">
            <a:xfrm>
              <a:off x="6276335" y="4216426"/>
              <a:ext cx="32514" cy="32514"/>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9" name="Oval 229"/>
            <p:cNvSpPr>
              <a:spLocks noChangeArrowheads="1"/>
            </p:cNvSpPr>
            <p:nvPr/>
          </p:nvSpPr>
          <p:spPr bwMode="auto">
            <a:xfrm>
              <a:off x="6395847" y="4216426"/>
              <a:ext cx="32514" cy="32514"/>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0" name="Oval 230"/>
            <p:cNvSpPr>
              <a:spLocks noChangeArrowheads="1"/>
            </p:cNvSpPr>
            <p:nvPr/>
          </p:nvSpPr>
          <p:spPr bwMode="auto">
            <a:xfrm>
              <a:off x="6515358" y="4216426"/>
              <a:ext cx="32514" cy="32514"/>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1" name="Oval 231"/>
            <p:cNvSpPr>
              <a:spLocks noChangeArrowheads="1"/>
            </p:cNvSpPr>
            <p:nvPr/>
          </p:nvSpPr>
          <p:spPr bwMode="auto">
            <a:xfrm>
              <a:off x="6634869" y="4216426"/>
              <a:ext cx="32514" cy="32514"/>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2" name="Oval 232"/>
            <p:cNvSpPr>
              <a:spLocks noChangeArrowheads="1"/>
            </p:cNvSpPr>
            <p:nvPr/>
          </p:nvSpPr>
          <p:spPr bwMode="auto">
            <a:xfrm>
              <a:off x="6755259" y="4216426"/>
              <a:ext cx="32514" cy="32514"/>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3" name="Oval 233"/>
            <p:cNvSpPr>
              <a:spLocks noChangeArrowheads="1"/>
            </p:cNvSpPr>
            <p:nvPr/>
          </p:nvSpPr>
          <p:spPr bwMode="auto">
            <a:xfrm>
              <a:off x="6874770" y="4216426"/>
              <a:ext cx="32514" cy="32514"/>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4" name="Oval 234"/>
            <p:cNvSpPr>
              <a:spLocks noChangeArrowheads="1"/>
            </p:cNvSpPr>
            <p:nvPr/>
          </p:nvSpPr>
          <p:spPr bwMode="auto">
            <a:xfrm>
              <a:off x="6994282" y="4216426"/>
              <a:ext cx="32514" cy="32514"/>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5" name="Oval 235"/>
            <p:cNvSpPr>
              <a:spLocks noChangeArrowheads="1"/>
            </p:cNvSpPr>
            <p:nvPr/>
          </p:nvSpPr>
          <p:spPr bwMode="auto">
            <a:xfrm>
              <a:off x="7113793" y="4216426"/>
              <a:ext cx="32514" cy="32514"/>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6" name="Oval 236"/>
            <p:cNvSpPr>
              <a:spLocks noChangeArrowheads="1"/>
            </p:cNvSpPr>
            <p:nvPr/>
          </p:nvSpPr>
          <p:spPr bwMode="auto">
            <a:xfrm>
              <a:off x="7233305" y="4216426"/>
              <a:ext cx="32514" cy="32514"/>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7" name="文本框 6"/>
          <p:cNvSpPr txBox="1"/>
          <p:nvPr/>
        </p:nvSpPr>
        <p:spPr>
          <a:xfrm>
            <a:off x="3508375" y="3351530"/>
            <a:ext cx="5112385" cy="1291590"/>
          </a:xfrm>
          <a:prstGeom prst="rect">
            <a:avLst/>
          </a:prstGeom>
          <a:noFill/>
        </p:spPr>
        <p:txBody>
          <a:bodyPr wrap="square" rtlCol="0">
            <a:spAutoFit/>
          </a:bodyPr>
          <a:p>
            <a:pPr>
              <a:lnSpc>
                <a:spcPct val="130000"/>
              </a:lnSpc>
            </a:pPr>
            <a:r>
              <a:rPr lang="en-US" altLang="zh-CN" sz="2000"/>
              <a:t>1618-1648  </a:t>
            </a:r>
            <a:r>
              <a:rPr lang="zh-CN" altLang="en-US" sz="2000"/>
              <a:t>三十年战争</a:t>
            </a:r>
            <a:r>
              <a:rPr lang="en-US" altLang="zh-CN" sz="2000"/>
              <a:t>  </a:t>
            </a:r>
            <a:r>
              <a:rPr lang="zh-CN" altLang="en-US" sz="2000"/>
              <a:t>威斯特伐利亚体系</a:t>
            </a:r>
            <a:endParaRPr lang="zh-CN" altLang="en-US" sz="2000"/>
          </a:p>
          <a:p>
            <a:pPr>
              <a:lnSpc>
                <a:spcPct val="130000"/>
              </a:lnSpc>
            </a:pPr>
            <a:r>
              <a:rPr lang="en-US" altLang="zh-CN" sz="2000"/>
              <a:t>1799-1815  </a:t>
            </a:r>
            <a:r>
              <a:rPr lang="zh-CN" altLang="en-US" sz="2000"/>
              <a:t>拿破仑战争</a:t>
            </a:r>
            <a:r>
              <a:rPr lang="en-US" altLang="zh-CN" sz="2000"/>
              <a:t>  </a:t>
            </a:r>
            <a:r>
              <a:rPr lang="zh-CN" altLang="en-US" sz="2000"/>
              <a:t>维也纳体系</a:t>
            </a:r>
            <a:endParaRPr lang="zh-CN" altLang="en-US" sz="2000"/>
          </a:p>
          <a:p>
            <a:pPr>
              <a:lnSpc>
                <a:spcPct val="130000"/>
              </a:lnSpc>
            </a:pPr>
            <a:r>
              <a:rPr lang="en-US" altLang="zh-CN" sz="2000"/>
              <a:t>   </a:t>
            </a:r>
            <a:r>
              <a:rPr lang="zh-CN" altLang="en-US" sz="2000"/>
              <a:t>？？？</a:t>
            </a:r>
            <a:r>
              <a:rPr lang="en-US" altLang="zh-CN" sz="2000"/>
              <a:t>         </a:t>
            </a:r>
            <a:r>
              <a:rPr lang="zh-CN" altLang="en-US" sz="2000"/>
              <a:t>？？？</a:t>
            </a:r>
            <a:r>
              <a:rPr lang="en-US" altLang="zh-CN" sz="2000"/>
              <a:t>         </a:t>
            </a:r>
            <a:r>
              <a:rPr lang="zh-CN" altLang="en-US" sz="2000"/>
              <a:t>？？？</a:t>
            </a:r>
            <a:endParaRPr lang="zh-CN" altLang="en-US" sz="2000"/>
          </a:p>
        </p:txBody>
      </p:sp>
      <p:sp>
        <p:nvSpPr>
          <p:cNvPr id="13" name="爆炸形 1 12"/>
          <p:cNvSpPr/>
          <p:nvPr/>
        </p:nvSpPr>
        <p:spPr>
          <a:xfrm>
            <a:off x="7963535" y="4003675"/>
            <a:ext cx="751205" cy="30924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nvSpPr>
        <p:spPr>
          <a:xfrm>
            <a:off x="3231515" y="2233295"/>
            <a:ext cx="5455285" cy="1014730"/>
          </a:xfrm>
          <a:prstGeom prst="rect">
            <a:avLst/>
          </a:prstGeom>
          <a:pattFill prst="dashVert">
            <a:fgClr>
              <a:srgbClr val="266CBA"/>
            </a:fgClr>
            <a:bgClr>
              <a:srgbClr val="FFFFFF"/>
            </a:bgClr>
          </a:pattFill>
          <a:ln>
            <a:noFill/>
          </a:ln>
        </p:spPr>
        <p:txBody>
          <a:bodyPr wrap="square" rtlCol="0" anchor="t">
            <a:spAutoFit/>
          </a:bodyPr>
          <a:p>
            <a:pPr algn="l"/>
            <a:r>
              <a:rPr lang="en-US" altLang="zh-CN" sz="6000" b="1">
                <a:solidFill>
                  <a:schemeClr val="accent1">
                    <a:lumMod val="75000"/>
                  </a:schemeClr>
                </a:solidFill>
                <a:effectLst>
                  <a:outerShdw blurRad="38100" dist="19050" dir="2700000" algn="tl" rotWithShape="0">
                    <a:schemeClr val="dk1">
                      <a:alpha val="40000"/>
                    </a:schemeClr>
                  </a:outerShdw>
                </a:effectLst>
                <a:latin typeface="华文隶书" panose="02010800040101010101" charset="-122"/>
                <a:ea typeface="华文隶书" panose="02010800040101010101" charset="-122"/>
              </a:rPr>
              <a:t>   </a:t>
            </a:r>
            <a:r>
              <a:rPr lang="zh-CN" altLang="en-US" sz="6000" b="1">
                <a:solidFill>
                  <a:schemeClr val="accent1">
                    <a:lumMod val="75000"/>
                  </a:schemeClr>
                </a:solidFill>
                <a:effectLst>
                  <a:outerShdw blurRad="38100" dist="19050" dir="2700000" algn="tl" rotWithShape="0">
                    <a:schemeClr val="dk1">
                      <a:alpha val="40000"/>
                    </a:schemeClr>
                  </a:outerShdw>
                </a:effectLst>
                <a:latin typeface="华文隶书" panose="02010800040101010101" charset="-122"/>
                <a:ea typeface="华文隶书" panose="02010800040101010101" charset="-122"/>
              </a:rPr>
              <a:t>循环</a:t>
            </a:r>
            <a:endParaRPr lang="zh-CN" altLang="en-US" sz="6000" b="1">
              <a:solidFill>
                <a:schemeClr val="accent1">
                  <a:lumMod val="75000"/>
                </a:schemeClr>
              </a:solidFill>
              <a:effectLst>
                <a:outerShdw blurRad="38100" dist="19050" dir="2700000" algn="tl" rotWithShape="0">
                  <a:schemeClr val="dk1">
                    <a:alpha val="40000"/>
                  </a:schemeClr>
                </a:outerShdw>
              </a:effectLst>
              <a:latin typeface="华文隶书" panose="02010800040101010101" charset="-122"/>
              <a:ea typeface="华文隶书" panose="02010800040101010101" charset="-122"/>
            </a:endParaRPr>
          </a:p>
        </p:txBody>
      </p:sp>
      <p:pic>
        <p:nvPicPr>
          <p:cNvPr id="3" name="图片 2"/>
          <p:cNvPicPr>
            <a:picLocks noChangeAspect="1"/>
          </p:cNvPicPr>
          <p:nvPr/>
        </p:nvPicPr>
        <p:blipFill>
          <a:blip r:embed="rId11"/>
          <a:srcRect t="16467" b="15654"/>
          <a:stretch>
            <a:fillRect/>
          </a:stretch>
        </p:blipFill>
        <p:spPr>
          <a:xfrm>
            <a:off x="8775065" y="5241290"/>
            <a:ext cx="3382010" cy="1612265"/>
          </a:xfrm>
          <a:prstGeom prst="rect">
            <a:avLst/>
          </a:prstGeom>
        </p:spPr>
      </p:pic>
      <p:sp>
        <p:nvSpPr>
          <p:cNvPr id="18" name="文本框 17"/>
          <p:cNvSpPr txBox="1"/>
          <p:nvPr/>
        </p:nvSpPr>
        <p:spPr>
          <a:xfrm>
            <a:off x="1104900" y="975995"/>
            <a:ext cx="10458450" cy="521970"/>
          </a:xfrm>
          <a:prstGeom prst="rect">
            <a:avLst/>
          </a:prstGeom>
          <a:noFill/>
        </p:spPr>
        <p:txBody>
          <a:bodyPr wrap="square" rtlCol="0">
            <a:spAutoFit/>
          </a:bodyPr>
          <a:p>
            <a:r>
              <a:rPr lang="en-US" altLang="zh-CN" sz="2800"/>
              <a:t>            </a:t>
            </a:r>
            <a:r>
              <a:rPr lang="zh-CN" altLang="en-US" sz="2000"/>
              <a:t>（</a:t>
            </a:r>
            <a:r>
              <a:rPr lang="en-US" altLang="zh-CN" sz="2000"/>
              <a:t>1914——1918 </a:t>
            </a:r>
            <a:r>
              <a:rPr lang="zh-CN" altLang="en-US" sz="2000"/>
              <a:t>）</a:t>
            </a:r>
            <a:r>
              <a:rPr lang="en-US" altLang="zh-CN" sz="2000"/>
              <a:t>                                               </a:t>
            </a:r>
            <a:r>
              <a:rPr lang="zh-CN" altLang="en-US" sz="2000"/>
              <a:t>（</a:t>
            </a:r>
            <a:r>
              <a:rPr lang="en-US" altLang="zh-CN" sz="2000"/>
              <a:t>1918——1922</a:t>
            </a:r>
            <a:r>
              <a:rPr lang="zh-CN" altLang="en-US" sz="2000"/>
              <a:t>）</a:t>
            </a:r>
            <a:endParaRPr lang="zh-CN" altLang="en-US" sz="2000"/>
          </a:p>
        </p:txBody>
      </p:sp>
      <p:sp>
        <p:nvSpPr>
          <p:cNvPr id="16" name="矩形 15"/>
          <p:cNvSpPr/>
          <p:nvPr/>
        </p:nvSpPr>
        <p:spPr>
          <a:xfrm>
            <a:off x="6153151" y="2102485"/>
            <a:ext cx="2316480" cy="1124585"/>
          </a:xfrm>
          <a:prstGeom prst="rect">
            <a:avLst/>
          </a:prstGeom>
          <a:noFill/>
          <a:ln>
            <a:noFill/>
          </a:ln>
        </p:spPr>
        <p:txBody>
          <a:bodyPr wrap="none" rtlCol="0" anchor="t">
            <a:spAutoFit/>
          </a:bodyPr>
          <a:p>
            <a:pPr algn="ctr">
              <a:lnSpc>
                <a:spcPct val="120000"/>
              </a:lnSpc>
            </a:pPr>
            <a:r>
              <a:rPr lang="zh-CN" altLang="en-US" sz="2800" b="1">
                <a:solidFill>
                  <a:schemeClr val="tx1"/>
                </a:solidFill>
                <a:effectLst>
                  <a:outerShdw blurRad="38100" dist="19050" dir="2700000" algn="tl" rotWithShape="0">
                    <a:schemeClr val="dk1">
                      <a:alpha val="40000"/>
                    </a:schemeClr>
                  </a:outerShdw>
                </a:effectLst>
              </a:rPr>
              <a:t>平衡</a:t>
            </a:r>
            <a:r>
              <a:rPr lang="en-US" altLang="zh-CN" sz="2800" b="1">
                <a:solidFill>
                  <a:schemeClr val="tx1"/>
                </a:solidFill>
                <a:effectLst>
                  <a:outerShdw blurRad="38100" dist="19050" dir="2700000" algn="tl" rotWithShape="0">
                    <a:schemeClr val="dk1">
                      <a:alpha val="40000"/>
                    </a:schemeClr>
                  </a:outerShdw>
                </a:effectLst>
              </a:rPr>
              <a:t>——</a:t>
            </a:r>
            <a:r>
              <a:rPr lang="zh-CN" altLang="en-US" sz="2800" b="1">
                <a:solidFill>
                  <a:schemeClr val="tx1"/>
                </a:solidFill>
                <a:effectLst>
                  <a:outerShdw blurRad="38100" dist="19050" dir="2700000" algn="tl" rotWithShape="0">
                    <a:schemeClr val="dk1">
                      <a:alpha val="40000"/>
                    </a:schemeClr>
                  </a:outerShdw>
                </a:effectLst>
              </a:rPr>
              <a:t>失衡</a:t>
            </a:r>
            <a:endParaRPr lang="zh-CN" altLang="en-US" sz="2800" b="1">
              <a:solidFill>
                <a:schemeClr val="tx1"/>
              </a:solidFill>
              <a:effectLst>
                <a:outerShdw blurRad="38100" dist="19050" dir="2700000" algn="tl" rotWithShape="0">
                  <a:schemeClr val="dk1">
                    <a:alpha val="40000"/>
                  </a:schemeClr>
                </a:outerShdw>
              </a:effectLst>
            </a:endParaRPr>
          </a:p>
          <a:p>
            <a:pPr algn="ctr">
              <a:lnSpc>
                <a:spcPct val="120000"/>
              </a:lnSpc>
            </a:pPr>
            <a:r>
              <a:rPr lang="zh-CN" altLang="en-US" sz="2800" b="1">
                <a:solidFill>
                  <a:schemeClr val="tx1"/>
                </a:solidFill>
                <a:effectLst>
                  <a:outerShdw blurRad="38100" dist="19050" dir="2700000" algn="tl" rotWithShape="0">
                    <a:schemeClr val="dk1">
                      <a:alpha val="40000"/>
                    </a:schemeClr>
                  </a:outerShdw>
                </a:effectLst>
              </a:rPr>
              <a:t>战争</a:t>
            </a:r>
            <a:r>
              <a:rPr lang="en-US" altLang="zh-CN" sz="2800" b="1">
                <a:solidFill>
                  <a:schemeClr val="tx1"/>
                </a:solidFill>
                <a:effectLst>
                  <a:outerShdw blurRad="38100" dist="19050" dir="2700000" algn="tl" rotWithShape="0">
                    <a:schemeClr val="dk1">
                      <a:alpha val="40000"/>
                    </a:schemeClr>
                  </a:outerShdw>
                </a:effectLst>
              </a:rPr>
              <a:t>——</a:t>
            </a:r>
            <a:r>
              <a:rPr lang="zh-CN" altLang="en-US" sz="2800" b="1">
                <a:solidFill>
                  <a:schemeClr val="tx1"/>
                </a:solidFill>
                <a:effectLst>
                  <a:outerShdw blurRad="38100" dist="19050" dir="2700000" algn="tl" rotWithShape="0">
                    <a:schemeClr val="dk1">
                      <a:alpha val="40000"/>
                    </a:schemeClr>
                  </a:outerShdw>
                </a:effectLst>
              </a:rPr>
              <a:t>秩序</a:t>
            </a:r>
            <a:endParaRPr lang="zh-CN" altLang="en-US" sz="2800" b="1">
              <a:solidFill>
                <a:schemeClr val="tx1"/>
              </a:solidFill>
              <a:effectLst>
                <a:outerShdw blurRad="38100" dist="19050" dir="2700000" algn="tl" rotWithShape="0">
                  <a:schemeClr val="dk1">
                    <a:alpha val="40000"/>
                  </a:schemeClr>
                </a:outerShdw>
              </a:effectLst>
            </a:endParaRPr>
          </a:p>
        </p:txBody>
      </p:sp>
    </p:spTree>
    <p:custDataLst>
      <p:tags r:id="rId1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12192635" cy="6858000"/>
          </a:xfrm>
          <a:prstGeom prst="rect">
            <a:avLst/>
          </a:prstGeom>
        </p:spPr>
      </p:pic>
      <p:pic>
        <p:nvPicPr>
          <p:cNvPr id="2" name="图片 1"/>
          <p:cNvPicPr>
            <a:picLocks noChangeAspect="1"/>
          </p:cNvPicPr>
          <p:nvPr/>
        </p:nvPicPr>
        <p:blipFill>
          <a:blip r:embed="rId2"/>
          <a:srcRect l="23159" r="22362" b="4153"/>
          <a:stretch>
            <a:fillRect/>
          </a:stretch>
        </p:blipFill>
        <p:spPr>
          <a:xfrm>
            <a:off x="10726420" y="3790315"/>
            <a:ext cx="1456055" cy="2252345"/>
          </a:xfrm>
          <a:prstGeom prst="roundRect">
            <a:avLst/>
          </a:prstGeom>
        </p:spPr>
      </p:pic>
      <p:sp>
        <p:nvSpPr>
          <p:cNvPr id="5" name="圆角矩形 4"/>
          <p:cNvSpPr/>
          <p:nvPr/>
        </p:nvSpPr>
        <p:spPr>
          <a:xfrm>
            <a:off x="1684020" y="3420745"/>
            <a:ext cx="5538470" cy="268541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3"/>
          <a:srcRect l="-5482" t="13822" b="16520"/>
          <a:stretch>
            <a:fillRect/>
          </a:stretch>
        </p:blipFill>
        <p:spPr>
          <a:xfrm>
            <a:off x="1983105" y="1626870"/>
            <a:ext cx="8382635" cy="3667125"/>
          </a:xfrm>
          <a:prstGeom prst="ellipse">
            <a:avLst/>
          </a:prstGeom>
        </p:spPr>
      </p:pic>
      <p:pic>
        <p:nvPicPr>
          <p:cNvPr id="7" name="图片 6"/>
          <p:cNvPicPr>
            <a:picLocks noChangeAspect="1"/>
          </p:cNvPicPr>
          <p:nvPr/>
        </p:nvPicPr>
        <p:blipFill>
          <a:blip r:embed="rId4"/>
          <a:srcRect l="11131" t="34689" r="5731" b="22031"/>
          <a:stretch>
            <a:fillRect/>
          </a:stretch>
        </p:blipFill>
        <p:spPr>
          <a:xfrm>
            <a:off x="9742805" y="5857875"/>
            <a:ext cx="1077595" cy="840105"/>
          </a:xfrm>
          <a:prstGeom prst="rect">
            <a:avLst/>
          </a:prstGeom>
        </p:spPr>
      </p:pic>
      <p:pic>
        <p:nvPicPr>
          <p:cNvPr id="4" name="图片 3"/>
          <p:cNvPicPr>
            <a:picLocks noChangeAspect="1"/>
          </p:cNvPicPr>
          <p:nvPr/>
        </p:nvPicPr>
        <p:blipFill>
          <a:blip r:embed="rId5"/>
          <a:srcRect l="13864" t="19875" r="12530" b="25168"/>
          <a:stretch>
            <a:fillRect/>
          </a:stretch>
        </p:blipFill>
        <p:spPr>
          <a:xfrm rot="1680000">
            <a:off x="305435" y="767080"/>
            <a:ext cx="2882265" cy="1605280"/>
          </a:xfrm>
          <a:prstGeom prst="rect">
            <a:avLst/>
          </a:prstGeom>
        </p:spPr>
      </p:pic>
      <p:pic>
        <p:nvPicPr>
          <p:cNvPr id="9" name="图片 8"/>
          <p:cNvPicPr>
            <a:picLocks noChangeAspect="1"/>
          </p:cNvPicPr>
          <p:nvPr/>
        </p:nvPicPr>
        <p:blipFill>
          <a:blip r:embed="rId6"/>
          <a:srcRect t="627" r="13166"/>
          <a:stretch>
            <a:fillRect/>
          </a:stretch>
        </p:blipFill>
        <p:spPr>
          <a:xfrm>
            <a:off x="366395" y="5525135"/>
            <a:ext cx="7569835" cy="1172845"/>
          </a:xfrm>
          <a:prstGeom prst="rect">
            <a:avLst/>
          </a:prstGeom>
        </p:spPr>
      </p:pic>
      <p:pic>
        <p:nvPicPr>
          <p:cNvPr id="8" name="图片 7"/>
          <p:cNvPicPr>
            <a:picLocks noChangeAspect="1"/>
          </p:cNvPicPr>
          <p:nvPr/>
        </p:nvPicPr>
        <p:blipFill>
          <a:blip r:embed="rId7"/>
          <a:srcRect t="3899" r="2318"/>
          <a:stretch>
            <a:fillRect/>
          </a:stretch>
        </p:blipFill>
        <p:spPr>
          <a:xfrm>
            <a:off x="2559685" y="106045"/>
            <a:ext cx="9542780" cy="1289685"/>
          </a:xfrm>
          <a:prstGeom prst="rect">
            <a:avLst/>
          </a:prstGeom>
        </p:spPr>
      </p:pic>
      <p:pic>
        <p:nvPicPr>
          <p:cNvPr id="10" name="命运交响曲">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0188892" y="623062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24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descr="版权页尾页"/>
          <p:cNvPicPr>
            <a:picLocks noChangeAspect="1"/>
          </p:cNvPicPr>
          <p:nvPr>
            <p:ph idx="1"/>
          </p:nvPr>
        </p:nvPicPr>
        <p:blipFill>
          <a:blip r:embed="rId1"/>
          <a:stretch>
            <a:fillRect/>
          </a:stretch>
        </p:blipFill>
        <p:spPr>
          <a:xfrm>
            <a:off x="0" y="0"/>
            <a:ext cx="12156440" cy="675386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16"/>
          <p:cNvPicPr>
            <a:picLocks noChangeAspect="1" noChangeArrowheads="1"/>
          </p:cNvPicPr>
          <p:nvPr>
            <p:custDataLst>
              <p:tags r:id="rId1"/>
            </p:custDataLst>
          </p:nvPr>
        </p:nvPicPr>
        <p:blipFill>
          <a:blip r:embed="rId2" cstate="print">
            <a:extLst>
              <a:ext uri="{28A0092B-C50C-407E-A947-70E740481C1C}">
                <a14:useLocalDpi xmlns:a14="http://schemas.microsoft.com/office/drawing/2010/main" val="0"/>
              </a:ext>
            </a:extLst>
          </a:blip>
          <a:srcRect l="19577" r="28080" b="3423"/>
          <a:stretch>
            <a:fillRect/>
          </a:stretch>
        </p:blipFill>
        <p:spPr bwMode="auto">
          <a:xfrm>
            <a:off x="201930" y="2231390"/>
            <a:ext cx="2778125" cy="288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69" name="图片 4"/>
          <p:cNvPicPr>
            <a:picLocks noChangeAspect="1"/>
          </p:cNvPicPr>
          <p:nvPr/>
        </p:nvPicPr>
        <p:blipFill>
          <a:blip r:embed="rId3"/>
          <a:stretch>
            <a:fillRect/>
          </a:stretch>
        </p:blipFill>
        <p:spPr>
          <a:xfrm>
            <a:off x="-21167" y="0"/>
            <a:ext cx="12213167" cy="1515533"/>
          </a:xfrm>
          <a:prstGeom prst="rect">
            <a:avLst/>
          </a:prstGeom>
          <a:noFill/>
          <a:ln w="9525">
            <a:noFill/>
          </a:ln>
        </p:spPr>
      </p:pic>
      <p:sp>
        <p:nvSpPr>
          <p:cNvPr id="20" name="MH_Text_1"/>
          <p:cNvSpPr/>
          <p:nvPr>
            <p:custDataLst>
              <p:tags r:id="rId4"/>
            </p:custDataLst>
          </p:nvPr>
        </p:nvSpPr>
        <p:spPr>
          <a:xfrm>
            <a:off x="0" y="1304925"/>
            <a:ext cx="12192000" cy="988060"/>
          </a:xfrm>
          <a:prstGeom prst="rect">
            <a:avLst/>
          </a:prstGeom>
          <a:solidFill>
            <a:schemeClr val="tx1"/>
          </a:solidFill>
        </p:spPr>
        <p:style>
          <a:lnRef idx="2">
            <a:schemeClr val="accent2">
              <a:shade val="50000"/>
            </a:schemeClr>
          </a:lnRef>
          <a:fillRef idx="1">
            <a:schemeClr val="accent2"/>
          </a:fillRef>
          <a:effectRef idx="0">
            <a:schemeClr val="accent2"/>
          </a:effectRef>
          <a:fontRef idx="minor">
            <a:schemeClr val="lt1"/>
          </a:fontRef>
        </p:style>
        <p:txBody>
          <a:bodyPr lIns="3672036" tIns="79252" rIns="290592" anchor="ctr">
            <a:normAutofit/>
          </a:bodyPr>
          <a:lstStyle/>
          <a:p>
            <a:pPr fontAlgn="base">
              <a:lnSpc>
                <a:spcPct val="130000"/>
              </a:lnSpc>
              <a:defRPr/>
            </a:pPr>
            <a:endParaRPr lang="zh-CN" altLang="en-US" sz="1175" strike="noStrike" noProof="1">
              <a:solidFill>
                <a:srgbClr val="FFFFFF"/>
              </a:solidFill>
            </a:endParaRPr>
          </a:p>
        </p:txBody>
      </p:sp>
      <p:sp>
        <p:nvSpPr>
          <p:cNvPr id="24" name="MH_Picture_1"/>
          <p:cNvSpPr/>
          <p:nvPr>
            <p:custDataLst>
              <p:tags r:id="rId5"/>
            </p:custDataLst>
          </p:nvPr>
        </p:nvSpPr>
        <p:spPr>
          <a:xfrm>
            <a:off x="3816985" y="31750"/>
            <a:ext cx="1275715" cy="1141730"/>
          </a:xfrm>
          <a:prstGeom prst="ellipse">
            <a:avLst/>
          </a:prstGeom>
          <a:blipFill rotWithShape="1">
            <a:blip r:embed="rId6" cstate="email"/>
            <a:srcRect/>
            <a:stretch>
              <a:fillRect t="-17000" b="-17000"/>
            </a:stretch>
          </a:blipFill>
          <a:ln w="22225">
            <a:solidFill>
              <a:srgbClr val="FFFFFF"/>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320" strike="noStrike" noProof="1"/>
          </a:p>
        </p:txBody>
      </p:sp>
      <p:sp>
        <p:nvSpPr>
          <p:cNvPr id="25" name="MH_Picture_2"/>
          <p:cNvSpPr/>
          <p:nvPr>
            <p:custDataLst>
              <p:tags r:id="rId7"/>
            </p:custDataLst>
          </p:nvPr>
        </p:nvSpPr>
        <p:spPr>
          <a:xfrm>
            <a:off x="7348855" y="15240"/>
            <a:ext cx="1262380" cy="1169670"/>
          </a:xfrm>
          <a:prstGeom prst="ellipse">
            <a:avLst/>
          </a:prstGeom>
          <a:blipFill rotWithShape="1">
            <a:blip r:embed="rId8" cstate="email"/>
            <a:srcRect/>
            <a:stretch>
              <a:fillRect t="-11000" b="-11000"/>
            </a:stretch>
          </a:blipFill>
          <a:ln w="22225">
            <a:solidFill>
              <a:srgbClr val="FFFFFF"/>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320" strike="noStrike" noProof="1"/>
          </a:p>
        </p:txBody>
      </p:sp>
      <p:sp>
        <p:nvSpPr>
          <p:cNvPr id="26" name="MH_Picture_3"/>
          <p:cNvSpPr/>
          <p:nvPr>
            <p:custDataLst>
              <p:tags r:id="rId9"/>
            </p:custDataLst>
          </p:nvPr>
        </p:nvSpPr>
        <p:spPr>
          <a:xfrm>
            <a:off x="5532120" y="-13970"/>
            <a:ext cx="1247775" cy="1236345"/>
          </a:xfrm>
          <a:prstGeom prst="ellipse">
            <a:avLst/>
          </a:prstGeom>
          <a:blipFill rotWithShape="1">
            <a:blip r:embed="rId10" cstate="email"/>
            <a:srcRect/>
            <a:stretch>
              <a:fillRect l="-16000" r="-16000"/>
            </a:stretch>
          </a:blipFill>
          <a:ln w="22225">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320" strike="noStrike" noProof="1"/>
          </a:p>
        </p:txBody>
      </p:sp>
      <p:sp>
        <p:nvSpPr>
          <p:cNvPr id="31" name="MH_Other_4"/>
          <p:cNvSpPr/>
          <p:nvPr>
            <p:custDataLst>
              <p:tags r:id="rId11"/>
            </p:custDataLst>
          </p:nvPr>
        </p:nvSpPr>
        <p:spPr>
          <a:xfrm>
            <a:off x="3329517" y="3390900"/>
            <a:ext cx="366184" cy="366184"/>
          </a:xfrm>
          <a:prstGeom prst="ellipse">
            <a:avLst/>
          </a:prstGeom>
          <a:solidFill>
            <a:schemeClr val="accent1">
              <a:lumMod val="20000"/>
              <a:lumOff val="8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320" strike="noStrike" noProof="1"/>
          </a:p>
        </p:txBody>
      </p:sp>
      <p:sp>
        <p:nvSpPr>
          <p:cNvPr id="33" name="矩形 32"/>
          <p:cNvSpPr/>
          <p:nvPr>
            <p:custDataLst>
              <p:tags r:id="rId12"/>
            </p:custDataLst>
          </p:nvPr>
        </p:nvSpPr>
        <p:spPr>
          <a:xfrm>
            <a:off x="8827770" y="180340"/>
            <a:ext cx="3145790" cy="948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lgn="l" fontAlgn="ctr">
              <a:lnSpc>
                <a:spcPct val="60000"/>
              </a:lnSpc>
              <a:spcBef>
                <a:spcPts val="1000"/>
              </a:spcBef>
              <a:spcAft>
                <a:spcPts val="0"/>
              </a:spcAft>
              <a:buSzPct val="100000"/>
              <a:buFont typeface="Wingdings" panose="05000000000000000000" charset="0"/>
              <a:buChar char="l"/>
            </a:pPr>
            <a:r>
              <a:rPr lang="zh-CN" altLang="en-US" sz="2000" strike="noStrike" noProof="1">
                <a:solidFill>
                  <a:schemeClr val="tx1"/>
                </a:solidFill>
              </a:rPr>
              <a:t>拉丁美洲的殖民化过程</a:t>
            </a:r>
            <a:endParaRPr lang="zh-CN" altLang="en-US" sz="2000" strike="noStrike" noProof="1">
              <a:solidFill>
                <a:schemeClr val="tx1"/>
              </a:solidFill>
            </a:endParaRPr>
          </a:p>
          <a:p>
            <a:pPr marL="285750" lvl="0" indent="-285750" algn="l" fontAlgn="ctr">
              <a:lnSpc>
                <a:spcPct val="60000"/>
              </a:lnSpc>
              <a:spcBef>
                <a:spcPts val="1000"/>
              </a:spcBef>
              <a:spcAft>
                <a:spcPts val="0"/>
              </a:spcAft>
              <a:buSzPct val="100000"/>
              <a:buFont typeface="Wingdings" panose="05000000000000000000" charset="0"/>
              <a:buChar char="l"/>
            </a:pPr>
            <a:r>
              <a:rPr lang="zh-CN" altLang="en-US" sz="2000" strike="noStrike" noProof="1">
                <a:solidFill>
                  <a:schemeClr val="tx1"/>
                </a:solidFill>
              </a:rPr>
              <a:t>亚洲殖民地半殖民地化</a:t>
            </a:r>
            <a:endParaRPr lang="zh-CN" altLang="en-US" sz="2000" strike="noStrike" noProof="1">
              <a:solidFill>
                <a:schemeClr val="tx1"/>
              </a:solidFill>
            </a:endParaRPr>
          </a:p>
          <a:p>
            <a:pPr marL="285750" lvl="0" indent="-285750" algn="l" fontAlgn="ctr">
              <a:lnSpc>
                <a:spcPct val="60000"/>
              </a:lnSpc>
              <a:spcBef>
                <a:spcPts val="1000"/>
              </a:spcBef>
              <a:spcAft>
                <a:spcPts val="0"/>
              </a:spcAft>
              <a:buSzPct val="100000"/>
              <a:buFont typeface="Wingdings" panose="05000000000000000000" charset="0"/>
              <a:buChar char="l"/>
            </a:pPr>
            <a:r>
              <a:rPr lang="zh-CN" altLang="en-US" sz="2000" strike="noStrike" noProof="1">
                <a:solidFill>
                  <a:schemeClr val="tx1"/>
                </a:solidFill>
              </a:rPr>
              <a:t>西方列强野蛮瓜分非洲</a:t>
            </a:r>
            <a:endParaRPr lang="zh-CN" altLang="en-US" sz="2000" strike="noStrike" noProof="1">
              <a:solidFill>
                <a:schemeClr val="tx1"/>
              </a:solidFill>
            </a:endParaRPr>
          </a:p>
        </p:txBody>
      </p:sp>
      <p:sp>
        <p:nvSpPr>
          <p:cNvPr id="4" name="文本框 3"/>
          <p:cNvSpPr txBox="1"/>
          <p:nvPr/>
        </p:nvSpPr>
        <p:spPr>
          <a:xfrm>
            <a:off x="358775" y="140970"/>
            <a:ext cx="3094355" cy="953135"/>
          </a:xfrm>
          <a:prstGeom prst="rect">
            <a:avLst/>
          </a:prstGeom>
          <a:solidFill>
            <a:schemeClr val="bg1"/>
          </a:solidFill>
        </p:spPr>
        <p:txBody>
          <a:bodyPr wrap="square" rtlCol="0">
            <a:spAutoFit/>
            <a:scene3d>
              <a:camera prst="orthographicFront"/>
              <a:lightRig rig="threePt" dir="t"/>
            </a:scene3d>
          </a:bodyPr>
          <a:lstStyle/>
          <a:p>
            <a:r>
              <a:rPr lang="zh-CN" altLang="en-US" sz="2800" b="1" i="1" noProof="1">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mn-cs"/>
              </a:rPr>
              <a:t>一个强权的世界！</a:t>
            </a:r>
            <a:endParaRPr lang="zh-CN" altLang="en-US" sz="2800" b="1" i="1" noProof="1">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mn-cs"/>
            </a:endParaRPr>
          </a:p>
          <a:p>
            <a:r>
              <a:rPr lang="zh-CN" altLang="en-US" sz="2800" b="1" i="1" noProof="1">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mn-cs"/>
              </a:rPr>
              <a:t>一段滴血的历史</a:t>
            </a:r>
            <a:r>
              <a:rPr lang="zh-CN" altLang="en-US" sz="2800" b="1" noProof="1">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mn-cs"/>
              </a:rPr>
              <a:t>！</a:t>
            </a:r>
            <a:endParaRPr lang="zh-CN" altLang="en-US" sz="2800" b="1" noProof="1">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mn-cs"/>
            </a:endParaRPr>
          </a:p>
        </p:txBody>
      </p:sp>
      <p:grpSp>
        <p:nvGrpSpPr>
          <p:cNvPr id="3" name="组合 2"/>
          <p:cNvGrpSpPr/>
          <p:nvPr/>
        </p:nvGrpSpPr>
        <p:grpSpPr>
          <a:xfrm>
            <a:off x="3113405" y="2385060"/>
            <a:ext cx="6107430" cy="2776220"/>
            <a:chOff x="3409950" y="2228850"/>
            <a:chExt cx="5372735" cy="2400300"/>
          </a:xfrm>
        </p:grpSpPr>
        <p:sp>
          <p:nvSpPr>
            <p:cNvPr id="5" name="剪去单角的矩形 4"/>
            <p:cNvSpPr/>
            <p:nvPr/>
          </p:nvSpPr>
          <p:spPr>
            <a:xfrm>
              <a:off x="3409950" y="2228850"/>
              <a:ext cx="5372735" cy="2400300"/>
            </a:xfrm>
            <a:prstGeom prst="snip1Rect">
              <a:avLst>
                <a:gd name="adj" fmla="val 26957"/>
              </a:avLst>
            </a:prstGeom>
            <a:solidFill>
              <a:schemeClr val="bg1"/>
            </a:solidFill>
            <a:ln w="25400">
              <a:solidFill>
                <a:srgbClr val="5B71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8" name="直接连接符 7"/>
            <p:cNvCxnSpPr/>
            <p:nvPr/>
          </p:nvCxnSpPr>
          <p:spPr>
            <a:xfrm>
              <a:off x="3409950" y="2383155"/>
              <a:ext cx="3086735" cy="0"/>
            </a:xfrm>
            <a:prstGeom prst="line">
              <a:avLst/>
            </a:prstGeom>
            <a:ln w="19050">
              <a:solidFill>
                <a:srgbClr val="5B717E"/>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5695950" y="4490720"/>
              <a:ext cx="3086735" cy="0"/>
            </a:xfrm>
            <a:prstGeom prst="line">
              <a:avLst/>
            </a:prstGeom>
            <a:ln w="19050">
              <a:solidFill>
                <a:srgbClr val="5B717E"/>
              </a:solidFill>
            </a:ln>
          </p:spPr>
          <p:style>
            <a:lnRef idx="1">
              <a:schemeClr val="accent1"/>
            </a:lnRef>
            <a:fillRef idx="0">
              <a:schemeClr val="accent1"/>
            </a:fillRef>
            <a:effectRef idx="0">
              <a:schemeClr val="accent1"/>
            </a:effectRef>
            <a:fontRef idx="minor">
              <a:schemeClr val="tx1"/>
            </a:fontRef>
          </p:style>
        </p:cxnSp>
      </p:grpSp>
      <p:sp>
        <p:nvSpPr>
          <p:cNvPr id="11" name="文本框 10"/>
          <p:cNvSpPr txBox="1"/>
          <p:nvPr/>
        </p:nvSpPr>
        <p:spPr>
          <a:xfrm>
            <a:off x="3155950" y="2610485"/>
            <a:ext cx="5791200" cy="2417445"/>
          </a:xfrm>
          <a:prstGeom prst="rect">
            <a:avLst/>
          </a:prstGeom>
          <a:noFill/>
        </p:spPr>
        <p:txBody>
          <a:bodyPr wrap="square" rtlCol="0">
            <a:spAutoFit/>
          </a:bodyPr>
          <a:lstStyle/>
          <a:p>
            <a:pPr marL="342900" indent="-342900">
              <a:lnSpc>
                <a:spcPct val="90000"/>
              </a:lnSpc>
              <a:buFont typeface="Wingdings" panose="05000000000000000000" charset="0"/>
              <a:buChar char="l"/>
            </a:pPr>
            <a:r>
              <a:rPr lang="zh-CN" altLang="en-US" sz="2400" b="1"/>
              <a:t>电气时代</a:t>
            </a:r>
            <a:r>
              <a:rPr lang="en-US" altLang="zh-CN" sz="2400" b="1"/>
              <a:t>+</a:t>
            </a:r>
            <a:r>
              <a:rPr lang="zh-CN" altLang="en-US" sz="2400" b="1"/>
              <a:t>垄断组织</a:t>
            </a:r>
            <a:r>
              <a:rPr lang="en-US" altLang="zh-CN" sz="2400" b="1"/>
              <a:t>=</a:t>
            </a:r>
            <a:r>
              <a:rPr lang="zh-CN" altLang="en-US" sz="2400" b="1"/>
              <a:t>帝国主义扩展政策</a:t>
            </a:r>
            <a:endParaRPr lang="zh-CN" altLang="en-US" sz="2400" b="1"/>
          </a:p>
          <a:p>
            <a:pPr marL="342900" indent="-342900">
              <a:lnSpc>
                <a:spcPct val="150000"/>
              </a:lnSpc>
              <a:buFont typeface="Wingdings" panose="05000000000000000000" charset="0"/>
              <a:buChar char="l"/>
            </a:pPr>
            <a:r>
              <a:rPr lang="zh-CN" altLang="en-US" sz="2400" b="1"/>
              <a:t>资本输出</a:t>
            </a:r>
            <a:r>
              <a:rPr lang="en-US" altLang="zh-CN" sz="2400" b="1"/>
              <a:t>+</a:t>
            </a:r>
            <a:r>
              <a:rPr lang="zh-CN" altLang="en-US" sz="2400" b="1"/>
              <a:t>瓜分狂潮</a:t>
            </a:r>
            <a:r>
              <a:rPr lang="en-US" altLang="zh-CN" sz="2400" b="1"/>
              <a:t>=</a:t>
            </a:r>
            <a:r>
              <a:rPr lang="zh-CN" altLang="en-US" sz="2400" b="1"/>
              <a:t>资本主义殖民体系</a:t>
            </a:r>
            <a:endParaRPr lang="zh-CN" altLang="en-US" sz="2400" b="1"/>
          </a:p>
          <a:p>
            <a:pPr marL="342900" indent="-342900">
              <a:lnSpc>
                <a:spcPct val="270000"/>
              </a:lnSpc>
              <a:buFont typeface="Wingdings" panose="05000000000000000000" charset="0"/>
              <a:buChar char="n"/>
            </a:pPr>
            <a:r>
              <a:rPr lang="zh-CN" altLang="en-US" sz="2400" b="1"/>
              <a:t>不平衡性</a:t>
            </a:r>
            <a:r>
              <a:rPr lang="en-US" altLang="zh-CN" sz="2400" b="1"/>
              <a:t>+</a:t>
            </a:r>
            <a:r>
              <a:rPr lang="zh-CN" altLang="en-US" sz="2400" b="1"/>
              <a:t>力量对比</a:t>
            </a:r>
            <a:r>
              <a:rPr lang="en-US" altLang="zh-CN" sz="2400" b="1"/>
              <a:t>=</a:t>
            </a:r>
            <a:r>
              <a:rPr lang="zh-CN" altLang="en-US" sz="2400" b="1"/>
              <a:t>要求重新瓜分世界</a:t>
            </a:r>
            <a:endParaRPr lang="zh-CN" altLang="en-US" sz="2400" b="1"/>
          </a:p>
          <a:p>
            <a:pPr marL="342900" indent="-342900">
              <a:lnSpc>
                <a:spcPct val="120000"/>
              </a:lnSpc>
              <a:buFont typeface="Wingdings" panose="05000000000000000000" charset="0"/>
              <a:buChar char="n"/>
            </a:pPr>
            <a:r>
              <a:rPr lang="zh-CN" altLang="en-US" sz="2400" b="1"/>
              <a:t>两大集团</a:t>
            </a:r>
            <a:r>
              <a:rPr lang="en-US" altLang="zh-CN" sz="2400" b="1"/>
              <a:t>+</a:t>
            </a:r>
            <a:r>
              <a:rPr lang="zh-CN" altLang="en-US" sz="2400" b="1"/>
              <a:t>扩军备战</a:t>
            </a:r>
            <a:r>
              <a:rPr lang="en-US" altLang="zh-CN" sz="2400" b="1"/>
              <a:t>=</a:t>
            </a:r>
            <a:r>
              <a:rPr lang="zh-CN" altLang="en-US" sz="2400" b="1"/>
              <a:t>大战前夜的火药桶</a:t>
            </a:r>
            <a:endParaRPr lang="zh-CN" altLang="en-US" sz="2400" b="1"/>
          </a:p>
        </p:txBody>
      </p:sp>
      <p:sp>
        <p:nvSpPr>
          <p:cNvPr id="12" name="矩形 11"/>
          <p:cNvSpPr/>
          <p:nvPr/>
        </p:nvSpPr>
        <p:spPr>
          <a:xfrm>
            <a:off x="3714750" y="3504565"/>
            <a:ext cx="4805680" cy="521970"/>
          </a:xfrm>
          <a:prstGeom prst="rect">
            <a:avLst/>
          </a:prstGeom>
          <a:noFill/>
          <a:ln>
            <a:noFill/>
          </a:ln>
        </p:spPr>
        <p:txBody>
          <a:bodyPr wrap="none" rtlCol="0" anchor="t">
            <a:spAutoFit/>
          </a:bodyPr>
          <a:lstStyle/>
          <a:p>
            <a:pPr algn="ctr"/>
            <a:r>
              <a:rPr lang="zh-CN" altLang="en-US" sz="2800" b="1">
                <a:solidFill>
                  <a:schemeClr val="accent1"/>
                </a:solidFill>
                <a:effectLst>
                  <a:outerShdw blurRad="38100" dist="25400" dir="5400000" algn="ctr" rotWithShape="0">
                    <a:srgbClr val="6E747A">
                      <a:alpha val="43000"/>
                    </a:srgbClr>
                  </a:outerShdw>
                </a:effectLst>
              </a:rPr>
              <a:t>修昔底德陷阱与丛林法则魔咒</a:t>
            </a:r>
            <a:endParaRPr lang="zh-CN" altLang="en-US" sz="2800" b="1">
              <a:solidFill>
                <a:schemeClr val="accent1"/>
              </a:solidFill>
              <a:effectLst>
                <a:outerShdw blurRad="38100" dist="25400" dir="5400000" algn="ctr" rotWithShape="0">
                  <a:srgbClr val="6E747A">
                    <a:alpha val="43000"/>
                  </a:srgbClr>
                </a:outerShdw>
              </a:effectLst>
            </a:endParaRPr>
          </a:p>
        </p:txBody>
      </p:sp>
      <p:pic>
        <p:nvPicPr>
          <p:cNvPr id="14" name="图片 13"/>
          <p:cNvPicPr>
            <a:picLocks noChangeAspect="1"/>
          </p:cNvPicPr>
          <p:nvPr/>
        </p:nvPicPr>
        <p:blipFill>
          <a:blip r:embed="rId13"/>
          <a:srcRect l="19395" r="18558"/>
          <a:stretch>
            <a:fillRect/>
          </a:stretch>
        </p:blipFill>
        <p:spPr>
          <a:xfrm>
            <a:off x="9354185" y="2375535"/>
            <a:ext cx="2842260" cy="4242435"/>
          </a:xfrm>
          <a:prstGeom prst="rect">
            <a:avLst/>
          </a:prstGeom>
        </p:spPr>
      </p:pic>
      <p:sp>
        <p:nvSpPr>
          <p:cNvPr id="15" name="文本框 14"/>
          <p:cNvSpPr txBox="1"/>
          <p:nvPr/>
        </p:nvSpPr>
        <p:spPr>
          <a:xfrm>
            <a:off x="9521825" y="4420235"/>
            <a:ext cx="2665095" cy="1322070"/>
          </a:xfrm>
          <a:prstGeom prst="rect">
            <a:avLst/>
          </a:prstGeom>
          <a:noFill/>
        </p:spPr>
        <p:txBody>
          <a:bodyPr wrap="square" rtlCol="0">
            <a:spAutoFit/>
          </a:bodyPr>
          <a:lstStyle/>
          <a:p>
            <a:pPr fontAlgn="auto">
              <a:spcBef>
                <a:spcPts val="0"/>
              </a:spcBef>
              <a:spcAft>
                <a:spcPts val="0"/>
              </a:spcAft>
              <a:defRPr/>
            </a:pPr>
            <a:r>
              <a:rPr lang="zh-CN"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木</a:t>
            </a:r>
            <a:r>
              <a:rPr lang="zh-CN" altLang="zh-CN"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头是深层原因，干柴和纸张是中层原因，划火柴是突发原因。</a:t>
            </a:r>
            <a:r>
              <a:rPr lang="en-US" altLang="zh-CN"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                        </a:t>
            </a:r>
            <a:endParaRPr lang="en-US" altLang="zh-CN"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a:p>
            <a:pPr fontAlgn="auto">
              <a:spcBef>
                <a:spcPts val="0"/>
              </a:spcBef>
              <a:spcAft>
                <a:spcPts val="0"/>
              </a:spcAft>
              <a:defRPr/>
            </a:pPr>
            <a:r>
              <a:rPr lang="en-US" altLang="zh-CN"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a:t>
            </a:r>
            <a:r>
              <a:rPr lang="zh-CN" altLang="en-US"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小约瑟夫</a:t>
            </a:r>
            <a:r>
              <a:rPr lang="en-US" altLang="zh-CN"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a:t>
            </a:r>
            <a:r>
              <a:rPr lang="zh-CN" altLang="en-US"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奈</a:t>
            </a:r>
            <a:endParaRPr lang="zh-CN" altLang="en-US" sz="2000"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endParaRPr>
          </a:p>
        </p:txBody>
      </p:sp>
      <p:sp>
        <p:nvSpPr>
          <p:cNvPr id="16" name="矩形 15"/>
          <p:cNvSpPr/>
          <p:nvPr/>
        </p:nvSpPr>
        <p:spPr>
          <a:xfrm>
            <a:off x="1402080" y="1365885"/>
            <a:ext cx="9577070" cy="768350"/>
          </a:xfrm>
          <a:prstGeom prst="rect">
            <a:avLst/>
          </a:prstGeom>
          <a:noFill/>
          <a:ln>
            <a:noFill/>
          </a:ln>
        </p:spPr>
        <p:txBody>
          <a:bodyPr wrap="none" rtlCol="0" anchor="t">
            <a:spAutoFit/>
          </a:bodyPr>
          <a:lstStyle/>
          <a:p>
            <a:pPr algn="ctr"/>
            <a:r>
              <a:rPr lang="zh-CN" altLang="en-US" sz="4400" b="1">
                <a:solidFill>
                  <a:schemeClr val="accent4">
                    <a:lumMod val="20000"/>
                    <a:lumOff val="80000"/>
                  </a:schemeClr>
                </a:solidFill>
                <a:effectLst>
                  <a:outerShdw blurRad="38100" dist="19050" dir="2700000" algn="tl" rotWithShape="0">
                    <a:schemeClr val="dk1">
                      <a:alpha val="40000"/>
                    </a:schemeClr>
                  </a:outerShdw>
                </a:effectLst>
              </a:rPr>
              <a:t>平衡与失衡</a:t>
            </a:r>
            <a:r>
              <a:rPr lang="en-US" altLang="zh-CN" sz="4400" b="1">
                <a:solidFill>
                  <a:schemeClr val="accent4">
                    <a:lumMod val="20000"/>
                    <a:lumOff val="80000"/>
                  </a:schemeClr>
                </a:solidFill>
                <a:effectLst>
                  <a:outerShdw blurRad="38100" dist="19050" dir="2700000" algn="tl" rotWithShape="0">
                    <a:schemeClr val="dk1">
                      <a:alpha val="40000"/>
                    </a:schemeClr>
                  </a:outerShdw>
                </a:effectLst>
              </a:rPr>
              <a:t>——</a:t>
            </a:r>
            <a:r>
              <a:rPr lang="zh-CN" altLang="en-US" sz="4400" b="1">
                <a:solidFill>
                  <a:schemeClr val="accent4">
                    <a:lumMod val="20000"/>
                    <a:lumOff val="80000"/>
                  </a:schemeClr>
                </a:solidFill>
                <a:effectLst>
                  <a:outerShdw blurRad="38100" dist="19050" dir="2700000" algn="tl" rotWithShape="0">
                    <a:schemeClr val="dk1">
                      <a:alpha val="40000"/>
                    </a:schemeClr>
                  </a:outerShdw>
                </a:effectLst>
              </a:rPr>
              <a:t>人类何以会走向战争？</a:t>
            </a:r>
            <a:endParaRPr lang="zh-CN" altLang="en-US" sz="4400" b="1">
              <a:solidFill>
                <a:schemeClr val="accent4">
                  <a:lumMod val="20000"/>
                  <a:lumOff val="80000"/>
                </a:schemeClr>
              </a:solidFill>
              <a:effectLst>
                <a:outerShdw blurRad="38100" dist="19050" dir="2700000" algn="tl" rotWithShape="0">
                  <a:schemeClr val="dk1">
                    <a:alpha val="40000"/>
                  </a:schemeClr>
                </a:outerShdw>
              </a:effectLst>
            </a:endParaRPr>
          </a:p>
        </p:txBody>
      </p:sp>
      <p:sp>
        <p:nvSpPr>
          <p:cNvPr id="5122" name="矩形 2"/>
          <p:cNvSpPr>
            <a:spLocks noChangeArrowheads="1"/>
          </p:cNvSpPr>
          <p:nvPr/>
        </p:nvSpPr>
        <p:spPr bwMode="auto">
          <a:xfrm>
            <a:off x="201295" y="5198110"/>
            <a:ext cx="9294495" cy="152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lnSpc>
                <a:spcPct val="130000"/>
              </a:lnSpc>
              <a:spcBef>
                <a:spcPct val="0"/>
              </a:spcBef>
              <a:buFontTx/>
              <a:buNone/>
            </a:pPr>
            <a:r>
              <a:rPr lang="zh-CN" altLang="zh-CN" sz="2400" b="1" dirty="0">
                <a:latin typeface="楷体" panose="02010609060101010101" pitchFamily="49" charset="-122"/>
                <a:ea typeface="楷体" panose="02010609060101010101" pitchFamily="49" charset="-122"/>
              </a:rPr>
              <a:t>德国重工业</a:t>
            </a:r>
            <a:r>
              <a:rPr lang="en-US" altLang="zh-CN" sz="2400" b="1" dirty="0">
                <a:latin typeface="楷体" panose="02010609060101010101" pitchFamily="49" charset="-122"/>
                <a:ea typeface="楷体" panose="02010609060101010101" pitchFamily="49" charset="-122"/>
              </a:rPr>
              <a:t>19</a:t>
            </a:r>
            <a:r>
              <a:rPr lang="zh-CN" altLang="en-US" sz="2400" b="1" dirty="0">
                <a:latin typeface="楷体" panose="02010609060101010101" pitchFamily="49" charset="-122"/>
                <a:ea typeface="楷体" panose="02010609060101010101" pitchFamily="49" charset="-122"/>
              </a:rPr>
              <a:t>世纪</a:t>
            </a:r>
            <a:r>
              <a:rPr lang="en-US" altLang="zh-CN" sz="2400" b="1" dirty="0">
                <a:latin typeface="楷体" panose="02010609060101010101" pitchFamily="49" charset="-122"/>
                <a:ea typeface="楷体" panose="02010609060101010101" pitchFamily="49" charset="-122"/>
              </a:rPr>
              <a:t>90</a:t>
            </a:r>
            <a:r>
              <a:rPr lang="zh-CN" altLang="zh-CN" sz="2400" b="1" dirty="0">
                <a:latin typeface="楷体" panose="02010609060101010101" pitchFamily="49" charset="-122"/>
                <a:ea typeface="楷体" panose="02010609060101010101" pitchFamily="49" charset="-122"/>
              </a:rPr>
              <a:t>年代超过英国</a:t>
            </a:r>
            <a:r>
              <a:rPr lang="en-US" altLang="zh-CN" sz="2400" b="1" dirty="0">
                <a:latin typeface="楷体" panose="02010609060101010101" pitchFamily="49" charset="-122"/>
                <a:ea typeface="楷体" panose="02010609060101010101" pitchFamily="49" charset="-122"/>
              </a:rPr>
              <a:t>,20</a:t>
            </a:r>
            <a:r>
              <a:rPr lang="zh-CN" altLang="en-US" sz="2400" b="1" dirty="0">
                <a:latin typeface="楷体" panose="02010609060101010101" pitchFamily="49" charset="-122"/>
                <a:ea typeface="楷体" panose="02010609060101010101" pitchFamily="49" charset="-122"/>
              </a:rPr>
              <a:t>世纪</a:t>
            </a:r>
            <a:r>
              <a:rPr lang="zh-CN" altLang="zh-CN" sz="2400" b="1" dirty="0">
                <a:latin typeface="楷体" panose="02010609060101010101" pitchFamily="49" charset="-122"/>
                <a:ea typeface="楷体" panose="02010609060101010101" pitchFamily="49" charset="-122"/>
              </a:rPr>
              <a:t>初生产总值增速为英国</a:t>
            </a:r>
            <a:r>
              <a:rPr lang="en-US" altLang="zh-CN" sz="2400" b="1" dirty="0">
                <a:latin typeface="楷体" panose="02010609060101010101" pitchFamily="49" charset="-122"/>
                <a:ea typeface="楷体" panose="02010609060101010101" pitchFamily="49" charset="-122"/>
              </a:rPr>
              <a:t>2</a:t>
            </a:r>
            <a:r>
              <a:rPr lang="zh-CN" altLang="zh-CN" sz="2400" b="1" dirty="0">
                <a:latin typeface="楷体" panose="02010609060101010101" pitchFamily="49" charset="-122"/>
                <a:ea typeface="楷体" panose="02010609060101010101" pitchFamily="49" charset="-122"/>
              </a:rPr>
              <a:t>倍</a:t>
            </a:r>
            <a:r>
              <a:rPr lang="en-US" altLang="zh-CN" sz="2400" b="1" dirty="0">
                <a:latin typeface="楷体" panose="02010609060101010101" pitchFamily="49" charset="-122"/>
                <a:ea typeface="楷体" panose="02010609060101010101" pitchFamily="49" charset="-122"/>
              </a:rPr>
              <a:t>,</a:t>
            </a:r>
            <a:r>
              <a:rPr lang="zh-CN" altLang="zh-CN" sz="2400" b="1" dirty="0">
                <a:latin typeface="楷体" panose="02010609060101010101" pitchFamily="49" charset="-122"/>
                <a:ea typeface="楷体" panose="02010609060101010101" pitchFamily="49" charset="-122"/>
              </a:rPr>
              <a:t>英国</a:t>
            </a:r>
            <a:r>
              <a:rPr lang="zh-CN" altLang="en-US" sz="2400" b="1" dirty="0">
                <a:latin typeface="楷体" panose="02010609060101010101" pitchFamily="49" charset="-122"/>
                <a:ea typeface="楷体" panose="02010609060101010101" pitchFamily="49" charset="-122"/>
              </a:rPr>
              <a:t>从</a:t>
            </a:r>
            <a:r>
              <a:rPr lang="en-US" altLang="zh-CN" sz="2400" b="1" dirty="0">
                <a:latin typeface="楷体" panose="02010609060101010101" pitchFamily="49" charset="-122"/>
                <a:ea typeface="楷体" panose="02010609060101010101" pitchFamily="49" charset="-122"/>
              </a:rPr>
              <a:t>19</a:t>
            </a:r>
            <a:r>
              <a:rPr lang="zh-CN" altLang="en-US" sz="2400" b="1" dirty="0">
                <a:latin typeface="楷体" panose="02010609060101010101" pitchFamily="49" charset="-122"/>
                <a:ea typeface="楷体" panose="02010609060101010101" pitchFamily="49" charset="-122"/>
              </a:rPr>
              <a:t>世纪</a:t>
            </a:r>
            <a:r>
              <a:rPr lang="en-US" altLang="zh-CN" sz="2400" b="1" dirty="0">
                <a:latin typeface="楷体" panose="02010609060101010101" pitchFamily="49" charset="-122"/>
                <a:ea typeface="楷体" panose="02010609060101010101" pitchFamily="49" charset="-122"/>
              </a:rPr>
              <a:t>60</a:t>
            </a:r>
            <a:r>
              <a:rPr lang="zh-CN" altLang="zh-CN" sz="2400" b="1" dirty="0">
                <a:latin typeface="楷体" panose="02010609060101010101" pitchFamily="49" charset="-122"/>
                <a:ea typeface="楷体" panose="02010609060101010101" pitchFamily="49" charset="-122"/>
              </a:rPr>
              <a:t>年代占世界工业产量</a:t>
            </a:r>
            <a:r>
              <a:rPr lang="en-US" altLang="zh-CN" sz="2400" b="1" dirty="0">
                <a:latin typeface="楷体" panose="02010609060101010101" pitchFamily="49" charset="-122"/>
                <a:ea typeface="楷体" panose="02010609060101010101" pitchFamily="49" charset="-122"/>
              </a:rPr>
              <a:t>25%</a:t>
            </a:r>
            <a:r>
              <a:rPr lang="zh-CN" altLang="en-US" sz="2400" b="1" dirty="0">
                <a:latin typeface="楷体" panose="02010609060101010101" pitchFamily="49" charset="-122"/>
                <a:ea typeface="楷体" panose="02010609060101010101" pitchFamily="49" charset="-122"/>
              </a:rPr>
              <a:t>下降</a:t>
            </a:r>
            <a:r>
              <a:rPr lang="zh-CN" altLang="zh-CN" sz="2400" b="1" dirty="0">
                <a:latin typeface="楷体" panose="02010609060101010101" pitchFamily="49" charset="-122"/>
                <a:ea typeface="楷体" panose="02010609060101010101" pitchFamily="49" charset="-122"/>
              </a:rPr>
              <a:t>到</a:t>
            </a:r>
            <a:r>
              <a:rPr lang="en-US" altLang="zh-CN" sz="2400" b="1" dirty="0">
                <a:latin typeface="楷体" panose="02010609060101010101" pitchFamily="49" charset="-122"/>
                <a:ea typeface="楷体" panose="02010609060101010101" pitchFamily="49" charset="-122"/>
              </a:rPr>
              <a:t>1913</a:t>
            </a:r>
            <a:r>
              <a:rPr lang="zh-CN" altLang="zh-CN" sz="2400" b="1" dirty="0">
                <a:latin typeface="楷体" panose="02010609060101010101" pitchFamily="49" charset="-122"/>
                <a:ea typeface="楷体" panose="02010609060101010101" pitchFamily="49" charset="-122"/>
              </a:rPr>
              <a:t>年</a:t>
            </a:r>
            <a:r>
              <a:rPr lang="en-US" altLang="zh-CN" sz="2400" b="1" dirty="0">
                <a:latin typeface="楷体" panose="02010609060101010101" pitchFamily="49" charset="-122"/>
                <a:ea typeface="楷体" panose="02010609060101010101" pitchFamily="49" charset="-122"/>
              </a:rPr>
              <a:t>10%,</a:t>
            </a:r>
            <a:r>
              <a:rPr lang="zh-CN" altLang="zh-CN" sz="2400" b="1" dirty="0">
                <a:latin typeface="楷体" panose="02010609060101010101" pitchFamily="49" charset="-122"/>
                <a:ea typeface="楷体" panose="02010609060101010101" pitchFamily="49" charset="-122"/>
              </a:rPr>
              <a:t>德国</a:t>
            </a:r>
            <a:r>
              <a:rPr lang="en-US" altLang="zh-CN" sz="2400" b="1" dirty="0">
                <a:latin typeface="楷体" panose="02010609060101010101" pitchFamily="49" charset="-122"/>
                <a:ea typeface="楷体" panose="02010609060101010101" pitchFamily="49" charset="-122"/>
              </a:rPr>
              <a:t>1911</a:t>
            </a:r>
            <a:r>
              <a:rPr lang="zh-CN" altLang="zh-CN" sz="2400" b="1" dirty="0">
                <a:latin typeface="楷体" panose="02010609060101010101" pitchFamily="49" charset="-122"/>
                <a:ea typeface="楷体" panose="02010609060101010101" pitchFamily="49" charset="-122"/>
              </a:rPr>
              <a:t>年制定“特皮茨计划”</a:t>
            </a:r>
            <a:r>
              <a:rPr lang="en-US" altLang="zh-CN" sz="2400" b="1" dirty="0">
                <a:latin typeface="楷体" panose="02010609060101010101" pitchFamily="49" charset="-122"/>
                <a:ea typeface="楷体" panose="02010609060101010101" pitchFamily="49" charset="-122"/>
              </a:rPr>
              <a:t>,</a:t>
            </a:r>
            <a:r>
              <a:rPr lang="zh-CN" altLang="zh-CN" sz="2400" b="1" dirty="0">
                <a:latin typeface="楷体" panose="02010609060101010101" pitchFamily="49" charset="-122"/>
                <a:ea typeface="楷体" panose="02010609060101010101" pitchFamily="49" charset="-122"/>
              </a:rPr>
              <a:t>建立世界第二大海军</a:t>
            </a:r>
            <a:r>
              <a:rPr lang="en-US" altLang="zh-CN" sz="2400" b="1" dirty="0">
                <a:latin typeface="楷体" panose="02010609060101010101" pitchFamily="49" charset="-122"/>
                <a:ea typeface="楷体" panose="02010609060101010101" pitchFamily="49" charset="-122"/>
              </a:rPr>
              <a:t>,</a:t>
            </a:r>
            <a:r>
              <a:rPr lang="zh-CN" altLang="zh-CN" sz="2400" b="1" dirty="0">
                <a:latin typeface="楷体" panose="02010609060101010101" pitchFamily="49" charset="-122"/>
                <a:ea typeface="楷体" panose="02010609060101010101" pitchFamily="49" charset="-122"/>
              </a:rPr>
              <a:t>成为世界性强国</a:t>
            </a:r>
            <a:r>
              <a:rPr lang="zh-CN" altLang="en-US" sz="2400" b="1" dirty="0">
                <a:latin typeface="楷体" panose="02010609060101010101" pitchFamily="49" charset="-122"/>
                <a:ea typeface="楷体" panose="02010609060101010101" pitchFamily="49" charset="-122"/>
              </a:rPr>
              <a:t>。</a:t>
            </a:r>
            <a:endParaRPr lang="zh-CN" altLang="en-US" sz="2400" b="1" dirty="0">
              <a:latin typeface="楷体" panose="02010609060101010101" pitchFamily="49" charset="-122"/>
              <a:ea typeface="楷体" panose="02010609060101010101" pitchFamily="49" charset="-122"/>
            </a:endParaRPr>
          </a:p>
        </p:txBody>
      </p:sp>
    </p:spTree>
    <p:custDataLst>
      <p:tags r:id="rId14"/>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图片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6162675" y="2456180"/>
            <a:ext cx="5993130" cy="432244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24" name="图片 8"/>
          <p:cNvPicPr>
            <a:picLocks noChangeAspect="1"/>
          </p:cNvPicPr>
          <p:nvPr/>
        </p:nvPicPr>
        <p:blipFill>
          <a:blip r:embed="rId2">
            <a:extLst>
              <a:ext uri="{28A0092B-C50C-407E-A947-70E740481C1C}">
                <a14:useLocalDpi xmlns:a14="http://schemas.microsoft.com/office/drawing/2010/main" val="0"/>
              </a:ext>
            </a:extLst>
          </a:blip>
          <a:srcRect r="5208"/>
          <a:stretch>
            <a:fillRect/>
          </a:stretch>
        </p:blipFill>
        <p:spPr bwMode="auto">
          <a:xfrm>
            <a:off x="195580" y="48260"/>
            <a:ext cx="5940425" cy="23171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5" name="TextBox 1"/>
          <p:cNvSpPr txBox="1">
            <a:spLocks noChangeArrowheads="1"/>
          </p:cNvSpPr>
          <p:nvPr/>
        </p:nvSpPr>
        <p:spPr bwMode="auto">
          <a:xfrm>
            <a:off x="2098040" y="1978025"/>
            <a:ext cx="3600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spcBef>
                <a:spcPct val="0"/>
              </a:spcBef>
              <a:buFontTx/>
              <a:buNone/>
            </a:pPr>
            <a:r>
              <a:rPr lang="zh-CN" altLang="en-US" sz="1600" b="1">
                <a:solidFill>
                  <a:srgbClr val="C00000"/>
                </a:solidFill>
                <a:latin typeface="微软雅黑" panose="020B0503020204020204" charset="-122"/>
                <a:ea typeface="微软雅黑" panose="020B0503020204020204" charset="-122"/>
              </a:rPr>
              <a:t>殖民地位次：英</a:t>
            </a:r>
            <a:r>
              <a:rPr lang="en-US" altLang="zh-CN" sz="1600" b="1">
                <a:solidFill>
                  <a:srgbClr val="C00000"/>
                </a:solidFill>
                <a:latin typeface="微软雅黑" panose="020B0503020204020204" charset="-122"/>
                <a:ea typeface="微软雅黑" panose="020B0503020204020204" charset="-122"/>
              </a:rPr>
              <a:t>1</a:t>
            </a:r>
            <a:r>
              <a:rPr lang="zh-CN" altLang="en-US" sz="1600" b="1">
                <a:solidFill>
                  <a:srgbClr val="C00000"/>
                </a:solidFill>
                <a:latin typeface="微软雅黑" panose="020B0503020204020204" charset="-122"/>
                <a:ea typeface="微软雅黑" panose="020B0503020204020204" charset="-122"/>
              </a:rPr>
              <a:t>法</a:t>
            </a:r>
            <a:r>
              <a:rPr lang="en-US" altLang="zh-CN" sz="1600" b="1">
                <a:solidFill>
                  <a:srgbClr val="C00000"/>
                </a:solidFill>
                <a:latin typeface="微软雅黑" panose="020B0503020204020204" charset="-122"/>
                <a:ea typeface="微软雅黑" panose="020B0503020204020204" charset="-122"/>
              </a:rPr>
              <a:t>2</a:t>
            </a:r>
            <a:r>
              <a:rPr lang="zh-CN" altLang="en-US" sz="1600" b="1">
                <a:solidFill>
                  <a:srgbClr val="C00000"/>
                </a:solidFill>
                <a:latin typeface="微软雅黑" panose="020B0503020204020204" charset="-122"/>
                <a:ea typeface="微软雅黑" panose="020B0503020204020204" charset="-122"/>
              </a:rPr>
              <a:t>德</a:t>
            </a:r>
            <a:r>
              <a:rPr lang="en-US" altLang="zh-CN" sz="1600" b="1">
                <a:solidFill>
                  <a:srgbClr val="C00000"/>
                </a:solidFill>
                <a:latin typeface="微软雅黑" panose="020B0503020204020204" charset="-122"/>
                <a:ea typeface="微软雅黑" panose="020B0503020204020204" charset="-122"/>
              </a:rPr>
              <a:t>4</a:t>
            </a:r>
            <a:r>
              <a:rPr lang="zh-CN" altLang="en-US" sz="1600" b="1">
                <a:solidFill>
                  <a:srgbClr val="C00000"/>
                </a:solidFill>
                <a:latin typeface="微软雅黑" panose="020B0503020204020204" charset="-122"/>
                <a:ea typeface="微软雅黑" panose="020B0503020204020204" charset="-122"/>
              </a:rPr>
              <a:t>美</a:t>
            </a:r>
            <a:r>
              <a:rPr lang="en-US" altLang="zh-CN" sz="1600" b="1">
                <a:solidFill>
                  <a:srgbClr val="C00000"/>
                </a:solidFill>
                <a:latin typeface="微软雅黑" panose="020B0503020204020204" charset="-122"/>
                <a:ea typeface="微软雅黑" panose="020B0503020204020204" charset="-122"/>
              </a:rPr>
              <a:t>5</a:t>
            </a:r>
            <a:endParaRPr lang="en-US" altLang="zh-CN" sz="1600" b="1">
              <a:solidFill>
                <a:srgbClr val="C00000"/>
              </a:solidFill>
              <a:latin typeface="微软雅黑" panose="020B0503020204020204" charset="-122"/>
              <a:ea typeface="微软雅黑" panose="020B0503020204020204" charset="-122"/>
            </a:endParaRPr>
          </a:p>
        </p:txBody>
      </p:sp>
      <p:grpSp>
        <p:nvGrpSpPr>
          <p:cNvPr id="7" name="组合 6"/>
          <p:cNvGrpSpPr/>
          <p:nvPr/>
        </p:nvGrpSpPr>
        <p:grpSpPr>
          <a:xfrm>
            <a:off x="6306185" y="140970"/>
            <a:ext cx="5762625" cy="2047240"/>
            <a:chOff x="3406775" y="2226945"/>
            <a:chExt cx="5375910" cy="2402205"/>
          </a:xfrm>
        </p:grpSpPr>
        <p:sp>
          <p:nvSpPr>
            <p:cNvPr id="9" name="矩形 8"/>
            <p:cNvSpPr/>
            <p:nvPr/>
          </p:nvSpPr>
          <p:spPr>
            <a:xfrm>
              <a:off x="3409950" y="2228850"/>
              <a:ext cx="5372735" cy="2400300"/>
            </a:xfrm>
            <a:prstGeom prst="rect">
              <a:avLst/>
            </a:prstGeom>
            <a:solidFill>
              <a:schemeClr val="bg1"/>
            </a:solidFill>
            <a:ln w="25400">
              <a:solidFill>
                <a:srgbClr val="5B71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 name="矩形 4"/>
            <p:cNvSpPr/>
            <p:nvPr/>
          </p:nvSpPr>
          <p:spPr>
            <a:xfrm>
              <a:off x="3552825" y="2377440"/>
              <a:ext cx="5086985" cy="2103120"/>
            </a:xfrm>
            <a:prstGeom prst="rect">
              <a:avLst/>
            </a:prstGeom>
            <a:noFill/>
            <a:ln w="25400">
              <a:solidFill>
                <a:srgbClr val="5B71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3" name="直接连接符 2"/>
            <p:cNvCxnSpPr/>
            <p:nvPr/>
          </p:nvCxnSpPr>
          <p:spPr>
            <a:xfrm>
              <a:off x="3409950" y="2228215"/>
              <a:ext cx="140970" cy="142875"/>
            </a:xfrm>
            <a:prstGeom prst="line">
              <a:avLst/>
            </a:prstGeom>
            <a:ln w="25400">
              <a:solidFill>
                <a:srgbClr val="5B717E"/>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8639810" y="4480560"/>
              <a:ext cx="140970" cy="142875"/>
            </a:xfrm>
            <a:prstGeom prst="line">
              <a:avLst/>
            </a:prstGeom>
            <a:ln w="25400">
              <a:solidFill>
                <a:srgbClr val="5B717E"/>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8638540" y="2226945"/>
              <a:ext cx="144145" cy="148590"/>
            </a:xfrm>
            <a:prstGeom prst="line">
              <a:avLst/>
            </a:prstGeom>
            <a:ln w="25400">
              <a:solidFill>
                <a:srgbClr val="5B717E"/>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3406775" y="4474845"/>
              <a:ext cx="144145" cy="148590"/>
            </a:xfrm>
            <a:prstGeom prst="line">
              <a:avLst/>
            </a:prstGeom>
            <a:ln w="25400">
              <a:solidFill>
                <a:srgbClr val="5B717E"/>
              </a:solidFill>
            </a:ln>
          </p:spPr>
          <p:style>
            <a:lnRef idx="1">
              <a:schemeClr val="accent1"/>
            </a:lnRef>
            <a:fillRef idx="0">
              <a:schemeClr val="accent1"/>
            </a:fillRef>
            <a:effectRef idx="0">
              <a:schemeClr val="accent1"/>
            </a:effectRef>
            <a:fontRef idx="minor">
              <a:schemeClr val="tx1"/>
            </a:fontRef>
          </p:style>
        </p:cxnSp>
      </p:grpSp>
      <p:sp>
        <p:nvSpPr>
          <p:cNvPr id="11" name="文本框 10"/>
          <p:cNvSpPr txBox="1"/>
          <p:nvPr/>
        </p:nvSpPr>
        <p:spPr>
          <a:xfrm>
            <a:off x="8788400" y="231775"/>
            <a:ext cx="3142615" cy="1383665"/>
          </a:xfrm>
          <a:prstGeom prst="rect">
            <a:avLst/>
          </a:prstGeom>
          <a:noFill/>
        </p:spPr>
        <p:txBody>
          <a:bodyPr wrap="square" rtlCol="0">
            <a:spAutoFit/>
          </a:bodyPr>
          <a:lstStyle/>
          <a:p>
            <a:pPr>
              <a:lnSpc>
                <a:spcPct val="140000"/>
              </a:lnSpc>
            </a:pPr>
            <a:r>
              <a:rPr lang="zh-CN" altLang="en-US" sz="2000" b="1"/>
              <a:t>世界霸权：英德剑拔弩张</a:t>
            </a:r>
            <a:endParaRPr lang="zh-CN" altLang="en-US" sz="2000" b="1"/>
          </a:p>
          <a:p>
            <a:pPr>
              <a:lnSpc>
                <a:spcPct val="140000"/>
              </a:lnSpc>
            </a:pPr>
            <a:r>
              <a:rPr lang="zh-CN" altLang="en-US" sz="2000" b="1"/>
              <a:t>西欧霸主：法德零和博弈</a:t>
            </a:r>
            <a:endParaRPr lang="zh-CN" altLang="en-US" sz="2000" b="1"/>
          </a:p>
          <a:p>
            <a:pPr>
              <a:lnSpc>
                <a:spcPct val="140000"/>
              </a:lnSpc>
            </a:pPr>
            <a:r>
              <a:rPr lang="zh-CN" altLang="en-US" sz="2000" b="1"/>
              <a:t>巴</a:t>
            </a:r>
            <a:r>
              <a:rPr lang="en-US" altLang="zh-CN" sz="2000" b="1"/>
              <a:t>  </a:t>
            </a:r>
            <a:r>
              <a:rPr lang="zh-CN" altLang="en-US" sz="2000" b="1"/>
              <a:t>尔</a:t>
            </a:r>
            <a:r>
              <a:rPr lang="en-US" altLang="zh-CN" sz="2000" b="1"/>
              <a:t>  </a:t>
            </a:r>
            <a:r>
              <a:rPr lang="zh-CN" altLang="en-US" sz="2000" b="1"/>
              <a:t>干：德俄奥塞角逐</a:t>
            </a:r>
            <a:endParaRPr lang="zh-CN" altLang="en-US" sz="2400" b="1"/>
          </a:p>
        </p:txBody>
      </p:sp>
      <p:sp>
        <p:nvSpPr>
          <p:cNvPr id="12" name="矩形 11"/>
          <p:cNvSpPr/>
          <p:nvPr/>
        </p:nvSpPr>
        <p:spPr>
          <a:xfrm>
            <a:off x="6425565" y="629285"/>
            <a:ext cx="2316480" cy="650875"/>
          </a:xfrm>
          <a:prstGeom prst="rect">
            <a:avLst/>
          </a:prstGeom>
          <a:noFill/>
          <a:ln>
            <a:noFill/>
          </a:ln>
        </p:spPr>
        <p:txBody>
          <a:bodyPr wrap="none" rtlCol="0" anchor="t">
            <a:spAutoFit/>
          </a:bodyPr>
          <a:lstStyle/>
          <a:p>
            <a:pPr algn="ctr">
              <a:lnSpc>
                <a:spcPct val="130000"/>
              </a:lnSpc>
            </a:pPr>
            <a:r>
              <a:rPr lang="zh-CN" altLang="en-US" sz="2800" b="1">
                <a:solidFill>
                  <a:schemeClr val="tx1"/>
                </a:solidFill>
                <a:effectLst>
                  <a:outerShdw blurRad="38100" dist="19050" dir="2700000" algn="tl" rotWithShape="0">
                    <a:schemeClr val="dk1">
                      <a:alpha val="40000"/>
                    </a:schemeClr>
                  </a:outerShdw>
                </a:effectLst>
              </a:rPr>
              <a:t>三大矛盾焦点</a:t>
            </a:r>
            <a:endParaRPr lang="zh-CN" altLang="en-US" sz="2800" b="1">
              <a:solidFill>
                <a:schemeClr val="tx1"/>
              </a:solidFill>
              <a:effectLst>
                <a:outerShdw blurRad="38100" dist="19050" dir="2700000" algn="tl" rotWithShape="0">
                  <a:schemeClr val="dk1">
                    <a:alpha val="40000"/>
                  </a:schemeClr>
                </a:outerShdw>
              </a:effectLst>
            </a:endParaRPr>
          </a:p>
        </p:txBody>
      </p:sp>
      <p:sp>
        <p:nvSpPr>
          <p:cNvPr id="13" name="文本框 12"/>
          <p:cNvSpPr txBox="1"/>
          <p:nvPr/>
        </p:nvSpPr>
        <p:spPr>
          <a:xfrm>
            <a:off x="6428105" y="1569085"/>
            <a:ext cx="5521960" cy="521970"/>
          </a:xfrm>
          <a:prstGeom prst="rect">
            <a:avLst/>
          </a:prstGeom>
          <a:noFill/>
        </p:spPr>
        <p:txBody>
          <a:bodyPr wrap="square" rtlCol="0">
            <a:spAutoFit/>
          </a:bodyPr>
          <a:lstStyle/>
          <a:p>
            <a:r>
              <a:rPr lang="en-US" altLang="zh-CN" sz="2800" b="1">
                <a:latin typeface="华文隶书" panose="02010800040101010101" charset="-122"/>
                <a:ea typeface="华文隶书" panose="02010800040101010101" charset="-122"/>
              </a:rPr>
              <a:t>     </a:t>
            </a:r>
            <a:r>
              <a:rPr lang="zh-CN" altLang="en-US" sz="2400" b="1">
                <a:latin typeface="华文隶书" panose="02010800040101010101" charset="-122"/>
                <a:ea typeface="华文隶书" panose="02010800040101010101" charset="-122"/>
              </a:rPr>
              <a:t>永恒的国家利益与暂时的集团组合</a:t>
            </a:r>
            <a:endParaRPr lang="zh-CN" altLang="en-US" sz="2400" b="1">
              <a:latin typeface="华文隶书" panose="02010800040101010101" charset="-122"/>
              <a:ea typeface="华文隶书" panose="02010800040101010101" charset="-122"/>
            </a:endParaRPr>
          </a:p>
        </p:txBody>
      </p:sp>
      <p:pic>
        <p:nvPicPr>
          <p:cNvPr id="74" name="图片 73"/>
          <p:cNvPicPr>
            <a:picLocks noChangeAspect="1"/>
          </p:cNvPicPr>
          <p:nvPr/>
        </p:nvPicPr>
        <p:blipFill>
          <a:blip r:embed="rId3"/>
          <a:srcRect l="2115" t="34963" r="51021"/>
          <a:stretch>
            <a:fillRect/>
          </a:stretch>
        </p:blipFill>
        <p:spPr>
          <a:xfrm>
            <a:off x="575310" y="2804160"/>
            <a:ext cx="4987925" cy="2875280"/>
          </a:xfrm>
          <a:prstGeom prst="rect">
            <a:avLst/>
          </a:prstGeom>
        </p:spPr>
      </p:pic>
      <p:sp>
        <p:nvSpPr>
          <p:cNvPr id="75" name="矩形 74"/>
          <p:cNvSpPr/>
          <p:nvPr/>
        </p:nvSpPr>
        <p:spPr>
          <a:xfrm>
            <a:off x="2542540" y="5567045"/>
            <a:ext cx="1249680" cy="521970"/>
          </a:xfrm>
          <a:prstGeom prst="rect">
            <a:avLst/>
          </a:prstGeom>
          <a:noFill/>
          <a:ln>
            <a:noFill/>
          </a:ln>
        </p:spPr>
        <p:txBody>
          <a:bodyPr wrap="none" rtlCol="0" anchor="t">
            <a:spAutoFit/>
          </a:bodyPr>
          <a:lstStyle/>
          <a:p>
            <a:pPr algn="ctr"/>
            <a:r>
              <a:rPr lang="zh-CN" altLang="en-US" sz="2800" b="1">
                <a:solidFill>
                  <a:schemeClr val="tx1"/>
                </a:solidFill>
                <a:effectLst>
                  <a:outerShdw blurRad="38100" dist="19050" dir="2700000" algn="tl" rotWithShape="0">
                    <a:schemeClr val="dk1">
                      <a:alpha val="40000"/>
                    </a:schemeClr>
                  </a:outerShdw>
                </a:effectLst>
              </a:rPr>
              <a:t>同盟国</a:t>
            </a:r>
            <a:endParaRPr lang="zh-CN" altLang="en-US" sz="2800" b="1">
              <a:solidFill>
                <a:schemeClr val="tx1"/>
              </a:solidFill>
              <a:effectLst>
                <a:outerShdw blurRad="38100" dist="19050" dir="2700000" algn="tl" rotWithShape="0">
                  <a:schemeClr val="dk1">
                    <a:alpha val="40000"/>
                  </a:schemeClr>
                </a:outerShdw>
              </a:effectLst>
            </a:endParaRPr>
          </a:p>
        </p:txBody>
      </p:sp>
      <p:sp>
        <p:nvSpPr>
          <p:cNvPr id="76" name="矩形 75"/>
          <p:cNvSpPr/>
          <p:nvPr/>
        </p:nvSpPr>
        <p:spPr>
          <a:xfrm>
            <a:off x="2444115" y="2316480"/>
            <a:ext cx="1249680" cy="521970"/>
          </a:xfrm>
          <a:prstGeom prst="rect">
            <a:avLst/>
          </a:prstGeom>
          <a:noFill/>
          <a:ln>
            <a:noFill/>
          </a:ln>
        </p:spPr>
        <p:txBody>
          <a:bodyPr wrap="none" rtlCol="0" anchor="t">
            <a:spAutoFit/>
          </a:bodyPr>
          <a:lstStyle/>
          <a:p>
            <a:pPr algn="ctr"/>
            <a:r>
              <a:rPr lang="zh-CN" altLang="en-US" sz="2800" b="1">
                <a:solidFill>
                  <a:schemeClr val="tx1"/>
                </a:solidFill>
                <a:effectLst>
                  <a:outerShdw blurRad="38100" dist="19050" dir="2700000" algn="tl" rotWithShape="0">
                    <a:schemeClr val="dk1">
                      <a:alpha val="40000"/>
                    </a:schemeClr>
                  </a:outerShdw>
                </a:effectLst>
              </a:rPr>
              <a:t>协约国</a:t>
            </a:r>
            <a:endParaRPr lang="zh-CN" altLang="en-US" sz="2800" b="1">
              <a:solidFill>
                <a:schemeClr val="tx1"/>
              </a:solidFill>
              <a:effectLst>
                <a:outerShdw blurRad="38100" dist="19050" dir="2700000" algn="tl" rotWithShape="0">
                  <a:schemeClr val="dk1">
                    <a:alpha val="40000"/>
                  </a:schemeClr>
                </a:outerShdw>
              </a:effectLst>
            </a:endParaRPr>
          </a:p>
        </p:txBody>
      </p:sp>
      <p:sp>
        <p:nvSpPr>
          <p:cNvPr id="77" name="矩形 76"/>
          <p:cNvSpPr/>
          <p:nvPr/>
        </p:nvSpPr>
        <p:spPr>
          <a:xfrm>
            <a:off x="9388475" y="2526030"/>
            <a:ext cx="2621280" cy="1851025"/>
          </a:xfrm>
          <a:prstGeom prst="rect">
            <a:avLst/>
          </a:prstGeom>
          <a:noFill/>
          <a:ln>
            <a:noFill/>
          </a:ln>
        </p:spPr>
        <p:txBody>
          <a:bodyPr wrap="none" rtlCol="0" anchor="t">
            <a:spAutoFit/>
          </a:bodyPr>
          <a:lstStyle/>
          <a:p>
            <a:pPr algn="ctr">
              <a:lnSpc>
                <a:spcPct val="120000"/>
              </a:lnSpc>
            </a:pPr>
            <a:r>
              <a:rPr lang="zh-CN" altLang="en-US" sz="2400" b="1">
                <a:solidFill>
                  <a:schemeClr val="tx1"/>
                </a:solidFill>
                <a:effectLst>
                  <a:outerShdw blurRad="38100" dist="19050" dir="2700000" algn="tl" rotWithShape="0">
                    <a:schemeClr val="dk1">
                      <a:alpha val="40000"/>
                    </a:schemeClr>
                  </a:outerShdw>
                </a:effectLst>
              </a:rPr>
              <a:t>列强彼此底线威胁</a:t>
            </a:r>
            <a:endParaRPr lang="zh-CN" altLang="en-US" sz="2400" b="1">
              <a:solidFill>
                <a:schemeClr val="tx1"/>
              </a:solidFill>
              <a:effectLst>
                <a:outerShdw blurRad="38100" dist="19050" dir="2700000" algn="tl" rotWithShape="0">
                  <a:schemeClr val="dk1">
                    <a:alpha val="40000"/>
                  </a:schemeClr>
                </a:outerShdw>
              </a:effectLst>
            </a:endParaRPr>
          </a:p>
          <a:p>
            <a:pPr algn="ctr">
              <a:lnSpc>
                <a:spcPct val="120000"/>
              </a:lnSpc>
            </a:pPr>
            <a:r>
              <a:rPr lang="zh-CN" altLang="en-US" sz="2400" b="1">
                <a:solidFill>
                  <a:schemeClr val="tx1"/>
                </a:solidFill>
                <a:effectLst>
                  <a:outerShdw blurRad="38100" dist="19050" dir="2700000" algn="tl" rotWithShape="0">
                    <a:schemeClr val="dk1">
                      <a:alpha val="40000"/>
                    </a:schemeClr>
                  </a:outerShdw>
                </a:effectLst>
              </a:rPr>
              <a:t>集团相互秣马厉兵</a:t>
            </a:r>
            <a:endParaRPr lang="zh-CN" altLang="en-US" sz="2400" b="1">
              <a:solidFill>
                <a:schemeClr val="tx1"/>
              </a:solidFill>
              <a:effectLst>
                <a:outerShdw blurRad="38100" dist="19050" dir="2700000" algn="tl" rotWithShape="0">
                  <a:schemeClr val="dk1">
                    <a:alpha val="40000"/>
                  </a:schemeClr>
                </a:outerShdw>
              </a:effectLst>
            </a:endParaRPr>
          </a:p>
          <a:p>
            <a:pPr algn="ctr">
              <a:lnSpc>
                <a:spcPct val="120000"/>
              </a:lnSpc>
            </a:pPr>
            <a:r>
              <a:rPr lang="zh-CN" altLang="en-US" sz="2400" b="1">
                <a:solidFill>
                  <a:schemeClr val="tx1"/>
                </a:solidFill>
                <a:effectLst>
                  <a:outerShdw blurRad="38100" dist="19050" dir="2700000" algn="tl" rotWithShape="0">
                    <a:schemeClr val="dk1">
                      <a:alpha val="40000"/>
                    </a:schemeClr>
                  </a:outerShdw>
                </a:effectLst>
              </a:rPr>
              <a:t>极端民族主义狂热</a:t>
            </a:r>
            <a:endParaRPr lang="zh-CN" altLang="en-US" sz="2800" b="1">
              <a:solidFill>
                <a:schemeClr val="tx1"/>
              </a:solidFill>
              <a:effectLst>
                <a:outerShdw blurRad="38100" dist="19050" dir="2700000" algn="tl" rotWithShape="0">
                  <a:schemeClr val="dk1">
                    <a:alpha val="40000"/>
                  </a:schemeClr>
                </a:outerShdw>
              </a:effectLst>
            </a:endParaRPr>
          </a:p>
          <a:p>
            <a:pPr algn="ctr"/>
            <a:endParaRPr lang="zh-CN" altLang="en-US" sz="2800" b="1">
              <a:solidFill>
                <a:schemeClr val="tx1"/>
              </a:solidFill>
              <a:effectLst>
                <a:outerShdw blurRad="38100" dist="19050" dir="2700000" algn="tl" rotWithShape="0">
                  <a:schemeClr val="dk1">
                    <a:alpha val="40000"/>
                  </a:schemeClr>
                </a:outerShdw>
              </a:effectLst>
            </a:endParaRPr>
          </a:p>
        </p:txBody>
      </p:sp>
      <p:sp>
        <p:nvSpPr>
          <p:cNvPr id="78" name="文本框 77"/>
          <p:cNvSpPr txBox="1"/>
          <p:nvPr/>
        </p:nvSpPr>
        <p:spPr>
          <a:xfrm>
            <a:off x="68580" y="6250305"/>
            <a:ext cx="6067425" cy="460375"/>
          </a:xfrm>
          <a:prstGeom prst="rect">
            <a:avLst/>
          </a:prstGeom>
          <a:noFill/>
        </p:spPr>
        <p:txBody>
          <a:bodyPr wrap="square" rtlCol="0">
            <a:spAutoFit/>
          </a:bodyPr>
          <a:lstStyle/>
          <a:p>
            <a:r>
              <a:rPr lang="en-US" altLang="zh-CN" sz="2400"/>
              <a:t>  </a:t>
            </a:r>
            <a:r>
              <a:rPr lang="zh-CN" altLang="en-US" sz="2400"/>
              <a:t>看似偶然的导火线</a:t>
            </a:r>
            <a:r>
              <a:rPr lang="en-US" altLang="zh-CN" sz="2400"/>
              <a:t>——</a:t>
            </a:r>
            <a:r>
              <a:rPr lang="zh-CN" altLang="en-US" sz="2400"/>
              <a:t>萨拉热窝刺杀事件</a:t>
            </a: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2225" y="5307330"/>
            <a:ext cx="12221210" cy="148209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0242" name="矩形 4"/>
          <p:cNvSpPr>
            <a:spLocks noChangeArrowheads="1"/>
          </p:cNvSpPr>
          <p:nvPr/>
        </p:nvSpPr>
        <p:spPr bwMode="auto">
          <a:xfrm>
            <a:off x="3941445" y="97155"/>
            <a:ext cx="8201660"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lnSpc>
                <a:spcPct val="140000"/>
              </a:lnSpc>
              <a:spcBef>
                <a:spcPct val="0"/>
              </a:spcBef>
              <a:buFont typeface="Wingdings" panose="05000000000000000000" charset="0"/>
              <a:buChar char="Ø"/>
            </a:pPr>
            <a:r>
              <a:rPr lang="zh-CN" altLang="en-US" sz="2400" dirty="0">
                <a:latin typeface="楷体" panose="02010609060101010101" pitchFamily="49" charset="-122"/>
                <a:ea typeface="楷体" panose="02010609060101010101" pitchFamily="49" charset="-122"/>
              </a:rPr>
              <a:t>刺杀事件后</a:t>
            </a:r>
            <a:r>
              <a:rPr lang="en-US" altLang="zh-CN" sz="2400" dirty="0">
                <a:latin typeface="楷体" panose="02010609060101010101" pitchFamily="49" charset="-122"/>
                <a:ea typeface="楷体" panose="02010609060101010101" pitchFamily="49" charset="-122"/>
              </a:rPr>
              <a:t>,</a:t>
            </a:r>
            <a:r>
              <a:rPr lang="zh-CN" altLang="zh-CN" sz="2400" dirty="0">
                <a:latin typeface="楷体" panose="02010609060101010101" pitchFamily="49" charset="-122"/>
                <a:ea typeface="楷体" panose="02010609060101010101" pitchFamily="49" charset="-122"/>
              </a:rPr>
              <a:t>有钱的欧洲人像以往一样外出欢度夏季假日。塞尔维亚陆军司令到奥地利去泡温泉了</a:t>
            </a:r>
            <a:r>
              <a:rPr lang="en-US" altLang="zh-CN" sz="2400" dirty="0">
                <a:latin typeface="楷体" panose="02010609060101010101" pitchFamily="49" charset="-122"/>
                <a:ea typeface="楷体" panose="02010609060101010101" pitchFamily="49" charset="-122"/>
              </a:rPr>
              <a:t>;</a:t>
            </a:r>
            <a:r>
              <a:rPr lang="zh-CN" altLang="zh-CN" sz="2400" dirty="0">
                <a:latin typeface="楷体" panose="02010609060101010101" pitchFamily="49" charset="-122"/>
                <a:ea typeface="楷体" panose="02010609060101010101" pitchFamily="49" charset="-122"/>
              </a:rPr>
              <a:t>英国驻法大使回国享受三星期的年假</a:t>
            </a:r>
            <a:r>
              <a:rPr lang="en-US" altLang="zh-CN" sz="2400" dirty="0">
                <a:latin typeface="楷体" panose="02010609060101010101" pitchFamily="49" charset="-122"/>
                <a:ea typeface="楷体" panose="02010609060101010101" pitchFamily="49" charset="-122"/>
              </a:rPr>
              <a:t>;</a:t>
            </a:r>
            <a:r>
              <a:rPr lang="zh-CN" altLang="zh-CN" sz="2400" dirty="0">
                <a:latin typeface="楷体" panose="02010609060101010101" pitchFamily="49" charset="-122"/>
                <a:ea typeface="楷体" panose="02010609060101010101" pitchFamily="49" charset="-122"/>
              </a:rPr>
              <a:t>圣彼得堡几乎没有什么灾难临头之感。</a:t>
            </a:r>
            <a:endParaRPr lang="zh-CN" altLang="zh-CN" sz="2400" dirty="0">
              <a:latin typeface="楷体" panose="02010609060101010101" pitchFamily="49" charset="-122"/>
              <a:ea typeface="楷体" panose="02010609060101010101" pitchFamily="49" charset="-122"/>
            </a:endParaRPr>
          </a:p>
          <a:p>
            <a:pPr eaLnBrk="1" hangingPunct="1">
              <a:lnSpc>
                <a:spcPct val="120000"/>
              </a:lnSpc>
              <a:spcBef>
                <a:spcPct val="0"/>
              </a:spcBef>
              <a:buFont typeface="Wingdings" panose="05000000000000000000" charset="0"/>
              <a:buChar char="Ø"/>
            </a:pPr>
            <a:r>
              <a:rPr lang="zh-CN" altLang="zh-CN" sz="2400" dirty="0">
                <a:latin typeface="楷体" panose="02010609060101010101" pitchFamily="49" charset="-122"/>
                <a:ea typeface="楷体" panose="02010609060101010101" pitchFamily="49" charset="-122"/>
              </a:rPr>
              <a:t>奥皇把刺杀事件看成是上天对皇储娶一位无皇室血统女子为妻的报应。后来才意识到这是“解决”因塞尔维亚</a:t>
            </a:r>
            <a:r>
              <a:rPr lang="zh-CN" altLang="en-US" sz="2400" dirty="0">
                <a:latin typeface="楷体" panose="02010609060101010101" pitchFamily="49" charset="-122"/>
                <a:ea typeface="楷体" panose="02010609060101010101" pitchFamily="49" charset="-122"/>
              </a:rPr>
              <a:t>在</a:t>
            </a:r>
            <a:r>
              <a:rPr lang="zh-CN" altLang="zh-CN" sz="2400" dirty="0">
                <a:latin typeface="楷体" panose="02010609060101010101" pitchFamily="49" charset="-122"/>
                <a:ea typeface="楷体" panose="02010609060101010101" pitchFamily="49" charset="-122"/>
              </a:rPr>
              <a:t>奥匈帝国内部煽动南斯拉夫民族分离</a:t>
            </a:r>
            <a:r>
              <a:rPr lang="zh-CN" altLang="en-US" sz="2400" dirty="0">
                <a:latin typeface="楷体" panose="02010609060101010101" pitchFamily="49" charset="-122"/>
                <a:ea typeface="楷体" panose="02010609060101010101" pitchFamily="49" charset="-122"/>
              </a:rPr>
              <a:t>带来的</a:t>
            </a:r>
            <a:r>
              <a:rPr lang="zh-CN" altLang="zh-CN" sz="2400" dirty="0">
                <a:latin typeface="楷体" panose="02010609060101010101" pitchFamily="49" charset="-122"/>
                <a:ea typeface="楷体" panose="02010609060101010101" pitchFamily="49" charset="-122"/>
              </a:rPr>
              <a:t>威胁的契机，希望得到德国的坚定承诺</a:t>
            </a:r>
            <a:r>
              <a:rPr lang="zh-CN" altLang="en-US" sz="2400" dirty="0">
                <a:latin typeface="楷体" panose="02010609060101010101" pitchFamily="49" charset="-122"/>
                <a:ea typeface="楷体" panose="02010609060101010101" pitchFamily="49" charset="-122"/>
              </a:rPr>
              <a:t>以</a:t>
            </a:r>
            <a:r>
              <a:rPr lang="zh-CN" altLang="zh-CN" sz="2400" dirty="0">
                <a:latin typeface="楷体" panose="02010609060101010101" pitchFamily="49" charset="-122"/>
                <a:ea typeface="楷体" panose="02010609060101010101" pitchFamily="49" charset="-122"/>
              </a:rPr>
              <a:t>避免俄国干预。</a:t>
            </a:r>
            <a:r>
              <a:rPr lang="en-US" altLang="zh-CN" sz="2400" dirty="0">
                <a:latin typeface="楷体" panose="02010609060101010101" pitchFamily="49" charset="-122"/>
                <a:ea typeface="楷体" panose="02010609060101010101" pitchFamily="49" charset="-122"/>
              </a:rPr>
              <a:t>7</a:t>
            </a:r>
            <a:r>
              <a:rPr lang="zh-CN" altLang="zh-CN" sz="2400" dirty="0">
                <a:latin typeface="楷体" panose="02010609060101010101" pitchFamily="49" charset="-122"/>
                <a:ea typeface="楷体" panose="02010609060101010101" pitchFamily="49" charset="-122"/>
              </a:rPr>
              <a:t>月</a:t>
            </a:r>
            <a:r>
              <a:rPr lang="en-US" altLang="zh-CN" sz="2400" dirty="0">
                <a:latin typeface="楷体" panose="02010609060101010101" pitchFamily="49" charset="-122"/>
                <a:ea typeface="楷体" panose="02010609060101010101" pitchFamily="49" charset="-122"/>
              </a:rPr>
              <a:t>5</a:t>
            </a:r>
            <a:r>
              <a:rPr lang="zh-CN" altLang="zh-CN" sz="2400" dirty="0">
                <a:latin typeface="楷体" panose="02010609060101010101" pitchFamily="49" charset="-122"/>
                <a:ea typeface="楷体" panose="02010609060101010101" pitchFamily="49" charset="-122"/>
              </a:rPr>
              <a:t>日德皇保证</a:t>
            </a:r>
            <a:r>
              <a:rPr lang="zh-CN" altLang="en-US" sz="2400" dirty="0">
                <a:latin typeface="楷体" panose="02010609060101010101" pitchFamily="49" charset="-122"/>
                <a:ea typeface="楷体" panose="02010609060101010101" pitchFamily="49" charset="-122"/>
              </a:rPr>
              <a:t>：</a:t>
            </a:r>
            <a:r>
              <a:rPr lang="zh-CN" altLang="zh-CN" sz="2400" dirty="0">
                <a:latin typeface="楷体" panose="02010609060101010101" pitchFamily="49" charset="-122"/>
                <a:ea typeface="楷体" panose="02010609060101010101" pitchFamily="49" charset="-122"/>
              </a:rPr>
              <a:t>奥地利可以依赖德国的全力支持。</a:t>
            </a:r>
            <a:r>
              <a:rPr lang="en-US" altLang="zh-CN" sz="2400" dirty="0">
                <a:latin typeface="楷体" panose="02010609060101010101" pitchFamily="49" charset="-122"/>
                <a:ea typeface="楷体" panose="02010609060101010101" pitchFamily="49" charset="-122"/>
              </a:rPr>
              <a:t>   </a:t>
            </a:r>
            <a:r>
              <a:rPr lang="en-US" altLang="zh-CN" sz="2665" dirty="0">
                <a:latin typeface="楷体" panose="02010609060101010101" pitchFamily="49" charset="-122"/>
                <a:ea typeface="楷体" panose="02010609060101010101" pitchFamily="49" charset="-122"/>
              </a:rPr>
              <a:t>  </a:t>
            </a:r>
            <a:r>
              <a:rPr lang="en-US" altLang="zh-CN" sz="2665" b="1" dirty="0">
                <a:latin typeface="楷体" panose="02010609060101010101" pitchFamily="49" charset="-122"/>
                <a:ea typeface="楷体" panose="02010609060101010101" pitchFamily="49" charset="-122"/>
              </a:rPr>
              <a:t>    </a:t>
            </a:r>
            <a:endParaRPr lang="en-US" altLang="zh-CN" sz="2665" b="1" dirty="0">
              <a:latin typeface="楷体" panose="02010609060101010101" pitchFamily="49" charset="-122"/>
              <a:ea typeface="楷体" panose="02010609060101010101" pitchFamily="49" charset="-122"/>
            </a:endParaRPr>
          </a:p>
          <a:p>
            <a:pPr indent="0" eaLnBrk="1" hangingPunct="1">
              <a:lnSpc>
                <a:spcPct val="140000"/>
              </a:lnSpc>
              <a:spcBef>
                <a:spcPct val="0"/>
              </a:spcBef>
              <a:buFont typeface="Wingdings" panose="05000000000000000000" charset="0"/>
              <a:buNone/>
            </a:pPr>
            <a:r>
              <a:rPr lang="en-US" altLang="zh-CN" sz="2000" b="1" dirty="0">
                <a:latin typeface="宋体" panose="02010600030101010101" pitchFamily="2" charset="-122"/>
                <a:cs typeface="宋体" panose="02010600030101010101" pitchFamily="2" charset="-122"/>
              </a:rPr>
              <a:t>—</a:t>
            </a:r>
            <a:r>
              <a:rPr lang="zh-CN" altLang="zh-CN" sz="2000" b="1" dirty="0">
                <a:latin typeface="宋体" panose="02010600030101010101" pitchFamily="2" charset="-122"/>
                <a:cs typeface="宋体" panose="02010600030101010101" pitchFamily="2" charset="-122"/>
              </a:rPr>
              <a:t>—摘编自【英】</a:t>
            </a:r>
            <a:r>
              <a:rPr lang="en-US" altLang="zh-CN" sz="2000" b="1" dirty="0">
                <a:latin typeface="宋体" panose="02010600030101010101" pitchFamily="2" charset="-122"/>
                <a:cs typeface="宋体" panose="02010600030101010101" pitchFamily="2" charset="-122"/>
              </a:rPr>
              <a:t>J.</a:t>
            </a:r>
            <a:r>
              <a:rPr lang="zh-CN" altLang="zh-CN" sz="2000" b="1" dirty="0">
                <a:latin typeface="宋体" panose="02010600030101010101" pitchFamily="2" charset="-122"/>
                <a:cs typeface="宋体" panose="02010600030101010101" pitchFamily="2" charset="-122"/>
              </a:rPr>
              <a:t>乔尔</a:t>
            </a:r>
            <a:r>
              <a:rPr lang="en-US" altLang="zh-CN" sz="2000" b="1" dirty="0">
                <a:latin typeface="宋体" panose="02010600030101010101" pitchFamily="2" charset="-122"/>
                <a:cs typeface="宋体" panose="02010600030101010101" pitchFamily="2" charset="-122"/>
              </a:rPr>
              <a:t> G.</a:t>
            </a:r>
            <a:r>
              <a:rPr lang="zh-CN" altLang="zh-CN" sz="2000" b="1" dirty="0">
                <a:latin typeface="宋体" panose="02010600030101010101" pitchFamily="2" charset="-122"/>
                <a:cs typeface="宋体" panose="02010600030101010101" pitchFamily="2" charset="-122"/>
              </a:rPr>
              <a:t>马特尔《第一次世界大战的起源》</a:t>
            </a:r>
            <a:endParaRPr lang="zh-CN" altLang="zh-CN" sz="2000" b="1" dirty="0">
              <a:latin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1"/>
          <a:stretch>
            <a:fillRect/>
          </a:stretch>
        </p:blipFill>
        <p:spPr>
          <a:xfrm>
            <a:off x="8890" y="45085"/>
            <a:ext cx="3841750" cy="2568575"/>
          </a:xfrm>
          <a:prstGeom prst="rect">
            <a:avLst/>
          </a:prstGeom>
        </p:spPr>
      </p:pic>
      <p:pic>
        <p:nvPicPr>
          <p:cNvPr id="11267" name="Picture 12" descr="https://gimg2.baidu.com/image_search/src=http%3A%2F%2Fhbimg.b0.upaiyun.com%2Fcbc35bc2db94bffdc855b2343456413acad9689fb77f-QEm5s9_fw658&amp;refer=http%3A%2F%2Fhbimg.b0.upaiyun.com&amp;app=2002&amp;size=f9999,10000&amp;q=a80&amp;n=0&amp;g=0n&amp;fmt=jpeg?sec=1620989653&amp;t=2a5d443bfd12032ce36aa127f42280d7"/>
          <p:cNvPicPr>
            <a:picLocks noChangeAspect="1" noChangeArrowheads="1"/>
          </p:cNvPicPr>
          <p:nvPr/>
        </p:nvPicPr>
        <p:blipFill>
          <a:blip r:embed="rId2" cstate="print">
            <a:extLst>
              <a:ext uri="{28A0092B-C50C-407E-A947-70E740481C1C}">
                <a14:useLocalDpi xmlns:a14="http://schemas.microsoft.com/office/drawing/2010/main" val="0"/>
              </a:ext>
            </a:extLst>
          </a:blip>
          <a:srcRect t="5531"/>
          <a:stretch>
            <a:fillRect/>
          </a:stretch>
        </p:blipFill>
        <p:spPr bwMode="auto">
          <a:xfrm>
            <a:off x="12065" y="2764790"/>
            <a:ext cx="1136650" cy="1580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6" descr="https://gimg2.baidu.com/image_search/src=http%3A%2F%2Fdingyue.ws.126.net%2F6S0FAz1O7VjJWXTjVqQKixGGhw9qaDsTLwRoX3Mf82KbX1493106040221compressflag.jpg&amp;refer=http%3A%2F%2Fdingyue.ws.126.net&amp;app=2002&amp;size=f9999,10000&amp;q=a80&amp;n=0&amp;g=0n&amp;fmt=jpeg?sec=1620989478&amp;t=8dbdc57f7b2e2ef3156ad04debab3cf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8420" y="2773680"/>
            <a:ext cx="118935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14" descr="https://ss2.bdstatic.com/70cFvnSh_Q1YnxGkpoWK1HF6hhy/it/u=3062851814,3723739048&amp;fm=26&amp;gp=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7480" y="2760980"/>
            <a:ext cx="1146175" cy="1565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p:cNvSpPr txBox="1"/>
          <p:nvPr/>
        </p:nvSpPr>
        <p:spPr>
          <a:xfrm>
            <a:off x="449580" y="5504180"/>
            <a:ext cx="8064500" cy="1124585"/>
          </a:xfrm>
          <a:prstGeom prst="rect">
            <a:avLst/>
          </a:prstGeom>
          <a:noFill/>
        </p:spPr>
        <p:txBody>
          <a:bodyPr wrap="square" rtlCol="0">
            <a:spAutoFit/>
          </a:bodyPr>
          <a:lstStyle/>
          <a:p>
            <a:pPr>
              <a:lnSpc>
                <a:spcPct val="140000"/>
              </a:lnSpc>
            </a:pPr>
            <a:r>
              <a:rPr lang="zh-CN" altLang="en-US" sz="2400">
                <a:solidFill>
                  <a:schemeClr val="bg1"/>
                </a:solidFill>
              </a:rPr>
              <a:t>貌似强势的愚蠢和自作聪明的误判导致了事件的恶性发酵</a:t>
            </a:r>
            <a:endParaRPr lang="zh-CN" altLang="en-US" sz="2400">
              <a:solidFill>
                <a:schemeClr val="bg1"/>
              </a:solidFill>
            </a:endParaRPr>
          </a:p>
          <a:p>
            <a:pPr>
              <a:lnSpc>
                <a:spcPct val="140000"/>
              </a:lnSpc>
            </a:pPr>
            <a:r>
              <a:rPr lang="zh-CN" altLang="en-US" sz="2400">
                <a:solidFill>
                  <a:schemeClr val="bg1"/>
                </a:solidFill>
              </a:rPr>
              <a:t>萨拉热窝的子弹迅速升腾为平庸政治家间侥幸</a:t>
            </a:r>
            <a:r>
              <a:rPr lang="zh-CN" altLang="en-US" sz="2400">
                <a:solidFill>
                  <a:schemeClr val="bg1"/>
                </a:solidFill>
                <a:sym typeface="+mn-ea"/>
              </a:rPr>
              <a:t>与</a:t>
            </a:r>
            <a:r>
              <a:rPr lang="zh-CN" altLang="en-US" sz="2400">
                <a:solidFill>
                  <a:schemeClr val="bg1"/>
                </a:solidFill>
              </a:rPr>
              <a:t>蛮横试探</a:t>
            </a:r>
            <a:endParaRPr lang="zh-CN" altLang="en-US" sz="2400">
              <a:solidFill>
                <a:schemeClr val="bg1"/>
              </a:solidFill>
            </a:endParaRPr>
          </a:p>
        </p:txBody>
      </p:sp>
      <p:sp>
        <p:nvSpPr>
          <p:cNvPr id="5" name="矩形 4"/>
          <p:cNvSpPr/>
          <p:nvPr/>
        </p:nvSpPr>
        <p:spPr>
          <a:xfrm>
            <a:off x="8401050" y="5419725"/>
            <a:ext cx="3475990" cy="1210945"/>
          </a:xfrm>
          <a:prstGeom prst="rect">
            <a:avLst/>
          </a:prstGeom>
          <a:noFill/>
          <a:ln>
            <a:noFill/>
          </a:ln>
        </p:spPr>
        <p:txBody>
          <a:bodyPr wrap="square" rtlCol="0" anchor="t">
            <a:spAutoFit/>
          </a:bodyPr>
          <a:lstStyle/>
          <a:p>
            <a:pPr algn="ctr">
              <a:lnSpc>
                <a:spcPct val="130000"/>
              </a:lnSpc>
            </a:pPr>
            <a:r>
              <a:rPr lang="zh-CN" altLang="en-US" sz="2800" b="1">
                <a:solidFill>
                  <a:schemeClr val="accent2">
                    <a:lumMod val="20000"/>
                    <a:lumOff val="80000"/>
                  </a:schemeClr>
                </a:solidFill>
                <a:effectLst>
                  <a:outerShdw blurRad="38100" dist="25400" dir="5400000" algn="ctr" rotWithShape="0">
                    <a:srgbClr val="6E747A">
                      <a:alpha val="43000"/>
                    </a:srgbClr>
                  </a:outerShdw>
                </a:effectLst>
                <a:sym typeface="+mn-ea"/>
              </a:rPr>
              <a:t>血碑：人类之殇</a:t>
            </a:r>
            <a:endParaRPr lang="zh-CN" altLang="en-US" sz="2800" b="1">
              <a:solidFill>
                <a:schemeClr val="accent2">
                  <a:lumMod val="20000"/>
                  <a:lumOff val="80000"/>
                </a:schemeClr>
              </a:solidFill>
              <a:effectLst>
                <a:outerShdw blurRad="38100" dist="25400" dir="5400000" algn="ctr" rotWithShape="0">
                  <a:srgbClr val="6E747A">
                    <a:alpha val="43000"/>
                  </a:srgbClr>
                </a:outerShdw>
              </a:effectLst>
              <a:sym typeface="+mn-ea"/>
            </a:endParaRPr>
          </a:p>
          <a:p>
            <a:pPr algn="ctr">
              <a:lnSpc>
                <a:spcPct val="130000"/>
              </a:lnSpc>
            </a:pPr>
            <a:r>
              <a:rPr lang="zh-CN" altLang="en-US" sz="2800" b="1">
                <a:solidFill>
                  <a:schemeClr val="accent2">
                    <a:lumMod val="20000"/>
                    <a:lumOff val="80000"/>
                  </a:schemeClr>
                </a:solidFill>
                <a:effectLst>
                  <a:outerShdw blurRad="38100" dist="25400" dir="5400000" algn="ctr" rotWithShape="0">
                    <a:srgbClr val="6E747A">
                      <a:alpha val="43000"/>
                    </a:srgbClr>
                  </a:outerShdw>
                </a:effectLst>
              </a:rPr>
              <a:t>梦魇：世界之痛</a:t>
            </a:r>
            <a:endParaRPr lang="zh-CN" altLang="en-US" sz="2800" b="1">
              <a:solidFill>
                <a:schemeClr val="accent2">
                  <a:lumMod val="20000"/>
                  <a:lumOff val="80000"/>
                </a:schemeClr>
              </a:solidFill>
              <a:effectLst>
                <a:outerShdw blurRad="38100" dist="25400" dir="5400000" algn="ctr" rotWithShape="0">
                  <a:srgbClr val="6E747A">
                    <a:alpha val="43000"/>
                  </a:srgbClr>
                </a:outerShdw>
              </a:effectLst>
            </a:endParaRPr>
          </a:p>
        </p:txBody>
      </p:sp>
      <p:sp>
        <p:nvSpPr>
          <p:cNvPr id="2" name="文本框 1"/>
          <p:cNvSpPr txBox="1"/>
          <p:nvPr/>
        </p:nvSpPr>
        <p:spPr>
          <a:xfrm>
            <a:off x="151130" y="4477385"/>
            <a:ext cx="11927205" cy="829945"/>
          </a:xfrm>
          <a:prstGeom prst="rect">
            <a:avLst/>
          </a:prstGeom>
          <a:noFill/>
        </p:spPr>
        <p:txBody>
          <a:bodyPr wrap="square" rtlCol="0">
            <a:spAutoFit/>
          </a:bodyPr>
          <a:lstStyle/>
          <a:p>
            <a:r>
              <a:rPr lang="en-US" altLang="zh-CN" sz="2400"/>
              <a:t>1914</a:t>
            </a:r>
            <a:r>
              <a:rPr lang="zh-CN" altLang="en-US" sz="2400"/>
              <a:t>年7月28日</a:t>
            </a:r>
            <a:r>
              <a:rPr lang="en-US" altLang="zh-CN" sz="2400"/>
              <a:t>,</a:t>
            </a:r>
            <a:r>
              <a:rPr lang="zh-CN" altLang="en-US" sz="2400"/>
              <a:t>奥匈帝国对塞尔维亚宣战。两天后</a:t>
            </a:r>
            <a:r>
              <a:rPr lang="en-US" altLang="zh-CN" sz="2400"/>
              <a:t>,</a:t>
            </a:r>
            <a:r>
              <a:rPr lang="zh-CN" altLang="en-US" sz="2400"/>
              <a:t>俄国宣布总动员。8月1</a:t>
            </a:r>
            <a:r>
              <a:rPr lang="en-US" altLang="zh-CN" sz="2400"/>
              <a:t>-</a:t>
            </a:r>
            <a:r>
              <a:rPr lang="zh-CN" altLang="en-US" sz="2400"/>
              <a:t>3日</a:t>
            </a:r>
            <a:r>
              <a:rPr lang="en-US" altLang="zh-CN" sz="2400"/>
              <a:t>,</a:t>
            </a:r>
            <a:r>
              <a:rPr lang="zh-CN" altLang="en-US" sz="2400"/>
              <a:t>德国分别向俄、法、比宣战。8月4日，英国对德宣战</a:t>
            </a:r>
            <a:r>
              <a:rPr lang="zh-CN" altLang="zh-CN" sz="2400" b="1" dirty="0">
                <a:latin typeface="楷体" panose="02010609060101010101" pitchFamily="49" charset="-122"/>
                <a:ea typeface="楷体" panose="02010609060101010101" pitchFamily="49" charset="-122"/>
                <a:sym typeface="+mn-ea"/>
              </a:rPr>
              <a:t>……</a:t>
            </a:r>
            <a:endParaRPr lang="zh-CN" altLang="zh-CN" sz="2400" b="1" dirty="0">
              <a:latin typeface="楷体" panose="02010609060101010101" pitchFamily="49" charset="-122"/>
              <a:ea typeface="楷体" panose="020106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图片 4"/>
          <p:cNvPicPr>
            <a:picLocks noChangeAspect="1"/>
          </p:cNvPicPr>
          <p:nvPr/>
        </p:nvPicPr>
        <p:blipFill>
          <a:blip r:embed="rId1"/>
          <a:stretch>
            <a:fillRect/>
          </a:stretch>
        </p:blipFill>
        <p:spPr>
          <a:xfrm>
            <a:off x="-20955" y="0"/>
            <a:ext cx="12212955" cy="1003935"/>
          </a:xfrm>
          <a:prstGeom prst="rect">
            <a:avLst/>
          </a:prstGeom>
          <a:noFill/>
          <a:ln w="9525">
            <a:noFill/>
          </a:ln>
        </p:spPr>
      </p:pic>
      <p:sp>
        <p:nvSpPr>
          <p:cNvPr id="31" name="MH_Other_4"/>
          <p:cNvSpPr/>
          <p:nvPr>
            <p:custDataLst>
              <p:tags r:id="rId2"/>
            </p:custDataLst>
          </p:nvPr>
        </p:nvSpPr>
        <p:spPr>
          <a:xfrm>
            <a:off x="3329517" y="3390900"/>
            <a:ext cx="366184" cy="366184"/>
          </a:xfrm>
          <a:prstGeom prst="ellipse">
            <a:avLst/>
          </a:prstGeom>
          <a:solidFill>
            <a:schemeClr val="accent1">
              <a:lumMod val="20000"/>
              <a:lumOff val="80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320" strike="noStrike" noProof="1"/>
          </a:p>
        </p:txBody>
      </p:sp>
      <p:sp>
        <p:nvSpPr>
          <p:cNvPr id="16" name="矩形 15"/>
          <p:cNvSpPr/>
          <p:nvPr/>
        </p:nvSpPr>
        <p:spPr>
          <a:xfrm>
            <a:off x="63818" y="139065"/>
            <a:ext cx="12107545" cy="521970"/>
          </a:xfrm>
          <a:prstGeom prst="rect">
            <a:avLst/>
          </a:prstGeom>
          <a:solidFill>
            <a:schemeClr val="tx1"/>
          </a:solidFill>
          <a:ln>
            <a:noFill/>
          </a:ln>
        </p:spPr>
        <p:txBody>
          <a:bodyPr wrap="none" rtlCol="0" anchor="t">
            <a:spAutoFit/>
          </a:bodyPr>
          <a:lstStyle/>
          <a:p>
            <a:pPr algn="ctr"/>
            <a:r>
              <a:rPr lang="zh-CN" altLang="en-US" sz="2800" b="1">
                <a:solidFill>
                  <a:schemeClr val="accent4">
                    <a:lumMod val="20000"/>
                    <a:lumOff val="80000"/>
                  </a:schemeClr>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cs typeface="华文琥珀" panose="02010800040101010101" charset="-122"/>
              </a:rPr>
              <a:t>平衡与失衡：人类何以会走向战争？</a:t>
            </a:r>
            <a:r>
              <a:rPr lang="en-US" altLang="zh-CN" sz="2800" b="1">
                <a:solidFill>
                  <a:schemeClr val="accent4">
                    <a:lumMod val="20000"/>
                    <a:lumOff val="80000"/>
                  </a:schemeClr>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cs typeface="华文琥珀" panose="02010800040101010101" charset="-122"/>
              </a:rPr>
              <a:t>      </a:t>
            </a:r>
            <a:r>
              <a:rPr lang="zh-CN" altLang="en-US" sz="2800" b="1">
                <a:solidFill>
                  <a:schemeClr val="accent4">
                    <a:lumMod val="20000"/>
                    <a:lumOff val="80000"/>
                  </a:schemeClr>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cs typeface="华文琥珀" panose="02010800040101010101" charset="-122"/>
                <a:sym typeface="+mn-ea"/>
              </a:rPr>
              <a:t>传导与烈战：裹挟与被裹挟的世界</a:t>
            </a:r>
            <a:r>
              <a:rPr lang="zh-CN" altLang="en-US" sz="2800" b="1">
                <a:solidFill>
                  <a:schemeClr val="accent4">
                    <a:lumMod val="20000"/>
                    <a:lumOff val="80000"/>
                  </a:schemeClr>
                </a:solidFill>
                <a:effectLst>
                  <a:outerShdw blurRad="38100" dist="19050" dir="2700000" algn="tl" rotWithShape="0">
                    <a:schemeClr val="dk1">
                      <a:alpha val="40000"/>
                    </a:schemeClr>
                  </a:outerShdw>
                </a:effectLst>
                <a:sym typeface="+mn-ea"/>
              </a:rPr>
              <a:t>！</a:t>
            </a:r>
            <a:endParaRPr lang="zh-CN" altLang="en-US" sz="2800" b="1">
              <a:solidFill>
                <a:schemeClr val="accent4">
                  <a:lumMod val="20000"/>
                  <a:lumOff val="80000"/>
                </a:schemeClr>
              </a:solidFill>
              <a:effectLst>
                <a:outerShdw blurRad="38100" dist="19050" dir="2700000" algn="tl" rotWithShape="0">
                  <a:schemeClr val="dk1">
                    <a:alpha val="40000"/>
                  </a:schemeClr>
                </a:outerShdw>
              </a:effectLst>
              <a:sym typeface="+mn-ea"/>
            </a:endParaRPr>
          </a:p>
        </p:txBody>
      </p:sp>
      <p:sp>
        <p:nvSpPr>
          <p:cNvPr id="13" name="文本框 12"/>
          <p:cNvSpPr txBox="1"/>
          <p:nvPr/>
        </p:nvSpPr>
        <p:spPr>
          <a:xfrm>
            <a:off x="6446520" y="3148965"/>
            <a:ext cx="5540375" cy="1124585"/>
          </a:xfrm>
          <a:prstGeom prst="rect">
            <a:avLst/>
          </a:prstGeom>
          <a:noFill/>
        </p:spPr>
        <p:txBody>
          <a:bodyPr wrap="square" rtlCol="0">
            <a:spAutoFit/>
          </a:bodyPr>
          <a:lstStyle/>
          <a:p>
            <a:pPr marL="342900" indent="-342900">
              <a:lnSpc>
                <a:spcPct val="140000"/>
              </a:lnSpc>
              <a:buFont typeface="Wingdings" panose="05000000000000000000" charset="0"/>
              <a:buChar char="p"/>
            </a:pPr>
            <a:r>
              <a:rPr lang="zh-CN" altLang="en-US" sz="2400" b="1" dirty="0">
                <a:solidFill>
                  <a:schemeClr val="tx1"/>
                </a:solidFill>
                <a:latin typeface="华文细黑" panose="02010600040101010101" charset="-122"/>
                <a:ea typeface="华文细黑" panose="02010600040101010101" charset="-122"/>
                <a:cs typeface="华文细黑" panose="02010600040101010101" charset="-122"/>
                <a:sym typeface="+mn-ea"/>
              </a:rPr>
              <a:t>从速战速决的幻想到旷日持久的消耗</a:t>
            </a:r>
            <a:endParaRPr lang="zh-CN" altLang="en-US" sz="2400" b="1" dirty="0">
              <a:solidFill>
                <a:schemeClr val="tx1"/>
              </a:solidFill>
              <a:latin typeface="华文细黑" panose="02010600040101010101" charset="-122"/>
              <a:ea typeface="华文细黑" panose="02010600040101010101" charset="-122"/>
              <a:cs typeface="华文细黑" panose="02010600040101010101" charset="-122"/>
              <a:sym typeface="+mn-ea"/>
            </a:endParaRPr>
          </a:p>
          <a:p>
            <a:pPr marL="342900" indent="-342900">
              <a:lnSpc>
                <a:spcPct val="140000"/>
              </a:lnSpc>
              <a:buFont typeface="Wingdings" panose="05000000000000000000" charset="0"/>
              <a:buChar char="p"/>
            </a:pPr>
            <a:r>
              <a:rPr lang="zh-CN" altLang="en-US" sz="2400" b="1" dirty="0">
                <a:solidFill>
                  <a:schemeClr val="tx1"/>
                </a:solidFill>
                <a:latin typeface="华文细黑" panose="02010600040101010101" charset="-122"/>
                <a:ea typeface="华文细黑" panose="02010600040101010101" charset="-122"/>
                <a:cs typeface="华文细黑" panose="02010600040101010101" charset="-122"/>
                <a:sym typeface="+mn-ea"/>
              </a:rPr>
              <a:t>从局部低烈度战争到世界范围总体战  </a:t>
            </a:r>
            <a:endParaRPr lang="zh-CN" altLang="en-US" sz="2400" b="1" dirty="0">
              <a:solidFill>
                <a:schemeClr val="tx1"/>
              </a:solidFill>
              <a:latin typeface="华文细黑" panose="02010600040101010101" charset="-122"/>
              <a:ea typeface="华文细黑" panose="02010600040101010101" charset="-122"/>
              <a:cs typeface="华文细黑" panose="02010600040101010101" charset="-122"/>
              <a:sym typeface="+mn-ea"/>
            </a:endParaRPr>
          </a:p>
        </p:txBody>
      </p:sp>
      <p:pic>
        <p:nvPicPr>
          <p:cNvPr id="3" name="图片 2"/>
          <p:cNvPicPr>
            <a:picLocks noChangeAspect="1"/>
          </p:cNvPicPr>
          <p:nvPr/>
        </p:nvPicPr>
        <p:blipFill>
          <a:blip r:embed="rId3"/>
          <a:stretch>
            <a:fillRect/>
          </a:stretch>
        </p:blipFill>
        <p:spPr>
          <a:xfrm>
            <a:off x="45720" y="1021080"/>
            <a:ext cx="6151880" cy="3247390"/>
          </a:xfrm>
          <a:prstGeom prst="rect">
            <a:avLst/>
          </a:prstGeom>
          <a:ln>
            <a:solidFill>
              <a:schemeClr val="tx1"/>
            </a:solidFill>
          </a:ln>
        </p:spPr>
      </p:pic>
      <p:sp>
        <p:nvSpPr>
          <p:cNvPr id="2" name="文本框 1"/>
          <p:cNvSpPr txBox="1"/>
          <p:nvPr/>
        </p:nvSpPr>
        <p:spPr>
          <a:xfrm>
            <a:off x="314325" y="2345055"/>
            <a:ext cx="1727200" cy="368300"/>
          </a:xfrm>
          <a:prstGeom prst="rect">
            <a:avLst/>
          </a:prstGeom>
          <a:noFill/>
        </p:spPr>
        <p:txBody>
          <a:bodyPr wrap="none" rtlCol="0" anchor="t">
            <a:spAutoFit/>
          </a:bodyPr>
          <a:lstStyle/>
          <a:p>
            <a:pPr marL="0" marR="0" indent="0" algn="l" defTabSz="914400" rtl="0" eaLnBrk="1" fontAlgn="auto" latinLnBrk="0" hangingPunct="1">
              <a:lnSpc>
                <a:spcPts val="2160"/>
              </a:lnSpc>
              <a:spcBef>
                <a:spcPts val="0"/>
              </a:spcBef>
              <a:spcAft>
                <a:spcPts val="0"/>
              </a:spcAft>
              <a:buClrTx/>
              <a:buSzTx/>
              <a:buFontTx/>
              <a:buNone/>
              <a:defRPr/>
            </a:pPr>
            <a:r>
              <a:rPr lang="zh-CN" altLang="en-US" sz="2000" b="1" dirty="0">
                <a:solidFill>
                  <a:srgbClr val="FF0000"/>
                </a:solidFill>
                <a:latin typeface="+mn-ea"/>
                <a:cs typeface="+mn-ea"/>
                <a:sym typeface="+mn-ea"/>
              </a:rPr>
              <a:t>英法</a:t>
            </a:r>
            <a:r>
              <a:rPr lang="en-US" altLang="zh-CN" sz="2000" b="1" dirty="0">
                <a:solidFill>
                  <a:srgbClr val="FF0000"/>
                </a:solidFill>
                <a:latin typeface="+mn-ea"/>
                <a:cs typeface="+mn-ea"/>
                <a:sym typeface="+mn-ea"/>
              </a:rPr>
              <a:t>—</a:t>
            </a:r>
            <a:r>
              <a:rPr lang="zh-CN" altLang="en-US" sz="2000" b="1" dirty="0">
                <a:solidFill>
                  <a:srgbClr val="FF0000"/>
                </a:solidFill>
                <a:latin typeface="+mn-ea"/>
                <a:cs typeface="+mn-ea"/>
                <a:sym typeface="+mn-ea"/>
              </a:rPr>
              <a:t>德交战</a:t>
            </a:r>
            <a:endParaRPr lang="zh-CN" altLang="en-US" sz="2000" b="1" dirty="0">
              <a:solidFill>
                <a:srgbClr val="FF0000"/>
              </a:solidFill>
              <a:latin typeface="+mn-ea"/>
              <a:cs typeface="+mn-ea"/>
              <a:sym typeface="+mn-ea"/>
            </a:endParaRPr>
          </a:p>
        </p:txBody>
      </p:sp>
      <p:sp>
        <p:nvSpPr>
          <p:cNvPr id="4" name="文本框 3"/>
          <p:cNvSpPr txBox="1"/>
          <p:nvPr/>
        </p:nvSpPr>
        <p:spPr>
          <a:xfrm>
            <a:off x="3341370" y="2025015"/>
            <a:ext cx="1727200" cy="368300"/>
          </a:xfrm>
          <a:prstGeom prst="rect">
            <a:avLst/>
          </a:prstGeom>
          <a:noFill/>
        </p:spPr>
        <p:txBody>
          <a:bodyPr wrap="none" rtlCol="0" anchor="t">
            <a:spAutoFit/>
          </a:bodyPr>
          <a:lstStyle/>
          <a:p>
            <a:pPr marL="0" marR="0" indent="0" algn="l" defTabSz="914400" rtl="0" eaLnBrk="1" fontAlgn="auto" latinLnBrk="0" hangingPunct="1">
              <a:lnSpc>
                <a:spcPts val="2160"/>
              </a:lnSpc>
              <a:spcBef>
                <a:spcPts val="0"/>
              </a:spcBef>
              <a:spcAft>
                <a:spcPts val="0"/>
              </a:spcAft>
              <a:buClrTx/>
              <a:buSzTx/>
              <a:buFontTx/>
              <a:buNone/>
              <a:defRPr/>
            </a:pPr>
            <a:r>
              <a:rPr lang="zh-CN" altLang="en-US" sz="2000" b="1" dirty="0">
                <a:solidFill>
                  <a:srgbClr val="FF0000"/>
                </a:solidFill>
                <a:latin typeface="+mn-ea"/>
                <a:cs typeface="+mn-ea"/>
                <a:sym typeface="+mn-ea"/>
              </a:rPr>
              <a:t>俄</a:t>
            </a:r>
            <a:r>
              <a:rPr lang="en-US" altLang="zh-CN" sz="2000" b="1" dirty="0">
                <a:solidFill>
                  <a:srgbClr val="FF0000"/>
                </a:solidFill>
                <a:latin typeface="+mn-ea"/>
                <a:cs typeface="+mn-ea"/>
                <a:sym typeface="+mn-ea"/>
              </a:rPr>
              <a:t>—</a:t>
            </a:r>
            <a:r>
              <a:rPr lang="zh-CN" altLang="en-US" sz="2000" b="1" dirty="0">
                <a:solidFill>
                  <a:srgbClr val="FF0000"/>
                </a:solidFill>
                <a:latin typeface="+mn-ea"/>
                <a:cs typeface="+mn-ea"/>
                <a:sym typeface="+mn-ea"/>
              </a:rPr>
              <a:t>德奥交战</a:t>
            </a:r>
            <a:endParaRPr lang="zh-CN" altLang="en-US" sz="2000" b="1" dirty="0">
              <a:solidFill>
                <a:srgbClr val="FF0000"/>
              </a:solidFill>
              <a:latin typeface="+mn-ea"/>
              <a:cs typeface="+mn-ea"/>
              <a:sym typeface="+mn-ea"/>
            </a:endParaRPr>
          </a:p>
        </p:txBody>
      </p:sp>
      <p:sp>
        <p:nvSpPr>
          <p:cNvPr id="5" name="文本框 4"/>
          <p:cNvSpPr txBox="1"/>
          <p:nvPr/>
        </p:nvSpPr>
        <p:spPr>
          <a:xfrm>
            <a:off x="4471035" y="2660650"/>
            <a:ext cx="1727200" cy="398780"/>
          </a:xfrm>
          <a:prstGeom prst="rect">
            <a:avLst/>
          </a:prstGeom>
          <a:noFill/>
        </p:spPr>
        <p:txBody>
          <a:bodyPr wrap="none" rtlCol="0" anchor="t">
            <a:spAutoFit/>
          </a:bodyPr>
          <a:lstStyle/>
          <a:p>
            <a:r>
              <a:rPr lang="zh-CN" altLang="en-US" sz="2000" b="1" dirty="0">
                <a:solidFill>
                  <a:srgbClr val="FF0000"/>
                </a:solidFill>
                <a:latin typeface="+mn-ea"/>
                <a:cs typeface="+mn-ea"/>
                <a:sym typeface="+mn-ea"/>
              </a:rPr>
              <a:t>俄塞</a:t>
            </a:r>
            <a:r>
              <a:rPr lang="en-US" altLang="zh-CN" sz="2000" b="1" dirty="0">
                <a:solidFill>
                  <a:srgbClr val="FF0000"/>
                </a:solidFill>
                <a:latin typeface="+mn-ea"/>
                <a:cs typeface="+mn-ea"/>
                <a:sym typeface="+mn-ea"/>
              </a:rPr>
              <a:t>—</a:t>
            </a:r>
            <a:r>
              <a:rPr lang="zh-CN" altLang="en-US" sz="2000" b="1" dirty="0">
                <a:solidFill>
                  <a:srgbClr val="FF0000"/>
                </a:solidFill>
                <a:latin typeface="+mn-ea"/>
                <a:cs typeface="+mn-ea"/>
                <a:sym typeface="+mn-ea"/>
              </a:rPr>
              <a:t>奥交战</a:t>
            </a:r>
            <a:endParaRPr lang="zh-CN" altLang="en-US" sz="2000" b="1" dirty="0">
              <a:solidFill>
                <a:srgbClr val="FF0000"/>
              </a:solidFill>
              <a:latin typeface="+mn-ea"/>
              <a:cs typeface="+mn-ea"/>
              <a:sym typeface="+mn-ea"/>
            </a:endParaRPr>
          </a:p>
        </p:txBody>
      </p:sp>
      <p:sp>
        <p:nvSpPr>
          <p:cNvPr id="8" name="矩形 7"/>
          <p:cNvSpPr/>
          <p:nvPr/>
        </p:nvSpPr>
        <p:spPr>
          <a:xfrm>
            <a:off x="6559550" y="1019810"/>
            <a:ext cx="5516880" cy="521970"/>
          </a:xfrm>
          <a:prstGeom prst="rect">
            <a:avLst/>
          </a:prstGeom>
          <a:noFill/>
          <a:ln>
            <a:noFill/>
          </a:ln>
        </p:spPr>
        <p:txBody>
          <a:bodyPr wrap="none" rtlCol="0" anchor="t">
            <a:spAutoFit/>
          </a:bodyPr>
          <a:lstStyle/>
          <a:p>
            <a:pPr algn="ctr"/>
            <a:r>
              <a:rPr lang="zh-CN" altLang="en-US" sz="2800" b="1">
                <a:solidFill>
                  <a:schemeClr val="tx1"/>
                </a:solidFill>
                <a:effectLst>
                  <a:outerShdw blurRad="38100" dist="19050" dir="2700000" algn="tl" rotWithShape="0">
                    <a:schemeClr val="dk1">
                      <a:alpha val="40000"/>
                    </a:schemeClr>
                  </a:outerShdw>
                </a:effectLst>
              </a:rPr>
              <a:t>三条战线和三个阶段（西线重心）</a:t>
            </a:r>
            <a:endParaRPr lang="zh-CN" altLang="en-US" sz="2800" b="1">
              <a:solidFill>
                <a:schemeClr val="tx1"/>
              </a:solidFill>
              <a:effectLst>
                <a:outerShdw blurRad="38100" dist="19050" dir="2700000" algn="tl" rotWithShape="0">
                  <a:schemeClr val="dk1">
                    <a:alpha val="40000"/>
                  </a:schemeClr>
                </a:outerShdw>
              </a:effectLst>
            </a:endParaRPr>
          </a:p>
        </p:txBody>
      </p:sp>
      <p:graphicFrame>
        <p:nvGraphicFramePr>
          <p:cNvPr id="11" name="表格 10"/>
          <p:cNvGraphicFramePr/>
          <p:nvPr>
            <p:custDataLst>
              <p:tags r:id="rId4"/>
            </p:custDataLst>
          </p:nvPr>
        </p:nvGraphicFramePr>
        <p:xfrm>
          <a:off x="6320155" y="1651000"/>
          <a:ext cx="5845175" cy="1416685"/>
        </p:xfrm>
        <a:graphic>
          <a:graphicData uri="http://schemas.openxmlformats.org/drawingml/2006/table">
            <a:tbl>
              <a:tblPr firstRow="1" bandRow="1">
                <a:tableStyleId>{5C22544A-7EE6-4342-B048-85BDC9FD1C3A}</a:tableStyleId>
              </a:tblPr>
              <a:tblGrid>
                <a:gridCol w="1580515"/>
                <a:gridCol w="4264660"/>
              </a:tblGrid>
              <a:tr h="457200">
                <a:tc>
                  <a:txBody>
                    <a:bodyPr/>
                    <a:lstStyle/>
                    <a:p>
                      <a:pPr>
                        <a:buNone/>
                      </a:pPr>
                      <a:r>
                        <a:rPr lang="en-US" altLang="zh-CN" sz="2400"/>
                        <a:t>1914</a:t>
                      </a:r>
                      <a:endParaRPr lang="en-US" altLang="zh-CN" sz="2400"/>
                    </a:p>
                  </a:txBody>
                  <a:tcPr/>
                </a:tc>
                <a:tc>
                  <a:txBody>
                    <a:bodyPr/>
                    <a:lstStyle/>
                    <a:p>
                      <a:pPr>
                        <a:buNone/>
                      </a:pPr>
                      <a:r>
                        <a:rPr lang="zh-CN" altLang="en-US"/>
                        <a:t>马恩河战役与</a:t>
                      </a:r>
                      <a:r>
                        <a:rPr lang="en-US" altLang="zh-CN"/>
                        <a:t>“</a:t>
                      </a:r>
                      <a:r>
                        <a:rPr lang="zh-CN" altLang="en-US"/>
                        <a:t>施里芬计划</a:t>
                      </a:r>
                      <a:r>
                        <a:rPr lang="en-US" altLang="zh-CN"/>
                        <a:t>”</a:t>
                      </a:r>
                      <a:r>
                        <a:rPr lang="zh-CN" altLang="en-US"/>
                        <a:t>破产</a:t>
                      </a:r>
                      <a:endParaRPr lang="zh-CN" altLang="en-US"/>
                    </a:p>
                  </a:txBody>
                  <a:tcPr/>
                </a:tc>
              </a:tr>
              <a:tr h="480060">
                <a:tc>
                  <a:txBody>
                    <a:bodyPr/>
                    <a:lstStyle/>
                    <a:p>
                      <a:pPr>
                        <a:buNone/>
                      </a:pPr>
                      <a:r>
                        <a:rPr lang="en-US" altLang="zh-CN" sz="2400" b="1"/>
                        <a:t>1915-1916</a:t>
                      </a:r>
                      <a:endParaRPr lang="en-US" altLang="zh-CN" sz="2400" b="1"/>
                    </a:p>
                  </a:txBody>
                  <a:tcPr/>
                </a:tc>
                <a:tc>
                  <a:txBody>
                    <a:bodyPr/>
                    <a:lstStyle/>
                    <a:p>
                      <a:pPr>
                        <a:buNone/>
                      </a:pPr>
                      <a:r>
                        <a:rPr lang="zh-CN" altLang="en-US" b="1"/>
                        <a:t>凡尔登</a:t>
                      </a:r>
                      <a:r>
                        <a:rPr lang="en-US" altLang="zh-CN" b="1"/>
                        <a:t>-</a:t>
                      </a:r>
                      <a:r>
                        <a:rPr lang="zh-CN" altLang="en-US" b="1"/>
                        <a:t>索姆河</a:t>
                      </a:r>
                      <a:r>
                        <a:rPr lang="en-US" altLang="zh-CN" b="1"/>
                        <a:t>-</a:t>
                      </a:r>
                      <a:r>
                        <a:rPr lang="zh-CN" altLang="en-US" b="1"/>
                        <a:t>日德兰与德国窘境</a:t>
                      </a:r>
                      <a:endParaRPr lang="zh-CN" altLang="en-US" b="1"/>
                    </a:p>
                  </a:txBody>
                  <a:tcPr/>
                </a:tc>
              </a:tr>
              <a:tr h="479425">
                <a:tc>
                  <a:txBody>
                    <a:bodyPr/>
                    <a:lstStyle/>
                    <a:p>
                      <a:pPr>
                        <a:buNone/>
                      </a:pPr>
                      <a:r>
                        <a:rPr lang="en-US" altLang="zh-CN" sz="2400" b="1"/>
                        <a:t>1917-1918</a:t>
                      </a:r>
                      <a:endParaRPr lang="en-US" altLang="zh-CN" sz="2400" b="1"/>
                    </a:p>
                  </a:txBody>
                  <a:tcPr/>
                </a:tc>
                <a:tc>
                  <a:txBody>
                    <a:bodyPr/>
                    <a:lstStyle/>
                    <a:p>
                      <a:pPr>
                        <a:buNone/>
                      </a:pPr>
                      <a:r>
                        <a:rPr lang="zh-CN" altLang="en-US" b="1"/>
                        <a:t>美中参战</a:t>
                      </a:r>
                      <a:r>
                        <a:rPr lang="en-US" altLang="zh-CN" b="1"/>
                        <a:t>-</a:t>
                      </a:r>
                      <a:r>
                        <a:rPr lang="zh-CN" altLang="en-US" b="1"/>
                        <a:t>十月革命</a:t>
                      </a:r>
                      <a:r>
                        <a:rPr lang="en-US" altLang="zh-CN" b="1"/>
                        <a:t>-</a:t>
                      </a:r>
                      <a:r>
                        <a:rPr lang="zh-CN" altLang="en-US" b="1"/>
                        <a:t>奥匈分裂</a:t>
                      </a:r>
                      <a:r>
                        <a:rPr lang="en-US" altLang="zh-CN" b="1"/>
                        <a:t>-</a:t>
                      </a:r>
                      <a:r>
                        <a:rPr lang="zh-CN" altLang="en-US" b="1"/>
                        <a:t>德国战败</a:t>
                      </a:r>
                      <a:endParaRPr lang="zh-CN" altLang="en-US" b="1"/>
                    </a:p>
                  </a:txBody>
                  <a:tcPr/>
                </a:tc>
              </a:tr>
            </a:tbl>
          </a:graphicData>
        </a:graphic>
      </p:graphicFrame>
      <p:pic>
        <p:nvPicPr>
          <p:cNvPr id="12" name="图片 11"/>
          <p:cNvPicPr>
            <a:picLocks noChangeAspect="1"/>
          </p:cNvPicPr>
          <p:nvPr/>
        </p:nvPicPr>
        <p:blipFill>
          <a:blip r:embed="rId5"/>
          <a:srcRect l="3990" t="2682" r="2122" b="71494"/>
          <a:stretch>
            <a:fillRect/>
          </a:stretch>
        </p:blipFill>
        <p:spPr>
          <a:xfrm>
            <a:off x="170180" y="4914900"/>
            <a:ext cx="11774805" cy="1821815"/>
          </a:xfrm>
          <a:prstGeom prst="rect">
            <a:avLst/>
          </a:prstGeom>
        </p:spPr>
      </p:pic>
      <p:sp>
        <p:nvSpPr>
          <p:cNvPr id="14" name="矩形 13"/>
          <p:cNvSpPr/>
          <p:nvPr/>
        </p:nvSpPr>
        <p:spPr>
          <a:xfrm>
            <a:off x="904875" y="4282440"/>
            <a:ext cx="10673080" cy="583565"/>
          </a:xfrm>
          <a:prstGeom prst="rect">
            <a:avLst/>
          </a:prstGeom>
          <a:noFill/>
          <a:ln>
            <a:noFill/>
          </a:ln>
        </p:spPr>
        <p:txBody>
          <a:bodyPr wrap="none" rtlCol="0" anchor="t">
            <a:spAutoFit/>
          </a:bodyPr>
          <a:lstStyle/>
          <a:p>
            <a:pPr algn="ctr"/>
            <a:r>
              <a:rPr lang="zh-CN" altLang="en-US" sz="3200" b="1">
                <a:solidFill>
                  <a:schemeClr val="tx1"/>
                </a:solidFill>
                <a:effectLst>
                  <a:outerShdw blurRad="38100" dist="19050" dir="2700000" algn="tl" rotWithShape="0">
                    <a:schemeClr val="dk1">
                      <a:alpha val="40000"/>
                    </a:schemeClr>
                  </a:outerShdw>
                </a:effectLst>
              </a:rPr>
              <a:t>无极化：大规模杀伤性武器</a:t>
            </a:r>
            <a:r>
              <a:rPr lang="en-US" altLang="zh-CN" sz="3200" b="1">
                <a:solidFill>
                  <a:schemeClr val="tx1"/>
                </a:solidFill>
                <a:effectLst>
                  <a:outerShdw blurRad="38100" dist="19050" dir="2700000" algn="tl" rotWithShape="0">
                    <a:schemeClr val="dk1">
                      <a:alpha val="40000"/>
                    </a:schemeClr>
                  </a:outerShdw>
                </a:effectLst>
              </a:rPr>
              <a:t>        </a:t>
            </a:r>
            <a:r>
              <a:rPr lang="zh-CN" altLang="en-US" sz="3200" b="1">
                <a:solidFill>
                  <a:schemeClr val="tx1"/>
                </a:solidFill>
                <a:effectLst>
                  <a:outerShdw blurRad="38100" dist="19050" dir="2700000" algn="tl" rotWithShape="0">
                    <a:schemeClr val="dk1">
                      <a:alpha val="40000"/>
                    </a:schemeClr>
                  </a:outerShdw>
                </a:effectLst>
              </a:rPr>
              <a:t>大浩劫：人类末日的零界点</a:t>
            </a:r>
            <a:endParaRPr lang="zh-CN" altLang="en-US" sz="3200" b="1">
              <a:solidFill>
                <a:schemeClr val="tx1"/>
              </a:solidFill>
              <a:effectLst>
                <a:outerShdw blurRad="38100" dist="19050" dir="2700000" algn="tl" rotWithShape="0">
                  <a:schemeClr val="dk1">
                    <a:alpha val="40000"/>
                  </a:schemeClr>
                </a:outerShdw>
              </a:effectLst>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rotWithShape="1">
          <a:blip r:embed="rId2"/>
          <a:srcRect t="10904" b="12949"/>
          <a:stretch>
            <a:fillRect/>
          </a:stretch>
        </p:blipFill>
        <p:spPr>
          <a:xfrm>
            <a:off x="2523490" y="2806700"/>
            <a:ext cx="4105275" cy="2183615"/>
          </a:xfrm>
          <a:custGeom>
            <a:avLst/>
            <a:gdLst/>
            <a:ahLst/>
            <a:cxnLst>
              <a:cxn ang="3">
                <a:pos x="hc" y="t"/>
              </a:cxn>
              <a:cxn ang="cd2">
                <a:pos x="l" y="vc"/>
              </a:cxn>
              <a:cxn ang="cd4">
                <a:pos x="hc" y="b"/>
              </a:cxn>
              <a:cxn ang="0">
                <a:pos x="r" y="vc"/>
              </a:cxn>
            </a:cxnLst>
            <a:rect l="l" t="t" r="r" b="b"/>
            <a:pathLst>
              <a:path w="8400" h="5280">
                <a:moveTo>
                  <a:pt x="0" y="0"/>
                </a:moveTo>
                <a:lnTo>
                  <a:pt x="8400" y="0"/>
                </a:lnTo>
                <a:lnTo>
                  <a:pt x="8400" y="5280"/>
                </a:lnTo>
                <a:lnTo>
                  <a:pt x="0" y="5280"/>
                </a:lnTo>
                <a:lnTo>
                  <a:pt x="0" y="0"/>
                </a:lnTo>
                <a:close/>
              </a:path>
            </a:pathLst>
          </a:custGeom>
        </p:spPr>
      </p:pic>
      <p:pic>
        <p:nvPicPr>
          <p:cNvPr id="8" name="图片 7"/>
          <p:cNvPicPr>
            <a:picLocks noChangeAspect="1"/>
          </p:cNvPicPr>
          <p:nvPr>
            <p:custDataLst>
              <p:tags r:id="rId3"/>
            </p:custDataLst>
          </p:nvPr>
        </p:nvPicPr>
        <p:blipFill rotWithShape="1">
          <a:blip r:embed="rId4"/>
          <a:srcRect l="13712" t="8429" r="13712" b="6763"/>
          <a:stretch>
            <a:fillRect/>
          </a:stretch>
        </p:blipFill>
        <p:spPr>
          <a:xfrm>
            <a:off x="6784975" y="43180"/>
            <a:ext cx="5265420" cy="4975822"/>
          </a:xfrm>
          <a:custGeom>
            <a:avLst/>
            <a:gdLst/>
            <a:ahLst/>
            <a:cxnLst>
              <a:cxn ang="3">
                <a:pos x="hc" y="t"/>
              </a:cxn>
              <a:cxn ang="cd2">
                <a:pos x="l" y="vc"/>
              </a:cxn>
              <a:cxn ang="cd4">
                <a:pos x="hc" y="b"/>
              </a:cxn>
              <a:cxn ang="0">
                <a:pos x="r" y="vc"/>
              </a:cxn>
            </a:cxnLst>
            <a:rect l="l" t="t" r="r" b="b"/>
            <a:pathLst>
              <a:path w="8400" h="9360">
                <a:moveTo>
                  <a:pt x="0" y="0"/>
                </a:moveTo>
                <a:lnTo>
                  <a:pt x="8400" y="0"/>
                </a:lnTo>
                <a:lnTo>
                  <a:pt x="8400" y="9360"/>
                </a:lnTo>
                <a:lnTo>
                  <a:pt x="0" y="9360"/>
                </a:lnTo>
                <a:lnTo>
                  <a:pt x="0" y="0"/>
                </a:lnTo>
                <a:close/>
              </a:path>
            </a:pathLst>
          </a:custGeom>
        </p:spPr>
      </p:pic>
      <p:pic>
        <p:nvPicPr>
          <p:cNvPr id="2" name="图片 1"/>
          <p:cNvPicPr>
            <a:picLocks noChangeAspect="1"/>
          </p:cNvPicPr>
          <p:nvPr/>
        </p:nvPicPr>
        <p:blipFill>
          <a:blip r:embed="rId5"/>
          <a:srcRect t="10257" r="2016"/>
          <a:stretch>
            <a:fillRect/>
          </a:stretch>
        </p:blipFill>
        <p:spPr>
          <a:xfrm>
            <a:off x="81280" y="24765"/>
            <a:ext cx="6705600" cy="2942590"/>
          </a:xfrm>
          <a:prstGeom prst="rect">
            <a:avLst/>
          </a:prstGeom>
        </p:spPr>
      </p:pic>
      <p:pic>
        <p:nvPicPr>
          <p:cNvPr id="47112" name="Picture 8" descr="https://5b0988e595225.cdn.sohucs.com/images/20180706/652d9214339341dbb2639e9ea9e2be2b.jpeg"/>
          <p:cNvPicPr>
            <a:picLocks noChangeAspect="1" noChangeArrowheads="1"/>
          </p:cNvPicPr>
          <p:nvPr/>
        </p:nvPicPr>
        <p:blipFill rotWithShape="1">
          <a:blip r:embed="rId6">
            <a:extLst>
              <a:ext uri="{28A0092B-C50C-407E-A947-70E740481C1C}">
                <a14:useLocalDpi xmlns:a14="http://schemas.microsoft.com/office/drawing/2010/main" val="0"/>
              </a:ext>
            </a:extLst>
          </a:blip>
          <a:srcRect l="9627" r="10191"/>
          <a:stretch>
            <a:fillRect/>
          </a:stretch>
        </p:blipFill>
        <p:spPr bwMode="auto">
          <a:xfrm>
            <a:off x="43180" y="2807335"/>
            <a:ext cx="2415540" cy="2183130"/>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81280" y="5005070"/>
            <a:ext cx="11968480" cy="1814830"/>
          </a:xfrm>
          <a:prstGeom prst="rect">
            <a:avLst/>
          </a:prstGeom>
          <a:noFill/>
        </p:spPr>
        <p:txBody>
          <a:bodyPr wrap="square" rtlCol="0">
            <a:spAutoFit/>
          </a:bodyPr>
          <a:lstStyle/>
          <a:p>
            <a:pPr marL="342900" indent="-342900">
              <a:lnSpc>
                <a:spcPct val="140000"/>
              </a:lnSpc>
              <a:buFont typeface="Wingdings" panose="05000000000000000000" charset="0"/>
              <a:buChar char="p"/>
            </a:pPr>
            <a:r>
              <a:rPr lang="en-US" altLang="zh-CN" sz="2000"/>
              <a:t>1900</a:t>
            </a:r>
            <a:r>
              <a:rPr lang="zh-CN" altLang="en-US" sz="2000"/>
              <a:t>年</a:t>
            </a:r>
            <a:r>
              <a:rPr lang="en-US" altLang="zh-CN" sz="2000"/>
              <a:t>,</a:t>
            </a:r>
            <a:r>
              <a:rPr lang="zh-CN" altLang="en-US" sz="2000">
                <a:sym typeface="+mn-ea"/>
              </a:rPr>
              <a:t>乐观浪漫的法国人</a:t>
            </a:r>
            <a:r>
              <a:rPr lang="zh-CN" altLang="en-US" sz="2000"/>
              <a:t>怀着喜悦聆听新世纪元旦钟声。《费加罗报》憧憬</a:t>
            </a:r>
            <a:r>
              <a:rPr lang="en-US" altLang="zh-CN" sz="2000"/>
              <a:t>:“</a:t>
            </a:r>
            <a:r>
              <a:rPr lang="zh-CN" altLang="en-US" sz="2000"/>
              <a:t>20世纪带给我们的将是科学进入社会和私人生活</a:t>
            </a:r>
            <a:r>
              <a:rPr lang="en-US" altLang="zh-CN" sz="2000"/>
              <a:t>,</a:t>
            </a:r>
            <a:r>
              <a:rPr lang="zh-CN" altLang="en-US" sz="2000"/>
              <a:t>希望新世纪把愚蠢的仇恨、无聊的争斗和可笑的诽谤统统带走。</a:t>
            </a:r>
            <a:r>
              <a:rPr lang="en-US" altLang="zh-CN" sz="2000"/>
              <a:t>”</a:t>
            </a:r>
            <a:r>
              <a:rPr lang="zh-CN" altLang="en-US" sz="2000"/>
              <a:t>但是</a:t>
            </a:r>
            <a:r>
              <a:rPr lang="zh-CN" altLang="zh-CN" sz="2000" b="1" dirty="0">
                <a:latin typeface="楷体" panose="02010609060101010101" pitchFamily="49" charset="-122"/>
                <a:ea typeface="楷体" panose="02010609060101010101" pitchFamily="49" charset="-122"/>
                <a:sym typeface="+mn-ea"/>
              </a:rPr>
              <a:t>……</a:t>
            </a:r>
            <a:endParaRPr lang="zh-CN" altLang="zh-CN" sz="2000" b="1" dirty="0">
              <a:latin typeface="楷体" panose="02010609060101010101" pitchFamily="49" charset="-122"/>
              <a:ea typeface="楷体" panose="02010609060101010101" pitchFamily="49" charset="-122"/>
              <a:sym typeface="+mn-ea"/>
            </a:endParaRPr>
          </a:p>
          <a:p>
            <a:pPr marL="342900" indent="-342900">
              <a:lnSpc>
                <a:spcPct val="140000"/>
              </a:lnSpc>
              <a:buFont typeface="Wingdings" panose="05000000000000000000" charset="0"/>
              <a:buChar char="p"/>
            </a:pPr>
            <a:r>
              <a:rPr lang="zh-CN" altLang="en-US" sz="2000"/>
              <a:t>如何制裁发动战争的祸首？如何再建国家间的信任？如何防止重演战争覆辙？如何确立人类和平机制？所有的人们都在痛定思痛！一个新的国际秩序和世界格局即将出炉。有幸喜，也有缺憾</a:t>
            </a:r>
            <a:r>
              <a:rPr lang="zh-CN" altLang="zh-CN" sz="2000" b="1" dirty="0">
                <a:latin typeface="楷体" panose="02010609060101010101" pitchFamily="49" charset="-122"/>
                <a:ea typeface="楷体" panose="02010609060101010101" pitchFamily="49" charset="-122"/>
                <a:sym typeface="+mn-ea"/>
              </a:rPr>
              <a:t>……</a:t>
            </a:r>
            <a:endParaRPr lang="zh-CN" altLang="en-US" sz="2000"/>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格 10"/>
          <p:cNvGraphicFramePr>
            <a:graphicFrameLocks noGrp="1"/>
          </p:cNvGraphicFramePr>
          <p:nvPr>
            <p:custDataLst>
              <p:tags r:id="rId1"/>
            </p:custDataLst>
          </p:nvPr>
        </p:nvGraphicFramePr>
        <p:xfrm>
          <a:off x="212513" y="1450552"/>
          <a:ext cx="11598275" cy="2322195"/>
        </p:xfrm>
        <a:graphic>
          <a:graphicData uri="http://schemas.openxmlformats.org/drawingml/2006/table">
            <a:tbl>
              <a:tblPr firstRow="1" bandRow="1">
                <a:tableStyleId>{5C22544A-7EE6-4342-B048-85BDC9FD1C3A}</a:tableStyleId>
              </a:tblPr>
              <a:tblGrid>
                <a:gridCol w="2497455"/>
                <a:gridCol w="9100820"/>
              </a:tblGrid>
              <a:tr h="609600">
                <a:tc gridSpan="2">
                  <a:txBody>
                    <a:bodyPr/>
                    <a:lstStyle/>
                    <a:p>
                      <a:pPr algn="l"/>
                      <a:r>
                        <a:rPr lang="zh-CN" altLang="en-US" sz="32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战后国际秩序的建构</a:t>
                      </a:r>
                      <a:r>
                        <a:rPr lang="en-US" altLang="zh-CN" sz="32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a:t>
                      </a:r>
                      <a:r>
                        <a:rPr lang="zh-CN" altLang="en-US" sz="32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凡尔赛</a:t>
                      </a:r>
                      <a:r>
                        <a:rPr lang="en-US" altLang="zh-CN" sz="32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a:t>
                      </a:r>
                      <a:r>
                        <a:rPr lang="zh-CN" altLang="en-US" sz="32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华盛顿体系</a:t>
                      </a:r>
                      <a:endParaRPr lang="zh-CN" altLang="en-US" sz="32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endParaRPr>
                    </a:p>
                  </a:txBody>
                  <a:tcPr marL="121940" marR="121940" marT="60924" marB="60924"/>
                </a:tc>
                <a:tc hMerge="1">
                  <a:tcPr/>
                </a:tc>
              </a:tr>
              <a:tr h="595630">
                <a:tc>
                  <a:txBody>
                    <a:bodyPr/>
                    <a:lstStyle/>
                    <a:p>
                      <a:r>
                        <a:rPr lang="zh-CN" altLang="en-US" sz="2400" b="1" dirty="0">
                          <a:solidFill>
                            <a:schemeClr val="tx1"/>
                          </a:solidFill>
                          <a:effectLst>
                            <a:outerShdw blurRad="38100" dist="38100" dir="2700000" algn="tl">
                              <a:srgbClr val="000000">
                                <a:alpha val="43137"/>
                              </a:srgbClr>
                            </a:outerShdw>
                          </a:effectLst>
                          <a:uFillTx/>
                          <a:latin typeface="方正姚体" panose="02010601030101010101" pitchFamily="2" charset="-122"/>
                          <a:ea typeface="方正姚体" panose="02010601030101010101" pitchFamily="2" charset="-122"/>
                        </a:rPr>
                        <a:t>国际会议</a:t>
                      </a:r>
                      <a:endParaRPr lang="zh-CN" altLang="en-US" sz="2400" b="1" dirty="0">
                        <a:solidFill>
                          <a:schemeClr val="tx1"/>
                        </a:solidFill>
                        <a:effectLst>
                          <a:outerShdw blurRad="38100" dist="38100" dir="2700000" algn="tl">
                            <a:srgbClr val="000000">
                              <a:alpha val="43137"/>
                            </a:srgbClr>
                          </a:outerShdw>
                        </a:effectLst>
                        <a:uFillTx/>
                        <a:latin typeface="方正姚体" panose="02010601030101010101" pitchFamily="2" charset="-122"/>
                        <a:ea typeface="方正姚体" panose="02010601030101010101" pitchFamily="2" charset="-122"/>
                      </a:endParaRPr>
                    </a:p>
                  </a:txBody>
                  <a:tcPr marL="121940" marR="121940" marT="60924" marB="60924"/>
                </a:tc>
                <a:tc>
                  <a:txBody>
                    <a:bodyPr/>
                    <a:lstStyle/>
                    <a:p>
                      <a:r>
                        <a:rPr lang="zh-CN" altLang="en-US" sz="2400" b="1" dirty="0">
                          <a:solidFill>
                            <a:schemeClr val="tx1"/>
                          </a:solidFill>
                          <a:effectLst>
                            <a:outerShdw blurRad="38100" dist="38100" dir="2700000" algn="tl">
                              <a:srgbClr val="000000">
                                <a:alpha val="43137"/>
                              </a:srgbClr>
                            </a:outerShdw>
                          </a:effectLst>
                          <a:uFillTx/>
                          <a:latin typeface="方正姚体" panose="02010601030101010101" pitchFamily="2" charset="-122"/>
                          <a:ea typeface="方正姚体" panose="02010601030101010101" pitchFamily="2" charset="-122"/>
                        </a:rPr>
                        <a:t>巴黎和会（</a:t>
                      </a:r>
                      <a:r>
                        <a:rPr lang="en-US" altLang="zh-CN" sz="2400" b="1" dirty="0">
                          <a:solidFill>
                            <a:schemeClr val="tx1"/>
                          </a:solidFill>
                          <a:effectLst>
                            <a:outerShdw blurRad="38100" dist="38100" dir="2700000" algn="tl">
                              <a:srgbClr val="000000">
                                <a:alpha val="43137"/>
                              </a:srgbClr>
                            </a:outerShdw>
                          </a:effectLst>
                          <a:uFillTx/>
                          <a:latin typeface="方正姚体" panose="02010601030101010101" pitchFamily="2" charset="-122"/>
                          <a:ea typeface="方正姚体" panose="02010601030101010101" pitchFamily="2" charset="-122"/>
                        </a:rPr>
                        <a:t>1919</a:t>
                      </a:r>
                      <a:r>
                        <a:rPr lang="zh-CN" altLang="en-US" sz="2400" b="1" dirty="0">
                          <a:solidFill>
                            <a:schemeClr val="tx1"/>
                          </a:solidFill>
                          <a:effectLst>
                            <a:outerShdw blurRad="38100" dist="38100" dir="2700000" algn="tl">
                              <a:srgbClr val="000000">
                                <a:alpha val="43137"/>
                              </a:srgbClr>
                            </a:outerShdw>
                          </a:effectLst>
                          <a:uFillTx/>
                          <a:latin typeface="方正姚体" panose="02010601030101010101" pitchFamily="2" charset="-122"/>
                          <a:ea typeface="方正姚体" panose="02010601030101010101" pitchFamily="2" charset="-122"/>
                        </a:rPr>
                        <a:t>）华盛顿会议（</a:t>
                      </a:r>
                      <a:r>
                        <a:rPr lang="en-US" altLang="zh-CN" sz="2400" b="1" dirty="0">
                          <a:solidFill>
                            <a:schemeClr val="tx1"/>
                          </a:solidFill>
                          <a:effectLst>
                            <a:outerShdw blurRad="38100" dist="38100" dir="2700000" algn="tl">
                              <a:srgbClr val="000000">
                                <a:alpha val="43137"/>
                              </a:srgbClr>
                            </a:outerShdw>
                          </a:effectLst>
                          <a:uFillTx/>
                          <a:latin typeface="方正姚体" panose="02010601030101010101" pitchFamily="2" charset="-122"/>
                          <a:ea typeface="方正姚体" panose="02010601030101010101" pitchFamily="2" charset="-122"/>
                        </a:rPr>
                        <a:t>1921-1922</a:t>
                      </a:r>
                      <a:r>
                        <a:rPr lang="zh-CN" altLang="en-US" sz="2400" b="1" dirty="0">
                          <a:solidFill>
                            <a:schemeClr val="tx1"/>
                          </a:solidFill>
                          <a:effectLst>
                            <a:outerShdw blurRad="38100" dist="38100" dir="2700000" algn="tl">
                              <a:srgbClr val="000000">
                                <a:alpha val="43137"/>
                              </a:srgbClr>
                            </a:outerShdw>
                          </a:effectLst>
                          <a:uFillTx/>
                          <a:latin typeface="方正姚体" panose="02010601030101010101" pitchFamily="2" charset="-122"/>
                          <a:ea typeface="方正姚体" panose="02010601030101010101" pitchFamily="2" charset="-122"/>
                        </a:rPr>
                        <a:t>）</a:t>
                      </a:r>
                      <a:endParaRPr lang="zh-CN" altLang="en-US" sz="2400" b="1" dirty="0">
                        <a:solidFill>
                          <a:schemeClr val="tx1"/>
                        </a:solidFill>
                        <a:effectLst>
                          <a:outerShdw blurRad="38100" dist="38100" dir="2700000" algn="tl">
                            <a:srgbClr val="000000">
                              <a:alpha val="43137"/>
                            </a:srgbClr>
                          </a:outerShdw>
                        </a:effectLst>
                        <a:uFillTx/>
                        <a:latin typeface="方正姚体" panose="02010601030101010101" pitchFamily="2" charset="-122"/>
                        <a:ea typeface="方正姚体" panose="02010601030101010101" pitchFamily="2" charset="-122"/>
                      </a:endParaRPr>
                    </a:p>
                  </a:txBody>
                  <a:tcPr marL="121940" marR="121940" marT="60924" marB="60924"/>
                </a:tc>
              </a:tr>
              <a:tr h="537845">
                <a:tc>
                  <a:txBody>
                    <a:bodyPr/>
                    <a:lstStyle/>
                    <a:p>
                      <a:r>
                        <a:rPr lang="zh-CN" altLang="en-US" sz="24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重要条约</a:t>
                      </a:r>
                      <a:endParaRPr lang="zh-CN" altLang="en-US" sz="24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endParaRPr>
                    </a:p>
                  </a:txBody>
                  <a:tcPr marL="121940" marR="121940" marT="60924" marB="60924"/>
                </a:tc>
                <a:tc>
                  <a:txBody>
                    <a:bodyPr/>
                    <a:lstStyle/>
                    <a:p>
                      <a:r>
                        <a:rPr lang="en-US" altLang="zh-CN" sz="24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a:t>
                      </a:r>
                      <a:r>
                        <a:rPr lang="zh-CN" altLang="en-US" sz="24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凡尔赛和约</a:t>
                      </a:r>
                      <a:r>
                        <a:rPr lang="en-US" altLang="zh-CN" sz="24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a:t>
                      </a:r>
                      <a:r>
                        <a:rPr lang="zh-CN" altLang="en-US" sz="24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（对德和约）、</a:t>
                      </a:r>
                      <a:r>
                        <a:rPr lang="en-US" altLang="zh-CN" sz="24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a:t>
                      </a:r>
                      <a:r>
                        <a:rPr lang="zh-CN" altLang="en-US" sz="24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九国公约</a:t>
                      </a:r>
                      <a:r>
                        <a:rPr lang="en-US" altLang="zh-CN" sz="24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a:t>
                      </a:r>
                      <a:r>
                        <a:rPr lang="zh-CN" altLang="en-US" sz="24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等</a:t>
                      </a:r>
                      <a:endParaRPr lang="zh-CN" altLang="en-US" sz="24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endParaRPr>
                    </a:p>
                  </a:txBody>
                  <a:tcPr marL="121940" marR="121940" marT="60924" marB="60924"/>
                </a:tc>
              </a:tr>
              <a:tr h="579120">
                <a:tc>
                  <a:txBody>
                    <a:bodyPr/>
                    <a:lstStyle/>
                    <a:p>
                      <a:r>
                        <a:rPr lang="zh-CN" altLang="en-US" sz="24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国际组织</a:t>
                      </a:r>
                      <a:endParaRPr lang="zh-CN" altLang="en-US" sz="24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endParaRPr>
                    </a:p>
                  </a:txBody>
                  <a:tcPr marL="121940" marR="121940" marT="60924" marB="60924"/>
                </a:tc>
                <a:tc>
                  <a:txBody>
                    <a:bodyPr/>
                    <a:lstStyle/>
                    <a:p>
                      <a:r>
                        <a:rPr lang="zh-CN" altLang="en-US" sz="24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国际联盟（</a:t>
                      </a:r>
                      <a:r>
                        <a:rPr lang="en-US" altLang="zh-CN" sz="24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1920</a:t>
                      </a:r>
                      <a:r>
                        <a:rPr lang="zh-CN" altLang="en-US" sz="24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rPr>
                        <a:t>年）</a:t>
                      </a:r>
                      <a:endParaRPr lang="zh-CN" altLang="en-US" sz="2400" b="1" dirty="0">
                        <a:effectLst>
                          <a:outerShdw blurRad="38100" dist="38100" dir="2700000" algn="tl">
                            <a:srgbClr val="000000">
                              <a:alpha val="43137"/>
                            </a:srgbClr>
                          </a:outerShdw>
                        </a:effectLst>
                        <a:latin typeface="方正姚体" panose="02010601030101010101" pitchFamily="2" charset="-122"/>
                        <a:ea typeface="方正姚体" panose="02010601030101010101" pitchFamily="2" charset="-122"/>
                      </a:endParaRPr>
                    </a:p>
                  </a:txBody>
                  <a:tcPr marL="121940" marR="121940" marT="60924" marB="60924"/>
                </a:tc>
              </a:tr>
            </a:tbl>
          </a:graphicData>
        </a:graphic>
      </p:graphicFrame>
      <p:grpSp>
        <p:nvGrpSpPr>
          <p:cNvPr id="9" name="组合 8"/>
          <p:cNvGrpSpPr/>
          <p:nvPr/>
        </p:nvGrpSpPr>
        <p:grpSpPr>
          <a:xfrm>
            <a:off x="215900" y="-24765"/>
            <a:ext cx="11649075" cy="1468755"/>
            <a:chOff x="3409315" y="2228850"/>
            <a:chExt cx="5373370" cy="2400300"/>
          </a:xfrm>
        </p:grpSpPr>
        <p:sp>
          <p:nvSpPr>
            <p:cNvPr id="10" name="矩形 9"/>
            <p:cNvSpPr/>
            <p:nvPr/>
          </p:nvSpPr>
          <p:spPr>
            <a:xfrm>
              <a:off x="3409315" y="2447925"/>
              <a:ext cx="5372735" cy="21812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9" name="矩形 28"/>
            <p:cNvSpPr/>
            <p:nvPr/>
          </p:nvSpPr>
          <p:spPr>
            <a:xfrm>
              <a:off x="3409950" y="2409825"/>
              <a:ext cx="5372735" cy="86400"/>
            </a:xfrm>
            <a:prstGeom prst="rect">
              <a:avLst/>
            </a:prstGeom>
            <a:solidFill>
              <a:srgbClr val="A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0" name="矩形 29"/>
            <p:cNvSpPr/>
            <p:nvPr/>
          </p:nvSpPr>
          <p:spPr>
            <a:xfrm>
              <a:off x="3409950" y="2228850"/>
              <a:ext cx="108000" cy="10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1" name="矩形 30"/>
            <p:cNvSpPr/>
            <p:nvPr/>
          </p:nvSpPr>
          <p:spPr>
            <a:xfrm>
              <a:off x="3831640" y="2228850"/>
              <a:ext cx="107950" cy="10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2" name="矩形 31"/>
            <p:cNvSpPr/>
            <p:nvPr/>
          </p:nvSpPr>
          <p:spPr>
            <a:xfrm>
              <a:off x="3620820" y="2228850"/>
              <a:ext cx="107950" cy="10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3" name="矩形 32"/>
            <p:cNvSpPr/>
            <p:nvPr/>
          </p:nvSpPr>
          <p:spPr>
            <a:xfrm>
              <a:off x="8534400" y="4375785"/>
              <a:ext cx="144000" cy="144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35" name="文本框 34"/>
          <p:cNvSpPr txBox="1"/>
          <p:nvPr/>
        </p:nvSpPr>
        <p:spPr>
          <a:xfrm>
            <a:off x="488315" y="211455"/>
            <a:ext cx="11153140" cy="1198880"/>
          </a:xfrm>
          <a:prstGeom prst="rect">
            <a:avLst/>
          </a:prstGeom>
          <a:noFill/>
        </p:spPr>
        <p:txBody>
          <a:bodyPr wrap="square" rtlCol="0">
            <a:spAutoFit/>
          </a:bodyPr>
          <a:lstStyle/>
          <a:p>
            <a:pPr>
              <a:lnSpc>
                <a:spcPct val="150000"/>
              </a:lnSpc>
            </a:pPr>
            <a:r>
              <a:rPr lang="zh-CN" altLang="en-US" sz="2400" dirty="0">
                <a:latin typeface="+mn-ea"/>
                <a:sym typeface="+mn-ea"/>
              </a:rPr>
              <a:t>国际秩序是指在一定世界格局基础上形成的国际行为规则和相应的保障机制，通常包括国际规则、国际协议、国际惯例和国际组织等</a:t>
            </a:r>
            <a:endParaRPr lang="zh-CN" altLang="en-US" sz="2400" dirty="0">
              <a:latin typeface="+mn-ea"/>
              <a:sym typeface="+mn-ea"/>
            </a:endParaRPr>
          </a:p>
        </p:txBody>
      </p:sp>
      <p:sp>
        <p:nvSpPr>
          <p:cNvPr id="38" name="矩形 37"/>
          <p:cNvSpPr/>
          <p:nvPr/>
        </p:nvSpPr>
        <p:spPr>
          <a:xfrm>
            <a:off x="106045" y="3797935"/>
            <a:ext cx="11793855" cy="1137285"/>
          </a:xfrm>
          <a:prstGeom prst="rect">
            <a:avLst/>
          </a:prstGeom>
          <a:noFill/>
          <a:ln>
            <a:noFill/>
          </a:ln>
        </p:spPr>
        <p:txBody>
          <a:bodyPr wrap="square" rtlCol="0" anchor="t">
            <a:spAutoFit/>
          </a:bodyPr>
          <a:lstStyle/>
          <a:p>
            <a:pPr algn="l">
              <a:lnSpc>
                <a:spcPct val="170000"/>
              </a:lnSpc>
            </a:pPr>
            <a:r>
              <a:rPr lang="zh-CN" altLang="en-US" sz="2000" b="1">
                <a:solidFill>
                  <a:schemeClr val="tx1"/>
                </a:solidFill>
                <a:effectLst>
                  <a:outerShdw blurRad="38100" dist="19050" dir="2700000" algn="tl" rotWithShape="0">
                    <a:schemeClr val="dk1">
                      <a:alpha val="40000"/>
                    </a:schemeClr>
                  </a:outerShdw>
                </a:effectLst>
              </a:rPr>
              <a:t>人类的进步：</a:t>
            </a:r>
            <a:r>
              <a:rPr lang="zh-CN" altLang="en-US" sz="2000">
                <a:sym typeface="+mn-ea"/>
              </a:rPr>
              <a:t>大搏杀后的世界新秩序</a:t>
            </a:r>
            <a:r>
              <a:rPr lang="en-US" altLang="zh-CN" sz="2000">
                <a:sym typeface="+mn-ea"/>
              </a:rPr>
              <a:t>-</a:t>
            </a:r>
            <a:r>
              <a:rPr lang="zh-CN" altLang="en-US" sz="2000">
                <a:sym typeface="+mn-ea"/>
              </a:rPr>
              <a:t>承认列强相对实力变化</a:t>
            </a:r>
            <a:r>
              <a:rPr lang="en-US" altLang="zh-CN" sz="2000">
                <a:sym typeface="+mn-ea"/>
              </a:rPr>
              <a:t>-</a:t>
            </a:r>
            <a:r>
              <a:rPr lang="zh-CN" altLang="en-US" sz="2000">
                <a:sym typeface="+mn-ea"/>
              </a:rPr>
              <a:t>国联适应了世界整体化</a:t>
            </a:r>
            <a:r>
              <a:rPr lang="en-US" altLang="zh-CN" sz="2000">
                <a:sym typeface="+mn-ea"/>
              </a:rPr>
              <a:t>-</a:t>
            </a:r>
            <a:r>
              <a:rPr lang="zh-CN" altLang="en-US" sz="2000">
                <a:sym typeface="+mn-ea"/>
              </a:rPr>
              <a:t>20年的相对平稳。</a:t>
            </a:r>
            <a:endParaRPr lang="zh-CN" altLang="en-US" sz="2000">
              <a:sym typeface="+mn-ea"/>
            </a:endParaRPr>
          </a:p>
          <a:p>
            <a:pPr algn="l">
              <a:lnSpc>
                <a:spcPct val="170000"/>
              </a:lnSpc>
            </a:pPr>
            <a:r>
              <a:rPr lang="zh-CN" altLang="en-US" sz="2000" b="1">
                <a:effectLst>
                  <a:outerShdw blurRad="38100" dist="19050" dir="2700000" algn="tl" rotWithShape="0">
                    <a:schemeClr val="dk1">
                      <a:alpha val="40000"/>
                    </a:schemeClr>
                  </a:outerShdw>
                </a:effectLst>
                <a:sym typeface="+mn-ea"/>
              </a:rPr>
              <a:t>世界的隐忧：</a:t>
            </a:r>
            <a:r>
              <a:rPr lang="zh-CN" altLang="en-US" sz="2000">
                <a:sym typeface="+mn-ea"/>
              </a:rPr>
              <a:t>强权政治、国家私欲、意识形态下的新矛盾凸显。国联缺乏有效的解决国际争端的机制。</a:t>
            </a:r>
            <a:endParaRPr lang="zh-CN" altLang="en-US" sz="2000">
              <a:sym typeface="+mn-ea"/>
            </a:endParaRPr>
          </a:p>
        </p:txBody>
      </p:sp>
      <p:sp>
        <p:nvSpPr>
          <p:cNvPr id="40" name="文本框 39"/>
          <p:cNvSpPr txBox="1"/>
          <p:nvPr/>
        </p:nvSpPr>
        <p:spPr>
          <a:xfrm>
            <a:off x="215900" y="5135880"/>
            <a:ext cx="11595100" cy="1660525"/>
          </a:xfrm>
          <a:prstGeom prst="rect">
            <a:avLst/>
          </a:prstGeom>
          <a:noFill/>
          <a:ln>
            <a:solidFill>
              <a:schemeClr val="tx1"/>
            </a:solidFill>
          </a:ln>
        </p:spPr>
        <p:txBody>
          <a:bodyPr wrap="square" rtlCol="0">
            <a:spAutoFit/>
          </a:bodyPr>
          <a:lstStyle/>
          <a:p>
            <a:pPr>
              <a:lnSpc>
                <a:spcPct val="140000"/>
              </a:lnSpc>
            </a:pPr>
            <a:r>
              <a:rPr lang="zh-CN" altLang="en-US"/>
              <a:t>  </a:t>
            </a:r>
            <a:r>
              <a:rPr lang="zh-CN" altLang="en-US" sz="2000">
                <a:latin typeface="华文楷体" panose="02010600040101010101" charset="-122"/>
                <a:ea typeface="华文楷体" panose="02010600040101010101" charset="-122"/>
                <a:cs typeface="华文楷体" panose="02010600040101010101" charset="-122"/>
              </a:rPr>
              <a:t>……威尔逊要求公正和平的号召，同样得到了无数外国人的支持。于是，总统带着和平使者的冠名前往……这变成了一出个人悲剧：威尔逊精心缝制的神圣的和平外衣被欧洲那些固执的领导人、持批评态度的参议员们和他自己的一些心怀不满的顾问们从身上剥下来。</a:t>
            </a:r>
            <a:endParaRPr lang="zh-CN" altLang="en-US" sz="2000">
              <a:latin typeface="华文楷体" panose="02010600040101010101" charset="-122"/>
              <a:ea typeface="华文楷体" panose="02010600040101010101" charset="-122"/>
              <a:cs typeface="华文楷体" panose="02010600040101010101" charset="-122"/>
            </a:endParaRPr>
          </a:p>
          <a:p>
            <a:r>
              <a:rPr lang="en-US" altLang="zh-CN"/>
              <a:t>                                                                                                                                    </a:t>
            </a:r>
            <a:r>
              <a:rPr lang="zh-CN" altLang="en-US"/>
              <a:t>——-托冯斯·帕特森《美国外交政策》</a:t>
            </a: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4643120" y="0"/>
            <a:ext cx="7548880" cy="31191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sym typeface="Arial" panose="020B0604020202020204" pitchFamily="34" charset="0"/>
            </a:endParaRPr>
          </a:p>
        </p:txBody>
      </p:sp>
      <p:sp>
        <p:nvSpPr>
          <p:cNvPr id="4" name="文本框 3"/>
          <p:cNvSpPr txBox="1"/>
          <p:nvPr/>
        </p:nvSpPr>
        <p:spPr>
          <a:xfrm>
            <a:off x="4632960" y="24130"/>
            <a:ext cx="7425055" cy="3107690"/>
          </a:xfrm>
          <a:prstGeom prst="rect">
            <a:avLst/>
          </a:prstGeom>
          <a:noFill/>
        </p:spPr>
        <p:txBody>
          <a:bodyPr wrap="square" rtlCol="0">
            <a:spAutoFit/>
          </a:bodyPr>
          <a:lstStyle/>
          <a:p>
            <a:pPr marL="285750" indent="-285750">
              <a:lnSpc>
                <a:spcPct val="140000"/>
              </a:lnSpc>
              <a:buClr>
                <a:schemeClr val="bg1"/>
              </a:buClr>
              <a:buSzPct val="100000"/>
              <a:buFont typeface="Wingdings" panose="05000000000000000000" charset="0"/>
              <a:buChar char="Ø"/>
            </a:pPr>
            <a:r>
              <a:rPr lang="zh-CN" sz="2000" b="1" spc="160">
                <a:solidFill>
                  <a:schemeClr val="bg1"/>
                </a:solidFill>
                <a:latin typeface="Arial" panose="020B0604020202020204" pitchFamily="34" charset="0"/>
                <a:ea typeface="微软雅黑" panose="020B0503020204020204" charset="-122"/>
                <a:sym typeface="+mn-ea"/>
              </a:rPr>
              <a:t>列宁认为</a:t>
            </a:r>
            <a:r>
              <a:rPr lang="en-US" altLang="zh-CN" sz="2000" b="1" spc="160">
                <a:solidFill>
                  <a:schemeClr val="bg1"/>
                </a:solidFill>
                <a:latin typeface="Arial" panose="020B0604020202020204" pitchFamily="34" charset="0"/>
                <a:ea typeface="微软雅黑" panose="020B0503020204020204" charset="-122"/>
                <a:sym typeface="+mn-ea"/>
              </a:rPr>
              <a:t>:</a:t>
            </a:r>
            <a:r>
              <a:rPr lang="zh-CN" sz="2000" b="1" spc="160">
                <a:solidFill>
                  <a:schemeClr val="bg1"/>
                </a:solidFill>
                <a:latin typeface="Arial" panose="020B0604020202020204" pitchFamily="34" charset="0"/>
                <a:ea typeface="微软雅黑" panose="020B0503020204020204" charset="-122"/>
                <a:sym typeface="+mn-ea"/>
              </a:rPr>
              <a:t>“靠《凡尔赛和约》维系的整个国际体系、国际秩序是建立在火山上的。”</a:t>
            </a:r>
            <a:endParaRPr lang="zh-CN" sz="2000" b="1" spc="160">
              <a:solidFill>
                <a:schemeClr val="bg1"/>
              </a:solidFill>
              <a:latin typeface="Arial" panose="020B0604020202020204" pitchFamily="34" charset="0"/>
              <a:ea typeface="微软雅黑" panose="020B0503020204020204" charset="-122"/>
              <a:sym typeface="+mn-ea"/>
            </a:endParaRPr>
          </a:p>
          <a:p>
            <a:pPr marL="285750" indent="-285750">
              <a:lnSpc>
                <a:spcPct val="140000"/>
              </a:lnSpc>
              <a:buClr>
                <a:schemeClr val="bg1"/>
              </a:buClr>
              <a:buSzPct val="100000"/>
              <a:buFont typeface="Wingdings" panose="05000000000000000000" charset="0"/>
              <a:buChar char="Ø"/>
            </a:pPr>
            <a:r>
              <a:rPr lang="zh-CN" sz="2000" b="1" spc="160">
                <a:solidFill>
                  <a:schemeClr val="bg1"/>
                </a:solidFill>
                <a:latin typeface="Arial" panose="020B0604020202020204" pitchFamily="34" charset="0"/>
                <a:ea typeface="微软雅黑" panose="020B0503020204020204" charset="-122"/>
                <a:sym typeface="+mn-ea"/>
              </a:rPr>
              <a:t>福熙在和约签订后说：“这不是和平</a:t>
            </a:r>
            <a:r>
              <a:rPr lang="en-US" altLang="zh-CN" sz="2000" b="1" spc="160">
                <a:solidFill>
                  <a:schemeClr val="bg1"/>
                </a:solidFill>
                <a:latin typeface="Arial" panose="020B0604020202020204" pitchFamily="34" charset="0"/>
                <a:ea typeface="微软雅黑" panose="020B0503020204020204" charset="-122"/>
                <a:sym typeface="+mn-ea"/>
              </a:rPr>
              <a:t>,</a:t>
            </a:r>
            <a:r>
              <a:rPr lang="zh-CN" sz="2000" b="1" spc="160">
                <a:solidFill>
                  <a:schemeClr val="bg1"/>
                </a:solidFill>
                <a:latin typeface="Arial" panose="020B0604020202020204" pitchFamily="34" charset="0"/>
                <a:ea typeface="微软雅黑" panose="020B0503020204020204" charset="-122"/>
                <a:sym typeface="+mn-ea"/>
              </a:rPr>
              <a:t>是二十年的休战。”</a:t>
            </a:r>
            <a:r>
              <a:rPr lang="zh-CN" altLang="en-US" sz="2000" b="1" spc="160">
                <a:solidFill>
                  <a:schemeClr val="bg1"/>
                </a:solidFill>
                <a:latin typeface="Arial" panose="020B0604020202020204" pitchFamily="34" charset="0"/>
                <a:ea typeface="微软雅黑" panose="020B0503020204020204" charset="-122"/>
                <a:sym typeface="+mn-ea"/>
              </a:rPr>
              <a:t>1919年6月28日</a:t>
            </a:r>
            <a:r>
              <a:rPr lang="en-US" altLang="zh-CN" sz="2000" b="1" spc="160">
                <a:solidFill>
                  <a:schemeClr val="bg1"/>
                </a:solidFill>
                <a:latin typeface="Arial" panose="020B0604020202020204" pitchFamily="34" charset="0"/>
                <a:ea typeface="微软雅黑" panose="020B0503020204020204" charset="-122"/>
                <a:sym typeface="+mn-ea"/>
              </a:rPr>
              <a:t>,</a:t>
            </a:r>
            <a:r>
              <a:rPr lang="zh-CN" altLang="en-US" sz="2000" b="1" spc="160">
                <a:solidFill>
                  <a:schemeClr val="bg1"/>
                </a:solidFill>
                <a:latin typeface="Arial" panose="020B0604020202020204" pitchFamily="34" charset="0"/>
                <a:ea typeface="微软雅黑" panose="020B0503020204020204" charset="-122"/>
                <a:sym typeface="+mn-ea"/>
              </a:rPr>
              <a:t>德国外长在签订条约后说</a:t>
            </a:r>
            <a:r>
              <a:rPr lang="en-US" altLang="zh-CN" sz="2000" b="1" spc="160">
                <a:solidFill>
                  <a:schemeClr val="bg1"/>
                </a:solidFill>
                <a:latin typeface="Arial" panose="020B0604020202020204" pitchFamily="34" charset="0"/>
                <a:ea typeface="微软雅黑" panose="020B0503020204020204" charset="-122"/>
                <a:sym typeface="+mn-ea"/>
              </a:rPr>
              <a:t>:</a:t>
            </a:r>
            <a:r>
              <a:rPr lang="zh-CN" altLang="en-US" sz="2000" b="1" spc="160">
                <a:solidFill>
                  <a:schemeClr val="bg1"/>
                </a:solidFill>
                <a:latin typeface="Arial" panose="020B0604020202020204" pitchFamily="34" charset="0"/>
                <a:ea typeface="微软雅黑" panose="020B0503020204020204" charset="-122"/>
                <a:sym typeface="+mn-ea"/>
              </a:rPr>
              <a:t>“如果要我承认我们是这场战争的唯一祸首</a:t>
            </a:r>
            <a:r>
              <a:rPr lang="en-US" altLang="zh-CN" sz="2000" b="1" spc="160">
                <a:solidFill>
                  <a:schemeClr val="bg1"/>
                </a:solidFill>
                <a:latin typeface="Arial" panose="020B0604020202020204" pitchFamily="34" charset="0"/>
                <a:ea typeface="微软雅黑" panose="020B0503020204020204" charset="-122"/>
                <a:sym typeface="+mn-ea"/>
              </a:rPr>
              <a:t>,</a:t>
            </a:r>
            <a:r>
              <a:rPr lang="zh-CN" altLang="en-US" sz="2000" b="1" spc="160">
                <a:solidFill>
                  <a:schemeClr val="bg1"/>
                </a:solidFill>
                <a:latin typeface="Arial" panose="020B0604020202020204" pitchFamily="34" charset="0"/>
                <a:ea typeface="微软雅黑" panose="020B0503020204020204" charset="-122"/>
                <a:sym typeface="+mn-ea"/>
              </a:rPr>
              <a:t>我知道那是扯谎！”而德国总理公然指责条约是“杀人的魔锤”。当天</a:t>
            </a:r>
            <a:r>
              <a:rPr lang="en-US" altLang="zh-CN" sz="2000" b="1" spc="160">
                <a:solidFill>
                  <a:schemeClr val="bg1"/>
                </a:solidFill>
                <a:latin typeface="Arial" panose="020B0604020202020204" pitchFamily="34" charset="0"/>
                <a:ea typeface="微软雅黑" panose="020B0503020204020204" charset="-122"/>
                <a:sym typeface="+mn-ea"/>
              </a:rPr>
              <a:t>,</a:t>
            </a:r>
            <a:r>
              <a:rPr lang="zh-CN" altLang="en-US" sz="2000" b="1" spc="160">
                <a:solidFill>
                  <a:schemeClr val="bg1"/>
                </a:solidFill>
                <a:latin typeface="Arial" panose="020B0604020202020204" pitchFamily="34" charset="0"/>
                <a:ea typeface="微软雅黑" panose="020B0503020204020204" charset="-122"/>
                <a:sym typeface="+mn-ea"/>
              </a:rPr>
              <a:t>德国许多报纸上纷纷出现镶着黑框的悼念文章</a:t>
            </a:r>
            <a:r>
              <a:rPr lang="en-US" altLang="zh-CN" sz="2000" b="1" spc="160">
                <a:solidFill>
                  <a:schemeClr val="bg1"/>
                </a:solidFill>
                <a:latin typeface="Arial" panose="020B0604020202020204" pitchFamily="34" charset="0"/>
                <a:ea typeface="微软雅黑" panose="020B0503020204020204" charset="-122"/>
                <a:sym typeface="+mn-ea"/>
              </a:rPr>
              <a:t>,</a:t>
            </a:r>
            <a:r>
              <a:rPr lang="zh-CN" altLang="en-US" sz="2000" b="1" spc="160">
                <a:solidFill>
                  <a:schemeClr val="bg1"/>
                </a:solidFill>
                <a:latin typeface="Arial" panose="020B0604020202020204" pitchFamily="34" charset="0"/>
                <a:ea typeface="微软雅黑" panose="020B0503020204020204" charset="-122"/>
                <a:sym typeface="+mn-ea"/>
              </a:rPr>
              <a:t>号召全民复仇。</a:t>
            </a:r>
            <a:endParaRPr lang="zh-CN" altLang="en-US" sz="2000" b="1" spc="160">
              <a:solidFill>
                <a:schemeClr val="bg1"/>
              </a:solidFill>
              <a:latin typeface="Arial" panose="020B0604020202020204" pitchFamily="34" charset="0"/>
              <a:ea typeface="微软雅黑" panose="020B0503020204020204" charset="-122"/>
              <a:sym typeface="+mn-ea"/>
            </a:endParaRPr>
          </a:p>
        </p:txBody>
      </p:sp>
      <p:pic>
        <p:nvPicPr>
          <p:cNvPr id="23557" name="图片 23"/>
          <p:cNvPicPr>
            <a:picLocks noChangeAspect="1"/>
          </p:cNvPicPr>
          <p:nvPr/>
        </p:nvPicPr>
        <p:blipFill>
          <a:blip r:embed="rId2">
            <a:extLst>
              <a:ext uri="{28A0092B-C50C-407E-A947-70E740481C1C}">
                <a14:useLocalDpi xmlns:a14="http://schemas.microsoft.com/office/drawing/2010/main" val="0"/>
              </a:ext>
            </a:extLst>
          </a:blip>
          <a:srcRect l="8444" r="13051" b="33640"/>
          <a:stretch>
            <a:fillRect/>
          </a:stretch>
        </p:blipFill>
        <p:spPr bwMode="auto">
          <a:xfrm>
            <a:off x="79375" y="3376295"/>
            <a:ext cx="2467610" cy="2186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2" descr="https://gimg2.baidu.com/image_search/src=http%3A%2F%2F5b0988e595225.cdn.sohucs.com%2Fimages%2F20190711%2Fed63d7ada4c04c06b93ddc348da98bbe.jpeg&amp;refer=http%3A%2F%2F5b0988e595225.cdn.sohucs.com&amp;app=2002&amp;size=f9999,10000&amp;q=a80&amp;n=0&amp;g=0n&amp;fmt=jpeg?sec=1621000449&amp;t=dec7843a90e0bb3c7c8d1c782c437d4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0515" y="3420110"/>
            <a:ext cx="3144520" cy="210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图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 y="33020"/>
            <a:ext cx="3795395" cy="3018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2"/>
          <p:cNvSpPr txBox="1"/>
          <p:nvPr/>
        </p:nvSpPr>
        <p:spPr>
          <a:xfrm>
            <a:off x="340360" y="3063240"/>
            <a:ext cx="5787390" cy="368300"/>
          </a:xfrm>
          <a:prstGeom prst="rect">
            <a:avLst/>
          </a:prstGeom>
          <a:noFill/>
        </p:spPr>
        <p:txBody>
          <a:bodyPr wrap="square" rtlCol="0">
            <a:spAutoFit/>
          </a:bodyPr>
          <a:lstStyle/>
          <a:p>
            <a:r>
              <a:rPr lang="en-US" altLang="zh-CN"/>
              <a:t>   1921.</a:t>
            </a:r>
            <a:r>
              <a:rPr lang="zh-CN" altLang="en-US"/>
              <a:t>德国漫画</a:t>
            </a:r>
            <a:r>
              <a:rPr lang="en-US" altLang="zh-CN"/>
              <a:t>.</a:t>
            </a:r>
            <a:r>
              <a:rPr lang="zh-CN" altLang="en-US"/>
              <a:t>英法意美日贪婪地吞噬德国的内脏</a:t>
            </a:r>
            <a:endParaRPr lang="zh-CN" altLang="en-US"/>
          </a:p>
        </p:txBody>
      </p:sp>
      <p:sp>
        <p:nvSpPr>
          <p:cNvPr id="14" name="文本框 13"/>
          <p:cNvSpPr txBox="1"/>
          <p:nvPr/>
        </p:nvSpPr>
        <p:spPr>
          <a:xfrm>
            <a:off x="3768725" y="295910"/>
            <a:ext cx="921385" cy="2298700"/>
          </a:xfrm>
          <a:prstGeom prst="rect">
            <a:avLst/>
          </a:prstGeom>
          <a:noFill/>
        </p:spPr>
        <p:txBody>
          <a:bodyPr vert="eaVert" wrap="square" rtlCol="0">
            <a:spAutoFit/>
          </a:bodyPr>
          <a:lstStyle/>
          <a:p>
            <a:r>
              <a:rPr lang="zh-CN" altLang="en-US" sz="2400" b="1">
                <a:sym typeface="+mn-ea"/>
              </a:rPr>
              <a:t>军国主义阴灵</a:t>
            </a:r>
            <a:endParaRPr lang="zh-CN" altLang="en-US" sz="2400" b="1"/>
          </a:p>
          <a:p>
            <a:r>
              <a:rPr lang="zh-CN" altLang="en-US" sz="2400" b="1">
                <a:sym typeface="+mn-ea"/>
              </a:rPr>
              <a:t>民族复仇主义</a:t>
            </a:r>
            <a:endParaRPr lang="zh-CN" altLang="en-US" sz="2400" b="1">
              <a:sym typeface="+mn-ea"/>
            </a:endParaRPr>
          </a:p>
        </p:txBody>
      </p:sp>
      <p:sp>
        <p:nvSpPr>
          <p:cNvPr id="16" name="矩形 15"/>
          <p:cNvSpPr/>
          <p:nvPr/>
        </p:nvSpPr>
        <p:spPr>
          <a:xfrm>
            <a:off x="6184265" y="3220085"/>
            <a:ext cx="5824220" cy="2287905"/>
          </a:xfrm>
          <a:prstGeom prst="rect">
            <a:avLst/>
          </a:prstGeom>
          <a:solidFill>
            <a:schemeClr val="tx1"/>
          </a:solidFill>
          <a:ln>
            <a:noFill/>
          </a:ln>
        </p:spPr>
        <p:txBody>
          <a:bodyPr wrap="square" rtlCol="0" anchor="t">
            <a:spAutoFit/>
          </a:bodyPr>
          <a:lstStyle/>
          <a:p>
            <a:pPr algn="ctr">
              <a:lnSpc>
                <a:spcPct val="170000"/>
              </a:lnSpc>
            </a:pPr>
            <a:r>
              <a:rPr lang="zh-CN" altLang="en-US" sz="2800" b="1">
                <a:solidFill>
                  <a:schemeClr val="accent4">
                    <a:lumMod val="20000"/>
                    <a:lumOff val="80000"/>
                  </a:schemeClr>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cs typeface="华文琥珀" panose="02010800040101010101" charset="-122"/>
              </a:rPr>
              <a:t>平衡与失衡：人类何以会走向战争？</a:t>
            </a:r>
            <a:r>
              <a:rPr lang="en-US" altLang="zh-CN" sz="2800" b="1">
                <a:solidFill>
                  <a:schemeClr val="accent4">
                    <a:lumMod val="20000"/>
                    <a:lumOff val="80000"/>
                  </a:schemeClr>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cs typeface="华文琥珀" panose="02010800040101010101" charset="-122"/>
              </a:rPr>
              <a:t>      </a:t>
            </a:r>
            <a:endParaRPr lang="en-US" altLang="zh-CN" sz="2800" b="1">
              <a:solidFill>
                <a:schemeClr val="accent4">
                  <a:lumMod val="20000"/>
                  <a:lumOff val="80000"/>
                </a:schemeClr>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cs typeface="华文琥珀" panose="02010800040101010101" charset="-122"/>
            </a:endParaRPr>
          </a:p>
          <a:p>
            <a:pPr algn="l">
              <a:lnSpc>
                <a:spcPct val="170000"/>
              </a:lnSpc>
            </a:pPr>
            <a:r>
              <a:rPr lang="zh-CN" altLang="en-US" sz="2800" b="1">
                <a:solidFill>
                  <a:schemeClr val="accent4">
                    <a:lumMod val="20000"/>
                    <a:lumOff val="80000"/>
                  </a:schemeClr>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cs typeface="华文琥珀" panose="02010800040101010101" charset="-122"/>
                <a:sym typeface="+mn-ea"/>
              </a:rPr>
              <a:t>传导与烈战：裹挟与被裹挟的世界！</a:t>
            </a:r>
            <a:endParaRPr lang="zh-CN" altLang="en-US" sz="2800" b="1">
              <a:solidFill>
                <a:schemeClr val="accent4">
                  <a:lumMod val="20000"/>
                  <a:lumOff val="80000"/>
                </a:schemeClr>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cs typeface="华文琥珀" panose="02010800040101010101" charset="-122"/>
              <a:sym typeface="+mn-ea"/>
            </a:endParaRPr>
          </a:p>
          <a:p>
            <a:pPr algn="l">
              <a:lnSpc>
                <a:spcPct val="170000"/>
              </a:lnSpc>
            </a:pPr>
            <a:r>
              <a:rPr lang="zh-CN" altLang="en-US" sz="2800" b="1">
                <a:solidFill>
                  <a:schemeClr val="accent4">
                    <a:lumMod val="20000"/>
                    <a:lumOff val="80000"/>
                  </a:schemeClr>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cs typeface="华文琥珀" panose="02010800040101010101" charset="-122"/>
                <a:sym typeface="+mn-ea"/>
              </a:rPr>
              <a:t>建构与解构：战争走向战争的怪圈！</a:t>
            </a:r>
            <a:endParaRPr lang="zh-CN" altLang="en-US" sz="2800" b="1">
              <a:solidFill>
                <a:schemeClr val="accent4">
                  <a:lumMod val="20000"/>
                  <a:lumOff val="80000"/>
                </a:schemeClr>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cs typeface="华文琥珀" panose="02010800040101010101" charset="-122"/>
              <a:sym typeface="+mn-ea"/>
            </a:endParaRPr>
          </a:p>
        </p:txBody>
      </p:sp>
      <p:sp>
        <p:nvSpPr>
          <p:cNvPr id="15" name="文本框 14"/>
          <p:cNvSpPr txBox="1"/>
          <p:nvPr/>
        </p:nvSpPr>
        <p:spPr>
          <a:xfrm>
            <a:off x="271780" y="5764530"/>
            <a:ext cx="4947285" cy="953135"/>
          </a:xfrm>
          <a:prstGeom prst="rect">
            <a:avLst/>
          </a:prstGeom>
          <a:noFill/>
        </p:spPr>
        <p:txBody>
          <a:bodyPr wrap="square" rtlCol="0">
            <a:spAutoFit/>
          </a:bodyPr>
          <a:lstStyle/>
          <a:p>
            <a:r>
              <a:rPr lang="zh-CN" altLang="en-US" sz="2800">
                <a:latin typeface="华文琥珀" panose="02010800040101010101" charset="-122"/>
                <a:ea typeface="华文琥珀" panose="02010800040101010101" charset="-122"/>
              </a:rPr>
              <a:t>战胜国对战败国的苛刻</a:t>
            </a:r>
            <a:endParaRPr lang="zh-CN" altLang="en-US" sz="2800">
              <a:latin typeface="华文琥珀" panose="02010800040101010101" charset="-122"/>
              <a:ea typeface="华文琥珀" panose="02010800040101010101" charset="-122"/>
            </a:endParaRPr>
          </a:p>
          <a:p>
            <a:r>
              <a:rPr lang="zh-CN" altLang="en-US" sz="2800">
                <a:latin typeface="华文琥珀" panose="02010800040101010101" charset="-122"/>
                <a:ea typeface="华文琥珀" panose="02010800040101010101" charset="-122"/>
              </a:rPr>
              <a:t>战胜国之间的利益冲突</a:t>
            </a:r>
            <a:endParaRPr lang="zh-CN" altLang="en-US" sz="2800">
              <a:latin typeface="华文琥珀" panose="02010800040101010101" charset="-122"/>
              <a:ea typeface="华文琥珀" panose="02010800040101010101" charset="-122"/>
            </a:endParaRPr>
          </a:p>
        </p:txBody>
      </p:sp>
      <p:sp>
        <p:nvSpPr>
          <p:cNvPr id="17" name="文本框 16"/>
          <p:cNvSpPr txBox="1"/>
          <p:nvPr/>
        </p:nvSpPr>
        <p:spPr>
          <a:xfrm>
            <a:off x="4198620" y="5768340"/>
            <a:ext cx="7768590" cy="891540"/>
          </a:xfrm>
          <a:prstGeom prst="rect">
            <a:avLst/>
          </a:prstGeom>
          <a:noFill/>
        </p:spPr>
        <p:txBody>
          <a:bodyPr wrap="square" rtlCol="0">
            <a:spAutoFit/>
          </a:bodyPr>
          <a:lstStyle/>
          <a:p>
            <a:pPr>
              <a:lnSpc>
                <a:spcPct val="130000"/>
              </a:lnSpc>
            </a:pPr>
            <a:r>
              <a:rPr lang="zh-CN" altLang="en-US" sz="2000"/>
              <a:t>国联之争（美国与英法的矛盾）</a:t>
            </a:r>
            <a:r>
              <a:rPr lang="en-US" altLang="zh-CN" sz="2000"/>
              <a:t>    </a:t>
            </a:r>
            <a:r>
              <a:rPr lang="zh-CN" altLang="en-US" sz="2000"/>
              <a:t>赔款问题（各国之间分赃矛盾）</a:t>
            </a:r>
            <a:endParaRPr lang="zh-CN" altLang="en-US" sz="2000"/>
          </a:p>
          <a:p>
            <a:pPr>
              <a:lnSpc>
                <a:spcPct val="130000"/>
              </a:lnSpc>
            </a:pPr>
            <a:r>
              <a:rPr lang="zh-CN" altLang="en-US" sz="2000"/>
              <a:t>亚太利益（日本与英美的矛盾）</a:t>
            </a:r>
            <a:r>
              <a:rPr lang="en-US" altLang="zh-CN" sz="2000"/>
              <a:t>    </a:t>
            </a:r>
            <a:r>
              <a:rPr lang="zh-CN" altLang="en-US" sz="2000"/>
              <a:t>对德处置（法国与英美的矛盾）</a:t>
            </a:r>
            <a:endParaRPr lang="zh-CN" altLang="en-US" sz="2000"/>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0" y="4267200"/>
            <a:ext cx="12192000" cy="25908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olidFill>
                <a:schemeClr val="lt1"/>
              </a:solidFill>
              <a:latin typeface="微软雅黑" panose="020B0503020204020204" charset="-122"/>
              <a:ea typeface="微软雅黑" panose="020B0503020204020204" charset="-122"/>
              <a:sym typeface="+mn-ea"/>
            </a:endParaRPr>
          </a:p>
        </p:txBody>
      </p:sp>
      <p:pic>
        <p:nvPicPr>
          <p:cNvPr id="3" name="图片 2" descr="placingpictureplaceholder"/>
          <p:cNvPicPr>
            <a:picLocks noChangeAspect="1"/>
          </p:cNvPicPr>
          <p:nvPr>
            <p:custDataLst>
              <p:tags r:id="rId2"/>
            </p:custDataLst>
          </p:nvPr>
        </p:nvPicPr>
        <p:blipFill>
          <a:blip r:embed="rId3"/>
          <a:srcRect b="47676"/>
          <a:stretch>
            <a:fillRect/>
          </a:stretch>
        </p:blipFill>
        <p:spPr>
          <a:xfrm>
            <a:off x="17145" y="-10795"/>
            <a:ext cx="3155315" cy="2123440"/>
          </a:xfrm>
          <a:prstGeom prst="rect">
            <a:avLst/>
          </a:prstGeom>
        </p:spPr>
      </p:pic>
      <p:pic>
        <p:nvPicPr>
          <p:cNvPr id="6" name="图片 5" descr="placingpictureplaceholder"/>
          <p:cNvPicPr>
            <a:picLocks noChangeAspect="1"/>
          </p:cNvPicPr>
          <p:nvPr>
            <p:custDataLst>
              <p:tags r:id="rId4"/>
            </p:custDataLst>
          </p:nvPr>
        </p:nvPicPr>
        <p:blipFill>
          <a:blip r:embed="rId5"/>
          <a:srcRect b="30320"/>
          <a:stretch>
            <a:fillRect/>
          </a:stretch>
        </p:blipFill>
        <p:spPr>
          <a:xfrm>
            <a:off x="6009005" y="169545"/>
            <a:ext cx="2858135" cy="1948815"/>
          </a:xfrm>
          <a:prstGeom prst="rect">
            <a:avLst/>
          </a:prstGeom>
        </p:spPr>
      </p:pic>
      <p:pic>
        <p:nvPicPr>
          <p:cNvPr id="10" name="图片 9" descr="placingpictureplaceholder"/>
          <p:cNvPicPr>
            <a:picLocks noChangeAspect="1"/>
          </p:cNvPicPr>
          <p:nvPr>
            <p:custDataLst>
              <p:tags r:id="rId6"/>
            </p:custDataLst>
          </p:nvPr>
        </p:nvPicPr>
        <p:blipFill>
          <a:blip r:embed="rId7"/>
          <a:srcRect/>
          <a:stretch>
            <a:fillRect/>
          </a:stretch>
        </p:blipFill>
        <p:spPr>
          <a:xfrm>
            <a:off x="9083675" y="-50165"/>
            <a:ext cx="3074035" cy="2304415"/>
          </a:xfrm>
          <a:prstGeom prst="rect">
            <a:avLst/>
          </a:prstGeom>
        </p:spPr>
      </p:pic>
      <p:pic>
        <p:nvPicPr>
          <p:cNvPr id="2" name="图片 1"/>
          <p:cNvPicPr>
            <a:picLocks noChangeAspect="1"/>
          </p:cNvPicPr>
          <p:nvPr/>
        </p:nvPicPr>
        <p:blipFill>
          <a:blip r:embed="rId8"/>
          <a:stretch>
            <a:fillRect/>
          </a:stretch>
        </p:blipFill>
        <p:spPr>
          <a:xfrm>
            <a:off x="3016250" y="62865"/>
            <a:ext cx="2780665" cy="2041525"/>
          </a:xfrm>
          <a:prstGeom prst="rect">
            <a:avLst/>
          </a:prstGeom>
        </p:spPr>
      </p:pic>
      <p:sp>
        <p:nvSpPr>
          <p:cNvPr id="16" name="矩形 15"/>
          <p:cNvSpPr/>
          <p:nvPr/>
        </p:nvSpPr>
        <p:spPr>
          <a:xfrm>
            <a:off x="635" y="2169795"/>
            <a:ext cx="12190730" cy="1296670"/>
          </a:xfrm>
          <a:prstGeom prst="rect">
            <a:avLst/>
          </a:prstGeom>
          <a:solidFill>
            <a:schemeClr val="tx1"/>
          </a:solidFill>
          <a:ln>
            <a:noFill/>
          </a:ln>
        </p:spPr>
        <p:txBody>
          <a:bodyPr wrap="square" rtlCol="0" anchor="t">
            <a:spAutoFit/>
          </a:bodyPr>
          <a:lstStyle/>
          <a:p>
            <a:pPr algn="l">
              <a:lnSpc>
                <a:spcPct val="140000"/>
              </a:lnSpc>
            </a:pPr>
            <a:r>
              <a:rPr lang="en-US" altLang="zh-CN" sz="2400" b="1">
                <a:solidFill>
                  <a:schemeClr val="accent4">
                    <a:lumMod val="20000"/>
                    <a:lumOff val="80000"/>
                  </a:schemeClr>
                </a:solidFill>
                <a:effectLst>
                  <a:outerShdw blurRad="38100" dist="19050" dir="2700000" algn="tl" rotWithShape="0">
                    <a:schemeClr val="dk1">
                      <a:alpha val="40000"/>
                    </a:schemeClr>
                  </a:outerShdw>
                </a:effectLst>
              </a:rPr>
              <a:t>    </a:t>
            </a:r>
            <a:r>
              <a:rPr lang="zh-CN" altLang="en-US" sz="2800" b="1">
                <a:solidFill>
                  <a:schemeClr val="accent4">
                    <a:lumMod val="20000"/>
                    <a:lumOff val="80000"/>
                  </a:schemeClr>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cs typeface="华文琥珀" panose="02010800040101010101" charset="-122"/>
              </a:rPr>
              <a:t>平衡与失衡：人类何以会走向战争？</a:t>
            </a:r>
            <a:r>
              <a:rPr lang="en-US" altLang="zh-CN" sz="2800" b="1">
                <a:solidFill>
                  <a:schemeClr val="accent4">
                    <a:lumMod val="20000"/>
                    <a:lumOff val="80000"/>
                  </a:schemeClr>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cs typeface="华文琥珀" panose="02010800040101010101" charset="-122"/>
              </a:rPr>
              <a:t>      </a:t>
            </a:r>
            <a:r>
              <a:rPr lang="zh-CN" altLang="en-US" sz="2800" b="1">
                <a:solidFill>
                  <a:schemeClr val="accent4">
                    <a:lumMod val="20000"/>
                    <a:lumOff val="80000"/>
                  </a:schemeClr>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cs typeface="华文琥珀" panose="02010800040101010101" charset="-122"/>
                <a:sym typeface="+mn-ea"/>
              </a:rPr>
              <a:t>传导与烈战：裹挟与被裹挟的世界！</a:t>
            </a:r>
            <a:endParaRPr lang="zh-CN" altLang="en-US" sz="2800" b="1">
              <a:solidFill>
                <a:schemeClr val="accent4">
                  <a:lumMod val="20000"/>
                  <a:lumOff val="80000"/>
                </a:schemeClr>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cs typeface="华文琥珀" panose="02010800040101010101" charset="-122"/>
              <a:sym typeface="+mn-ea"/>
            </a:endParaRPr>
          </a:p>
          <a:p>
            <a:pPr algn="l">
              <a:lnSpc>
                <a:spcPct val="140000"/>
              </a:lnSpc>
            </a:pPr>
            <a:r>
              <a:rPr lang="en-US" altLang="zh-CN" sz="2800" b="1">
                <a:solidFill>
                  <a:schemeClr val="accent4">
                    <a:lumMod val="20000"/>
                    <a:lumOff val="80000"/>
                  </a:schemeClr>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cs typeface="华文琥珀" panose="02010800040101010101" charset="-122"/>
                <a:sym typeface="+mn-ea"/>
              </a:rPr>
              <a:t>                                       </a:t>
            </a:r>
            <a:r>
              <a:rPr lang="zh-CN" altLang="en-US" sz="2800" b="1">
                <a:solidFill>
                  <a:schemeClr val="accent4">
                    <a:lumMod val="20000"/>
                    <a:lumOff val="80000"/>
                  </a:schemeClr>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cs typeface="华文琥珀" panose="02010800040101010101" charset="-122"/>
                <a:sym typeface="+mn-ea"/>
              </a:rPr>
              <a:t>建构与缺失：战争走向战争的怪圈！</a:t>
            </a:r>
            <a:endParaRPr lang="zh-CN" altLang="en-US" sz="2800" b="1">
              <a:solidFill>
                <a:schemeClr val="accent4">
                  <a:lumMod val="20000"/>
                  <a:lumOff val="80000"/>
                </a:schemeClr>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cs typeface="华文琥珀" panose="02010800040101010101" charset="-122"/>
              <a:sym typeface="+mn-ea"/>
            </a:endParaRPr>
          </a:p>
        </p:txBody>
      </p:sp>
      <p:sp>
        <p:nvSpPr>
          <p:cNvPr id="7" name="文本框 6"/>
          <p:cNvSpPr txBox="1"/>
          <p:nvPr/>
        </p:nvSpPr>
        <p:spPr>
          <a:xfrm>
            <a:off x="1155065" y="3442335"/>
            <a:ext cx="2564130" cy="829945"/>
          </a:xfrm>
          <a:prstGeom prst="rect">
            <a:avLst/>
          </a:prstGeom>
          <a:noFill/>
        </p:spPr>
        <p:txBody>
          <a:bodyPr wrap="square" rtlCol="0">
            <a:spAutoFit/>
          </a:bodyPr>
          <a:lstStyle/>
          <a:p>
            <a:r>
              <a:rPr lang="zh-CN" altLang="en-US" sz="2400"/>
              <a:t>帝国主义列强与</a:t>
            </a:r>
            <a:endParaRPr lang="zh-CN" altLang="en-US" sz="2400"/>
          </a:p>
          <a:p>
            <a:r>
              <a:rPr lang="zh-CN" altLang="en-US" sz="2400"/>
              <a:t>殖民地半殖民地</a:t>
            </a:r>
            <a:endParaRPr lang="zh-CN" altLang="en-US" sz="2400"/>
          </a:p>
        </p:txBody>
      </p:sp>
      <p:sp>
        <p:nvSpPr>
          <p:cNvPr id="11" name="矩形 10"/>
          <p:cNvSpPr/>
          <p:nvPr/>
        </p:nvSpPr>
        <p:spPr>
          <a:xfrm>
            <a:off x="16510" y="3460115"/>
            <a:ext cx="1200150" cy="706755"/>
          </a:xfrm>
          <a:prstGeom prst="rect">
            <a:avLst/>
          </a:prstGeom>
          <a:noFill/>
          <a:ln>
            <a:noFill/>
          </a:ln>
        </p:spPr>
        <p:txBody>
          <a:bodyPr wrap="none" rtlCol="0" anchor="t">
            <a:spAutoFit/>
          </a:bodyPr>
          <a:lstStyle/>
          <a:p>
            <a:pPr algn="ctr"/>
            <a:r>
              <a:rPr lang="zh-CN" altLang="en-US" sz="4000" b="1">
                <a:solidFill>
                  <a:schemeClr val="tx1"/>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rPr>
              <a:t>冲突</a:t>
            </a:r>
            <a:endParaRPr lang="zh-CN" altLang="en-US" sz="4000" b="1">
              <a:solidFill>
                <a:schemeClr val="tx1"/>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endParaRPr>
          </a:p>
        </p:txBody>
      </p:sp>
      <p:sp>
        <p:nvSpPr>
          <p:cNvPr id="12" name="矩形 11"/>
          <p:cNvSpPr/>
          <p:nvPr/>
        </p:nvSpPr>
        <p:spPr>
          <a:xfrm>
            <a:off x="10906760" y="3455670"/>
            <a:ext cx="1200150" cy="706755"/>
          </a:xfrm>
          <a:prstGeom prst="rect">
            <a:avLst/>
          </a:prstGeom>
          <a:noFill/>
          <a:ln>
            <a:noFill/>
          </a:ln>
        </p:spPr>
        <p:txBody>
          <a:bodyPr wrap="none" rtlCol="0" anchor="t">
            <a:spAutoFit/>
          </a:bodyPr>
          <a:lstStyle/>
          <a:p>
            <a:pPr algn="ctr"/>
            <a:r>
              <a:rPr lang="zh-CN" altLang="en-US" sz="4000" b="1">
                <a:solidFill>
                  <a:schemeClr val="tx1"/>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rPr>
              <a:t>冲突</a:t>
            </a:r>
            <a:endParaRPr lang="zh-CN" altLang="en-US" sz="4000" b="1">
              <a:solidFill>
                <a:schemeClr val="tx1"/>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endParaRPr>
          </a:p>
        </p:txBody>
      </p:sp>
      <p:sp>
        <p:nvSpPr>
          <p:cNvPr id="13" name="文本框 12"/>
          <p:cNvSpPr txBox="1"/>
          <p:nvPr/>
        </p:nvSpPr>
        <p:spPr>
          <a:xfrm>
            <a:off x="8546465" y="3439160"/>
            <a:ext cx="2564130" cy="829945"/>
          </a:xfrm>
          <a:prstGeom prst="rect">
            <a:avLst/>
          </a:prstGeom>
          <a:noFill/>
        </p:spPr>
        <p:txBody>
          <a:bodyPr wrap="square" rtlCol="0">
            <a:spAutoFit/>
          </a:bodyPr>
          <a:lstStyle/>
          <a:p>
            <a:r>
              <a:rPr lang="zh-CN" altLang="en-US" sz="2400"/>
              <a:t>西方资本主义与</a:t>
            </a:r>
            <a:endParaRPr lang="zh-CN" altLang="en-US" sz="2400"/>
          </a:p>
          <a:p>
            <a:r>
              <a:rPr lang="zh-CN" altLang="en-US" sz="2400"/>
              <a:t>新生苏维埃政权</a:t>
            </a:r>
            <a:endParaRPr lang="zh-CN" altLang="en-US" sz="2400"/>
          </a:p>
        </p:txBody>
      </p:sp>
      <p:pic>
        <p:nvPicPr>
          <p:cNvPr id="24587" name="Picture 11" descr="122a"/>
          <p:cNvPicPr>
            <a:picLocks noChangeAspect="1"/>
          </p:cNvPicPr>
          <p:nvPr/>
        </p:nvPicPr>
        <p:blipFill>
          <a:blip r:embed="rId9" cstate="print">
            <a:extLst>
              <a:ext uri="{28A0092B-C50C-407E-A947-70E740481C1C}">
                <a14:useLocalDpi xmlns:a14="http://schemas.microsoft.com/office/drawing/2010/main" val="0"/>
              </a:ext>
            </a:extLst>
          </a:blip>
          <a:srcRect b="5785"/>
          <a:stretch>
            <a:fillRect/>
          </a:stretch>
        </p:blipFill>
        <p:spPr bwMode="auto">
          <a:xfrm>
            <a:off x="4950460" y="4747895"/>
            <a:ext cx="2056130" cy="209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13"/>
          <p:cNvSpPr txBox="1"/>
          <p:nvPr/>
        </p:nvSpPr>
        <p:spPr>
          <a:xfrm>
            <a:off x="128270" y="4484370"/>
            <a:ext cx="3952240" cy="1568450"/>
          </a:xfrm>
          <a:prstGeom prst="rect">
            <a:avLst/>
          </a:prstGeom>
          <a:noFill/>
        </p:spPr>
        <p:txBody>
          <a:bodyPr wrap="square" rtlCol="0">
            <a:spAutoFit/>
          </a:bodyPr>
          <a:lstStyle/>
          <a:p>
            <a:r>
              <a:rPr lang="zh-CN" altLang="en-US" sz="2400" b="1" dirty="0">
                <a:solidFill>
                  <a:schemeClr val="bg1"/>
                </a:solidFill>
                <a:latin typeface="楷体" panose="02010609060101010101" pitchFamily="49" charset="-122"/>
                <a:ea typeface="楷体" panose="02010609060101010101" pitchFamily="49" charset="-122"/>
                <a:cs typeface="微软雅黑" panose="020B0503020204020204" charset="-122"/>
                <a:sym typeface="+mn-ea"/>
              </a:rPr>
              <a:t>除本盟约或本条约另有明文规定外，凡大会或理事会开会时之决议，应得出席会议之联盟会员国全体之同意。</a:t>
            </a:r>
            <a:endParaRPr lang="zh-CN" altLang="en-US" sz="2400" b="1" dirty="0">
              <a:solidFill>
                <a:schemeClr val="bg1"/>
              </a:solidFill>
              <a:latin typeface="楷体" panose="02010609060101010101" pitchFamily="49" charset="-122"/>
              <a:ea typeface="楷体" panose="02010609060101010101" pitchFamily="49" charset="-122"/>
              <a:cs typeface="微软雅黑" panose="020B0503020204020204" charset="-122"/>
              <a:sym typeface="+mn-ea"/>
            </a:endParaRPr>
          </a:p>
        </p:txBody>
      </p:sp>
      <p:sp>
        <p:nvSpPr>
          <p:cNvPr id="15" name="文本框 14"/>
          <p:cNvSpPr txBox="1"/>
          <p:nvPr/>
        </p:nvSpPr>
        <p:spPr>
          <a:xfrm>
            <a:off x="7533005" y="4340225"/>
            <a:ext cx="4498975" cy="1938020"/>
          </a:xfrm>
          <a:prstGeom prst="rect">
            <a:avLst/>
          </a:prstGeom>
          <a:noFill/>
        </p:spPr>
        <p:txBody>
          <a:bodyPr wrap="square" rtlCol="0">
            <a:spAutoFit/>
          </a:bodyPr>
          <a:lstStyle/>
          <a:p>
            <a:r>
              <a:rPr lang="zh-CN" altLang="en-US" sz="2400" b="1" dirty="0">
                <a:solidFill>
                  <a:schemeClr val="bg1"/>
                </a:solidFill>
                <a:latin typeface="楷体" panose="02010609060101010101" pitchFamily="49" charset="-122"/>
                <a:ea typeface="楷体" panose="02010609060101010101" pitchFamily="49" charset="-122"/>
                <a:cs typeface="微软雅黑" panose="020B0503020204020204" charset="-122"/>
                <a:sym typeface="+mn-ea"/>
              </a:rPr>
              <a:t>（尚不能自立的殖民地）委诸资源上、经验上或地理上足以承担此项责任而亦乐于接受之先进国，该国即以受任统治之资格为联盟施行此项保佐。   </a:t>
            </a:r>
            <a:r>
              <a:rPr lang="en-US" altLang="zh-CN" sz="2400" b="1" dirty="0">
                <a:solidFill>
                  <a:schemeClr val="bg1"/>
                </a:solidFill>
                <a:latin typeface="楷体" panose="02010609060101010101" pitchFamily="49" charset="-122"/>
                <a:ea typeface="楷体" panose="02010609060101010101" pitchFamily="49" charset="-122"/>
                <a:cs typeface="微软雅黑" panose="020B0503020204020204" charset="-122"/>
                <a:sym typeface="+mn-ea"/>
              </a:rPr>
              <a:t>  </a:t>
            </a:r>
            <a:endParaRPr lang="en-US" altLang="zh-CN" sz="2400" b="1" dirty="0">
              <a:solidFill>
                <a:schemeClr val="bg1"/>
              </a:solidFill>
              <a:latin typeface="楷体" panose="02010609060101010101" pitchFamily="49" charset="-122"/>
              <a:ea typeface="楷体" panose="02010609060101010101" pitchFamily="49" charset="-122"/>
              <a:cs typeface="微软雅黑" panose="020B0503020204020204" charset="-122"/>
              <a:sym typeface="+mn-ea"/>
            </a:endParaRPr>
          </a:p>
        </p:txBody>
      </p:sp>
      <p:sp>
        <p:nvSpPr>
          <p:cNvPr id="17" name="文本框 16"/>
          <p:cNvSpPr txBox="1"/>
          <p:nvPr/>
        </p:nvSpPr>
        <p:spPr>
          <a:xfrm>
            <a:off x="121285" y="6247765"/>
            <a:ext cx="4562475" cy="460375"/>
          </a:xfrm>
          <a:prstGeom prst="rect">
            <a:avLst/>
          </a:prstGeom>
          <a:noFill/>
        </p:spPr>
        <p:txBody>
          <a:bodyPr wrap="square" rtlCol="0">
            <a:spAutoFit/>
          </a:bodyPr>
          <a:lstStyle/>
          <a:p>
            <a:r>
              <a:rPr lang="en-US" altLang="zh-CN" sz="2400" b="1" dirty="0">
                <a:solidFill>
                  <a:schemeClr val="accent4"/>
                </a:solidFill>
                <a:sym typeface="+mn-ea"/>
              </a:rPr>
              <a:t>“</a:t>
            </a:r>
            <a:r>
              <a:rPr lang="zh-CN" altLang="en-US" sz="2400" b="1" dirty="0">
                <a:solidFill>
                  <a:schemeClr val="accent4"/>
                </a:solidFill>
                <a:sym typeface="+mn-ea"/>
              </a:rPr>
              <a:t>全体一致</a:t>
            </a:r>
            <a:r>
              <a:rPr lang="en-US" altLang="zh-CN" sz="2400" b="1" dirty="0">
                <a:solidFill>
                  <a:schemeClr val="accent4"/>
                </a:solidFill>
                <a:sym typeface="+mn-ea"/>
              </a:rPr>
              <a:t>”</a:t>
            </a:r>
            <a:r>
              <a:rPr lang="zh-CN" altLang="en-US" sz="2400" b="1" dirty="0">
                <a:solidFill>
                  <a:schemeClr val="accent4"/>
                </a:solidFill>
                <a:sym typeface="+mn-ea"/>
              </a:rPr>
              <a:t>原则，形同虚设</a:t>
            </a:r>
            <a:endParaRPr lang="zh-CN" altLang="en-US" sz="2400" b="1" dirty="0">
              <a:solidFill>
                <a:schemeClr val="accent4"/>
              </a:solidFill>
              <a:sym typeface="+mn-ea"/>
            </a:endParaRPr>
          </a:p>
        </p:txBody>
      </p:sp>
      <p:sp>
        <p:nvSpPr>
          <p:cNvPr id="18" name="文本框 17"/>
          <p:cNvSpPr txBox="1"/>
          <p:nvPr/>
        </p:nvSpPr>
        <p:spPr>
          <a:xfrm>
            <a:off x="7849870" y="6228080"/>
            <a:ext cx="3899535" cy="460375"/>
          </a:xfrm>
          <a:prstGeom prst="rect">
            <a:avLst/>
          </a:prstGeom>
          <a:noFill/>
        </p:spPr>
        <p:txBody>
          <a:bodyPr wrap="square" rtlCol="0">
            <a:spAutoFit/>
          </a:bodyPr>
          <a:lstStyle/>
          <a:p>
            <a:pPr algn="ctr" fontAlgn="auto">
              <a:spcBef>
                <a:spcPts val="0"/>
              </a:spcBef>
              <a:spcAft>
                <a:spcPts val="0"/>
              </a:spcAft>
              <a:defRPr/>
            </a:pPr>
            <a:r>
              <a:rPr lang="zh-CN" altLang="en-US" sz="2400" b="1" dirty="0">
                <a:solidFill>
                  <a:schemeClr val="accent4"/>
                </a:solidFill>
                <a:sym typeface="+mn-ea"/>
              </a:rPr>
              <a:t>操纵世界和委任统治的工具</a:t>
            </a:r>
            <a:endParaRPr lang="zh-CN" altLang="en-US" sz="2400" b="1" dirty="0">
              <a:solidFill>
                <a:schemeClr val="accent4"/>
              </a:solidFill>
              <a:sym typeface="+mn-ea"/>
            </a:endParaRPr>
          </a:p>
        </p:txBody>
      </p:sp>
      <p:pic>
        <p:nvPicPr>
          <p:cNvPr id="26632" name="图片 11"/>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44110" y="3510915"/>
            <a:ext cx="2065655" cy="145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1"/>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INDEX" val="20213385"/>
  <p:tag name="KSO_WM_TEMPLATE_CATEGORY" val="diagra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INDEX" val="20213385"/>
  <p:tag name="KSO_WM_TEMPLATE_CATEGORY" val="diagra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7.xml><?xml version="1.0" encoding="utf-8"?>
<p:tagLst xmlns:p="http://schemas.openxmlformats.org/presentationml/2006/main">
  <p:tag name="KSO_WM_BEAUTIFY_FLAG" val="#wm#"/>
  <p:tag name="KSO_WM_TAG_VERSION" val="1.0"/>
  <p:tag name="KSO_WM_TEMPLATE_CATEGORY" val="diagram"/>
  <p:tag name="KSO_WM_TEMPLATE_INDEX" val="20213385"/>
</p:tagLst>
</file>

<file path=ppt/tags/tag108.xml><?xml version="1.0" encoding="utf-8"?>
<p:tagLst xmlns:p="http://schemas.openxmlformats.org/presentationml/2006/main">
  <p:tag name="KSO_WM_UNIT_ISCONTENTSTITLE" val="0"/>
  <p:tag name="KSO_WM_UNIT_ISNUMDGMTITLE" val="0"/>
  <p:tag name="KSO_WM_UNIT_NOCLEAR" val="0"/>
  <p:tag name="KSO_WM_UNIT_VALUE" val="24"/>
  <p:tag name="KSO_WM_UNIT_HIGHLIGHT" val="0"/>
  <p:tag name="KSO_WM_UNIT_COMPATIBLE" val="0"/>
  <p:tag name="KSO_WM_UNIT_DIAGRAM_ISNUMVISUAL" val="0"/>
  <p:tag name="KSO_WM_UNIT_DIAGRAM_ISREFERUNIT" val="0"/>
  <p:tag name="KSO_WM_UNIT_TYPE" val="a"/>
  <p:tag name="KSO_WM_UNIT_INDEX" val="1"/>
  <p:tag name="KSO_WM_UNIT_ID" val="diagram20213385_1*a*1"/>
  <p:tag name="KSO_WM_TEMPLATE_CATEGORY" val="diagram"/>
  <p:tag name="KSO_WM_TEMPLATE_INDEX" val="20213385"/>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1ceb903f468040cd86794f32a76b291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c872520620c84c4ab202d0bea4ca635f"/>
  <p:tag name="KSO_WM_UNIT_TEXT_FILL_FORE_SCHEMECOLOR_INDEX_BRIGHTNESS" val="0"/>
  <p:tag name="KSO_WM_UNIT_TEXT_FILL_FORE_SCHEMECOLOR_INDEX" val="13"/>
  <p:tag name="KSO_WM_UNIT_TEXT_FILL_TYPE" val="1"/>
  <p:tag name="KSO_WM_TEMPLATE_ASSEMBLE_XID" val="60656ecf4054ed1e2fb80014"/>
  <p:tag name="KSO_WM_TEMPLATE_ASSEMBLE_GROUPID" val="60656ecf4054ed1e2fb80014"/>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1"/>
  <p:tag name="KSO_WM_UNIT_ID" val="diagram20214579_1*l_h_i*1_1_1"/>
  <p:tag name="KSO_WM_TEMPLATE_CATEGORY" val="diagram"/>
  <p:tag name="KSO_WM_TEMPLATE_INDEX" val="20214579"/>
  <p:tag name="KSO_WM_UNIT_LAYERLEVEL" val="1_1_1"/>
  <p:tag name="KSO_WM_TAG_VERSION" val="1.0"/>
  <p:tag name="KSO_WM_BEAUTIFY_FLAG" val="#wm#"/>
  <p:tag name="KSO_WM_DIAGRAM_GROUP_CODE" val="l1-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2"/>
  <p:tag name="KSO_WM_UNIT_ID" val="diagram20214579_1*l_h_i*1_1_2"/>
  <p:tag name="KSO_WM_TEMPLATE_CATEGORY" val="diagram"/>
  <p:tag name="KSO_WM_TEMPLATE_INDEX" val="20214579"/>
  <p:tag name="KSO_WM_UNIT_LAYERLEVEL" val="1_1_1"/>
  <p:tag name="KSO_WM_TAG_VERSION" val="1.0"/>
  <p:tag name="KSO_WM_BEAUTIFY_FLAG" val="#wm#"/>
  <p:tag name="KSO_WM_DIAGRAM_GROUP_CODE" val="l1-1"/>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111.xml><?xml version="1.0" encoding="utf-8"?>
<p:tagLst xmlns:p="http://schemas.openxmlformats.org/presentationml/2006/main">
  <p:tag name="KSO_WM_UNIT_SUBTYPE" val="a"/>
  <p:tag name="KSO_WM_UNIT_NOCLEAR" val="0"/>
  <p:tag name="KSO_WM_UNIT_VALUE" val="24"/>
  <p:tag name="KSO_WM_UNIT_HIGHLIGHT" val="0"/>
  <p:tag name="KSO_WM_UNIT_COMPATIBLE" val="0"/>
  <p:tag name="KSO_WM_UNIT_DIAGRAM_ISNUMVISUAL" val="0"/>
  <p:tag name="KSO_WM_UNIT_DIAGRAM_ISREFERUNIT" val="0"/>
  <p:tag name="KSO_WM_UNIT_TYPE" val="l_h_f"/>
  <p:tag name="KSO_WM_UNIT_INDEX" val="1_1_1"/>
  <p:tag name="KSO_WM_UNIT_ID" val="diagram20214579_1*l_h_f*1_1_1"/>
  <p:tag name="KSO_WM_TEMPLATE_CATEGORY" val="diagram"/>
  <p:tag name="KSO_WM_TEMPLATE_INDEX" val="20214579"/>
  <p:tag name="KSO_WM_UNIT_LAYERLEVEL" val="1_1_1"/>
  <p:tag name="KSO_WM_TAG_VERSION" val="1.0"/>
  <p:tag name="KSO_WM_BEAUTIFY_FLAG" val="#wm#"/>
  <p:tag name="KSO_WM_DIAGRAM_GROUP_CODE" val="l1-1"/>
  <p:tag name="KSO_WM_UNIT_PRESET_TEXT" val="单击此处输入你的正文，准确理解您传达的信息。"/>
  <p:tag name="KSO_WM_UNIT_TEXT_FILL_FORE_SCHEMECOLOR_INDEX_BRIGHTNESS" val="0.35"/>
  <p:tag name="KSO_WM_UNIT_TEXT_FILL_FORE_SCHEMECOLOR_INDEX" val="13"/>
  <p:tag name="KSO_WM_UNIT_TEXT_FILL_TYPE" val="1"/>
  <p:tag name="KSO_WM_UNIT_USESOURCEFORMAT_APPLY" val="1"/>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1"/>
  <p:tag name="KSO_WM_UNIT_ID" val="diagram20214579_1*l_h_i*1_2_1"/>
  <p:tag name="KSO_WM_TEMPLATE_CATEGORY" val="diagram"/>
  <p:tag name="KSO_WM_TEMPLATE_INDEX" val="20214579"/>
  <p:tag name="KSO_WM_UNIT_LAYERLEVEL" val="1_1_1"/>
  <p:tag name="KSO_WM_TAG_VERSION" val="1.0"/>
  <p:tag name="KSO_WM_BEAUTIFY_FLAG" val="#wm#"/>
  <p:tag name="KSO_WM_DIAGRAM_GROUP_CODE" val="l1-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2"/>
  <p:tag name="KSO_WM_UNIT_ID" val="diagram20214579_1*l_h_i*1_2_2"/>
  <p:tag name="KSO_WM_TEMPLATE_CATEGORY" val="diagram"/>
  <p:tag name="KSO_WM_TEMPLATE_INDEX" val="20214579"/>
  <p:tag name="KSO_WM_UNIT_LAYERLEVEL" val="1_1_1"/>
  <p:tag name="KSO_WM_TAG_VERSION" val="1.0"/>
  <p:tag name="KSO_WM_BEAUTIFY_FLAG" val="#wm#"/>
  <p:tag name="KSO_WM_DIAGRAM_GROUP_CODE" val="l1-1"/>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11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2_1"/>
  <p:tag name="KSO_WM_UNIT_ID" val="diagram20214579_1*l_h_f*1_2_1"/>
  <p:tag name="KSO_WM_TEMPLATE_CATEGORY" val="diagram"/>
  <p:tag name="KSO_WM_TEMPLATE_INDEX" val="20214579"/>
  <p:tag name="KSO_WM_UNIT_LAYERLEVEL" val="1_1_1"/>
  <p:tag name="KSO_WM_TAG_VERSION" val="1.0"/>
  <p:tag name="KSO_WM_BEAUTIFY_FLAG" val="#wm#"/>
  <p:tag name="KSO_WM_DIAGRAM_GROUP_CODE" val="l1-1"/>
  <p:tag name="KSO_WM_UNIT_PRESET_TEXT" val="单击此处输入你的正文，准确理解您传达的信息。"/>
  <p:tag name="KSO_WM_UNIT_VALUE" val="24"/>
  <p:tag name="KSO_WM_UNIT_TEXT_FILL_FORE_SCHEMECOLOR_INDEX_BRIGHTNESS" val="0.35"/>
  <p:tag name="KSO_WM_UNIT_TEXT_FILL_FORE_SCHEMECOLOR_INDEX" val="13"/>
  <p:tag name="KSO_WM_UNIT_TEXT_FILL_TYPE" val="1"/>
  <p:tag name="KSO_WM_UNIT_USESOURCEFORMAT_APPLY" val="1"/>
</p:tagLst>
</file>

<file path=ppt/tags/tag115.xml><?xml version="1.0" encoding="utf-8"?>
<p:tagLst xmlns:p="http://schemas.openxmlformats.org/presentationml/2006/main">
  <p:tag name="KSO_WM_SLIDE_ID" val="diagram20213385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84"/>
  <p:tag name="KSO_WM_SLIDE_POSITION" val="48*48"/>
  <p:tag name="KSO_WM_TAG_VERSION" val="1.0"/>
  <p:tag name="KSO_WM_BEAUTIFY_FLAG" val="#wm#"/>
  <p:tag name="KSO_WM_TEMPLATE_CATEGORY" val="diagram"/>
  <p:tag name="KSO_WM_TEMPLATE_INDEX" val="20213385"/>
  <p:tag name="KSO_WM_SLIDE_LAYOUT" val="a_d"/>
  <p:tag name="KSO_WM_SLIDE_LAYOUT_CNT" val="1_2"/>
  <p:tag name="KSO_WM_SLIDE_LAYOUT_INFO" val="{&quot;backgroundInfo&quot;:[{&quot;bottom&quot;:0,&quot;bottomAbs&quot;:false,&quot;left&quot;:0,&quot;leftAbs&quot;:false,&quot;right&quot;:0,&quot;rightAbs&quot;:false,&quot;top&quot;:0,&quot;topAbs&quot;:false,&quot;type&quot;:&quot;general&quot;}],&quot;id&quot;:&quot;2021-04-01T15:19:11&quot;,&quot;maxSize&quot;:{&quot;size1&quot;:31.100000000000001},&quot;minSize&quot;:{&quot;size1&quot;:22.399999999999999},&quot;normalSize&quot;:{&quot;size1&quot;:22.399999999999999},&quot;subLayout&quot;:[{&quot;id&quot;:&quot;2021-04-01T15:19:11&quot;,&quot;margin&quot;:{&quot;bottom&quot;:0.42300000786781311,&quot;left&quot;:1.6929999589920044,&quot;right&quot;:1.6929999589920044,&quot;top&quot;:1.6929999589920044},&quot;type&quot;:0},{&quot;direction&quot;:1,&quot;id&quot;:&quot;2021-04-01T15:19:11&quot;,&quot;maxSize&quot;:{&quot;size1&quot;:67.3996061300044},&quot;minSize&quot;:{&quot;size1&quot;:57.499606130004395},&quot;normalSize&quot;:{&quot;size1&quot;:62.2433561300044},&quot;subLayout&quot;:[{&quot;id&quot;:&quot;2021-04-01T15:19:11&quot;,&quot;margin&quot;:{&quot;bottom&quot;:2.1170001029968262,&quot;left&quot;:1.6929999589920044,&quot;right&quot;:0.81999999284744263,&quot;top&quot;:0.84700000286102295},&quot;type&quot;:0},{&quot;id&quot;:&quot;2021-04-01T15:19:11&quot;,&quot;margin&quot;:{&quot;bottom&quot;:2.1170001029968262,&quot;left&quot;:0.026000002399086952,&quot;right&quot;:1.6929999589920044,&quot;top&quot;:0.84700000286102295},&quot;type&quot;:0}],&quot;type&quot;:0}],&quot;type&quot;:0}"/>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9641e553136823a5e61a6"/>
  <p:tag name="KSO_WM_CHIP_FILLPROP" val="[[{&quot;text_align&quot;:&quot;lt&quot;,&quot;text_direction&quot;:&quot;horizontal&quot;,&quot;support_big_font&quot;:false,&quot;fill_id&quot;:&quot;7d33e90635ee4b6b8e5f3e0ba1b35692&quot;,&quot;fill_align&quot;:&quot;lt&quot;,&quot;chip_types&quot;:[&quot;header&quot;]},{&quot;text_align&quot;:&quot;lm&quot;,&quot;text_direction&quot;:&quot;horizontal&quot;,&quot;support_features&quot;:[&quot;collage&quot;,&quot;carousel&quot;],&quot;support_big_font&quot;:false,&quot;fill_id&quot;:&quot;b159cc300ece44ccae59493c64cefcc4&quot;,&quot;fill_align&quot;:&quot;lm&quot;,&quot;chip_types&quot;:[&quot;diagram&quot;,&quot;pictext&quot;,&quot;text&quot;,&quot;picture&quot;,&quot;chart&quot;,&quot;table&quot;]},{&quot;text_align&quot;:&quot;lm&quot;,&quot;text_direction&quot;:&quot;horizontal&quot;,&quot;support_features&quot;:[&quot;collage&quot;],&quot;support_big_font&quot;:false,&quot;fill_id&quot;:&quot;ec600d427c11418384a56b8c0fde571c&quot;,&quot;fill_align&quot;:&quot;lm&quot;,&quot;chip_types&quot;:[&quot;picture&quot;,&quot;chart&quot;,&quot;table&quot;]}],[{&quot;text_align&quot;:&quot;lt&quot;,&quot;text_direction&quot;:&quot;horizontal&quot;,&quot;support_big_font&quot;:false,&quot;fill_id&quot;:&quot;7d33e90635ee4b6b8e5f3e0ba1b35692&quot;,&quot;fill_align&quot;:&quot;lt&quot;,&quot;chip_types&quot;:[&quot;header&quot;]},{&quot;text_align&quot;:&quot;lm&quot;,&quot;text_direction&quot;:&quot;horizontal&quot;,&quot;support_features&quot;:[&quot;collage&quot;,&quot;carousel&quot;],&quot;support_big_font&quot;:false,&quot;fill_id&quot;:&quot;b159cc300ece44ccae59493c64cefcc4&quot;,&quot;fill_align&quot;:&quot;lm&quot;,&quot;chip_types&quot;:[&quot;diagram&quot;,&quot;pictext&quot;,&quot;picture&quot;,&quot;chart&quot;,&quot;table&quot;]},{&quot;text_align&quot;:&quot;lm&quot;,&quot;text_direction&quot;:&quot;horizontal&quot;,&quot;support_big_font&quot;:false,&quot;fill_id&quot;:&quot;ec600d427c11418384a56b8c0fde571c&quot;,&quot;fill_align&quot;:&quot;lm&quot;,&quot;chip_types&quot;:[&quot;text&quot;]}]]"/>
  <p:tag name="KSO_WM_SLIDE_CAN_ADD_NAVIGATION" val="1"/>
  <p:tag name="KSO_WM_SLIDE_BACKGROUND" val="[&quot;general&quot;]"/>
  <p:tag name="KSO_WM_SLIDE_RATIO" val="1.777778"/>
  <p:tag name="FIXED_XID_TMP" val="5f5ee1ca4d6848d78f644aec"/>
  <p:tag name="KSO_WM_CHIP_DECFILLPROP" val="[]"/>
  <p:tag name="KSO_WM_CHIP_GROUPID" val="5f5ee1ca4d6848d78f644aec"/>
  <p:tag name="KSO_WM_SLIDE_BK_DARK_LIGHT" val="2"/>
  <p:tag name="KSO_WM_SLIDE_BACKGROUND_TYPE" val="general"/>
  <p:tag name="KSO_WM_SLIDE_SUPPORT_FEATURE_TYPE" val="0"/>
  <p:tag name="KSO_WM_TEMPLATE_ASSEMBLE_XID" val="60656ecf4054ed1e2fb80014"/>
  <p:tag name="KSO_WM_TEMPLATE_ASSEMBLE_GROUPID" val="60656ecf4054ed1e2fb80014"/>
</p:tagLst>
</file>

<file path=ppt/tags/tag116.xml><?xml version="1.0" encoding="utf-8"?>
<p:tagLst xmlns:p="http://schemas.openxmlformats.org/presentationml/2006/main">
  <p:tag name="KSO_WM_TEMPLATE_CATEGORY" val="diagram"/>
  <p:tag name="KSO_WM_TEMPLATE_INDEX" val="20185306"/>
  <p:tag name="KSO_WM_TAG_VERSION" val="1.0"/>
  <p:tag name="KSO_WM_UNIT_TYPE" val="d"/>
  <p:tag name="KSO_WM_UNIT_INDEX" val="1"/>
  <p:tag name="KSO_WM_UNIT_ID" val="diagram20185306_1*d*1"/>
  <p:tag name="KSO_WM_UNIT_LAYERLEVEL" val="1"/>
  <p:tag name="KSO_WM_UNIT_VALUE" val="1230*1408"/>
  <p:tag name="KSO_WM_UNIT_HIGHLIGHT" val="0"/>
  <p:tag name="KSO_WM_UNIT_COMPATIBLE" val="0"/>
  <p:tag name="KSO_WM_UNIT_CLEAR" val="0"/>
  <p:tag name="KSO_WM_BEAUTIFY_FLAG" val="#wm#"/>
</p:tagLst>
</file>

<file path=ppt/tags/tag117.xml><?xml version="1.0" encoding="utf-8"?>
<p:tagLst xmlns:p="http://schemas.openxmlformats.org/presentationml/2006/main">
  <p:tag name="MH" val="20151027174612"/>
  <p:tag name="MH_LIBRARY" val="GRAPHIC"/>
  <p:tag name="MH_TYPE" val="Text"/>
  <p:tag name="MH_ORDER" val="1"/>
  <p:tag name="KSO_WM_TAG_VERSION" val="1.0"/>
  <p:tag name="KSO_WM_BEAUTIFY_FLAG" val="#wm#"/>
  <p:tag name="KSO_WM_UNIT_TYPE" val="i"/>
  <p:tag name="KSO_WM_UNIT_ID" val="diagram169515_1*i*3"/>
  <p:tag name="KSO_WM_TEMPLATE_CATEGORY" val="diagram"/>
  <p:tag name="KSO_WM_TEMPLATE_INDEX" val="169515"/>
  <p:tag name="KSO_WM_UNIT_INDEX" val="3"/>
</p:tagLst>
</file>

<file path=ppt/tags/tag118.xml><?xml version="1.0" encoding="utf-8"?>
<p:tagLst xmlns:p="http://schemas.openxmlformats.org/presentationml/2006/main">
  <p:tag name="KSO_WM_TAG_VERSION" val="1.0"/>
  <p:tag name="KSO_WM_BEAUTIFY_FLAG" val="#wm#"/>
  <p:tag name="KSO_WM_TEMPLATE_CATEGORY" val="diagram"/>
  <p:tag name="KSO_WM_TEMPLATE_INDEX" val="169515"/>
  <p:tag name="MH" val="20151027174612"/>
  <p:tag name="MH_LIBRARY" val="GRAPHIC"/>
  <p:tag name="MH_TYPE" val="Picture"/>
  <p:tag name="MH_ORDER" val="1"/>
  <p:tag name="KSO_WM_UNIT_TYPE" val="d"/>
  <p:tag name="KSO_WM_UNIT_INDEX" val="1"/>
  <p:tag name="KSO_WM_UNIT_ID" val="custom160526_28*d*1"/>
  <p:tag name="KSO_WM_UNIT_CLEAR" val="0"/>
  <p:tag name="KSO_WM_UNIT_LAYERLEVEL" val="1"/>
  <p:tag name="KSO_WM_UNIT_VALUE" val="757*757"/>
  <p:tag name="KSO_WM_UNIT_HIGHLIGHT" val="0"/>
  <p:tag name="KSO_WM_UNIT_COMPATIBLE" val="0"/>
  <p:tag name="REFSHAPE" val="1144770644"/>
</p:tagLst>
</file>

<file path=ppt/tags/tag119.xml><?xml version="1.0" encoding="utf-8"?>
<p:tagLst xmlns:p="http://schemas.openxmlformats.org/presentationml/2006/main">
  <p:tag name="KSO_WM_TAG_VERSION" val="1.0"/>
  <p:tag name="KSO_WM_BEAUTIFY_FLAG" val="#wm#"/>
  <p:tag name="KSO_WM_TEMPLATE_CATEGORY" val="diagram"/>
  <p:tag name="KSO_WM_TEMPLATE_INDEX" val="169515"/>
  <p:tag name="MH" val="20151027174612"/>
  <p:tag name="MH_LIBRARY" val="GRAPHIC"/>
  <p:tag name="MH_TYPE" val="Picture"/>
  <p:tag name="MH_ORDER" val="2"/>
  <p:tag name="KSO_WM_UNIT_TYPE" val="d"/>
  <p:tag name="KSO_WM_UNIT_INDEX" val="2"/>
  <p:tag name="KSO_WM_UNIT_ID" val="custom160526_28*d*2"/>
  <p:tag name="KSO_WM_UNIT_CLEAR" val="0"/>
  <p:tag name="KSO_WM_UNIT_LAYERLEVEL" val="1"/>
  <p:tag name="KSO_WM_UNIT_VALUE" val="618*618"/>
  <p:tag name="KSO_WM_UNIT_HIGHLIGHT" val="0"/>
  <p:tag name="KSO_WM_UNIT_COMPATIBLE" val="0"/>
  <p:tag name="REFSHAPE" val="1157068812"/>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TAG_VERSION" val="1.0"/>
  <p:tag name="KSO_WM_BEAUTIFY_FLAG" val="#wm#"/>
  <p:tag name="KSO_WM_TEMPLATE_CATEGORY" val="diagram"/>
  <p:tag name="KSO_WM_TEMPLATE_INDEX" val="169515"/>
  <p:tag name="MH" val="20151027174612"/>
  <p:tag name="MH_LIBRARY" val="GRAPHIC"/>
  <p:tag name="MH_TYPE" val="Picture"/>
  <p:tag name="MH_ORDER" val="3"/>
  <p:tag name="KSO_WM_UNIT_TYPE" val="d"/>
  <p:tag name="KSO_WM_UNIT_INDEX" val="3"/>
  <p:tag name="KSO_WM_UNIT_ID" val="custom160526_28*d*3"/>
  <p:tag name="KSO_WM_UNIT_CLEAR" val="0"/>
  <p:tag name="KSO_WM_UNIT_LAYERLEVEL" val="1"/>
  <p:tag name="KSO_WM_UNIT_VALUE" val="581*581"/>
  <p:tag name="KSO_WM_UNIT_HIGHLIGHT" val="0"/>
  <p:tag name="KSO_WM_UNIT_COMPATIBLE" val="0"/>
  <p:tag name="REFSHAPE" val="932936012"/>
</p:tagLst>
</file>

<file path=ppt/tags/tag121.xml><?xml version="1.0" encoding="utf-8"?>
<p:tagLst xmlns:p="http://schemas.openxmlformats.org/presentationml/2006/main">
  <p:tag name="MH" val="20151027174612"/>
  <p:tag name="MH_LIBRARY" val="GRAPHIC"/>
  <p:tag name="MH_TYPE" val="Other"/>
  <p:tag name="MH_ORDER" val="4"/>
  <p:tag name="KSO_WM_TAG_VERSION" val="1.0"/>
  <p:tag name="KSO_WM_BEAUTIFY_FLAG" val="#wm#"/>
  <p:tag name="KSO_WM_UNIT_TYPE" val="i"/>
  <p:tag name="KSO_WM_UNIT_ID" val="diagram169515_1*i*12"/>
  <p:tag name="KSO_WM_TEMPLATE_CATEGORY" val="diagram"/>
  <p:tag name="KSO_WM_TEMPLATE_INDEX" val="169515"/>
  <p:tag name="KSO_WM_UNIT_INDEX" val="12"/>
</p:tagLst>
</file>

<file path=ppt/tags/tag122.xml><?xml version="1.0" encoding="utf-8"?>
<p:tagLst xmlns:p="http://schemas.openxmlformats.org/presentationml/2006/main">
  <p:tag name="KSO_WM_TAG_VERSION" val="1.0"/>
  <p:tag name="KSO_WM_BEAUTIFY_FLAG" val="#wm#"/>
  <p:tag name="KSO_WM_TEMPLATE_CATEGORY" val="diagram"/>
  <p:tag name="KSO_WM_TEMPLATE_INDEX" val="169515"/>
  <p:tag name="KSO_WM_UNIT_TYPE" val="f"/>
  <p:tag name="KSO_WM_UNIT_INDEX" val="1"/>
  <p:tag name="KSO_WM_UNIT_ID" val="custom160526_28*f*1"/>
  <p:tag name="KSO_WM_UNIT_CLEAR" val="1"/>
  <p:tag name="KSO_WM_UNIT_LAYERLEVEL" val="1"/>
  <p:tag name="KSO_WM_UNIT_VALUE" val="72"/>
  <p:tag name="KSO_WM_UNIT_HIGHLIGHT" val="0"/>
  <p:tag name="KSO_WM_UNIT_COMPATIBLE" val="0"/>
  <p:tag name="KSO_WM_UNIT_PRESET_TEXT_INDEX" val="4"/>
  <p:tag name="KSO_WM_UNIT_PRESET_TEXT_LEN" val="70"/>
</p:tagLst>
</file>

<file path=ppt/tags/tag123.xml><?xml version="1.0" encoding="utf-8"?>
<p:tagLst xmlns:p="http://schemas.openxmlformats.org/presentationml/2006/main">
  <p:tag name="MH_TYPE" val="#NeiR#"/>
  <p:tag name="MH_NUMBER" val="1"/>
  <p:tag name="MH_CATEGORY" val="#TuWHP#"/>
  <p:tag name="MH_LAYOUT" val="SubTitleText"/>
  <p:tag name="MH" val="20150924093541"/>
  <p:tag name="MH_LIBRARY" val="GRAPHIC"/>
  <p:tag name="KSO_WM_TEMPLATE_CATEGORY" val="diagram"/>
  <p:tag name="KSO_WM_TEMPLATE_INDEX" val="169515"/>
  <p:tag name="KSO_WM_TAG_VERSION" val="1.0"/>
  <p:tag name="KSO_WM_SLIDE_ID" val="diagram169515_1"/>
  <p:tag name="KSO_WM_SLIDE_INDEX" val="1"/>
  <p:tag name="KSO_WM_SLIDE_ITEM_CNT" val="4"/>
  <p:tag name="KSO_WM_SLIDE_LAYOUT" val="a_f_d"/>
  <p:tag name="KSO_WM_SLIDE_LAYOUT_CNT" val="1_1_3"/>
  <p:tag name="KSO_WM_SLIDE_TYPE" val="text"/>
  <p:tag name="KSO_WM_BEAUTIFY_FLAG" val="#wm#"/>
  <p:tag name="KSO_WM_SLIDE_POSITION" val="82*27"/>
  <p:tag name="KSO_WM_SLIDE_SIZE" val="813*446"/>
</p:tagLst>
</file>

<file path=ppt/tags/tag124.xml><?xml version="1.0" encoding="utf-8"?>
<p:tagLst xmlns:p="http://schemas.openxmlformats.org/presentationml/2006/main">
  <p:tag name="MH" val="20151027174612"/>
  <p:tag name="MH_LIBRARY" val="GRAPHIC"/>
  <p:tag name="MH_TYPE" val="Other"/>
  <p:tag name="MH_ORDER" val="4"/>
  <p:tag name="KSO_WM_TAG_VERSION" val="1.0"/>
  <p:tag name="KSO_WM_BEAUTIFY_FLAG" val="#wm#"/>
  <p:tag name="KSO_WM_UNIT_TYPE" val="i"/>
  <p:tag name="KSO_WM_UNIT_ID" val="diagram169515_1*i*12"/>
  <p:tag name="KSO_WM_TEMPLATE_CATEGORY" val="diagram"/>
  <p:tag name="KSO_WM_TEMPLATE_INDEX" val="169515"/>
  <p:tag name="KSO_WM_UNIT_INDEX" val="12"/>
</p:tagLst>
</file>

<file path=ppt/tags/tag125.xml><?xml version="1.0" encoding="utf-8"?>
<p:tagLst xmlns:p="http://schemas.openxmlformats.org/presentationml/2006/main">
  <p:tag name="KSO_WM_UNIT_TABLE_BEAUTIFY" val="smartTable{895d6b6c-8504-4574-b723-de2c8904ce2a}"/>
  <p:tag name="TABLE_ENDDRAG_ORIGIN_RECT" val="460*111"/>
  <p:tag name="TABLE_ENDDRAG_RECT" val="497*129*460*111"/>
</p:tagLst>
</file>

<file path=ppt/tags/tag126.xml><?xml version="1.0" encoding="utf-8"?>
<p:tagLst xmlns:p="http://schemas.openxmlformats.org/presentationml/2006/main">
  <p:tag name="MH_TYPE" val="#NeiR#"/>
  <p:tag name="MH_NUMBER" val="1"/>
  <p:tag name="MH_CATEGORY" val="#TuWHP#"/>
  <p:tag name="MH_LAYOUT" val="SubTitleText"/>
  <p:tag name="MH" val="20150924093541"/>
  <p:tag name="MH_LIBRARY" val="GRAPHIC"/>
  <p:tag name="KSO_WM_TEMPLATE_CATEGORY" val="diagram"/>
  <p:tag name="KSO_WM_TEMPLATE_INDEX" val="169515"/>
  <p:tag name="KSO_WM_TAG_VERSION" val="1.0"/>
  <p:tag name="KSO_WM_SLIDE_ID" val="diagram169515_1"/>
  <p:tag name="KSO_WM_SLIDE_INDEX" val="1"/>
  <p:tag name="KSO_WM_SLIDE_ITEM_CNT" val="4"/>
  <p:tag name="KSO_WM_SLIDE_LAYOUT" val="a_f_d"/>
  <p:tag name="KSO_WM_SLIDE_LAYOUT_CNT" val="1_1_3"/>
  <p:tag name="KSO_WM_SLIDE_TYPE" val="text"/>
  <p:tag name="KSO_WM_BEAUTIFY_FLAG" val="#wm#"/>
  <p:tag name="KSO_WM_SLIDE_POSITION" val="82*27"/>
  <p:tag name="KSO_WM_SLIDE_SIZE" val="813*446"/>
</p:tagLst>
</file>

<file path=ppt/tags/tag127.xml><?xml version="1.0" encoding="utf-8"?>
<p:tagLst xmlns:p="http://schemas.openxmlformats.org/presentationml/2006/main">
  <p:tag name="KSO_WM_UNIT_VALUE" val="931*1481"/>
  <p:tag name="KSO_WM_UNIT_HIGHLIGHT" val="0"/>
  <p:tag name="KSO_WM_UNIT_COMPATIBLE" val="0"/>
  <p:tag name="KSO_WM_UNIT_DIAGRAM_ISNUMVISUAL" val="0"/>
  <p:tag name="KSO_WM_UNIT_DIAGRAM_ISREFERUNIT" val="0"/>
  <p:tag name="KSO_WM_UNIT_TYPE" val="d"/>
  <p:tag name="KSO_WM_UNIT_INDEX" val="3"/>
  <p:tag name="KSO_WM_UNIT_ID" val="diagram20214381_1*d*3"/>
  <p:tag name="KSO_WM_TEMPLATE_CATEGORY" val="diagram"/>
  <p:tag name="KSO_WM_TEMPLATE_INDEX" val="20214381"/>
  <p:tag name="KSO_WM_UNIT_LAYERLEVEL" val="1"/>
  <p:tag name="KSO_WM_TAG_VERSION" val="1.0"/>
  <p:tag name="KSO_WM_BEAUTIFY_FLAG" val="#wm#"/>
  <p:tag name="KSO_WM_CHIP_GROUPID" val="5e7310da9a230a26b9e88a19"/>
  <p:tag name="KSO_WM_CHIP_XID" val="5e7310da9a230a26b9e88a1a"/>
  <p:tag name="KSO_WM_UNIT_DEC_AREA_ID" val="693c105745484fd1b13012c59dadca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8f5c1f9d9f6645ae8a37c6581eb12efb"/>
  <p:tag name="KSO_WM_UNIT_PLACING_PICTURE" val="8f5c1f9d9f6645ae8a37c6581eb12efb"/>
  <p:tag name="KSO_WM_TEMPLATE_ASSEMBLE_XID" val="60656f764054ed1e2fb80afd"/>
  <p:tag name="KSO_WM_TEMPLATE_ASSEMBLE_GROUPID" val="60656f764054ed1e2fb80afd"/>
  <p:tag name="KSO_WM_UNIT_PLACING_PICTURE_INFO" val="{&quot;code&quot;:&quot;&quot;,&quot;full_picture&quot;:false,&quot;scheme&quot;:&quot;&quot;,&quot;spacing&quot;:5}"/>
  <p:tag name="KSO_WM_UNIT_PLACING_PICTURE_COLLAGE_VIEWPORT" val="{&quot;height&quot;:3438.7642857142864,&quot;width&quot;:6465}"/>
</p:tagLst>
</file>

<file path=ppt/tags/tag128.xml><?xml version="1.0" encoding="utf-8"?>
<p:tagLst xmlns:p="http://schemas.openxmlformats.org/presentationml/2006/main">
  <p:tag name="KSO_WM_UNIT_VALUE" val="1650*1481"/>
  <p:tag name="KSO_WM_UNIT_HIGHLIGHT" val="0"/>
  <p:tag name="KSO_WM_UNIT_COMPATIBLE" val="0"/>
  <p:tag name="KSO_WM_UNIT_DIAGRAM_ISNUMVISUAL" val="0"/>
  <p:tag name="KSO_WM_UNIT_DIAGRAM_ISREFERUNIT" val="0"/>
  <p:tag name="KSO_WM_UNIT_TYPE" val="d"/>
  <p:tag name="KSO_WM_UNIT_INDEX" val="2"/>
  <p:tag name="KSO_WM_UNIT_ID" val="diagram20214381_1*d*2"/>
  <p:tag name="KSO_WM_TEMPLATE_CATEGORY" val="diagram"/>
  <p:tag name="KSO_WM_TEMPLATE_INDEX" val="20214381"/>
  <p:tag name="KSO_WM_UNIT_LAYERLEVEL" val="1"/>
  <p:tag name="KSO_WM_TAG_VERSION" val="1.0"/>
  <p:tag name="KSO_WM_BEAUTIFY_FLAG" val="#wm#"/>
  <p:tag name="KSO_WM_CHIP_GROUPID" val="5e7310da9a230a26b9e88a19"/>
  <p:tag name="KSO_WM_CHIP_XID" val="5e7310da9a230a26b9e88a1a"/>
  <p:tag name="KSO_WM_UNIT_DEC_AREA_ID" val="c72499624f594728980d0fae18a330e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8df37ad6f5d64805a759ca67ea2b1415"/>
  <p:tag name="KSO_WM_UNIT_PLACING_PICTURE" val="8df37ad6f5d64805a759ca67ea2b1415"/>
  <p:tag name="KSO_WM_UNIT_SUPPORT_UNIT_TYPE" val="[&quot;l&quot;,&quot;m&quot;,&quot;n&quot;,&quot;o&quot;,&quot;p&quot;,&quot;q&quot;,&quot;r&quot;,&quot;δ&quot;,&quot;ε&quot;,&quot;ζ&quot;,&quot;η&quot;,&quot;d&quot;,&quot;α&quot;,&quot;β&quot;,&quot;θ&quot;]"/>
  <p:tag name="KSO_WM_TEMPLATE_ASSEMBLE_XID" val="60656f764054ed1e2fb80afd"/>
  <p:tag name="KSO_WM_TEMPLATE_ASSEMBLE_GROUPID" val="60656f764054ed1e2fb80afd"/>
  <p:tag name="KSO_WM_UNIT_PLACING_PICTURE_INFO" val="{&quot;code&quot;:&quot;&quot;,&quot;full_picture&quot;:false,&quot;scheme&quot;:&quot;&quot;,&quot;spacing&quot;:5}"/>
  <p:tag name="KSO_WM_UNIT_PLACING_PICTURE_COLLAGE_VIEWPORT" val="{&quot;height&quot;:7835.939999999999,&quot;width&quot;:8292}"/>
</p:tagLst>
</file>

<file path=ppt/tags/tag129.xml><?xml version="1.0" encoding="utf-8"?>
<p:tagLst xmlns:p="http://schemas.openxmlformats.org/presentationml/2006/main">
  <p:tag name="KSO_WM_SLIDE_ID" val="diagram2021438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468"/>
  <p:tag name="KSO_WM_SLIDE_POSITION" val="48*36"/>
  <p:tag name="KSO_WM_TAG_VERSION" val="1.0"/>
  <p:tag name="KSO_WM_BEAUTIFY_FLAG" val="#wm#"/>
  <p:tag name="KSO_WM_TEMPLATE_CATEGORY" val="diagram"/>
  <p:tag name="KSO_WM_TEMPLATE_INDEX" val="20214381"/>
  <p:tag name="KSO_WM_SLIDE_LAYOUT" val="d"/>
  <p:tag name="KSO_WM_SLIDE_LAYOUT_CNT" val="4"/>
  <p:tag name="KSO_WM_SLIDE_LAYOUT_INFO" val="{&quot;backgroundInfo&quot;:[{&quot;bottom&quot;:0,&quot;bottomAbs&quot;:false,&quot;left&quot;:0,&quot;leftAbs&quot;:false,&quot;right&quot;:0,&quot;rightAbs&quot;:false,&quot;top&quot;:0,&quot;topAbs&quot;:false,&quot;type&quot;:&quot;general&quot;}],&quot;direction&quot;:1,&quot;id&quot;:&quot;2021-04-24T07:28:06&quot;,&quot;maxSize&quot;:{&quot;size1&quot;:58.799999999999997},&quot;minSize&quot;:{&quot;size1&quot;:51.200000000000003},&quot;normalSize&quot;:{&quot;size1&quot;:51.200000000000003},&quot;subLayout&quot;:[{&quot;id&quot;:&quot;2021-04-24T07:28:06&quot;,&quot;maxSize&quot;:{&quot;size1&quot;:75.599999999999994},&quot;minSize&quot;:{&quot;size1&quot;:44.299999999999997},&quot;normalSize&quot;:{&quot;size1&quot;:44.299999999999997},&quot;subLayout&quot;:[{&quot;direction&quot;:1,&quot;id&quot;:&quot;2021-04-24T07:28:06&quot;,&quot;maxSize&quot;:{&quot;size1&quot;:61.100000000000001},&quot;minSize&quot;:{&quot;size1&quot;:53.600000000000001},&quot;normalSize&quot;:{&quot;size1&quot;:53.600000000000001},&quot;subLayout&quot;:[{&quot;id&quot;:&quot;2021-04-24T07:28:06&quot;,&quot;margin&quot;:{&quot;bottom&quot;:0.81999999284744263,&quot;left&quot;:1.6929999589920044,&quot;right&quot;:0.3970000147819519,&quot;top&quot;:1.2699999809265137},&quot;type&quot;:0},{&quot;id&quot;:&quot;2021-04-24T07:28:06&quot;,&quot;margin&quot;:{&quot;bottom&quot;:0.81999999284744263,&quot;left&quot;:0.026000002399086952,&quot;right&quot;:0.81999999284744263,&quot;top&quot;:1.2699999809265137},&quot;type&quot;:0}],&quot;type&quot;:0},{&quot;id&quot;:&quot;2021-04-24T07:28:06&quot;,&quot;margin&quot;:{&quot;bottom&quot;:1.2699999809265137,&quot;left&quot;:1.6929999589920044,&quot;right&quot;:0.81999999284744263,&quot;top&quot;:0.026000002399086952},&quot;type&quot;:0}],&quot;type&quot;:0},{&quot;id&quot;:&quot;2021-04-24T07:28:06&quot;,&quot;margin&quot;:{&quot;bottom&quot;:1.2699999809265137,&quot;left&quot;:0.026000002399086952,&quot;right&quot;:1.6929999589920044,&quot;top&quot;:1.2699999809265137},&quot;type&quot;:0}],&quot;type&quot;:0}"/>
  <p:tag name="KSO_WM_SLIDE_BACKGROUND" val="[&quot;general&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8d4195a61ec3b55284b1c1"/>
  <p:tag name="KSO_WM_CHIP_FILLPROP" val="[[{&quot;text_align&quot;:&quot;lb&quot;,&quot;text_direction&quot;:&quot;horizontal&quot;,&quot;support_big_font&quot;:false,&quot;fill_id&quot;:&quot;18834e31d2464b59b10ce58bd7c532d4&quot;,&quot;fill_align&quot;:&quot;lb&quot;,&quot;chip_types&quot;:[&quot;picture&quot;]},{&quot;text_align&quot;:&quot;lb&quot;,&quot;text_direction&quot;:&quot;horizontal&quot;,&quot;support_big_font&quot;:false,&quot;fill_id&quot;:&quot;452afa0c044d464e8a11ffa90e07d58d&quot;,&quot;fill_align&quot;:&quot;lb&quot;,&quot;chip_types&quot;:[&quot;picture&quot;]},{&quot;text_align&quot;:&quot;lt&quot;,&quot;text_direction&quot;:&quot;horizontal&quot;,&quot;support_big_font&quot;:false,&quot;fill_id&quot;:&quot;b8441941529e4455ba4ef3a6eaae9c20&quot;,&quot;fill_align&quot;:&quot;lt&quot;,&quot;chip_types&quot;:[&quot;text&quot;,&quot;picture&quot;]},{&quot;text_align&quot;:&quot;lm&quot;,&quot;text_direction&quot;:&quot;horizontal&quot;,&quot;support_features&quot;:[&quot;collage&quot;,&quot;carousel&quot;,&quot;creativecrop&quot;],&quot;support_big_font&quot;:false,&quot;fill_id&quot;:&quot;7c14c7b77f314aed8ab3a412c2378086&quot;,&quot;fill_align&quot;:&quot;lm&quot;,&quot;chip_types&quot;:[&quot;pictext&quot;,&quot;picture&quot;,&quot;chart&quot;,&quot;table&quot;,&quot;video&quot;]}],[{&quot;text_align&quot;:&quot;lb&quot;,&quot;text_direction&quot;:&quot;horizontal&quot;,&quot;support_big_font&quot;:false,&quot;fill_id&quot;:&quot;18834e31d2464b59b10ce58bd7c532d4&quot;,&quot;fill_align&quot;:&quot;lb&quot;,&quot;chip_types&quot;:[&quot;picture&quot;]},{&quot;text_align&quot;:&quot;lb&quot;,&quot;text_direction&quot;:&quot;horizontal&quot;,&quot;support_big_font&quot;:false,&quot;fill_id&quot;:&quot;452afa0c044d464e8a11ffa90e07d58d&quot;,&quot;fill_align&quot;:&quot;lb&quot;,&quot;chip_types&quot;:[&quot;picture&quot;]},{&quot;text_align&quot;:&quot;lt&quot;,&quot;text_direction&quot;:&quot;horizontal&quot;,&quot;support_big_font&quot;:false,&quot;fill_id&quot;:&quot;b8441941529e4455ba4ef3a6eaae9c20&quot;,&quot;fill_align&quot;:&quot;lt&quot;,&quot;chip_types&quot;:[&quot;picture&quot;]},{&quot;text_align&quot;:&quot;lm&quot;,&quot;text_direction&quot;:&quot;horizontal&quot;,&quot;support_features&quot;:[&quot;collage&quot;,&quot;carousel&quot;,&quot;creativecrop&quot;],&quot;support_big_font&quot;:false,&quot;fill_id&quot;:&quot;7c14c7b77f314aed8ab3a412c2378086&quot;,&quot;fill_align&quot;:&quot;lm&quot;,&quot;chip_types&quot;:[&quot;diagram&quot;,&quot;pictext&quot;,&quot;text&quot;,&quot;picture&quot;,&quot;chart&quot;,&quot;table&quot;,&quot;video&quot;]}]]"/>
  <p:tag name="KSO_WM_CHIP_DECFILLPROP" val="[]"/>
  <p:tag name="KSO_WM_CHIP_GROUPID" val="5ef1ff1aa491bb0086638942"/>
  <p:tag name="KSO_WM_SLIDE_BK_DARK_LIGHT" val="2"/>
  <p:tag name="KSO_WM_SLIDE_BACKGROUND_TYPE" val="general"/>
  <p:tag name="KSO_WM_SLIDE_SUPPORT_FEATURE_TYPE" val="0"/>
  <p:tag name="KSO_WM_TEMPLATE_ASSEMBLE_XID" val="60656f764054ed1e2fb80afd"/>
  <p:tag name="KSO_WM_TEMPLATE_ASSEMBLE_GROUPID" val="60656f764054ed1e2fb80afd"/>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TABLE_BEAUTIFY" val="smartTable{707318d0-e566-4187-8aba-2f361ca375be}"/>
  <p:tag name="TABLE_ENDDRAG_ORIGIN_RECT" val="913*179"/>
  <p:tag name="TABLE_ENDDRAG_RECT" val="20*141*913*179"/>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0768_1*i*3"/>
  <p:tag name="KSO_WM_TEMPLATE_CATEGORY" val="diagram"/>
  <p:tag name="KSO_WM_TEMPLATE_INDEX" val="20200768"/>
  <p:tag name="KSO_WM_UNIT_LAYERLEVEL" val="1"/>
  <p:tag name="KSO_WM_TAG_VERSION" val="1.0"/>
  <p:tag name="KSO_WM_BEAUTIFY_FLAG" val="#wm#"/>
  <p:tag name="KSO_WM_UNIT_FILL_FORE_SCHEMECOLOR_INDEX_BRIGHTNESS" val="0"/>
  <p:tag name="KSO_WM_UNIT_FILL_FORE_SCHEMECOLOR_INDEX" val="15"/>
  <p:tag name="KSO_WM_UNIT_FILL_TYPE" val="1"/>
</p:tagLst>
</file>

<file path=ppt/tags/tag132.xml><?xml version="1.0" encoding="utf-8"?>
<p:tagLst xmlns:p="http://schemas.openxmlformats.org/presentationml/2006/main">
  <p:tag name="KSO_WM_BEAUTIFY_FLAG" val="#wm#"/>
  <p:tag name="KSO_WM_TEMPLATE_CATEGORY" val="diagram"/>
  <p:tag name="KSO_WM_TEMPLATE_INDEX" val="20200768"/>
  <p:tag name="KSO_WM_SLIDE_ID" val="diagram20200768_1"/>
  <p:tag name="KSO_WM_TEMPLATE_SUBCATEGORY" val="0"/>
  <p:tag name="KSO_WM_TEMPLATE_MASTER_TYPE" val="0"/>
  <p:tag name="KSO_WM_TEMPLATE_COLOR_TYPE" val="1"/>
  <p:tag name="KSO_WM_SLIDE_ITEM_CNT" val="0"/>
  <p:tag name="KSO_WM_SLIDE_INDEX" val="1"/>
  <p:tag name="KSO_WM_TAG_VERSION" val="1.0"/>
  <p:tag name="KSO_WM_SLIDE_LAYOUT" val="a_d_f"/>
  <p:tag name="KSO_WM_SLIDE_LAYOUT_CNT" val="1_1_1"/>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df195998712faa657ab87"/>
  <p:tag name="KSO_WM_CHIP_FILLPROP" val="[[{&quot;text_align&quot;:&quot;cm&quot;,&quot;text_direction&quot;:&quot;horizontal&quot;,&quot;support_features&quot;:[&quot;creativepic&quot;],&quot;support_big_font&quot;:false,&quot;picture_toward&quot;:1,&quot;picture_dockside&quot;:[],&quot;fill_id&quot;:&quot;046a24402aa84fab9950226b440a17c8&quot;,&quot;fill_align&quot;:&quot;cm&quot;,&quot;chip_types&quot;:[&quot;picture&quot;]},{&quot;text_align&quot;:&quot;lb&quot;,&quot;text_direction&quot;:&quot;horizontal&quot;,&quot;support_big_font&quot;:true,&quot;picture_toward&quot;:0,&quot;picture_dockside&quot;:[],&quot;fill_id&quot;:&quot;20916184201d4f298034d43814fcc4fa&quot;,&quot;fill_align&quot;:&quot;lb&quot;,&quot;chip_types&quot;:[&quot;text&quot;]}]]"/>
  <p:tag name="KSO_WM_CHIP_DECFILLPROP" val="[]"/>
  <p:tag name="KSO_WM_SLIDE_TYPE" val="text"/>
  <p:tag name="KSO_WM_SLIDE_SIZE" val="960*540"/>
  <p:tag name="KSO_WM_SLIDE_POSITION" val="0*0"/>
  <p:tag name="KSO_WM_CHIP_GROUPID" val="5fadf195998712faa657ab86"/>
  <p:tag name="KSO_WM_SLIDE_BK_DARK_LIGHT" val="2"/>
  <p:tag name="KSO_WM_SLIDE_BACKGROUND_TYPE" val="general"/>
  <p:tag name="KSO_WM_SLIDE_SUPPORT_FEATURE_TYPE" val="8"/>
  <p:tag name="KSO_WM_SLIDE_SUBTYPE" val="picTxt"/>
  <p:tag name="KSO_WM_TEMPLATE_ASSEMBLE_XID" val="6065703f4054ed1e2fb81493"/>
  <p:tag name="KSO_WM_TEMPLATE_ASSEMBLE_GROUPID" val="6065703f4054ed1e2fb81493"/>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7589_1*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07589"/>
  <p:tag name="KSO_WM_UNIT_VALUE" val="477"/>
  <p:tag name="KSO_WM_TEMPLATE_ASSEMBLE_XID" val="60656e6e4054ed1e2fb7f892"/>
  <p:tag name="KSO_WM_TEMPLATE_ASSEMBLE_GROUPID" val="60656e6e4054ed1e2fb7f892"/>
</p:tagLst>
</file>

<file path=ppt/tags/tag134.xml><?xml version="1.0" encoding="utf-8"?>
<p:tagLst xmlns:p="http://schemas.openxmlformats.org/presentationml/2006/main">
  <p:tag name="KSO_WM_UNIT_VALUE" val="1396*2876"/>
  <p:tag name="KSO_WM_UNIT_HIGHLIGHT" val="0"/>
  <p:tag name="KSO_WM_UNIT_DIAGRAM_ISNUMVISUAL" val="0"/>
  <p:tag name="KSO_WM_UNIT_DIAGRAM_ISREFERUNIT" val="0"/>
  <p:tag name="KSO_WM_UNIT_TYPE" val="d"/>
  <p:tag name="KSO_WM_UNIT_INDEX" val="1"/>
  <p:tag name="KSO_WM_UNIT_ID" val="diagram20207589_1*d*1"/>
  <p:tag name="KSO_WM_TEMPLATE_CATEGORY" val="diagram"/>
  <p:tag name="KSO_WM_TEMPLATE_INDEX" val="20207589"/>
  <p:tag name="KSO_WM_UNIT_LAYERLEVEL" val="1"/>
  <p:tag name="KSO_WM_TAG_VERSION" val="1.0"/>
  <p:tag name="KSO_WM_BEAUTIFY_FLAG" val="#wm#"/>
  <p:tag name="KSO_WM_CHIP_GROUPID" val="5e7310da9a230a26b9e88a19"/>
  <p:tag name="KSO_WM_CHIP_XID" val="5e7310da9a230a26b9e88a1a"/>
  <p:tag name="KSO_WM_UNIT_DEC_AREA_ID" val="80370fa60bee4e78823929371d11447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96fd1c00568446d284d88c3101360aff"/>
  <p:tag name="KSO_WM_UNIT_PLACING_PICTURE" val="96fd1c00568446d284d88c3101360aff"/>
  <p:tag name="KSO_WM_UNIT_SUPPORT_UNIT_TYPE" val="[&quot;d&quot;,&quot;θ&quot;]"/>
  <p:tag name="KSO_WM_TEMPLATE_ASSEMBLE_XID" val="60656e6e4054ed1e2fb7f892"/>
  <p:tag name="KSO_WM_TEMPLATE_ASSEMBLE_GROUPID" val="60656e6e4054ed1e2fb7f892"/>
  <p:tag name="KSO_WM_UNIT_PLACING_PICTURE_USER_VIEWPORT" val="{&quot;height&quot;:3977,&quot;width&quot;:3750}"/>
  <p:tag name="KSO_WM_UNIT_PLACING_PICTURE_INFO" val="{&quot;code&quot;:&quot;aCb&quot;,&quot;full_picture&quot;:true,&quot;last_full_picture&quot;:&quot;aCb&quot;,&quot;margin&quot;:{&quot;bottom&quot;:18.183022227708108,&quot;top&quot;:16.280699790654438},&quot;scheme&quot;:&quot;5-0&quot;,&quot;spacing&quot;:5}"/>
  <p:tag name="KSO_WM_UNIT_PLACING_PICTURE_USER_VIEWPORT_SMARTMENU" val="{&quot;height&quot;:7860.7853740858736,&quot;width&quot;:6112.1031209746625}"/>
  <p:tag name="KSO_WM_UNIT_PLACING_PICTURE_USER_RELATIVERECTANGLE_SMARTMENU" val="{&quot;bottom&quot;:0,&quot;left&quot;:0,&quot;right&quot;:0,&quot;top&quot;:0}"/>
</p:tagLst>
</file>

<file path=ppt/tags/tag135.xml><?xml version="1.0" encoding="utf-8"?>
<p:tagLst xmlns:p="http://schemas.openxmlformats.org/presentationml/2006/main">
  <p:tag name="KSO_WM_UNIT_VALUE" val="1396*2876"/>
  <p:tag name="KSO_WM_UNIT_HIGHLIGHT" val="0"/>
  <p:tag name="KSO_WM_UNIT_DIAGRAM_ISNUMVISUAL" val="0"/>
  <p:tag name="KSO_WM_UNIT_DIAGRAM_ISREFERUNIT" val="0"/>
  <p:tag name="KSO_WM_UNIT_TYPE" val="d"/>
  <p:tag name="KSO_WM_UNIT_INDEX" val="1"/>
  <p:tag name="KSO_WM_UNIT_ID" val="diagram20207589_1*d*1"/>
  <p:tag name="KSO_WM_TEMPLATE_CATEGORY" val="diagram"/>
  <p:tag name="KSO_WM_TEMPLATE_INDEX" val="20207589"/>
  <p:tag name="KSO_WM_UNIT_LAYERLEVEL" val="1"/>
  <p:tag name="KSO_WM_TAG_VERSION" val="1.0"/>
  <p:tag name="KSO_WM_BEAUTIFY_FLAG" val="#wm#"/>
  <p:tag name="KSO_WM_CHIP_GROUPID" val="5e7310da9a230a26b9e88a19"/>
  <p:tag name="KSO_WM_CHIP_XID" val="5e7310da9a230a26b9e88a1a"/>
  <p:tag name="KSO_WM_UNIT_DEC_AREA_ID" val="80370fa60bee4e78823929371d11447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96fd1c00568446d284d88c3101360aff"/>
  <p:tag name="KSO_WM_UNIT_PLACING_PICTURE" val="96fd1c00568446d284d88c3101360aff"/>
  <p:tag name="KSO_WM_UNIT_SUPPORT_UNIT_TYPE" val="[&quot;d&quot;,&quot;θ&quot;]"/>
  <p:tag name="KSO_WM_TEMPLATE_ASSEMBLE_XID" val="60656e6e4054ed1e2fb7f892"/>
  <p:tag name="KSO_WM_TEMPLATE_ASSEMBLE_GROUPID" val="60656e6e4054ed1e2fb7f892"/>
  <p:tag name="KSO_WM_UNIT_PLACING_PICTURE_USER_VIEWPORT" val="{&quot;height&quot;:3913.3338582677166,&quot;width&quot;:6500}"/>
  <p:tag name="KSO_WM_UNIT_PLACING_PICTURE_INFO" val="{&quot;code&quot;:&quot;aCb&quot;,&quot;full_picture&quot;:true,&quot;last_full_picture&quot;:&quot;aCb&quot;,&quot;margin&quot;:{&quot;bottom&quot;:18.183022227708108,&quot;top&quot;:16.280699790654438},&quot;scheme&quot;:&quot;5-0&quot;,&quot;spacing&quot;:5}"/>
  <p:tag name="KSO_WM_UNIT_PLACING_PICTURE_USER_VIEWPORT_SMARTMENU" val="{&quot;height&quot;:4567.7090354909733,&quot;width&quot;:4744.9624195225069}"/>
  <p:tag name="KSO_WM_UNIT_PLACING_PICTURE_USER_RELATIVERECTANGLE_SMARTMENU" val="{&quot;bottom&quot;:0,&quot;left&quot;:0,&quot;right&quot;:0,&quot;top&quot;:0}"/>
</p:tagLst>
</file>

<file path=ppt/tags/tag136.xml><?xml version="1.0" encoding="utf-8"?>
<p:tagLst xmlns:p="http://schemas.openxmlformats.org/presentationml/2006/main">
  <p:tag name="KSO_WM_UNIT_VALUE" val="1396*2876"/>
  <p:tag name="KSO_WM_UNIT_HIGHLIGHT" val="0"/>
  <p:tag name="KSO_WM_UNIT_DIAGRAM_ISNUMVISUAL" val="0"/>
  <p:tag name="KSO_WM_UNIT_DIAGRAM_ISREFERUNIT" val="0"/>
  <p:tag name="KSO_WM_UNIT_TYPE" val="d"/>
  <p:tag name="KSO_WM_UNIT_INDEX" val="1"/>
  <p:tag name="KSO_WM_UNIT_ID" val="diagram20207589_1*d*1"/>
  <p:tag name="KSO_WM_TEMPLATE_CATEGORY" val="diagram"/>
  <p:tag name="KSO_WM_TEMPLATE_INDEX" val="20207589"/>
  <p:tag name="KSO_WM_UNIT_LAYERLEVEL" val="1"/>
  <p:tag name="KSO_WM_TAG_VERSION" val="1.0"/>
  <p:tag name="KSO_WM_BEAUTIFY_FLAG" val="#wm#"/>
  <p:tag name="KSO_WM_CHIP_GROUPID" val="5e7310da9a230a26b9e88a19"/>
  <p:tag name="KSO_WM_CHIP_XID" val="5e7310da9a230a26b9e88a1a"/>
  <p:tag name="KSO_WM_UNIT_DEC_AREA_ID" val="80370fa60bee4e78823929371d11447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96fd1c00568446d284d88c3101360aff"/>
  <p:tag name="KSO_WM_UNIT_PLACING_PICTURE" val="96fd1c00568446d284d88c3101360aff"/>
  <p:tag name="KSO_WM_UNIT_SUPPORT_UNIT_TYPE" val="[&quot;d&quot;,&quot;θ&quot;]"/>
  <p:tag name="KSO_WM_TEMPLATE_ASSEMBLE_XID" val="60656e6e4054ed1e2fb7f892"/>
  <p:tag name="KSO_WM_TEMPLATE_ASSEMBLE_GROUPID" val="60656e6e4054ed1e2fb7f892"/>
  <p:tag name="KSO_WM_UNIT_PLACING_PICTURE_USER_VIEWPORT" val="{&quot;height&quot;:2500,&quot;width&quot;:3333}"/>
  <p:tag name="KSO_WM_UNIT_PLACING_PICTURE_INFO" val="{&quot;code&quot;:&quot;aCb&quot;,&quot;full_picture&quot;:true,&quot;last_full_picture&quot;:&quot;aCb&quot;,&quot;margin&quot;:{&quot;bottom&quot;:18.183022227708108,&quot;top&quot;:16.280699790654438},&quot;scheme&quot;:&quot;5-0&quot;,&quot;spacing&quot;:5}"/>
  <p:tag name="KSO_WM_UNIT_PLACING_PICTURE_USER_VIEWPORT_SMARTMENU" val="{&quot;height&quot;:4118.089775581494,&quot;width&quot;:5493.0540884090842}"/>
  <p:tag name="KSO_WM_UNIT_PLACING_PICTURE_USER_RELATIVERECTANGLE_SMARTMENU" val="{&quot;bottom&quot;:0,&quot;left&quot;:0,&quot;right&quot;:0,&quot;top&quot;:0}"/>
</p:tagLst>
</file>

<file path=ppt/tags/tag137.xml><?xml version="1.0" encoding="utf-8"?>
<p:tagLst xmlns:p="http://schemas.openxmlformats.org/presentationml/2006/main">
  <p:tag name="KSO_WM_BEAUTIFY_FLAG" val="#wm#"/>
  <p:tag name="KSO_WM_TEMPLATE_CATEGORY" val="diagram"/>
  <p:tag name="KSO_WM_TEMPLATE_INDEX" val="20207589"/>
  <p:tag name="KSO_WM_SLIDE_ID" val="diagram20207589_1"/>
  <p:tag name="KSO_WM_TEMPLATE_SUBCATEGORY" val="21"/>
  <p:tag name="KSO_WM_TEMPLATE_MASTER_TYPE" val="0"/>
  <p:tag name="KSO_WM_TEMPLATE_COLOR_TYPE" val="1"/>
  <p:tag name="KSO_WM_SLIDE_ITEM_CNT" val="0"/>
  <p:tag name="KSO_WM_SLIDE_INDEX" val="1"/>
  <p:tag name="KSO_WM_TAG_VERSION" val="1.0"/>
  <p:tag name="KSO_WM_SLIDE_LAYOUT" val="d"/>
  <p:tag name="KSO_WM_SLIDE_LAYOUT_CNT" val="1"/>
  <p:tag name="KSO_WM_SLIDE_RATIO" val="1.777778"/>
  <p:tag name="KSO_WM_CHIP_INFOS" val="{&quot;type&quot;:0,&quot;layout_type&quot;:&quot;bottomtop&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71f47d47edf80c4a5df1e5"/>
  <p:tag name="KSO_WM_CHIP_FILLPROP" val="[[{&quot;text_align&quot;:&quot;lm&quot;,&quot;text_direction&quot;:&quot;horizontal&quot;,&quot;support_features&quot;:[&quot;collage&quot;,&quot;carousel&quot;],&quot;support_big_font&quot;:false,&quot;picture_toward&quot;:0,&quot;picture_dockside&quot;:[],&quot;fill_id&quot;:&quot;f15781e5b9744137bc8f326eedc2ff21&quot;,&quot;fill_align&quot;:&quot;cm&quot;,&quot;chip_types&quot;:[&quot;picture&quot;,&quot;video&quot;]}]]"/>
  <p:tag name="KSO_WM_CHIP_DECFILLPROP" val="[]"/>
  <p:tag name="KSO_WM_SLIDE_TYPE" val="text"/>
  <p:tag name="KSO_WM_SLIDE_SIZE" val="960*469"/>
  <p:tag name="KSO_WM_SLIDE_POSITION" val="0*71"/>
  <p:tag name="KSO_WM_CHIP_GROUPID" val="5e71f27b47edf80c4a5df1ba"/>
  <p:tag name="KSO_WM_SLIDE_BK_DARK_LIGHT" val="2"/>
  <p:tag name="KSO_WM_SLIDE_BACKGROUND_TYPE" val="bottomTop"/>
  <p:tag name="KSO_WM_SLIDE_SUPPORT_FEATURE_TYPE" val="3"/>
  <p:tag name="KSO_WM_SLIDE_SUBTYPE" val="picTxt"/>
  <p:tag name="KSO_WM_TEMPLATE_ASSEMBLE_XID" val="60656e6e4054ed1e2fb7f892"/>
  <p:tag name="KSO_WM_TEMPLATE_ASSEMBLE_GROUPID" val="60656e6e4054ed1e2fb7f892"/>
  <p:tag name="KSO_WM_SLIDE_LAYOUT_INFO" val="{&quot;backgroundInfo&quot;:[{&quot;bottom&quot;:0,&quot;bottomAbs&quot;:false,&quot;left&quot;:0,&quot;leftAbs&quot;:false,&quot;right&quot;:0,&quot;rightAbs&quot;:false,&quot;top&quot;:0.62222224500000001,&quot;topAbs&quot;:false,&quot;type&quot;:&quot;bottomTop&quot;},{&quot;bottom&quot;:0,&quot;bottomAbs&quot;:false,&quot;left&quot;:0,&quot;leftAbs&quot;:false,&quot;right&quot;:0,&quot;rightAbs&quot;:false,&quot;top&quot;:0,&quot;topAbs&quot;:false,&quot;type&quot;:&quot;general&quot;}],&quot;direction&quot;:1,&quot;id&quot;:&quot;2021-04-24T11:04:22&quot;,&quot;maxSize&quot;:{&quot;size1&quot;:100},&quot;minSize&quot;:{&quot;size1&quot;:100},&quot;normalSize&quot;:{&quot;size1&quot;:100},&quot;subLayout&quot;:[{&quot;id&quot;:&quot;2021-04-24T11:04:22&quot;,&quot;margin&quot;:{&quot;bottom&quot;:1.6929999589920044,&quot;left&quot;:1.6929999589920044,&quot;right&quot;:1.6929999589920044,&quot;top&quot;:1.6929999589920044},&quot;type&quot;:0},{&quot;id&quot;:&quot;2021-04-24T11:04:22&quot;,&quot;type&quot;:0}],&quot;type&quot;:0}"/>
  <p:tag name="KSO_WM_SLIDE_BACKGROUND" val="[&quot;bottomTop&quot;,&quot;general&quot;]"/>
  <p:tag name="KSO_WM_SLIDE_CAN_ADD_NAVIGATION" val="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
      <a:dk1>
        <a:srgbClr val="000000"/>
      </a:dk1>
      <a:lt1>
        <a:srgbClr val="FFFFFF"/>
      </a:lt1>
      <a:dk2>
        <a:srgbClr val="F2F2F2"/>
      </a:dk2>
      <a:lt2>
        <a:srgbClr val="FFFFFF"/>
      </a:lt2>
      <a:accent1>
        <a:srgbClr val="266CBA"/>
      </a:accent1>
      <a:accent2>
        <a:srgbClr val="0887CE"/>
      </a:accent2>
      <a:accent3>
        <a:srgbClr val="089AC2"/>
      </a:accent3>
      <a:accent4>
        <a:srgbClr val="07A99D"/>
      </a:accent4>
      <a:accent5>
        <a:srgbClr val="07B566"/>
      </a:accent5>
      <a:accent6>
        <a:srgbClr val="6CBA26"/>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2586</Words>
  <PresentationFormat>宽屏</PresentationFormat>
  <Paragraphs>168</Paragraphs>
  <Slides>11</Slides>
  <Notes>0</Notes>
  <HiddenSlides>0</HiddenSlides>
  <MMClips>1</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11</vt:i4>
      </vt:variant>
    </vt:vector>
  </HeadingPairs>
  <TitlesOfParts>
    <vt:vector size="27" baseType="lpstr">
      <vt:lpstr>Arial</vt:lpstr>
      <vt:lpstr>宋体</vt:lpstr>
      <vt:lpstr>Wingdings</vt:lpstr>
      <vt:lpstr>微软雅黑</vt:lpstr>
      <vt:lpstr>华文隶书</vt:lpstr>
      <vt:lpstr>Wingdings</vt:lpstr>
      <vt:lpstr>黑体</vt:lpstr>
      <vt:lpstr>楷体</vt:lpstr>
      <vt:lpstr>Calibri</vt:lpstr>
      <vt:lpstr>华文琥珀</vt:lpstr>
      <vt:lpstr>华文细黑</vt:lpstr>
      <vt:lpstr>方正姚体</vt:lpstr>
      <vt:lpstr>华文楷体</vt:lpstr>
      <vt:lpstr>Arial Unicode MS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2021-04-23T10:30:00Z</dcterms:created>
  <dcterms:modified xsi:type="dcterms:W3CDTF">2021-06-03T02:26:36Z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A1D315196A0A493592E96655C2B5886D</vt:lpwstr>
  </property>
  <property fmtid="{D5CDD505-2E9C-101B-9397-08002B2CF9AE}" pid="3" name="KSOProductBuildVer">
    <vt:lpwstr>2052-11.1.0.10495</vt:lpwstr>
  </property>
</Properties>
</file>