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0.11-->
<p:presentation xmlns:r="http://schemas.openxmlformats.org/officeDocument/2006/relationships" xmlns:a="http://schemas.openxmlformats.org/drawingml/2006/main" xmlns:p="http://schemas.openxmlformats.org/presentationml/2006/main" removePersonalInfoOnSave="1">
  <p:sldMasterIdLst>
    <p:sldMasterId id="2147483648" r:id="rId1"/>
    <p:sldMasterId id="2147483665" r:id="rId2"/>
  </p:sldMasterIdLst>
  <p:notesMasterIdLst>
    <p:notesMasterId r:id="rId3"/>
  </p:notesMasterIdLst>
  <p:sldIdLst>
    <p:sldId id="596" r:id="rId4"/>
    <p:sldId id="1010" r:id="rId5"/>
    <p:sldId id="1112" r:id="rId6"/>
    <p:sldId id="1114" r:id="rId7"/>
    <p:sldId id="1113" r:id="rId8"/>
    <p:sldId id="1116" r:id="rId9"/>
    <p:sldId id="1117" r:id="rId10"/>
    <p:sldId id="1118" r:id="rId11"/>
    <p:sldId id="1119" r:id="rId12"/>
    <p:sldId id="1120" r:id="rId13"/>
    <p:sldId id="1122" r:id="rId14"/>
    <p:sldId id="1115" r:id="rId15"/>
    <p:sldId id="1123" r:id="rId16"/>
    <p:sldId id="1124" r:id="rId17"/>
    <p:sldId id="1125" r:id="rId18"/>
    <p:sldId id="1111" r:id="rId19"/>
  </p:sldIdLst>
  <p:sldSz cx="12192000" cy="6858000"/>
  <p:notesSz cx="6858000" cy="9144000"/>
  <p:custDataLst>
    <p:tags r:id="rId2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78" autoAdjust="0"/>
    <p:restoredTop sz="94173" autoAdjust="0"/>
  </p:normalViewPr>
  <p:slideViewPr>
    <p:cSldViewPr snapToGrid="0" showGuides="1">
      <p:cViewPr varScale="1">
        <p:scale>
          <a:sx n="66" d="100"/>
          <a:sy n="66" d="100"/>
        </p:scale>
        <p:origin x="-432" y="-108"/>
      </p:cViewPr>
      <p:guideLst>
        <p:guide orient="horz" pos="3923"/>
        <p:guide orient="horz" pos="1497"/>
        <p:guide pos="6181"/>
        <p:guide pos="2662"/>
        <p:guide pos="2317"/>
        <p:guide pos="4002"/>
      </p:guideLst>
    </p:cSldViewPr>
  </p:slideViewPr>
  <p:notesTextViewPr>
    <p:cViewPr>
      <p:scale>
        <a:sx n="20" d="100"/>
        <a:sy n="20" d="100"/>
      </p:scale>
      <p:origin x="0" y="0"/>
    </p:cViewPr>
  </p:notesTextViewPr>
  <p:sorterViewPr>
    <p:cViewPr varScale="1">
      <p:scale>
        <a:sx n="1" d="1"/>
        <a:sy n="1" d="1"/>
      </p:scale>
      <p:origin x="0" y="-2774"/>
    </p:cViewPr>
  </p:sorterViewPr>
  <p:notesViewPr>
    <p:cSldViewPr snapToGrid="0">
      <p:cViewPr varScale="1">
        <p:scale>
          <a:sx n="53" d="100"/>
          <a:sy n="53" d="100"/>
        </p:scale>
        <p:origin x="-2952" y="-102"/>
      </p:cViewPr>
      <p:guideLst>
        <p:guide orient="horz" pos="2880"/>
        <p:guide pos="2160"/>
      </p:guideLst>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2.xml" /><Relationship Id="rId20" Type="http://schemas.openxmlformats.org/officeDocument/2006/relationships/tags" Target="tags/tag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heme" Target="theme/theme1.xml" /><Relationship Id="rId24" Type="http://schemas.openxmlformats.org/officeDocument/2006/relationships/tableStyles" Target="tableStyles.xml" /><Relationship Id="rId3" Type="http://schemas.openxmlformats.org/officeDocument/2006/relationships/notesMaster" Target="notesMasters/notesMaster1.xml" /><Relationship Id="rId4" Type="http://schemas.openxmlformats.org/officeDocument/2006/relationships/slide" Target="slides/slide1.xml" /><Relationship Id="rId5" Type="http://schemas.openxmlformats.org/officeDocument/2006/relationships/slide" Target="slides/slide2.xml" /><Relationship Id="rId6" Type="http://schemas.openxmlformats.org/officeDocument/2006/relationships/slide" Target="slides/slide3.xml" /><Relationship Id="rId7" Type="http://schemas.openxmlformats.org/officeDocument/2006/relationships/slide" Target="slides/slide4.xml" /><Relationship Id="rId8" Type="http://schemas.openxmlformats.org/officeDocument/2006/relationships/slide" Target="slides/slide5.xml" /><Relationship Id="rId9" Type="http://schemas.openxmlformats.org/officeDocument/2006/relationships/slide" Target="slides/slide6.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bg>
      <p:bgRef idx="1001">
        <a:schemeClr val="bg1"/>
      </p:bgRef>
    </p:bg>
    <p:spTree>
      <p:nvGrpSpPr>
        <p:cNvPr id="1" name=""/>
        <p:cNvGrpSpPr/>
        <p:nvPr/>
      </p:nvGrpSpPr>
      <p:grpSpPr>
        <a:xfrm>
          <a:off x="0" y="0"/>
          <a: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B7388A-9CD3-4374-B6A7-100DA9D08128}" type="datetimeFigureOut">
              <a:rPr lang="zh-CN" altLang="en-US" smtClean="0"/>
              <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EE0B30-C635-4C7C-98E8-12E41BE490BB}" type="slidenum">
              <a:rPr lang="zh-CN" altLang="en-US" smtClean="0"/>
              <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EE0B30-C635-4C7C-98E8-12E41BE490BB}"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84EE0B30-C635-4C7C-98E8-12E41BE490BB}" type="slidenum">
              <a:rPr lang="zh-CN" altLang="en-US" smtClean="0"/>
              <a:t>2</a:t>
            </a:fld>
            <a:endParaRPr lang="zh-CN" alt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image" Target="../media/image5.png" /><Relationship Id="rId2" Type="http://schemas.openxmlformats.org/officeDocument/2006/relationships/image" Target="../media/image6.jpeg" /><Relationship Id="rId3"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image" Target="../media/image5.png" /><Relationship Id="rId2" Type="http://schemas.openxmlformats.org/officeDocument/2006/relationships/image" Target="../media/image6.jpeg" /><Relationship Id="rId3" Type="http://schemas.openxmlformats.org/officeDocument/2006/relationships/slideMaster" Target="../slideMasters/slideMaster1.xml" /></Relationships>
</file>

<file path=ppt/slideLayouts/_rels/slideLayout13.xml.rels>&#65279;<?xml version="1.0" encoding="utf-8" standalone="yes"?><Relationships xmlns="http://schemas.openxmlformats.org/package/2006/relationships"><Relationship Id="rId1" Type="http://schemas.openxmlformats.org/officeDocument/2006/relationships/image" Target="../media/image5.png" /><Relationship Id="rId2" Type="http://schemas.openxmlformats.org/officeDocument/2006/relationships/image" Target="../media/image6.jpeg" /><Relationship Id="rId3" Type="http://schemas.openxmlformats.org/officeDocument/2006/relationships/slideMaster" Target="../slideMasters/slideMaster1.xml" /></Relationships>
</file>

<file path=ppt/slideLayouts/_rels/slideLayout14.xml.rels>&#65279;<?xml version="1.0" encoding="utf-8" standalone="yes"?><Relationships xmlns="http://schemas.openxmlformats.org/package/2006/relationships"><Relationship Id="rId1" Type="http://schemas.openxmlformats.org/officeDocument/2006/relationships/image" Target="../media/image5.png" /><Relationship Id="rId2" Type="http://schemas.openxmlformats.org/officeDocument/2006/relationships/image" Target="../media/image6.jpeg" /><Relationship Id="rId3" Type="http://schemas.openxmlformats.org/officeDocument/2006/relationships/slideMaster" Target="../slideMasters/slideMaster1.xml" /></Relationships>
</file>

<file path=ppt/slideLayouts/_rels/slideLayout15.xml.rels>&#65279;<?xml version="1.0" encoding="utf-8" standalone="yes"?><Relationships xmlns="http://schemas.openxmlformats.org/package/2006/relationships"><Relationship Id="rId1" Type="http://schemas.openxmlformats.org/officeDocument/2006/relationships/image" Target="../media/image5.png" /><Relationship Id="rId2" Type="http://schemas.openxmlformats.org/officeDocument/2006/relationships/image" Target="../media/image6.jpeg" /><Relationship Id="rId3" Type="http://schemas.openxmlformats.org/officeDocument/2006/relationships/slideMaster" Target="../slideMasters/slideMaster1.xml" /></Relationships>
</file>

<file path=ppt/slideLayouts/_rels/slideLayout16.xml.rels>&#65279;<?xml version="1.0" encoding="utf-8" standalone="yes"?><Relationships xmlns="http://schemas.openxmlformats.org/package/2006/relationships"><Relationship Id="rId1" Type="http://schemas.openxmlformats.org/officeDocument/2006/relationships/image" Target="../media/image5.png" /><Relationship Id="rId2" Type="http://schemas.openxmlformats.org/officeDocument/2006/relationships/image" Target="../media/image6.jpeg" /><Relationship Id="rId3" Type="http://schemas.openxmlformats.org/officeDocument/2006/relationships/slideMaster" Target="../slideMasters/slideMaster1.xml" /></Relationships>
</file>

<file path=ppt/slideLayouts/_rels/slideLayout17.xml.rels>&#65279;<?xml version="1.0" encoding="utf-8" standalone="yes"?><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2.xml" /></Relationships>
</file>

<file path=ppt/slideLayouts/_rels/slideLayout18.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9.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image" Target="../media/image2.png" /><Relationship Id="rId2"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1.xml" /><Relationship Id="rId2" Type="http://schemas.openxmlformats.org/officeDocument/2006/relationships/tags" Target="../tags/tag2.xml" /><Relationship Id="rId3" Type="http://schemas.openxmlformats.org/officeDocument/2006/relationships/tags" Target="../tags/tag3.xml" /><Relationship Id="rId4" Type="http://schemas.openxmlformats.org/officeDocument/2006/relationships/tags" Target="../tags/tag4.xml" /><Relationship Id="rId5" Type="http://schemas.openxmlformats.org/officeDocument/2006/relationships/tags" Target="../tags/tag5.xml" /><Relationship Id="rId6"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image" Target="../media/image3.png" /><Relationship Id="rId2"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image" Target="../media/image4.png" /><Relationship Id="rId2"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 Slide">
    <p:spTree>
      <p:nvGrpSpPr>
        <p:cNvPr id="1" name=""/>
        <p:cNvGrpSpPr/>
        <p:nvPr/>
      </p:nvGrpSpPr>
      <p:grpSpPr>
        <a:xfrm>
          <a:off x="0" y="0"/>
          <a:ext cx="0" cy="0"/>
        </a:xfrm>
      </p:grpSpPr>
      <p:pic>
        <p:nvPicPr>
          <p:cNvPr id="8" name="Picture 7" descr="hexa.png"/>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p>
            <a:fld id="{480435F3-CE51-FE47-901D-12AFFB0ECEA9}" type="datetime1">
              <a:rPr lang="en-US" smtClean="0">
                <a:solidFill>
                  <a:prstClr val="black">
                    <a:tint val="75000"/>
                  </a:prstClr>
                </a:solidFill>
              </a:rPr>
              <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white">
                  <a:lumMod val="65000"/>
                </a:prstClr>
              </a:solidFill>
            </a:endParaRPr>
          </a:p>
        </p:txBody>
      </p:sp>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cSld name="空白">
    <p:spTree>
      <p:nvGrpSpPr>
        <p:cNvPr id="1" name=""/>
        <p:cNvGrpSpPr/>
        <p:nvPr/>
      </p:nvGrpSpPr>
      <p:grpSpPr>
        <a:xfrm>
          <a:off x="0" y="0"/>
          <a:ext cx="0" cy="0"/>
        </a:xfrm>
      </p:grpSpPr>
      <p:sp>
        <p:nvSpPr>
          <p:cNvPr id="2" name="日期占位符 1027"/>
          <p:cNvSpPr>
            <a:spLocks noGrp="1"/>
          </p:cNvSpPr>
          <p:nvPr>
            <p:ph type="dt" sz="half" idx="10"/>
          </p:nvPr>
        </p:nvSpPr>
        <p:spPr/>
        <p:txBody>
          <a:bodyPr/>
          <a:lstStyle>
            <a:lvl1pPr>
              <a:defRPr/>
            </a:lvl1pPr>
          </a:lstStyle>
          <a:p>
            <a:endParaRPr lang="zh-CN" altLang="en-US"/>
          </a:p>
        </p:txBody>
      </p:sp>
      <p:sp>
        <p:nvSpPr>
          <p:cNvPr id="3" name="页脚占位符 1028"/>
          <p:cNvSpPr>
            <a:spLocks noGrp="1"/>
          </p:cNvSpPr>
          <p:nvPr>
            <p:ph type="ftr" sz="quarter" idx="11"/>
          </p:nvPr>
        </p:nvSpPr>
        <p:spPr/>
        <p:txBody>
          <a:bodyPr/>
          <a:lstStyle>
            <a:lvl1pPr>
              <a:defRPr/>
            </a:lvl1pPr>
          </a:lstStyle>
          <a:p>
            <a:endParaRPr lang="zh-CN" altLang="en-US"/>
          </a:p>
        </p:txBody>
      </p:sp>
      <p:sp>
        <p:nvSpPr>
          <p:cNvPr id="4" name="灯片编号占位符 1029"/>
          <p:cNvSpPr>
            <a:spLocks noGrp="1"/>
          </p:cNvSpPr>
          <p:nvPr>
            <p:ph type="sldNum" sz="quarter" idx="12"/>
          </p:nvPr>
        </p:nvSpPr>
        <p:spPr/>
        <p:txBody>
          <a:bodyPr/>
          <a:lstStyle>
            <a:lvl1pPr>
              <a:defRPr/>
            </a:lvl1pPr>
          </a:lstStyle>
          <a:p>
            <a:fld id="{87A6668F-B72E-4119-BE5A-022F107220F0}" type="slidenum">
              <a:rPr lang="zh-CN" altLang="en-US"/>
              <a:t/>
            </a:fld>
            <a:endParaRPr lang="zh-CN" altLang="en-US"/>
          </a:p>
        </p:txBody>
      </p:sp>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1_标题和内容">
    <p:spTree>
      <p:nvGrpSpPr>
        <p:cNvPr id="1" name=""/>
        <p:cNvGrpSpPr/>
        <p:nvPr/>
      </p:nvGrpSpPr>
      <p:grpSpPr>
        <a:xfrm>
          <a:off x="0" y="0"/>
          <a:ext cx="0" cy="0"/>
        </a:xfrm>
      </p:grpSpPr>
      <p:sp>
        <p:nvSpPr>
          <p:cNvPr id="4" name="日期占位符 3"/>
          <p:cNvSpPr>
            <a:spLocks noGrp="1"/>
          </p:cNvSpPr>
          <p:nvPr>
            <p:ph type="dt" sz="half" idx="10"/>
          </p:nvPr>
        </p:nvSpPr>
        <p:spPr/>
        <p:txBody>
          <a:bodyPr/>
          <a:lstStyle/>
          <a:p>
            <a:fld id="{82F288E0-7875-42C4-84C8-98DBBD3BF4D2}" type="datetimeFigureOut">
              <a:rPr lang="zh-CN" altLang="en-US" smtClean="0"/>
              <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
            </a:fld>
            <a:endParaRPr lang="zh-CN" altLang="en-US"/>
          </a:p>
        </p:txBody>
      </p:sp>
      <p:pic>
        <p:nvPicPr>
          <p:cNvPr id="7" name="Picture 2" descr="D:\c盘\学校信息\校徽\教授题字.PNG"/>
          <p:cNvPicPr>
            <a:picLocks noChangeAspect="1" noChangeArrowheads="1"/>
          </p:cNvPicPr>
          <p:nvPr userDrawn="1"/>
        </p:nvPicPr>
        <p:blipFill>
          <a:blip r:embed="rId1"/>
          <a:stretch>
            <a:fillRect/>
          </a:stretch>
        </p:blipFill>
        <p:spPr bwMode="auto">
          <a:xfrm>
            <a:off x="9256684" y="6473021"/>
            <a:ext cx="2914050" cy="374346"/>
          </a:xfrm>
          <a:prstGeom prst="rect">
            <a:avLst/>
          </a:prstGeom>
          <a:noFill/>
        </p:spPr>
      </p:pic>
      <p:grpSp>
        <p:nvGrpSpPr>
          <p:cNvPr id="2" name="组合 1"/>
          <p:cNvGrpSpPr/>
          <p:nvPr/>
        </p:nvGrpSpPr>
        <p:grpSpPr>
          <a:xfrm>
            <a:off x="85056" y="85064"/>
            <a:ext cx="3270885" cy="892810"/>
            <a:chOff x="856" y="158"/>
            <a:chExt cx="5151" cy="1406"/>
          </a:xfrm>
        </p:grpSpPr>
        <p:pic>
          <p:nvPicPr>
            <p:cNvPr id="11" name="图片 2" descr="60a2e3bf319f584a1bb953f5fafaa4ca"/>
            <p:cNvPicPr>
              <a:picLocks noChangeAspect="1"/>
            </p:cNvPicPr>
            <p:nvPr/>
          </p:nvPicPr>
          <p:blipFill>
            <a:blip r:embed="rId2"/>
            <a:stretch>
              <a:fillRect/>
            </a:stretch>
          </p:blipFill>
          <p:spPr>
            <a:xfrm>
              <a:off x="856" y="158"/>
              <a:ext cx="1407" cy="1407"/>
            </a:xfrm>
            <a:prstGeom prst="rect">
              <a:avLst/>
            </a:prstGeom>
          </p:spPr>
        </p:pic>
        <p:sp>
          <p:nvSpPr>
            <p:cNvPr id="12" name="文本框 4"/>
            <p:cNvSpPr txBox="1"/>
            <p:nvPr/>
          </p:nvSpPr>
          <p:spPr>
            <a:xfrm>
              <a:off x="2263" y="467"/>
              <a:ext cx="3745" cy="580"/>
            </a:xfrm>
            <a:prstGeom prst="rect">
              <a:avLst/>
            </a:prstGeom>
            <a:noFill/>
          </p:spPr>
          <p:txBody>
            <a:bodyPr wrap="square" rtlCol="0">
              <a:spAutoFit/>
            </a:bodyPr>
            <a:lstStyle/>
            <a:p>
              <a:r>
                <a:rPr lang="zh-CN" altLang="en-US" b="1">
                  <a:solidFill>
                    <a:schemeClr val="accent1"/>
                  </a:solidFill>
                  <a:latin typeface="华文隶书" panose="02010800040101010101" charset="-122"/>
                  <a:ea typeface="华文隶书" panose="02010800040101010101" charset="-122"/>
                </a:rPr>
                <a:t>力行近仁  道不远人</a:t>
              </a:r>
              <a:endParaRPr lang="zh-CN" altLang="en-US" b="1">
                <a:solidFill>
                  <a:schemeClr val="accent1"/>
                </a:solidFill>
                <a:latin typeface="华文隶书" panose="02010800040101010101" charset="-122"/>
                <a:ea typeface="华文隶书" panose="02010800040101010101" charset="-122"/>
              </a:endParaRPr>
            </a:p>
          </p:txBody>
        </p:sp>
      </p:grpSp>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2_标题和内容">
    <p:spTree>
      <p:nvGrpSpPr>
        <p:cNvPr id="1" name=""/>
        <p:cNvGrpSpPr/>
        <p:nvPr/>
      </p:nvGrpSpPr>
      <p:grpSpPr>
        <a:xfrm>
          <a:off x="0" y="0"/>
          <a:ext cx="0" cy="0"/>
        </a:xfrm>
      </p:grpSpPr>
      <p:sp>
        <p:nvSpPr>
          <p:cNvPr id="4" name="日期占位符 3"/>
          <p:cNvSpPr>
            <a:spLocks noGrp="1"/>
          </p:cNvSpPr>
          <p:nvPr>
            <p:ph type="dt" sz="half" idx="10"/>
          </p:nvPr>
        </p:nvSpPr>
        <p:spPr/>
        <p:txBody>
          <a:bodyPr/>
          <a:lstStyle/>
          <a:p>
            <a:fld id="{82F288E0-7875-42C4-84C8-98DBBD3BF4D2}" type="datetimeFigureOut">
              <a:rPr lang="zh-CN" altLang="en-US" smtClean="0"/>
              <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
            </a:fld>
            <a:endParaRPr lang="zh-CN" altLang="en-US"/>
          </a:p>
        </p:txBody>
      </p:sp>
      <p:pic>
        <p:nvPicPr>
          <p:cNvPr id="7" name="Picture 2" descr="D:\c盘\学校信息\校徽\教授题字.PNG"/>
          <p:cNvPicPr>
            <a:picLocks noChangeAspect="1" noChangeArrowheads="1"/>
          </p:cNvPicPr>
          <p:nvPr userDrawn="1"/>
        </p:nvPicPr>
        <p:blipFill>
          <a:blip r:embed="rId1"/>
          <a:stretch>
            <a:fillRect/>
          </a:stretch>
        </p:blipFill>
        <p:spPr bwMode="auto">
          <a:xfrm>
            <a:off x="9256684" y="6473021"/>
            <a:ext cx="2914050" cy="374346"/>
          </a:xfrm>
          <a:prstGeom prst="rect">
            <a:avLst/>
          </a:prstGeom>
          <a:noFill/>
        </p:spPr>
      </p:pic>
      <p:grpSp>
        <p:nvGrpSpPr>
          <p:cNvPr id="2" name="组合 1"/>
          <p:cNvGrpSpPr/>
          <p:nvPr/>
        </p:nvGrpSpPr>
        <p:grpSpPr>
          <a:xfrm>
            <a:off x="85056" y="85064"/>
            <a:ext cx="3270885" cy="892810"/>
            <a:chOff x="856" y="158"/>
            <a:chExt cx="5151" cy="1406"/>
          </a:xfrm>
        </p:grpSpPr>
        <p:pic>
          <p:nvPicPr>
            <p:cNvPr id="11" name="图片 2" descr="60a2e3bf319f584a1bb953f5fafaa4ca"/>
            <p:cNvPicPr>
              <a:picLocks noChangeAspect="1"/>
            </p:cNvPicPr>
            <p:nvPr/>
          </p:nvPicPr>
          <p:blipFill>
            <a:blip r:embed="rId2"/>
            <a:stretch>
              <a:fillRect/>
            </a:stretch>
          </p:blipFill>
          <p:spPr>
            <a:xfrm>
              <a:off x="856" y="158"/>
              <a:ext cx="1407" cy="1407"/>
            </a:xfrm>
            <a:prstGeom prst="rect">
              <a:avLst/>
            </a:prstGeom>
          </p:spPr>
        </p:pic>
        <p:sp>
          <p:nvSpPr>
            <p:cNvPr id="12" name="文本框 4"/>
            <p:cNvSpPr txBox="1"/>
            <p:nvPr/>
          </p:nvSpPr>
          <p:spPr>
            <a:xfrm>
              <a:off x="2263" y="467"/>
              <a:ext cx="3745" cy="580"/>
            </a:xfrm>
            <a:prstGeom prst="rect">
              <a:avLst/>
            </a:prstGeom>
            <a:noFill/>
          </p:spPr>
          <p:txBody>
            <a:bodyPr wrap="square" rtlCol="0">
              <a:spAutoFit/>
            </a:bodyPr>
            <a:lstStyle/>
            <a:p>
              <a:r>
                <a:rPr lang="zh-CN" altLang="en-US" b="1">
                  <a:solidFill>
                    <a:schemeClr val="accent1"/>
                  </a:solidFill>
                  <a:latin typeface="华文隶书" panose="02010800040101010101" charset="-122"/>
                  <a:ea typeface="华文隶书" panose="02010800040101010101" charset="-122"/>
                </a:rPr>
                <a:t>力行近仁  道不远人</a:t>
              </a:r>
              <a:endParaRPr lang="zh-CN" altLang="en-US" b="1">
                <a:solidFill>
                  <a:schemeClr val="accent1"/>
                </a:solidFill>
                <a:latin typeface="华文隶书" panose="02010800040101010101" charset="-122"/>
                <a:ea typeface="华文隶书" panose="02010800040101010101" charset="-122"/>
              </a:endParaRPr>
            </a:p>
          </p:txBody>
        </p:sp>
      </p:grpSp>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3_标题和内容">
    <p:spTree>
      <p:nvGrpSpPr>
        <p:cNvPr id="1" name=""/>
        <p:cNvGrpSpPr/>
        <p:nvPr/>
      </p:nvGrpSpPr>
      <p:grpSpPr>
        <a:xfrm>
          <a:off x="0" y="0"/>
          <a:ext cx="0" cy="0"/>
        </a:xfrm>
      </p:grpSpPr>
      <p:sp>
        <p:nvSpPr>
          <p:cNvPr id="4" name="日期占位符 3"/>
          <p:cNvSpPr>
            <a:spLocks noGrp="1"/>
          </p:cNvSpPr>
          <p:nvPr>
            <p:ph type="dt" sz="half" idx="10"/>
          </p:nvPr>
        </p:nvSpPr>
        <p:spPr/>
        <p:txBody>
          <a:bodyPr/>
          <a:lstStyle/>
          <a:p>
            <a:fld id="{82F288E0-7875-42C4-84C8-98DBBD3BF4D2}" type="datetimeFigureOut">
              <a:rPr lang="zh-CN" altLang="en-US" smtClean="0"/>
              <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
            </a:fld>
            <a:endParaRPr lang="zh-CN" altLang="en-US"/>
          </a:p>
        </p:txBody>
      </p:sp>
      <p:pic>
        <p:nvPicPr>
          <p:cNvPr id="7" name="Picture 2" descr="D:\c盘\学校信息\校徽\教授题字.PNG"/>
          <p:cNvPicPr>
            <a:picLocks noChangeAspect="1" noChangeArrowheads="1"/>
          </p:cNvPicPr>
          <p:nvPr userDrawn="1"/>
        </p:nvPicPr>
        <p:blipFill>
          <a:blip r:embed="rId1"/>
          <a:stretch>
            <a:fillRect/>
          </a:stretch>
        </p:blipFill>
        <p:spPr bwMode="auto">
          <a:xfrm>
            <a:off x="9256684" y="6473021"/>
            <a:ext cx="2914050" cy="374346"/>
          </a:xfrm>
          <a:prstGeom prst="rect">
            <a:avLst/>
          </a:prstGeom>
          <a:noFill/>
        </p:spPr>
      </p:pic>
      <p:grpSp>
        <p:nvGrpSpPr>
          <p:cNvPr id="2" name="组合 1"/>
          <p:cNvGrpSpPr/>
          <p:nvPr/>
        </p:nvGrpSpPr>
        <p:grpSpPr>
          <a:xfrm>
            <a:off x="85056" y="85064"/>
            <a:ext cx="3270885" cy="892810"/>
            <a:chOff x="856" y="158"/>
            <a:chExt cx="5151" cy="1406"/>
          </a:xfrm>
        </p:grpSpPr>
        <p:pic>
          <p:nvPicPr>
            <p:cNvPr id="11" name="图片 2" descr="60a2e3bf319f584a1bb953f5fafaa4ca"/>
            <p:cNvPicPr>
              <a:picLocks noChangeAspect="1"/>
            </p:cNvPicPr>
            <p:nvPr/>
          </p:nvPicPr>
          <p:blipFill>
            <a:blip r:embed="rId2"/>
            <a:stretch>
              <a:fillRect/>
            </a:stretch>
          </p:blipFill>
          <p:spPr>
            <a:xfrm>
              <a:off x="856" y="158"/>
              <a:ext cx="1407" cy="1407"/>
            </a:xfrm>
            <a:prstGeom prst="rect">
              <a:avLst/>
            </a:prstGeom>
          </p:spPr>
        </p:pic>
        <p:sp>
          <p:nvSpPr>
            <p:cNvPr id="12" name="文本框 4"/>
            <p:cNvSpPr txBox="1"/>
            <p:nvPr/>
          </p:nvSpPr>
          <p:spPr>
            <a:xfrm>
              <a:off x="2263" y="467"/>
              <a:ext cx="3745" cy="580"/>
            </a:xfrm>
            <a:prstGeom prst="rect">
              <a:avLst/>
            </a:prstGeom>
            <a:noFill/>
          </p:spPr>
          <p:txBody>
            <a:bodyPr wrap="square" rtlCol="0">
              <a:spAutoFit/>
            </a:bodyPr>
            <a:lstStyle/>
            <a:p>
              <a:r>
                <a:rPr lang="zh-CN" altLang="en-US" b="1">
                  <a:solidFill>
                    <a:schemeClr val="accent1"/>
                  </a:solidFill>
                  <a:latin typeface="华文隶书" panose="02010800040101010101" charset="-122"/>
                  <a:ea typeface="华文隶书" panose="02010800040101010101" charset="-122"/>
                </a:rPr>
                <a:t>力行近仁  道不远人</a:t>
              </a:r>
              <a:endParaRPr lang="zh-CN" altLang="en-US" b="1">
                <a:solidFill>
                  <a:schemeClr val="accent1"/>
                </a:solidFill>
                <a:latin typeface="华文隶书" panose="02010800040101010101" charset="-122"/>
                <a:ea typeface="华文隶书" panose="02010800040101010101" charset="-122"/>
              </a:endParaRPr>
            </a:p>
          </p:txBody>
        </p:sp>
      </p:grpSp>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4_标题和内容">
    <p:spTree>
      <p:nvGrpSpPr>
        <p:cNvPr id="1" name=""/>
        <p:cNvGrpSpPr/>
        <p:nvPr/>
      </p:nvGrpSpPr>
      <p:grpSpPr>
        <a:xfrm>
          <a:off x="0" y="0"/>
          <a:ext cx="0" cy="0"/>
        </a:xfrm>
      </p:grpSpPr>
      <p:sp>
        <p:nvSpPr>
          <p:cNvPr id="4" name="日期占位符 3"/>
          <p:cNvSpPr>
            <a:spLocks noGrp="1"/>
          </p:cNvSpPr>
          <p:nvPr>
            <p:ph type="dt" sz="half" idx="10"/>
          </p:nvPr>
        </p:nvSpPr>
        <p:spPr/>
        <p:txBody>
          <a:bodyPr/>
          <a:lstStyle/>
          <a:p>
            <a:fld id="{82F288E0-7875-42C4-84C8-98DBBD3BF4D2}" type="datetimeFigureOut">
              <a:rPr lang="zh-CN" altLang="en-US" smtClean="0"/>
              <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
            </a:fld>
            <a:endParaRPr lang="zh-CN" altLang="en-US"/>
          </a:p>
        </p:txBody>
      </p:sp>
      <p:pic>
        <p:nvPicPr>
          <p:cNvPr id="7" name="Picture 2" descr="D:\c盘\学校信息\校徽\教授题字.PNG"/>
          <p:cNvPicPr>
            <a:picLocks noChangeAspect="1" noChangeArrowheads="1"/>
          </p:cNvPicPr>
          <p:nvPr userDrawn="1"/>
        </p:nvPicPr>
        <p:blipFill>
          <a:blip r:embed="rId1"/>
          <a:stretch>
            <a:fillRect/>
          </a:stretch>
        </p:blipFill>
        <p:spPr bwMode="auto">
          <a:xfrm>
            <a:off x="9256684" y="6473021"/>
            <a:ext cx="2914050" cy="374346"/>
          </a:xfrm>
          <a:prstGeom prst="rect">
            <a:avLst/>
          </a:prstGeom>
          <a:noFill/>
        </p:spPr>
      </p:pic>
      <p:grpSp>
        <p:nvGrpSpPr>
          <p:cNvPr id="2" name="组合 1"/>
          <p:cNvGrpSpPr/>
          <p:nvPr/>
        </p:nvGrpSpPr>
        <p:grpSpPr>
          <a:xfrm>
            <a:off x="85056" y="85064"/>
            <a:ext cx="3270885" cy="892810"/>
            <a:chOff x="856" y="158"/>
            <a:chExt cx="5151" cy="1406"/>
          </a:xfrm>
        </p:grpSpPr>
        <p:pic>
          <p:nvPicPr>
            <p:cNvPr id="11" name="图片 2" descr="60a2e3bf319f584a1bb953f5fafaa4ca"/>
            <p:cNvPicPr>
              <a:picLocks noChangeAspect="1"/>
            </p:cNvPicPr>
            <p:nvPr/>
          </p:nvPicPr>
          <p:blipFill>
            <a:blip r:embed="rId2"/>
            <a:stretch>
              <a:fillRect/>
            </a:stretch>
          </p:blipFill>
          <p:spPr>
            <a:xfrm>
              <a:off x="856" y="158"/>
              <a:ext cx="1407" cy="1407"/>
            </a:xfrm>
            <a:prstGeom prst="rect">
              <a:avLst/>
            </a:prstGeom>
          </p:spPr>
        </p:pic>
        <p:sp>
          <p:nvSpPr>
            <p:cNvPr id="12" name="文本框 4"/>
            <p:cNvSpPr txBox="1"/>
            <p:nvPr/>
          </p:nvSpPr>
          <p:spPr>
            <a:xfrm>
              <a:off x="2263" y="467"/>
              <a:ext cx="3745" cy="580"/>
            </a:xfrm>
            <a:prstGeom prst="rect">
              <a:avLst/>
            </a:prstGeom>
            <a:noFill/>
          </p:spPr>
          <p:txBody>
            <a:bodyPr wrap="square" rtlCol="0">
              <a:spAutoFit/>
            </a:bodyPr>
            <a:lstStyle/>
            <a:p>
              <a:r>
                <a:rPr lang="zh-CN" altLang="en-US" b="1">
                  <a:solidFill>
                    <a:schemeClr val="accent1"/>
                  </a:solidFill>
                  <a:latin typeface="华文隶书" panose="02010800040101010101" charset="-122"/>
                  <a:ea typeface="华文隶书" panose="02010800040101010101" charset="-122"/>
                </a:rPr>
                <a:t>力行近仁  道不远人</a:t>
              </a:r>
              <a:endParaRPr lang="zh-CN" altLang="en-US" b="1">
                <a:solidFill>
                  <a:schemeClr val="accent1"/>
                </a:solidFill>
                <a:latin typeface="华文隶书" panose="02010800040101010101" charset="-122"/>
                <a:ea typeface="华文隶书" panose="02010800040101010101" charset="-122"/>
              </a:endParaRPr>
            </a:p>
          </p:txBody>
        </p:sp>
      </p:grpSp>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5_标题和内容">
    <p:spTree>
      <p:nvGrpSpPr>
        <p:cNvPr id="1" name=""/>
        <p:cNvGrpSpPr/>
        <p:nvPr/>
      </p:nvGrpSpPr>
      <p:grpSpPr>
        <a:xfrm>
          <a:off x="0" y="0"/>
          <a:ext cx="0" cy="0"/>
        </a:xfrm>
      </p:grpSpPr>
      <p:sp>
        <p:nvSpPr>
          <p:cNvPr id="4" name="日期占位符 3"/>
          <p:cNvSpPr>
            <a:spLocks noGrp="1"/>
          </p:cNvSpPr>
          <p:nvPr>
            <p:ph type="dt" sz="half" idx="10"/>
          </p:nvPr>
        </p:nvSpPr>
        <p:spPr/>
        <p:txBody>
          <a:bodyPr/>
          <a:lstStyle/>
          <a:p>
            <a:fld id="{82F288E0-7875-42C4-84C8-98DBBD3BF4D2}" type="datetimeFigureOut">
              <a:rPr lang="zh-CN" altLang="en-US" smtClean="0"/>
              <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
            </a:fld>
            <a:endParaRPr lang="zh-CN" altLang="en-US"/>
          </a:p>
        </p:txBody>
      </p:sp>
      <p:pic>
        <p:nvPicPr>
          <p:cNvPr id="7" name="Picture 2" descr="D:\c盘\学校信息\校徽\教授题字.PNG"/>
          <p:cNvPicPr>
            <a:picLocks noChangeAspect="1" noChangeArrowheads="1"/>
          </p:cNvPicPr>
          <p:nvPr userDrawn="1"/>
        </p:nvPicPr>
        <p:blipFill>
          <a:blip r:embed="rId1"/>
          <a:stretch>
            <a:fillRect/>
          </a:stretch>
        </p:blipFill>
        <p:spPr bwMode="auto">
          <a:xfrm>
            <a:off x="9256684" y="6473021"/>
            <a:ext cx="2914050" cy="374346"/>
          </a:xfrm>
          <a:prstGeom prst="rect">
            <a:avLst/>
          </a:prstGeom>
          <a:noFill/>
        </p:spPr>
      </p:pic>
      <p:grpSp>
        <p:nvGrpSpPr>
          <p:cNvPr id="2" name="组合 1"/>
          <p:cNvGrpSpPr/>
          <p:nvPr/>
        </p:nvGrpSpPr>
        <p:grpSpPr>
          <a:xfrm>
            <a:off x="85056" y="85064"/>
            <a:ext cx="3270885" cy="892810"/>
            <a:chOff x="856" y="158"/>
            <a:chExt cx="5151" cy="1406"/>
          </a:xfrm>
        </p:grpSpPr>
        <p:pic>
          <p:nvPicPr>
            <p:cNvPr id="11" name="图片 2" descr="60a2e3bf319f584a1bb953f5fafaa4ca"/>
            <p:cNvPicPr>
              <a:picLocks noChangeAspect="1"/>
            </p:cNvPicPr>
            <p:nvPr/>
          </p:nvPicPr>
          <p:blipFill>
            <a:blip r:embed="rId2"/>
            <a:stretch>
              <a:fillRect/>
            </a:stretch>
          </p:blipFill>
          <p:spPr>
            <a:xfrm>
              <a:off x="856" y="158"/>
              <a:ext cx="1407" cy="1407"/>
            </a:xfrm>
            <a:prstGeom prst="rect">
              <a:avLst/>
            </a:prstGeom>
          </p:spPr>
        </p:pic>
        <p:sp>
          <p:nvSpPr>
            <p:cNvPr id="12" name="文本框 4"/>
            <p:cNvSpPr txBox="1"/>
            <p:nvPr/>
          </p:nvSpPr>
          <p:spPr>
            <a:xfrm>
              <a:off x="2263" y="467"/>
              <a:ext cx="3745" cy="580"/>
            </a:xfrm>
            <a:prstGeom prst="rect">
              <a:avLst/>
            </a:prstGeom>
            <a:noFill/>
          </p:spPr>
          <p:txBody>
            <a:bodyPr wrap="square" rtlCol="0">
              <a:spAutoFit/>
            </a:bodyPr>
            <a:lstStyle/>
            <a:p>
              <a:r>
                <a:rPr lang="zh-CN" altLang="en-US" b="1">
                  <a:solidFill>
                    <a:schemeClr val="accent1"/>
                  </a:solidFill>
                  <a:latin typeface="华文隶书" panose="02010800040101010101" charset="-122"/>
                  <a:ea typeface="华文隶书" panose="02010800040101010101" charset="-122"/>
                </a:rPr>
                <a:t>力行近仁  道不远人</a:t>
              </a:r>
              <a:endParaRPr lang="zh-CN" altLang="en-US" b="1">
                <a:solidFill>
                  <a:schemeClr val="accent1"/>
                </a:solidFill>
                <a:latin typeface="华文隶书" panose="02010800040101010101" charset="-122"/>
                <a:ea typeface="华文隶书" panose="02010800040101010101" charset="-122"/>
              </a:endParaRPr>
            </a:p>
          </p:txBody>
        </p:sp>
      </p:grpSp>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6_标题和内容">
    <p:spTree>
      <p:nvGrpSpPr>
        <p:cNvPr id="1" name=""/>
        <p:cNvGrpSpPr/>
        <p:nvPr/>
      </p:nvGrpSpPr>
      <p:grpSpPr>
        <a:xfrm>
          <a:off x="0" y="0"/>
          <a:ext cx="0" cy="0"/>
        </a:xfrm>
      </p:grpSpPr>
      <p:sp>
        <p:nvSpPr>
          <p:cNvPr id="4" name="日期占位符 3"/>
          <p:cNvSpPr>
            <a:spLocks noGrp="1"/>
          </p:cNvSpPr>
          <p:nvPr>
            <p:ph type="dt" sz="half" idx="10"/>
          </p:nvPr>
        </p:nvSpPr>
        <p:spPr/>
        <p:txBody>
          <a:bodyPr/>
          <a:lstStyle/>
          <a:p>
            <a:fld id="{82F288E0-7875-42C4-84C8-98DBBD3BF4D2}" type="datetimeFigureOut">
              <a:rPr lang="zh-CN" altLang="en-US" smtClean="0"/>
              <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
            </a:fld>
            <a:endParaRPr lang="zh-CN" altLang="en-US"/>
          </a:p>
        </p:txBody>
      </p:sp>
      <p:pic>
        <p:nvPicPr>
          <p:cNvPr id="7" name="Picture 2" descr="D:\c盘\学校信息\校徽\教授题字.PNG"/>
          <p:cNvPicPr>
            <a:picLocks noChangeAspect="1" noChangeArrowheads="1"/>
          </p:cNvPicPr>
          <p:nvPr userDrawn="1"/>
        </p:nvPicPr>
        <p:blipFill>
          <a:blip r:embed="rId1"/>
          <a:stretch>
            <a:fillRect/>
          </a:stretch>
        </p:blipFill>
        <p:spPr bwMode="auto">
          <a:xfrm>
            <a:off x="9256684" y="6473021"/>
            <a:ext cx="2914050" cy="374346"/>
          </a:xfrm>
          <a:prstGeom prst="rect">
            <a:avLst/>
          </a:prstGeom>
          <a:noFill/>
        </p:spPr>
      </p:pic>
      <p:grpSp>
        <p:nvGrpSpPr>
          <p:cNvPr id="2" name="组合 1"/>
          <p:cNvGrpSpPr/>
          <p:nvPr/>
        </p:nvGrpSpPr>
        <p:grpSpPr>
          <a:xfrm>
            <a:off x="85056" y="85064"/>
            <a:ext cx="3270885" cy="892810"/>
            <a:chOff x="856" y="158"/>
            <a:chExt cx="5151" cy="1406"/>
          </a:xfrm>
        </p:grpSpPr>
        <p:pic>
          <p:nvPicPr>
            <p:cNvPr id="11" name="图片 2" descr="60a2e3bf319f584a1bb953f5fafaa4ca"/>
            <p:cNvPicPr>
              <a:picLocks noChangeAspect="1"/>
            </p:cNvPicPr>
            <p:nvPr/>
          </p:nvPicPr>
          <p:blipFill>
            <a:blip r:embed="rId2"/>
            <a:stretch>
              <a:fillRect/>
            </a:stretch>
          </p:blipFill>
          <p:spPr>
            <a:xfrm>
              <a:off x="856" y="158"/>
              <a:ext cx="1407" cy="1407"/>
            </a:xfrm>
            <a:prstGeom prst="rect">
              <a:avLst/>
            </a:prstGeom>
          </p:spPr>
        </p:pic>
        <p:sp>
          <p:nvSpPr>
            <p:cNvPr id="12" name="文本框 4"/>
            <p:cNvSpPr txBox="1"/>
            <p:nvPr/>
          </p:nvSpPr>
          <p:spPr>
            <a:xfrm>
              <a:off x="2263" y="467"/>
              <a:ext cx="3745" cy="580"/>
            </a:xfrm>
            <a:prstGeom prst="rect">
              <a:avLst/>
            </a:prstGeom>
            <a:noFill/>
          </p:spPr>
          <p:txBody>
            <a:bodyPr wrap="square" rtlCol="0">
              <a:spAutoFit/>
            </a:bodyPr>
            <a:lstStyle/>
            <a:p>
              <a:r>
                <a:rPr lang="zh-CN" altLang="en-US" b="1">
                  <a:solidFill>
                    <a:schemeClr val="accent1"/>
                  </a:solidFill>
                  <a:latin typeface="华文隶书" panose="02010800040101010101" charset="-122"/>
                  <a:ea typeface="华文隶书" panose="02010800040101010101" charset="-122"/>
                </a:rPr>
                <a:t>力行近仁  道不远人</a:t>
              </a:r>
              <a:endParaRPr lang="zh-CN" altLang="en-US" b="1">
                <a:solidFill>
                  <a:schemeClr val="accent1"/>
                </a:solidFill>
                <a:latin typeface="华文隶书" panose="02010800040101010101" charset="-122"/>
                <a:ea typeface="华文隶书" panose="02010800040101010101" charset="-122"/>
              </a:endParaRPr>
            </a:p>
          </p:txBody>
        </p:sp>
      </p:grpSp>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 Slide">
    <p:spTree>
      <p:nvGrpSpPr>
        <p:cNvPr id="1" name=""/>
        <p:cNvGrpSpPr/>
        <p:nvPr/>
      </p:nvGrpSpPr>
      <p:grpSpPr>
        <a:xfrm>
          <a:off x="0" y="0"/>
          <a:ext cx="0" cy="0"/>
        </a:xfrm>
      </p:grpSpPr>
      <p:pic>
        <p:nvPicPr>
          <p:cNvPr id="8" name="Picture 7" descr="hexa.png"/>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p>
            <a:fld id="{480435F3-CE51-FE47-901D-12AFFB0ECEA9}" type="datetime1">
              <a:rPr lang="en-US" smtClean="0">
                <a:solidFill>
                  <a:prstClr val="black">
                    <a:tint val="75000"/>
                  </a:prstClr>
                </a:solidFill>
              </a:rPr>
              <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white">
                  <a:lumMod val="65000"/>
                </a:prstClr>
              </a:solidFill>
            </a:endParaRPr>
          </a:p>
        </p:txBody>
      </p:sp>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itle Slide">
    <p:spTree>
      <p:nvGrpSpPr>
        <p:cNvPr id="1" name=""/>
        <p:cNvGrpSpPr/>
        <p:nvPr/>
      </p:nvGrpSpPr>
      <p:grpSpPr>
        <a:xfrm>
          <a:off x="0" y="0"/>
          <a:ext cx="0" cy="0"/>
        </a:xfrm>
      </p:grpSpPr>
      <p:sp>
        <p:nvSpPr>
          <p:cNvPr id="4" name="Date Placeholder 3"/>
          <p:cNvSpPr>
            <a:spLocks noGrp="1"/>
          </p:cNvSpPr>
          <p:nvPr>
            <p:ph type="dt" sz="half" idx="10"/>
          </p:nvPr>
        </p:nvSpPr>
        <p:spPr/>
        <p:txBody>
          <a:bodyPr/>
          <a:lstStyle/>
          <a:p>
            <a:fld id="{480435F3-CE51-FE47-901D-12AFFB0ECEA9}" type="datetime1">
              <a:rPr lang="en-US" smtClean="0">
                <a:solidFill>
                  <a:prstClr val="black">
                    <a:tint val="75000"/>
                  </a:prstClr>
                </a:solidFill>
              </a:rPr>
              <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fld id="{857B18ED-D931-45F4-8873-1BEDAB4DC03E}" type="slidenum">
              <a:rPr lang="en-US" smtClean="0">
                <a:solidFill>
                  <a:prstClr val="black">
                    <a:lumMod val="50000"/>
                    <a:lumOff val="50000"/>
                  </a:prstClr>
                </a:solidFill>
              </a:rPr>
              <a:t/>
            </a:fld>
            <a:endParaRPr lang="en-US">
              <a:solidFill>
                <a:prstClr val="black">
                  <a:lumMod val="50000"/>
                  <a:lumOff val="50000"/>
                </a:prstClr>
              </a:solidFill>
            </a:endParaRPr>
          </a:p>
        </p:txBody>
      </p:sp>
      <p:cxnSp>
        <p:nvCxnSpPr>
          <p:cNvPr id="7" name="直接连接符 6"/>
          <p:cNvCxnSpPr/>
          <p:nvPr userDrawn="1"/>
        </p:nvCxnSpPr>
        <p:spPr>
          <a:xfrm>
            <a:off x="3025297" y="479824"/>
            <a:ext cx="9166703" cy="25117"/>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0" y="195105"/>
            <a:ext cx="3126179" cy="569433"/>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24" name="标题占位符 1"/>
          <p:cNvSpPr>
            <a:spLocks noGrp="1"/>
          </p:cNvSpPr>
          <p:nvPr>
            <p:ph type="title"/>
          </p:nvPr>
        </p:nvSpPr>
        <p:spPr>
          <a:xfrm>
            <a:off x="416312" y="206333"/>
            <a:ext cx="3050788" cy="546975"/>
          </a:xfrm>
          <a:prstGeom prst="rect">
            <a:avLst/>
          </a:prstGeom>
        </p:spPr>
        <p:txBody>
          <a:bodyPr vert="horz" lIns="91440" tIns="45720" rIns="91440" bIns="45720"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a:t>单击此处编辑母版标题样式</a:t>
            </a:r>
            <a:endParaRPr lang="zh-CN" altLang="en-US"/>
          </a:p>
        </p:txBody>
      </p:sp>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hf hdr="0" dt="0"/>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自定义版式">
    <p:spTree>
      <p:nvGrpSpPr>
        <p:cNvPr id="1" name=""/>
        <p:cNvGrpSpPr/>
        <p:nvPr/>
      </p:nvGrpSpPr>
      <p:grpSpPr>
        <a:xfrm>
          <a:off x="0" y="0"/>
          <a:ext cx="0" cy="0"/>
        </a:xfrm>
      </p:grpSpPr>
      <p:sp>
        <p:nvSpPr>
          <p:cNvPr id="6" name="Rectangle 13"/>
          <p:cNvSpPr/>
          <p:nvPr userDrawn="1"/>
        </p:nvSpPr>
        <p:spPr>
          <a:xfrm>
            <a:off x="-8907" y="0"/>
            <a:ext cx="12203875" cy="6858000"/>
          </a:xfrm>
          <a:prstGeom prst="rect">
            <a:avLst/>
          </a:prstGeom>
          <a:gradFill flip="none" rotWithShape="1">
            <a:gsLst>
              <a:gs pos="0">
                <a:srgbClr val="77458B"/>
              </a:gs>
              <a:gs pos="100000">
                <a:srgbClr val="4F2D5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34F57"/>
              </a:solidFill>
            </a:endParaRPr>
          </a:p>
        </p:txBody>
      </p:sp>
      <p:sp>
        <p:nvSpPr>
          <p:cNvPr id="3" name="日期占位符 2"/>
          <p:cNvSpPr>
            <a:spLocks noGrp="1"/>
          </p:cNvSpPr>
          <p:nvPr>
            <p:ph type="dt" sz="half" idx="10"/>
          </p:nvPr>
        </p:nvSpPr>
        <p:spPr/>
        <p:txBody>
          <a:bodyPr/>
          <a:lstStyle/>
          <a:p>
            <a:fld id="{A6620504-D840-6A40-90BC-6F3747762FA2}" type="datetime1">
              <a:rPr lang="en-US" smtClean="0">
                <a:solidFill>
                  <a:prstClr val="black">
                    <a:tint val="75000"/>
                  </a:prstClr>
                </a:solidFill>
              </a:rPr>
              <a:t/>
            </a:fld>
            <a:endParaRPr lang="en-US">
              <a:solidFill>
                <a:prstClr val="black">
                  <a:tint val="75000"/>
                </a:prstClr>
              </a:solidFill>
            </a:endParaRPr>
          </a:p>
        </p:txBody>
      </p:sp>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itle Slide">
    <p:spTree>
      <p:nvGrpSpPr>
        <p:cNvPr id="1" name=""/>
        <p:cNvGrpSpPr/>
        <p:nvPr/>
      </p:nvGrpSpPr>
      <p:grpSpPr>
        <a:xfrm>
          <a:off x="0" y="0"/>
          <a:ext cx="0" cy="0"/>
        </a:xfrm>
      </p:grpSpPr>
      <p:sp>
        <p:nvSpPr>
          <p:cNvPr id="4" name="Date Placeholder 3"/>
          <p:cNvSpPr>
            <a:spLocks noGrp="1"/>
          </p:cNvSpPr>
          <p:nvPr>
            <p:ph type="dt" sz="half" idx="10"/>
          </p:nvPr>
        </p:nvSpPr>
        <p:spPr/>
        <p:txBody>
          <a:bodyPr/>
          <a:lstStyle/>
          <a:p>
            <a:fld id="{480435F3-CE51-FE47-901D-12AFFB0ECEA9}" type="datetime1">
              <a:rPr lang="en-US" smtClean="0">
                <a:solidFill>
                  <a:prstClr val="black">
                    <a:tint val="75000"/>
                  </a:prstClr>
                </a:solidFill>
              </a:rPr>
              <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r>
              <a:rPr lang="en-US">
                <a:solidFill>
                  <a:prstClr val="white">
                    <a:lumMod val="65000"/>
                  </a:prstClr>
                </a:solidFill>
              </a:rPr>
              <a:t> </a:t>
            </a:r>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fld id="{857B18ED-D931-45F4-8873-1BEDAB4DC03E}" type="slidenum">
              <a:rPr lang="en-US" smtClean="0"/>
              <a:t/>
            </a:fld>
            <a:endParaRPr lang="en-US"/>
          </a:p>
        </p:txBody>
      </p:sp>
      <p:cxnSp>
        <p:nvCxnSpPr>
          <p:cNvPr id="7" name="直接连接符 6"/>
          <p:cNvCxnSpPr/>
          <p:nvPr userDrawn="1"/>
        </p:nvCxnSpPr>
        <p:spPr>
          <a:xfrm>
            <a:off x="3025297" y="509034"/>
            <a:ext cx="9166703" cy="10915"/>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0" y="195105"/>
            <a:ext cx="3126179" cy="569433"/>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24" name="标题占位符 1"/>
          <p:cNvSpPr>
            <a:spLocks noGrp="1"/>
          </p:cNvSpPr>
          <p:nvPr>
            <p:ph type="title"/>
          </p:nvPr>
        </p:nvSpPr>
        <p:spPr>
          <a:xfrm>
            <a:off x="416312" y="206333"/>
            <a:ext cx="3050788" cy="546975"/>
          </a:xfrm>
          <a:prstGeom prst="rect">
            <a:avLst/>
          </a:prstGeom>
        </p:spPr>
        <p:txBody>
          <a:bodyPr vert="horz" lIns="91440" tIns="45720" rIns="91440" bIns="45720"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a:t>单击此处编辑母版标题样式</a:t>
            </a:r>
            <a:endParaRPr lang="zh-CN" altLang="en-US"/>
          </a:p>
        </p:txBody>
      </p:sp>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hf hdr="0" dt="0"/>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自定义版式">
    <p:spTree>
      <p:nvGrpSpPr>
        <p:cNvPr id="1" name=""/>
        <p:cNvGrpSpPr/>
        <p:nvPr/>
      </p:nvGrpSpPr>
      <p:grpSpPr>
        <a:xfrm>
          <a:off x="0" y="0"/>
          <a:ext cx="0" cy="0"/>
        </a:xfrm>
      </p:grpSpPr>
      <p:sp>
        <p:nvSpPr>
          <p:cNvPr id="6" name="Rectangle 13"/>
          <p:cNvSpPr/>
          <p:nvPr userDrawn="1"/>
        </p:nvSpPr>
        <p:spPr>
          <a:xfrm>
            <a:off x="-8907" y="0"/>
            <a:ext cx="12203875" cy="6858000"/>
          </a:xfrm>
          <a:prstGeom prst="rect">
            <a:avLst/>
          </a:prstGeom>
          <a:gradFill flip="none" rotWithShape="1">
            <a:gsLst>
              <a:gs pos="0">
                <a:srgbClr val="77458B"/>
              </a:gs>
              <a:gs pos="100000">
                <a:srgbClr val="4F2D5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34F57"/>
              </a:solidFill>
            </a:endParaRPr>
          </a:p>
        </p:txBody>
      </p:sp>
      <p:sp>
        <p:nvSpPr>
          <p:cNvPr id="3" name="日期占位符 2"/>
          <p:cNvSpPr>
            <a:spLocks noGrp="1"/>
          </p:cNvSpPr>
          <p:nvPr>
            <p:ph type="dt" sz="half" idx="10"/>
          </p:nvPr>
        </p:nvSpPr>
        <p:spPr/>
        <p:txBody>
          <a:bodyPr/>
          <a:lstStyle/>
          <a:p>
            <a:fld id="{A6620504-D840-6A40-90BC-6F3747762FA2}" type="datetime1">
              <a:rPr lang="en-US" smtClean="0">
                <a:solidFill>
                  <a:prstClr val="black">
                    <a:tint val="75000"/>
                  </a:prstClr>
                </a:solidFill>
              </a:rPr>
              <a:t/>
            </a:fld>
            <a:endParaRPr lang="en-US">
              <a:solidFill>
                <a:prstClr val="black">
                  <a:tint val="75000"/>
                </a:prstClr>
              </a:solidFill>
            </a:endParaRPr>
          </a:p>
        </p:txBody>
      </p:sp>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cSld name="仅标题">
    <p:spTree>
      <p:nvGrpSpPr>
        <p:cNvPr id="1" name=""/>
        <p:cNvGrpSpPr/>
        <p:nvPr/>
      </p:nvGrpSpPr>
      <p:grpSpPr>
        <a:xfrm>
          <a:off x="0" y="0"/>
          <a:ext cx="0" cy="0"/>
        </a:xfrm>
      </p:grpSpPr>
      <p:sp>
        <p:nvSpPr>
          <p:cNvPr id="2" name="标题 1"/>
          <p:cNvSpPr>
            <a:spLocks noGrp="1"/>
          </p:cNvSpPr>
          <p:nvPr>
            <p:ph type="title"/>
          </p:nvPr>
        </p:nvSpPr>
        <p:spPr>
          <a:xfrm>
            <a:off x="695472" y="231495"/>
            <a:ext cx="10515600" cy="516024"/>
          </a:xfrm>
        </p:spPr>
        <p:txBody>
          <a:bodyPr>
            <a:normAutofit/>
          </a:bodyPr>
          <a:lstStyle>
            <a:lvl1pPr>
              <a:defRPr sz="3200" b="1">
                <a:solidFill>
                  <a:srgbClr val="557FB5"/>
                </a:soli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
            </a:fld>
            <a:endParaRPr lang="zh-CN" altLang="en-US"/>
          </a:p>
        </p:txBody>
      </p:sp>
      <p:pic>
        <p:nvPicPr>
          <p:cNvPr id="7" name="图片 6"/>
          <p:cNvPicPr>
            <a:picLocks noChangeAspect="1"/>
          </p:cNvPicPr>
          <p:nvPr userDrawn="1"/>
        </p:nvPicPr>
        <p:blipFill>
          <a:blip r:embed="rId1"/>
          <a:stretch>
            <a:fillRect/>
          </a:stretch>
        </p:blipFill>
        <p:spPr>
          <a:xfrm flipH="1">
            <a:off x="0" y="0"/>
            <a:ext cx="821202" cy="897147"/>
          </a:xfrm>
          <a:prstGeom prst="rect">
            <a:avLst/>
          </a:prstGeom>
        </p:spPr>
      </p:pic>
      <p:cxnSp>
        <p:nvCxnSpPr>
          <p:cNvPr id="9" name="直接连接符 8"/>
          <p:cNvCxnSpPr/>
          <p:nvPr userDrawn="1"/>
        </p:nvCxnSpPr>
        <p:spPr>
          <a:xfrm>
            <a:off x="838200" y="782025"/>
            <a:ext cx="11152517"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nvGrpSpPr>
      <p:grpSpPr>
        <a:xfrm>
          <a:off x="0" y="0"/>
          <a:ext cx="0" cy="0"/>
        </a:xfrm>
      </p:grpSpPr>
      <p:sp>
        <p:nvSpPr>
          <p:cNvPr id="2" name="标题 1"/>
          <p:cNvSpPr>
            <a:spLocks noGrp="1"/>
          </p:cNvSpPr>
          <p:nvPr>
            <p:ph type="ctrTitle" hasCustomPrompt="1"/>
          </p:nvPr>
        </p:nvSpPr>
        <p:spPr>
          <a:xfrm>
            <a:off x="669882" y="2588281"/>
            <a:ext cx="10852237" cy="899167"/>
          </a:xfrm>
        </p:spPr>
        <p:txBody>
          <a:bodyPr lIns="101600" tIns="38100" rIns="25400" bIns="38100" anchor="t" anchorCtr="0">
            <a:noAutofit/>
          </a:bodyPr>
          <a:lstStyle>
            <a:lvl1pPr algn="ctr">
              <a:defRPr sz="5400" b="0" spc="600">
                <a:effectLst>
                  <a:outerShdw blurRad="38100" dist="38100" dir="2700000" algn="tl">
                    <a:srgbClr val="000000">
                      <a:alpha val="43137"/>
                    </a:srgbClr>
                  </a:outerShdw>
                </a:effectLst>
              </a:defRPr>
            </a:lvl1pPr>
          </a:lstStyle>
          <a:p>
            <a:pPr fontAlgn="auto"/>
            <a:r>
              <a:rPr lang="zh-CN" altLang="en-US" strike="noStrike" noProof="1"/>
              <a:t>单击此处编辑标题</a:t>
            </a:r>
            <a:endParaRPr lang="zh-CN" altLang="en-US" strike="noStrike" noProof="1"/>
          </a:p>
        </p:txBody>
      </p:sp>
      <p:sp>
        <p:nvSpPr>
          <p:cNvPr id="3" name="副标题 2"/>
          <p:cNvSpPr>
            <a:spLocks noGrp="1"/>
          </p:cNvSpPr>
          <p:nvPr>
            <p:ph type="subTitle" idx="1" hasCustomPrompt="1"/>
          </p:nvPr>
        </p:nvSpPr>
        <p:spPr>
          <a:xfrm>
            <a:off x="669882" y="3566160"/>
            <a:ext cx="10852237" cy="950984"/>
          </a:xfrm>
        </p:spPr>
        <p:txBody>
          <a:bodyPr lIns="101600" tIns="38100" rIns="76200" bIns="3810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auto"/>
            <a:r>
              <a:rPr lang="zh-CN" altLang="en-US" strike="noStrike" noProof="1"/>
              <a:t>单击此处编辑副标题</a:t>
            </a:r>
            <a:endParaRPr lang="zh-CN" altLang="en-US" strike="noStrike" noProof="1"/>
          </a:p>
        </p:txBody>
      </p:sp>
      <p:sp>
        <p:nvSpPr>
          <p:cNvPr id="4" name="日期占位符 3"/>
          <p:cNvSpPr>
            <a:spLocks noGrp="1"/>
          </p:cNvSpPr>
          <p:nvPr>
            <p:ph type="dt" sz="half" idx="10"/>
          </p:nvPr>
        </p:nvSpPr>
        <p:spPr/>
        <p:txBody>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t/>
            </a:fld>
            <a:endParaRPr lang="zh-CN" altLang="en-US" strike="noStrike" noProof="1"/>
          </a:p>
        </p:txBody>
      </p:sp>
      <p:sp>
        <p:nvSpPr>
          <p:cNvPr id="5" name="页脚占位符 4"/>
          <p:cNvSpPr>
            <a:spLocks noGrp="1"/>
          </p:cNvSpPr>
          <p:nvPr>
            <p:ph type="ftr" sz="quarter" idx="11"/>
          </p:nvPr>
        </p:nvSpPr>
        <p:spPr/>
        <p:txBody>
          <a:bodyPr/>
          <a:lstStyle/>
          <a:p>
            <a:pPr fontAlgn="base"/>
            <a:endParaRPr lang="zh-CN" altLang="en-US" strike="noStrike" noProof="1"/>
          </a:p>
        </p:txBody>
      </p:sp>
      <p:sp>
        <p:nvSpPr>
          <p:cNvPr id="6" name="灯片编号占位符 5"/>
          <p:cNvSpPr>
            <a:spLocks noGrp="1"/>
          </p:cNvSpPr>
          <p:nvPr>
            <p:ph type="sldNum" sz="quarter" idx="12"/>
          </p:nvPr>
        </p:nvSpPr>
        <p:spPr/>
        <p:txBody>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t/>
            </a:fld>
            <a:endParaRPr lang="zh-CN" altLang="en-US" strike="noStrike" noProof="1"/>
          </a:p>
        </p:txBody>
      </p:sp>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nvGrpSpPr>
      <p:grpSpPr>
        <a:xfrm>
          <a:off x="0" y="0"/>
          <a: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800" b="1" i="0" u="none" strike="noStrike" kern="1200" cap="none" spc="200" normalizeH="0" baseline="0" noProof="1">
                <a:solidFill>
                  <a:schemeClr val="tx1"/>
                </a:solidFill>
                <a:uFillTx/>
                <a:latin typeface="+mj-lt"/>
                <a:ea typeface="+mj-ea"/>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idx="1"/>
            <p:custDataLst>
              <p:tags r:id="rId2"/>
            </p:custDataLst>
          </p:nvPr>
        </p:nvSpPr>
        <p:spPr>
          <a:xfrm>
            <a:off x="669882" y="1296000"/>
            <a:ext cx="10852237" cy="5041355"/>
          </a:xfrm>
        </p:spPr>
        <p:txBody>
          <a:bodyPr vert="horz" lIns="101600" tIns="0" rIns="82550" bIns="0" rtlCol="0">
            <a:no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tabLst>
              <a:defRPr kumimoji="0" lang="zh-CN" altLang="en-US" sz="1600" b="0" i="0" u="none" strike="noStrike" kern="1200" cap="none" spc="150" normalizeH="0" baseline="0" noProof="1">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mn-lt"/>
                <a:ea typeface="+mn-ea"/>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
            </a:fld>
            <a:endParaRPr lang="zh-CN" altLang="en-US"/>
          </a:p>
        </p:txBody>
      </p:sp>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cSld name="1_标题幻灯片">
    <p:spTree>
      <p:nvGrpSpPr>
        <p:cNvPr id="1" name=""/>
        <p:cNvGrpSpPr/>
        <p:nvPr/>
      </p:nvGrpSpPr>
      <p:grpSpPr>
        <a:xfrm>
          <a:off x="0" y="0"/>
          <a:ext cx="0" cy="0"/>
        </a:xfrm>
      </p:grpSpPr>
      <p:pic>
        <p:nvPicPr>
          <p:cNvPr id="3" name="图片 2"/>
          <p:cNvPicPr>
            <a:picLocks noChangeAspect="1"/>
          </p:cNvPicPr>
          <p:nvPr userDrawn="1"/>
        </p:nvPicPr>
        <p:blipFill>
          <a:blip r:embed="rId1">
            <a:extLst>
              <a:ext uri="{28A0092B-C50C-407E-A947-70E740481C1C}">
                <a14:useLocalDpi xmlns:a14="http://schemas.microsoft.com/office/drawing/2010/main" val="0"/>
              </a:ext>
            </a:extLst>
          </a:blip>
          <a:srcRect l="4940" t="14156" r="29190" b="19974"/>
          <a:stretch>
            <a:fillRect/>
          </a:stretch>
        </p:blipFill>
        <p:spPr>
          <a:xfrm>
            <a:off x="-1" y="-1"/>
            <a:ext cx="12192001" cy="6858001"/>
          </a:xfrm>
          <a:prstGeom prst="rect">
            <a:avLst/>
          </a:prstGeom>
        </p:spPr>
      </p:pic>
    </p:spTree>
  </p:cSld>
  <p:clrMapOvr>
    <a:masterClrMapping/>
  </p:clrMapOvr>
  <mc:AlternateContent>
    <mc:Choice xmlns:p14="http://schemas.microsoft.com/office/powerpoint/2010/main" Requires="p14">
      <p:transition spd="slow" p14:dur="800">
        <p:circle/>
      </p:transition>
    </mc:Choice>
    <mc:Fallback>
      <p:transition spd="slow">
        <p:circle/>
      </p:transition>
    </mc:Fallback>
  </mc:AlternateContent>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内页">
    <p:spTree>
      <p:nvGrpSpPr>
        <p:cNvPr id="1" name=""/>
        <p:cNvGrpSpPr/>
        <p:nvPr/>
      </p:nvGrpSpPr>
      <p:grpSpPr>
        <a:xfrm>
          <a:off x="0" y="0"/>
          <a:ext cx="0" cy="0"/>
        </a:xfrm>
      </p:grpSpPr>
      <p:sp>
        <p:nvSpPr>
          <p:cNvPr id="2" name="矩形 1"/>
          <p:cNvSpPr/>
          <p:nvPr userDrawn="1"/>
        </p:nvSpPr>
        <p:spPr>
          <a:xfrm>
            <a:off x="0" y="6242050"/>
            <a:ext cx="12192000" cy="615950"/>
          </a:xfrm>
          <a:prstGeom prst="rect">
            <a:avLst/>
          </a:prstGeom>
          <a:pattFill prst="wdUpDiag">
            <a:fgClr>
              <a:srgbClr val="081F49"/>
            </a:fgClr>
            <a:bgClr>
              <a:srgbClr val="03153A"/>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4" name="矩形 3"/>
          <p:cNvSpPr/>
          <p:nvPr userDrawn="1"/>
        </p:nvSpPr>
        <p:spPr>
          <a:xfrm>
            <a:off x="0" y="361590"/>
            <a:ext cx="180000" cy="432000"/>
          </a:xfrm>
          <a:prstGeom prst="rect">
            <a:avLst/>
          </a:prstGeom>
          <a:pattFill prst="wdUpDiag">
            <a:fgClr>
              <a:srgbClr val="081F49"/>
            </a:fgClr>
            <a:bgClr>
              <a:srgbClr val="03153A"/>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5" name="矩形 4"/>
          <p:cNvSpPr/>
          <p:nvPr userDrawn="1"/>
        </p:nvSpPr>
        <p:spPr>
          <a:xfrm>
            <a:off x="174522" y="361590"/>
            <a:ext cx="36000" cy="432000"/>
          </a:xfrm>
          <a:prstGeom prst="rect">
            <a:avLst/>
          </a:prstGeom>
          <a:gradFill flip="none" rotWithShape="1">
            <a:gsLst>
              <a:gs pos="0">
                <a:srgbClr val="208CA4"/>
              </a:gs>
              <a:gs pos="100000">
                <a:srgbClr val="195F8B"/>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7" name="文本占位符 104"/>
          <p:cNvSpPr>
            <a:spLocks noGrp="1"/>
          </p:cNvSpPr>
          <p:nvPr>
            <p:ph type="body" sz="quarter" idx="11" hasCustomPrompt="1"/>
          </p:nvPr>
        </p:nvSpPr>
        <p:spPr>
          <a:xfrm>
            <a:off x="307396" y="319579"/>
            <a:ext cx="6433669" cy="516023"/>
          </a:xfrm>
          <a:prstGeom prst="rect">
            <a:avLst/>
          </a:prstGeom>
        </p:spPr>
        <p:txBody>
          <a:bodyPr anchor="ctr"/>
          <a:lstStyle>
            <a:lvl1pPr marL="0" indent="0" algn="l">
              <a:buNone/>
              <a:defRPr sz="3200">
                <a:solidFill>
                  <a:srgbClr val="3D5070"/>
                </a:solidFill>
                <a:latin typeface="+mj-ea"/>
                <a:ea typeface="+mj-ea"/>
              </a:defRPr>
            </a:lvl1pPr>
          </a:lstStyle>
          <a:p>
            <a:pPr lvl="0"/>
            <a:r>
              <a:rPr lang="zh-CN" altLang="en-US"/>
              <a:t>请在此处添加标题</a:t>
            </a:r>
            <a:endParaRPr lang="zh-CN" altLang="en-US"/>
          </a:p>
        </p:txBody>
      </p:sp>
      <p:pic>
        <p:nvPicPr>
          <p:cNvPr id="6" name="图片 5" descr="史辰工作室1(1)"/>
          <p:cNvPicPr>
            <a:picLocks noChangeAspect="1"/>
          </p:cNvPicPr>
          <p:nvPr userDrawn="1"/>
        </p:nvPicPr>
        <p:blipFill>
          <a:blip r:embed="rId1">
            <a:lum bright="90000"/>
          </a:blip>
          <a:srcRect t="30848" b="29260"/>
          <a:stretch>
            <a:fillRect/>
          </a:stretch>
        </p:blipFill>
        <p:spPr>
          <a:xfrm>
            <a:off x="10121265" y="6129655"/>
            <a:ext cx="1932305" cy="770890"/>
          </a:xfrm>
          <a:prstGeom prst="rect">
            <a:avLst/>
          </a:prstGeom>
        </p:spPr>
      </p:pic>
    </p:spTree>
  </p:cSld>
  <p:clrMapOvr>
    <a:masterClrMapping/>
  </p:clrMapOvr>
  <p:transition>
    <p:random/>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1_自定义版式">
    <p:spTree>
      <p:nvGrpSpPr>
        <p:cNvPr id="1" name=""/>
        <p:cNvGrpSpPr/>
        <p:nvPr/>
      </p:nvGrpSpPr>
      <p:grpSpPr>
        <a:xfrm>
          <a:off x="0" y="0"/>
          <a: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
            </a:fld>
            <a:endParaRPr lang="zh-CN" altLang="en-US"/>
          </a:p>
        </p:txBody>
      </p:sp>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slideLayout" Target="../slideLayouts/slideLayout13.xml" /><Relationship Id="rId14" Type="http://schemas.openxmlformats.org/officeDocument/2006/relationships/slideLayout" Target="../slideLayouts/slideLayout14.xml" /><Relationship Id="rId15" Type="http://schemas.openxmlformats.org/officeDocument/2006/relationships/slideLayout" Target="../slideLayouts/slideLayout15.xml" /><Relationship Id="rId16" Type="http://schemas.openxmlformats.org/officeDocument/2006/relationships/slideLayout" Target="../slideLayouts/slideLayout16.xml" /><Relationship Id="rId17" Type="http://schemas.openxmlformats.org/officeDocument/2006/relationships/image" Target="../media/image1.png" /><Relationship Id="rId18"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slideLayout" Target="../slideLayouts/slideLayout18.xml" /><Relationship Id="rId3" Type="http://schemas.openxmlformats.org/officeDocument/2006/relationships/slideLayout" Target="../slideLayouts/slideLayout19.xml" /><Relationship Id="rId4" Type="http://schemas.openxmlformats.org/officeDocument/2006/relationships/image" Target="../media/image1.png" /><Relationship Id="rId5" Type="http://schemas.openxmlformats.org/officeDocument/2006/relationships/theme" Target="../theme/theme2.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pic>
        <p:nvPicPr>
          <p:cNvPr id="10" name="Picture 9" descr="hexa.png"/>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09600" y="355600"/>
            <a:ext cx="10972800" cy="114300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609600" y="1600202"/>
            <a:ext cx="10972800" cy="4165599"/>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11" name="Freeform 5"/>
          <p:cNvSpPr/>
          <p:nvPr userDrawn="1"/>
        </p:nvSpPr>
        <p:spPr bwMode="auto">
          <a:xfrm rot="5400000">
            <a:off x="11246809" y="6043601"/>
            <a:ext cx="541580" cy="479998"/>
          </a:xfrm>
          <a:custGeom>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gradFill>
          <a:ln w="12700">
            <a:gradFill flip="none" rotWithShape="1">
              <a:gsLst>
                <a:gs pos="0">
                  <a:schemeClr val="bg1"/>
                </a:gs>
                <a:gs pos="100000">
                  <a:schemeClr val="bg1">
                    <a:lumMod val="80000"/>
                  </a:schemeClr>
                </a:gs>
              </a:gsLst>
              <a:lin ang="18900000" scaled="0"/>
            </a:gradFill>
          </a:ln>
          <a:effectLst>
            <a:outerShdw blurRad="165100" dist="76200" dir="2700000" algn="tl" rotWithShape="0">
              <a:prstClr val="black">
                <a:alpha val="30000"/>
              </a:prstClr>
            </a:outerShdw>
          </a:effectLst>
        </p:spPr>
        <p:txBody>
          <a:bodyPr vert="horz" wrap="square" lIns="91440" tIns="45720" rIns="91440" bIns="45720" numCol="1" anchor="t" anchorCtr="0" compatLnSpc="1"/>
          <a:lstStyle/>
          <a:p>
            <a:endParaRPr lang="zh-CN" altLang="en-US"/>
          </a:p>
        </p:txBody>
      </p:sp>
      <p:sp>
        <p:nvSpPr>
          <p:cNvPr id="4" name="Date Placeholder 3"/>
          <p:cNvSpPr>
            <a:spLocks noGrp="1"/>
          </p:cNvSpPr>
          <p:nvPr>
            <p:ph type="dt" sz="half" idx="2"/>
          </p:nvPr>
        </p:nvSpPr>
        <p:spPr>
          <a:xfrm>
            <a:off x="8940800" y="177800"/>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A6620504-D840-6A40-90BC-6F3747762FA2}" type="datetime1">
              <a:rPr lang="en-US" smtClean="0">
                <a:solidFill>
                  <a:prstClr val="black">
                    <a:tint val="75000"/>
                  </a:prstClr>
                </a:solidFill>
              </a:rPr>
              <a:t/>
            </a:fld>
            <a:endParaRPr lang="en-US">
              <a:solidFill>
                <a:prstClr val="black">
                  <a:tint val="75000"/>
                </a:prstClr>
              </a:solidFill>
            </a:endParaRPr>
          </a:p>
        </p:txBody>
      </p:sp>
      <p:sp>
        <p:nvSpPr>
          <p:cNvPr id="5" name="Footer Placeholder 4"/>
          <p:cNvSpPr>
            <a:spLocks noGrp="1"/>
          </p:cNvSpPr>
          <p:nvPr>
            <p:ph type="ftr" sz="quarter" idx="3"/>
          </p:nvPr>
        </p:nvSpPr>
        <p:spPr>
          <a:xfrm>
            <a:off x="4165600" y="6332538"/>
            <a:ext cx="3860800" cy="365125"/>
          </a:xfrm>
          <a:prstGeom prst="rect">
            <a:avLst/>
          </a:prstGeom>
        </p:spPr>
        <p:txBody>
          <a:bodyPr vert="horz" lIns="91440" tIns="45720" rIns="91440" bIns="45720" rtlCol="0" anchor="ctr"/>
          <a:lstStyle>
            <a:lvl1pPr algn="ctr">
              <a:defRPr sz="1600">
                <a:solidFill>
                  <a:schemeClr val="bg1">
                    <a:lumMod val="65000"/>
                  </a:schemeClr>
                </a:solidFill>
              </a:defRPr>
            </a:lvl1pPr>
          </a:lstStyle>
          <a:p>
            <a:endParaRPr lang="en-US">
              <a:solidFill>
                <a:prstClr val="white">
                  <a:lumMod val="65000"/>
                </a:prstClr>
              </a:solidFill>
            </a:endParaRPr>
          </a:p>
        </p:txBody>
      </p:sp>
      <p:cxnSp>
        <p:nvCxnSpPr>
          <p:cNvPr id="9" name="Straight Connector 8"/>
          <p:cNvCxnSpPr/>
          <p:nvPr userDrawn="1"/>
        </p:nvCxnSpPr>
        <p:spPr>
          <a:xfrm>
            <a:off x="812800" y="6273801"/>
            <a:ext cx="10464800" cy="19599"/>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2884" y="6144296"/>
            <a:ext cx="480000" cy="304800"/>
          </a:xfrm>
          <a:prstGeom prst="rect">
            <a:avLst/>
          </a:prstGeom>
        </p:spPr>
        <p:txBody>
          <a:bodyPr vert="horz" lIns="91440" tIns="45720" rIns="91440" bIns="45720"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fld id="{857B18ED-D931-45F4-8873-1BEDAB4DC03E}" type="slidenum">
              <a:rPr lang="en-US" smtClean="0"/>
              <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mc:AlternateContent>
    <mc:Choice xmlns:p14="http://schemas.microsoft.com/office/powerpoint/2010/main" Requires="p14">
      <p:transition spd="med" p14:dur="700">
        <p:fade/>
      </p:transition>
    </mc:Choice>
    <mc:Fallback>
      <p:transition spd="med">
        <p:fade/>
      </p:transition>
    </mc:Fallback>
  </mc:AlternateContent>
  <p:timing/>
  <p:hf hdr="0" ftr="0" dt="0"/>
  <p:txStyles>
    <p:titleStyle>
      <a:lvl1pPr algn="l" defTabSz="1218565" rtl="0" eaLnBrk="1" latinLnBrk="0" hangingPunct="1">
        <a:spcBef>
          <a:spcPct val="0"/>
        </a:spcBef>
        <a:buNone/>
        <a:defRPr sz="4535" kern="1200">
          <a:solidFill>
            <a:srgbClr val="17375E"/>
          </a:solidFill>
          <a:latin typeface="Signika"/>
          <a:ea typeface="Open Sans Extrabold" pitchFamily="34" charset="0"/>
          <a:cs typeface="Signika"/>
        </a:defRPr>
      </a:lvl1pPr>
    </p:titleStyle>
    <p:bodyStyle>
      <a:lvl1pPr marL="457200" indent="-457200" algn="l" defTabSz="1218565" rtl="0" eaLnBrk="1" latinLnBrk="0" hangingPunct="1">
        <a:spcBef>
          <a:spcPct val="20000"/>
        </a:spcBef>
        <a:buFont typeface="Arial" panose="020b0604020202020204" pitchFamily="34" charset="0"/>
        <a:buChar char="•"/>
        <a:defRPr sz="2665" kern="1200">
          <a:solidFill>
            <a:srgbClr val="17375E"/>
          </a:solidFill>
          <a:latin typeface="+mn-lt"/>
          <a:ea typeface="+mn-ea"/>
          <a:cs typeface="+mn-cs"/>
        </a:defRPr>
      </a:lvl1pPr>
      <a:lvl2pPr marL="990600" indent="-381000" algn="l" defTabSz="1218565"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8565" rtl="0" eaLnBrk="1" latinLnBrk="0" hangingPunct="1">
        <a:spcBef>
          <a:spcPct val="20000"/>
        </a:spcBef>
        <a:buFont typeface="Arial" panose="020b0604020202020204" pitchFamily="34" charset="0"/>
        <a:buChar char="•"/>
        <a:defRPr sz="2135" kern="1200">
          <a:solidFill>
            <a:srgbClr val="17375E"/>
          </a:solidFill>
          <a:latin typeface="+mn-lt"/>
          <a:ea typeface="+mn-ea"/>
          <a:cs typeface="+mn-cs"/>
        </a:defRPr>
      </a:lvl3pPr>
      <a:lvl4pPr marL="2133600" indent="-304800" algn="l" defTabSz="1218565" rtl="0" eaLnBrk="1" latinLnBrk="0" hangingPunct="1">
        <a:spcBef>
          <a:spcPct val="20000"/>
        </a:spcBef>
        <a:buFont typeface="Arial" panose="020b0604020202020204" pitchFamily="34" charset="0"/>
        <a:buChar char="–"/>
        <a:defRPr sz="1865" kern="1200">
          <a:solidFill>
            <a:srgbClr val="17375E"/>
          </a:solidFill>
          <a:latin typeface="+mn-lt"/>
          <a:ea typeface="+mn-ea"/>
          <a:cs typeface="+mn-cs"/>
        </a:defRPr>
      </a:lvl4pPr>
      <a:lvl5pPr marL="2743200" indent="-304800" algn="l" defTabSz="1218565" rtl="0" eaLnBrk="1" latinLnBrk="0" hangingPunct="1">
        <a:spcBef>
          <a:spcPct val="20000"/>
        </a:spcBef>
        <a:buFont typeface="Arial" panose="020b0604020202020204" pitchFamily="34" charset="0"/>
        <a:buChar char="»"/>
        <a:defRPr sz="1865" kern="1200">
          <a:solidFill>
            <a:srgbClr val="17375E"/>
          </a:solidFill>
          <a:latin typeface="+mn-lt"/>
          <a:ea typeface="+mn-ea"/>
          <a:cs typeface="+mn-cs"/>
        </a:defRPr>
      </a:lvl5pPr>
      <a:lvl6pPr marL="33528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pic>
        <p:nvPicPr>
          <p:cNvPr id="10" name="Picture 9" descr="hexa.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09600" y="355600"/>
            <a:ext cx="10972800" cy="114300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609600" y="1600202"/>
            <a:ext cx="10972800" cy="4165599"/>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11" name="Freeform 5"/>
          <p:cNvSpPr/>
          <p:nvPr userDrawn="1"/>
        </p:nvSpPr>
        <p:spPr bwMode="auto">
          <a:xfrm rot="5400000">
            <a:off x="11246809" y="6043601"/>
            <a:ext cx="541580" cy="479998"/>
          </a:xfrm>
          <a:custGeom>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gradFill>
          <a:ln w="12700">
            <a:gradFill flip="none" rotWithShape="1">
              <a:gsLst>
                <a:gs pos="0">
                  <a:schemeClr val="bg1"/>
                </a:gs>
                <a:gs pos="100000">
                  <a:schemeClr val="bg1">
                    <a:lumMod val="80000"/>
                  </a:schemeClr>
                </a:gs>
              </a:gsLst>
              <a:lin ang="18900000" scaled="0"/>
            </a:gradFill>
          </a:ln>
          <a:effectLst>
            <a:outerShdw blurRad="165100" dist="76200" dir="2700000" algn="tl" rotWithShape="0">
              <a:prstClr val="black">
                <a:alpha val="30000"/>
              </a:prstClr>
            </a:outerShdw>
          </a:effectLst>
        </p:spPr>
        <p:txBody>
          <a:bodyPr vert="horz" wrap="square" lIns="91440" tIns="45720" rIns="91440" bIns="45720" numCol="1" anchor="t" anchorCtr="0" compatLnSpc="1"/>
          <a:lstStyle/>
          <a:p>
            <a:endParaRPr lang="zh-CN" altLang="en-US">
              <a:solidFill>
                <a:prstClr val="black"/>
              </a:solidFill>
            </a:endParaRPr>
          </a:p>
        </p:txBody>
      </p:sp>
      <p:sp>
        <p:nvSpPr>
          <p:cNvPr id="4" name="Date Placeholder 3"/>
          <p:cNvSpPr>
            <a:spLocks noGrp="1"/>
          </p:cNvSpPr>
          <p:nvPr>
            <p:ph type="dt" sz="half" idx="2"/>
          </p:nvPr>
        </p:nvSpPr>
        <p:spPr>
          <a:xfrm>
            <a:off x="8940800" y="177800"/>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A6620504-D840-6A40-90BC-6F3747762FA2}" type="datetime1">
              <a:rPr lang="en-US" smtClean="0">
                <a:solidFill>
                  <a:prstClr val="black">
                    <a:tint val="75000"/>
                  </a:prstClr>
                </a:solidFill>
              </a:rPr>
              <a:t/>
            </a:fld>
            <a:endParaRPr lang="en-US">
              <a:solidFill>
                <a:prstClr val="black">
                  <a:tint val="75000"/>
                </a:prstClr>
              </a:solidFill>
            </a:endParaRPr>
          </a:p>
        </p:txBody>
      </p:sp>
      <p:sp>
        <p:nvSpPr>
          <p:cNvPr id="5" name="Footer Placeholder 4"/>
          <p:cNvSpPr>
            <a:spLocks noGrp="1"/>
          </p:cNvSpPr>
          <p:nvPr>
            <p:ph type="ftr" sz="quarter" idx="3"/>
          </p:nvPr>
        </p:nvSpPr>
        <p:spPr>
          <a:xfrm>
            <a:off x="4165600" y="6332538"/>
            <a:ext cx="3860800" cy="365125"/>
          </a:xfrm>
          <a:prstGeom prst="rect">
            <a:avLst/>
          </a:prstGeom>
        </p:spPr>
        <p:txBody>
          <a:bodyPr vert="horz" lIns="91440" tIns="45720" rIns="91440" bIns="45720" rtlCol="0" anchor="ctr"/>
          <a:lstStyle>
            <a:lvl1pPr algn="ctr">
              <a:defRPr sz="1600">
                <a:solidFill>
                  <a:schemeClr val="bg1">
                    <a:lumMod val="65000"/>
                  </a:schemeClr>
                </a:solidFill>
              </a:defRPr>
            </a:lvl1pPr>
          </a:lstStyle>
          <a:p>
            <a:endParaRPr lang="en-US">
              <a:solidFill>
                <a:prstClr val="white">
                  <a:lumMod val="65000"/>
                </a:prstClr>
              </a:solidFill>
            </a:endParaRPr>
          </a:p>
        </p:txBody>
      </p:sp>
      <p:cxnSp>
        <p:nvCxnSpPr>
          <p:cNvPr id="9" name="Straight Connector 8"/>
          <p:cNvCxnSpPr/>
          <p:nvPr userDrawn="1"/>
        </p:nvCxnSpPr>
        <p:spPr>
          <a:xfrm>
            <a:off x="812800" y="6273801"/>
            <a:ext cx="10464800" cy="19599"/>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2884" y="6144296"/>
            <a:ext cx="480000" cy="304800"/>
          </a:xfrm>
          <a:prstGeom prst="rect">
            <a:avLst/>
          </a:prstGeom>
        </p:spPr>
        <p:txBody>
          <a:bodyPr vert="horz" lIns="91440" tIns="45720" rIns="91440" bIns="45720"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fld id="{857B18ED-D931-45F4-8873-1BEDAB4DC03E}" type="slidenum">
              <a:rPr lang="en-US" smtClean="0">
                <a:solidFill>
                  <a:prstClr val="black">
                    <a:lumMod val="50000"/>
                    <a:lumOff val="50000"/>
                  </a:prstClr>
                </a:solidFill>
              </a:rPr>
              <a:t/>
            </a:fld>
            <a:endParaRPr lang="en-US">
              <a:solidFill>
                <a:prstClr val="black">
                  <a:lumMod val="50000"/>
                  <a:lumOff val="50000"/>
                </a:prstClr>
              </a:solidFill>
            </a:endParaRPr>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Lst>
  <mc:AlternateContent>
    <mc:Choice xmlns:p14="http://schemas.microsoft.com/office/powerpoint/2010/main" Requires="p14">
      <p:transition spd="med" p14:dur="700">
        <p:fade/>
      </p:transition>
    </mc:Choice>
    <mc:Fallback>
      <p:transition spd="med">
        <p:fade/>
      </p:transition>
    </mc:Fallback>
  </mc:AlternateContent>
  <p:timing/>
  <p:hf hdr="0" ftr="0" dt="0"/>
  <p:txStyles>
    <p:titleStyle>
      <a:lvl1pPr algn="l" defTabSz="1218565" rtl="0" eaLnBrk="1" latinLnBrk="0" hangingPunct="1">
        <a:spcBef>
          <a:spcPct val="0"/>
        </a:spcBef>
        <a:buNone/>
        <a:defRPr sz="4535" kern="1200">
          <a:solidFill>
            <a:srgbClr val="17375E"/>
          </a:solidFill>
          <a:latin typeface="Signika"/>
          <a:ea typeface="Open Sans Extrabold" pitchFamily="34" charset="0"/>
          <a:cs typeface="Signika"/>
        </a:defRPr>
      </a:lvl1pPr>
    </p:titleStyle>
    <p:bodyStyle>
      <a:lvl1pPr marL="457200" indent="-457200" algn="l" defTabSz="1218565" rtl="0" eaLnBrk="1" latinLnBrk="0" hangingPunct="1">
        <a:spcBef>
          <a:spcPct val="20000"/>
        </a:spcBef>
        <a:buFont typeface="Arial" panose="020b0604020202020204" pitchFamily="34" charset="0"/>
        <a:buChar char="•"/>
        <a:defRPr sz="2665" kern="1200">
          <a:solidFill>
            <a:srgbClr val="17375E"/>
          </a:solidFill>
          <a:latin typeface="+mn-lt"/>
          <a:ea typeface="+mn-ea"/>
          <a:cs typeface="+mn-cs"/>
        </a:defRPr>
      </a:lvl1pPr>
      <a:lvl2pPr marL="990600" indent="-381000" algn="l" defTabSz="1218565"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8565" rtl="0" eaLnBrk="1" latinLnBrk="0" hangingPunct="1">
        <a:spcBef>
          <a:spcPct val="20000"/>
        </a:spcBef>
        <a:buFont typeface="Arial" panose="020b0604020202020204" pitchFamily="34" charset="0"/>
        <a:buChar char="•"/>
        <a:defRPr sz="2135" kern="1200">
          <a:solidFill>
            <a:srgbClr val="17375E"/>
          </a:solidFill>
          <a:latin typeface="+mn-lt"/>
          <a:ea typeface="+mn-ea"/>
          <a:cs typeface="+mn-cs"/>
        </a:defRPr>
      </a:lvl3pPr>
      <a:lvl4pPr marL="2133600" indent="-304800" algn="l" defTabSz="1218565" rtl="0" eaLnBrk="1" latinLnBrk="0" hangingPunct="1">
        <a:spcBef>
          <a:spcPct val="20000"/>
        </a:spcBef>
        <a:buFont typeface="Arial" panose="020b0604020202020204" pitchFamily="34" charset="0"/>
        <a:buChar char="–"/>
        <a:defRPr sz="1865" kern="1200">
          <a:solidFill>
            <a:srgbClr val="17375E"/>
          </a:solidFill>
          <a:latin typeface="+mn-lt"/>
          <a:ea typeface="+mn-ea"/>
          <a:cs typeface="+mn-cs"/>
        </a:defRPr>
      </a:lvl4pPr>
      <a:lvl5pPr marL="2743200" indent="-304800" algn="l" defTabSz="1218565" rtl="0" eaLnBrk="1" latinLnBrk="0" hangingPunct="1">
        <a:spcBef>
          <a:spcPct val="20000"/>
        </a:spcBef>
        <a:buFont typeface="Arial" panose="020b0604020202020204" pitchFamily="34" charset="0"/>
        <a:buChar char="»"/>
        <a:defRPr sz="1865" kern="1200">
          <a:solidFill>
            <a:srgbClr val="17375E"/>
          </a:solidFill>
          <a:latin typeface="+mn-lt"/>
          <a:ea typeface="+mn-ea"/>
          <a:cs typeface="+mn-cs"/>
        </a:defRPr>
      </a:lvl5pPr>
      <a:lvl6pPr marL="33528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 Id="rId3" Type="http://schemas.openxmlformats.org/officeDocument/2006/relationships/image" Target="../media/image7.png" /><Relationship Id="rId4" Type="http://schemas.openxmlformats.org/officeDocument/2006/relationships/image" Target="../media/image8.png" /><Relationship Id="rId5" Type="http://schemas.openxmlformats.org/officeDocument/2006/relationships/image" Target="../media/image9.pn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4.png" /><Relationship Id="rId3" Type="http://schemas.openxmlformats.org/officeDocument/2006/relationships/tags" Target="../tags/tag7.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5.pn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6.png" /><Relationship Id="rId3" Type="http://schemas.openxmlformats.org/officeDocument/2006/relationships/image" Target="../media/image17.png"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8.png" /><Relationship Id="rId3" Type="http://schemas.openxmlformats.org/officeDocument/2006/relationships/image" Target="../media/image19.png" /><Relationship Id="rId4" Type="http://schemas.openxmlformats.org/officeDocument/2006/relationships/image" Target="../media/image20.png" /><Relationship Id="rId5" Type="http://schemas.openxmlformats.org/officeDocument/2006/relationships/image" Target="../media/image21.png"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22.png" /><Relationship Id="rId3" Type="http://schemas.openxmlformats.org/officeDocument/2006/relationships/image" Target="../media/image23.png" /><Relationship Id="rId4" Type="http://schemas.openxmlformats.org/officeDocument/2006/relationships/image" Target="../media/image24.png" /><Relationship Id="rId5" Type="http://schemas.openxmlformats.org/officeDocument/2006/relationships/image" Target="../media/image25.png"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26.png" /><Relationship Id="rId3" Type="http://schemas.openxmlformats.org/officeDocument/2006/relationships/image" Target="../media/image27.png"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28.png" /><Relationship Id="rId3" Type="http://schemas.openxmlformats.org/officeDocument/2006/relationships/image" Target="../media/image29.pn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2.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0.jpeg"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1.png" /><Relationship Id="rId3" Type="http://schemas.openxmlformats.org/officeDocument/2006/relationships/image" Target="../media/image12.png" /><Relationship Id="rId4" Type="http://schemas.openxmlformats.org/officeDocument/2006/relationships/image" Target="../media/image13.pn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tags" Target="../tags/tag6.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rotWithShape="1">
          <a:blip r:embed="rId5"/>
          <a:stretch>
            <a:fillRect/>
          </a:stretch>
        </a:blipFill>
        <a:effectLst/>
      </p:bgPr>
    </p:bg>
    <p:spTree>
      <p:nvGrpSpPr>
        <p:cNvPr id="1" name=""/>
        <p:cNvGrpSpPr/>
        <p:nvPr/>
      </p:nvGrpSpPr>
      <p:grpSpPr>
        <a:xfrm>
          <a:off x="0" y="0"/>
          <a:ext cx="0" cy="0"/>
        </a:xfrm>
      </p:grpSpPr>
      <p:sp>
        <p:nvSpPr>
          <p:cNvPr id="3" name="灯片编号占位符 2"/>
          <p:cNvSpPr>
            <a:spLocks noGrp="1"/>
          </p:cNvSpPr>
          <p:nvPr>
            <p:ph type="sldNum" sz="quarter" idx="12"/>
          </p:nvPr>
        </p:nvSpPr>
        <p:spPr/>
        <p:txBody>
          <a:bodyPr/>
          <a:lstStyle/>
          <a:p>
            <a:r>
              <a:rPr lang="en-US" smtClean="0"/>
              <a:t>1</a:t>
            </a:r>
            <a:endParaRPr lang="en-US"/>
          </a:p>
        </p:txBody>
      </p:sp>
      <p:sp>
        <p:nvSpPr>
          <p:cNvPr id="32" name="文本框 31"/>
          <p:cNvSpPr txBox="1"/>
          <p:nvPr/>
        </p:nvSpPr>
        <p:spPr>
          <a:xfrm>
            <a:off x="377068" y="262027"/>
            <a:ext cx="2954655" cy="461665"/>
          </a:xfrm>
          <a:prstGeom prst="rect">
            <a:avLst/>
          </a:prstGeom>
          <a:noFill/>
        </p:spPr>
        <p:txBody>
          <a:bodyPr wrap="none" rtlCol="0">
            <a:spAutoFit/>
          </a:bodyPr>
          <a:lstStyle/>
          <a:p>
            <a:r>
              <a:rPr lang="zh-CN" altLang="en-US" sz="2400">
                <a:solidFill>
                  <a:schemeClr val="bg1"/>
                </a:solidFill>
                <a:ea typeface="迷你简汉真广标" panose="02010609000101010101" pitchFamily="49" charset="-122"/>
              </a:rPr>
              <a:t>中外历史纲要</a:t>
            </a:r>
            <a:r>
              <a:rPr lang="zh-CN" altLang="en-US" sz="2400" smtClean="0">
                <a:solidFill>
                  <a:schemeClr val="bg1"/>
                </a:solidFill>
                <a:ea typeface="迷你简汉真广标" panose="02010609000101010101" pitchFamily="49" charset="-122"/>
              </a:rPr>
              <a:t>（下）</a:t>
            </a:r>
            <a:endParaRPr lang="zh-CN" altLang="en-US" sz="2400">
              <a:solidFill>
                <a:schemeClr val="bg1"/>
              </a:solidFill>
              <a:ea typeface="迷你简汉真广标" panose="02010609000101010101" pitchFamily="49" charset="-122"/>
            </a:endParaRPr>
          </a:p>
        </p:txBody>
      </p:sp>
      <p:sp>
        <p:nvSpPr>
          <p:cNvPr id="9" name="文本框 1"/>
          <p:cNvSpPr txBox="1"/>
          <p:nvPr/>
        </p:nvSpPr>
        <p:spPr>
          <a:xfrm>
            <a:off x="5495925" y="2644775"/>
            <a:ext cx="4326890" cy="1568450"/>
          </a:xfrm>
          <a:prstGeom prst="rect">
            <a:avLst/>
          </a:prstGeom>
          <a:noFill/>
        </p:spPr>
        <p:txBody>
          <a:bodyPr wrap="square" rtlCol="0">
            <a:spAutoFit/>
          </a:bodyPr>
          <a:lstStyle/>
          <a:p>
            <a:r>
              <a:rPr lang="zh-CN" altLang="en-US" sz="9600" b="1">
                <a:solidFill>
                  <a:srgbClr val="0000FF"/>
                </a:solidFill>
                <a:latin typeface="华文新魏" panose="02010800040101010101" pitchFamily="2" charset="-122"/>
                <a:ea typeface="华文新魏" panose="02010800040101010101" pitchFamily="2" charset="-122"/>
                <a:cs typeface="华文新魏" panose="02010800040101010101" pitchFamily="2" charset="-122"/>
              </a:rPr>
              <a:t>导言课</a:t>
            </a:r>
            <a:endParaRPr lang="zh-CN" altLang="en-US" sz="9600" b="1">
              <a:solidFill>
                <a:srgbClr val="0000FF"/>
              </a:solidFill>
              <a:latin typeface="华文新魏" panose="02010800040101010101" pitchFamily="2" charset="-122"/>
              <a:ea typeface="华文新魏" panose="02010800040101010101" pitchFamily="2" charset="-122"/>
              <a:cs typeface="华文新魏" panose="02010800040101010101" pitchFamily="2" charset="-122"/>
            </a:endParaRPr>
          </a:p>
        </p:txBody>
      </p:sp>
      <p:pic>
        <p:nvPicPr>
          <p:cNvPr id="10" name="图片 9"/>
          <p:cNvPicPr>
            <a:picLocks noChangeAspect="1"/>
          </p:cNvPicPr>
          <p:nvPr/>
        </p:nvPicPr>
        <p:blipFill>
          <a:blip r:embed="rId3"/>
          <a:stretch>
            <a:fillRect/>
          </a:stretch>
        </p:blipFill>
        <p:spPr>
          <a:xfrm>
            <a:off x="631825" y="1710690"/>
            <a:ext cx="3869055" cy="4777105"/>
          </a:xfrm>
          <a:prstGeom prst="rect">
            <a:avLst/>
          </a:prstGeom>
        </p:spPr>
      </p:pic>
      <p:sp>
        <p:nvSpPr>
          <p:cNvPr id="11" name="文本框 13"/>
          <p:cNvSpPr txBox="1"/>
          <p:nvPr/>
        </p:nvSpPr>
        <p:spPr>
          <a:xfrm>
            <a:off x="1264285" y="906145"/>
            <a:ext cx="7528560" cy="645160"/>
          </a:xfrm>
          <a:prstGeom prst="rect">
            <a:avLst/>
          </a:prstGeom>
          <a:noFill/>
        </p:spPr>
        <p:txBody>
          <a:bodyPr wrap="none" rtlCol="0">
            <a:spAutoFit/>
          </a:bodyPr>
          <a:lstStyle/>
          <a:p>
            <a:r>
              <a:rPr lang="zh-CN" altLang="en-US" sz="3600" b="1"/>
              <a:t>统编新教材《中外历史纲要》（下）</a:t>
            </a:r>
            <a:endParaRPr lang="zh-CN" altLang="en-US" sz="3600" b="1"/>
          </a:p>
        </p:txBody>
      </p:sp>
      <p:sp>
        <p:nvSpPr>
          <p:cNvPr id="12" name="文本框 86"/>
          <p:cNvSpPr txBox="1"/>
          <p:nvPr/>
        </p:nvSpPr>
        <p:spPr>
          <a:xfrm>
            <a:off x="6574404" y="5504599"/>
            <a:ext cx="3964940" cy="706755"/>
          </a:xfrm>
          <a:prstGeom prst="rect">
            <a:avLst/>
          </a:prstGeom>
          <a:noFill/>
          <a:ln>
            <a:noFill/>
          </a:ln>
        </p:spPr>
        <p:txBody>
          <a:bodyPr wrap="square" rtlCol="0">
            <a:spAutoFit/>
          </a:bodyPr>
          <a:lstStyle>
            <a:defPPr>
              <a:defRPr lang="zh-CN"/>
            </a:defPPr>
            <a:lvl1pPr algn="ctr">
              <a:defRPr sz="2000">
                <a:blipFill>
                  <a:blip r:embed="rId4"/>
                  <a:stretch>
                    <a:fillRect/>
                  </a:stretch>
                </a:blipFill>
              </a:defRPr>
            </a:lvl1pPr>
          </a:lstStyle>
          <a:p>
            <a:pPr algn="l"/>
            <a:r>
              <a:rPr lang="zh-CN" altLang="en-US" sz="4000" b="1" smtClean="0">
                <a:solidFill>
                  <a:srgbClr val="FF0000"/>
                </a:solidFill>
                <a:latin typeface="楷体" panose="02010609060101010101" pitchFamily="49" charset="-122"/>
                <a:ea typeface="楷体" panose="02010609060101010101" pitchFamily="49" charset="-122"/>
              </a:rPr>
              <a:t>授课人：刘 涛</a:t>
            </a:r>
            <a:endParaRPr lang="en-US" altLang="zh-CN" sz="4000" b="1">
              <a:solidFill>
                <a:srgbClr val="FF0000"/>
              </a:solidFill>
              <a:latin typeface="楷体" panose="02010609060101010101" pitchFamily="49" charset="-122"/>
              <a:ea typeface="楷体" panose="02010609060101010101" pitchFamily="49" charset="-122"/>
            </a:endParaRPr>
          </a:p>
        </p:txBody>
      </p:sp>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6" name="文本框 5"/>
          <p:cNvSpPr txBox="1"/>
          <p:nvPr/>
        </p:nvSpPr>
        <p:spPr>
          <a:xfrm>
            <a:off x="275772" y="791030"/>
            <a:ext cx="11422742" cy="3046988"/>
          </a:xfrm>
          <a:prstGeom prst="rect">
            <a:avLst/>
          </a:prstGeom>
          <a:noFill/>
        </p:spPr>
        <p:txBody>
          <a:bodyPr wrap="square" rtlCol="0">
            <a:spAutoFit/>
          </a:bodyPr>
          <a:lstStyle/>
          <a:p>
            <a:pPr>
              <a:lnSpc>
                <a:spcPct val="100000"/>
              </a:lnSpc>
            </a:pPr>
            <a:r>
              <a:rPr lang="zh-CN" altLang="en-US" sz="3200" b="1" smtClean="0"/>
              <a:t>（二）</a:t>
            </a:r>
            <a:r>
              <a:rPr lang="zh-CN" altLang="en-US" sz="3200" b="1" smtClean="0">
                <a:latin typeface="方正粗黑宋简体" panose="02000000000000000000" charset="-122"/>
                <a:ea typeface="方正粗黑宋简体" panose="02000000000000000000" charset="-122"/>
                <a:cs typeface="方正粗黑宋简体" panose="02000000000000000000" charset="-122"/>
              </a:rPr>
              <a:t>考</a:t>
            </a:r>
            <a:r>
              <a:rPr lang="zh-CN" altLang="en-US" sz="3200" b="1">
                <a:latin typeface="方正粗黑宋简体" panose="02000000000000000000" charset="-122"/>
                <a:ea typeface="方正粗黑宋简体" panose="02000000000000000000" charset="-122"/>
                <a:cs typeface="方正粗黑宋简体" panose="02000000000000000000" charset="-122"/>
              </a:rPr>
              <a:t>试要求及规范作答</a:t>
            </a:r>
            <a:endParaRPr lang="zh-CN" altLang="en-US" sz="3200" b="1">
              <a:latin typeface="方正粗黑宋简体" panose="02000000000000000000" charset="-122"/>
              <a:ea typeface="方正粗黑宋简体" panose="02000000000000000000" charset="-122"/>
              <a:cs typeface="方正粗黑宋简体" panose="02000000000000000000" charset="-122"/>
            </a:endParaRPr>
          </a:p>
          <a:p>
            <a:pPr>
              <a:lnSpc>
                <a:spcPct val="100000"/>
              </a:lnSpc>
            </a:pPr>
            <a:r>
              <a:rPr lang="zh-CN" altLang="en-US" sz="3200" b="1">
                <a:latin typeface="方正粗黑宋简体" panose="02000000000000000000" charset="-122"/>
                <a:ea typeface="方正粗黑宋简体" panose="02000000000000000000" charset="-122"/>
                <a:cs typeface="方正粗黑宋简体" panose="02000000000000000000" charset="-122"/>
              </a:rPr>
              <a:t>（</a:t>
            </a:r>
            <a:r>
              <a:rPr lang="en-US" altLang="zh-CN" sz="3200" b="1">
                <a:latin typeface="方正粗黑宋简体" panose="02000000000000000000" charset="-122"/>
                <a:ea typeface="方正粗黑宋简体" panose="02000000000000000000" charset="-122"/>
                <a:cs typeface="方正粗黑宋简体" panose="02000000000000000000" charset="-122"/>
              </a:rPr>
              <a:t>1</a:t>
            </a:r>
            <a:r>
              <a:rPr lang="zh-CN" altLang="en-US" sz="3200" b="1">
                <a:latin typeface="方正粗黑宋简体" panose="02000000000000000000" charset="-122"/>
                <a:ea typeface="方正粗黑宋简体" panose="02000000000000000000" charset="-122"/>
                <a:cs typeface="方正粗黑宋简体" panose="02000000000000000000" charset="-122"/>
              </a:rPr>
              <a:t>）</a:t>
            </a:r>
            <a:r>
              <a:rPr lang="zh-CN" altLang="en-US" sz="3200" b="1">
                <a:solidFill>
                  <a:srgbClr val="0308BE"/>
                </a:solidFill>
                <a:latin typeface="方正粗黑宋简体" panose="02000000000000000000" charset="-122"/>
                <a:ea typeface="方正粗黑宋简体" panose="02000000000000000000" charset="-122"/>
                <a:cs typeface="方正粗黑宋简体" panose="02000000000000000000" charset="-122"/>
              </a:rPr>
              <a:t>态度</a:t>
            </a:r>
            <a:r>
              <a:rPr lang="zh-CN" altLang="en-US" sz="3200" b="1" smtClean="0">
                <a:latin typeface="方正粗黑宋简体" panose="02000000000000000000" charset="-122"/>
                <a:ea typeface="方正粗黑宋简体" panose="02000000000000000000" charset="-122"/>
                <a:cs typeface="方正粗黑宋简体" panose="02000000000000000000" charset="-122"/>
              </a:rPr>
              <a:t>：按时按要求参加考试，不得作弊，坚</a:t>
            </a:r>
            <a:r>
              <a:rPr lang="zh-CN" altLang="en-US" sz="3200" b="1">
                <a:latin typeface="方正粗黑宋简体" panose="02000000000000000000" charset="-122"/>
                <a:ea typeface="方正粗黑宋简体" panose="02000000000000000000" charset="-122"/>
                <a:cs typeface="方正粗黑宋简体" panose="02000000000000000000" charset="-122"/>
              </a:rPr>
              <a:t>决杜绝空白试</a:t>
            </a:r>
            <a:r>
              <a:rPr lang="zh-CN" altLang="en-US" sz="3200" b="1" smtClean="0">
                <a:latin typeface="方正粗黑宋简体" panose="02000000000000000000" charset="-122"/>
                <a:ea typeface="方正粗黑宋简体" panose="02000000000000000000" charset="-122"/>
                <a:cs typeface="方正粗黑宋简体" panose="02000000000000000000" charset="-122"/>
              </a:rPr>
              <a:t>卷和在试卷上乱涂乱画。</a:t>
            </a:r>
            <a:endParaRPr lang="zh-CN" altLang="en-US" sz="3200" b="1">
              <a:latin typeface="方正粗黑宋简体" panose="02000000000000000000" charset="-122"/>
              <a:ea typeface="方正粗黑宋简体" panose="02000000000000000000" charset="-122"/>
              <a:cs typeface="方正粗黑宋简体" panose="02000000000000000000" charset="-122"/>
            </a:endParaRPr>
          </a:p>
          <a:p>
            <a:pPr>
              <a:lnSpc>
                <a:spcPct val="100000"/>
              </a:lnSpc>
            </a:pPr>
            <a:r>
              <a:rPr lang="zh-CN" altLang="en-US" sz="3200" b="1">
                <a:latin typeface="方正粗黑宋简体" panose="02000000000000000000" charset="-122"/>
                <a:ea typeface="方正粗黑宋简体" panose="02000000000000000000" charset="-122"/>
                <a:cs typeface="方正粗黑宋简体" panose="02000000000000000000" charset="-122"/>
              </a:rPr>
              <a:t>（</a:t>
            </a:r>
            <a:r>
              <a:rPr lang="en-US" altLang="zh-CN" sz="3200" b="1">
                <a:latin typeface="方正粗黑宋简体" panose="02000000000000000000" charset="-122"/>
                <a:ea typeface="方正粗黑宋简体" panose="02000000000000000000" charset="-122"/>
                <a:cs typeface="方正粗黑宋简体" panose="02000000000000000000" charset="-122"/>
              </a:rPr>
              <a:t>2</a:t>
            </a:r>
            <a:r>
              <a:rPr lang="zh-CN" altLang="en-US" sz="3200" b="1" smtClean="0">
                <a:latin typeface="方正粗黑宋简体" panose="02000000000000000000" charset="-122"/>
                <a:ea typeface="方正粗黑宋简体" panose="02000000000000000000" charset="-122"/>
                <a:cs typeface="方正粗黑宋简体" panose="02000000000000000000" charset="-122"/>
              </a:rPr>
              <a:t>）</a:t>
            </a:r>
            <a:r>
              <a:rPr lang="zh-CN" altLang="en-US" sz="3200" b="1" smtClean="0">
                <a:solidFill>
                  <a:srgbClr val="0000FF"/>
                </a:solidFill>
                <a:latin typeface="方正粗黑宋简体" panose="02000000000000000000" charset="-122"/>
                <a:ea typeface="方正粗黑宋简体" panose="02000000000000000000" charset="-122"/>
                <a:cs typeface="方正粗黑宋简体" panose="02000000000000000000" charset="-122"/>
              </a:rPr>
              <a:t>时间：</a:t>
            </a:r>
            <a:r>
              <a:rPr lang="zh-CN" altLang="en-US" sz="3200" b="1" smtClean="0">
                <a:latin typeface="方正粗黑宋简体" panose="02000000000000000000" charset="-122"/>
                <a:ea typeface="方正粗黑宋简体" panose="02000000000000000000" charset="-122"/>
                <a:cs typeface="方正粗黑宋简体" panose="02000000000000000000" charset="-122"/>
              </a:rPr>
              <a:t>合理分配时间，先易后难，尽量在规定的时间里把每题都做完。</a:t>
            </a:r>
            <a:endParaRPr lang="en-US" altLang="zh-CN" sz="3200" b="1" smtClean="0">
              <a:latin typeface="方正粗黑宋简体" panose="02000000000000000000" charset="-122"/>
              <a:ea typeface="方正粗黑宋简体" panose="02000000000000000000" charset="-122"/>
              <a:cs typeface="方正粗黑宋简体" panose="02000000000000000000" charset="-122"/>
            </a:endParaRPr>
          </a:p>
          <a:p>
            <a:pPr>
              <a:lnSpc>
                <a:spcPct val="100000"/>
              </a:lnSpc>
            </a:pPr>
            <a:r>
              <a:rPr lang="zh-CN" altLang="en-US" sz="3200" b="1" smtClean="0">
                <a:latin typeface="方正粗黑宋简体" panose="02000000000000000000" charset="-122"/>
                <a:ea typeface="方正粗黑宋简体" panose="02000000000000000000" charset="-122"/>
                <a:cs typeface="方正粗黑宋简体" panose="02000000000000000000" charset="-122"/>
              </a:rPr>
              <a:t>（</a:t>
            </a:r>
            <a:r>
              <a:rPr lang="en-US" altLang="zh-CN" sz="3200" b="1" smtClean="0">
                <a:latin typeface="方正粗黑宋简体" panose="02000000000000000000" charset="-122"/>
                <a:ea typeface="方正粗黑宋简体" panose="02000000000000000000" charset="-122"/>
                <a:cs typeface="方正粗黑宋简体" panose="02000000000000000000" charset="-122"/>
              </a:rPr>
              <a:t>3</a:t>
            </a:r>
            <a:r>
              <a:rPr lang="zh-CN" altLang="en-US" sz="3200" b="1" smtClean="0">
                <a:latin typeface="方正粗黑宋简体" panose="02000000000000000000" charset="-122"/>
                <a:ea typeface="方正粗黑宋简体" panose="02000000000000000000" charset="-122"/>
                <a:cs typeface="方正粗黑宋简体" panose="02000000000000000000" charset="-122"/>
              </a:rPr>
              <a:t>）</a:t>
            </a:r>
            <a:r>
              <a:rPr lang="zh-CN" altLang="en-US" sz="3200" b="1" smtClean="0">
                <a:solidFill>
                  <a:srgbClr val="0308BE"/>
                </a:solidFill>
                <a:latin typeface="方正粗黑宋简体" panose="02000000000000000000" charset="-122"/>
                <a:ea typeface="方正粗黑宋简体" panose="02000000000000000000" charset="-122"/>
                <a:cs typeface="方正粗黑宋简体" panose="02000000000000000000" charset="-122"/>
              </a:rPr>
              <a:t>卷面三化</a:t>
            </a:r>
            <a:r>
              <a:rPr lang="zh-CN" altLang="en-US" sz="3200" b="1" smtClean="0">
                <a:latin typeface="方正粗黑宋简体" panose="02000000000000000000" charset="-122"/>
                <a:ea typeface="方正粗黑宋简体" panose="02000000000000000000" charset="-122"/>
                <a:cs typeface="方正粗黑宋简体" panose="02000000000000000000" charset="-122"/>
              </a:rPr>
              <a:t>：工整化、要</a:t>
            </a:r>
            <a:r>
              <a:rPr lang="zh-CN" altLang="en-US" sz="3200" b="1">
                <a:latin typeface="方正粗黑宋简体" panose="02000000000000000000" charset="-122"/>
                <a:ea typeface="方正粗黑宋简体" panose="02000000000000000000" charset="-122"/>
                <a:cs typeface="方正粗黑宋简体" panose="02000000000000000000" charset="-122"/>
              </a:rPr>
              <a:t>点</a:t>
            </a:r>
            <a:r>
              <a:rPr lang="zh-CN" altLang="en-US" sz="3200" b="1" smtClean="0">
                <a:latin typeface="方正粗黑宋简体" panose="02000000000000000000" charset="-122"/>
                <a:ea typeface="方正粗黑宋简体" panose="02000000000000000000" charset="-122"/>
                <a:cs typeface="方正粗黑宋简体" panose="02000000000000000000" charset="-122"/>
              </a:rPr>
              <a:t>化（序号化）、角</a:t>
            </a:r>
            <a:r>
              <a:rPr lang="zh-CN" altLang="en-US" sz="3200" b="1">
                <a:latin typeface="方正粗黑宋简体" panose="02000000000000000000" charset="-122"/>
                <a:ea typeface="方正粗黑宋简体" panose="02000000000000000000" charset="-122"/>
                <a:cs typeface="方正粗黑宋简体" panose="02000000000000000000" charset="-122"/>
              </a:rPr>
              <a:t>度</a:t>
            </a:r>
            <a:r>
              <a:rPr lang="zh-CN" altLang="en-US" sz="3200" b="1" smtClean="0">
                <a:latin typeface="方正粗黑宋简体" panose="02000000000000000000" charset="-122"/>
                <a:ea typeface="方正粗黑宋简体" panose="02000000000000000000" charset="-122"/>
                <a:cs typeface="方正粗黑宋简体" panose="02000000000000000000" charset="-122"/>
              </a:rPr>
              <a:t>化。</a:t>
            </a:r>
            <a:endParaRPr lang="en-US" altLang="zh-CN" sz="3200" b="1">
              <a:latin typeface="方正粗黑宋简体" panose="02000000000000000000" charset="-122"/>
              <a:ea typeface="方正粗黑宋简体" panose="02000000000000000000" charset="-122"/>
              <a:cs typeface="方正粗黑宋简体" panose="02000000000000000000" charset="-122"/>
            </a:endParaRPr>
          </a:p>
        </p:txBody>
      </p:sp>
      <p:sp>
        <p:nvSpPr>
          <p:cNvPr id="7" name="标题 6"/>
          <p:cNvSpPr>
            <a:spLocks noGrp="1"/>
          </p:cNvSpPr>
          <p:nvPr>
            <p:ph type="title"/>
          </p:nvPr>
        </p:nvSpPr>
        <p:spPr/>
        <p:txBody>
          <a:bodyPr>
            <a:normAutofit fontScale="90000"/>
          </a:bodyPr>
          <a:lstStyle/>
          <a:p>
            <a:r>
              <a:rPr lang="zh-CN" altLang="en-US" smtClean="0"/>
              <a:t>统编新教材《中外历史纲要》（下）</a:t>
            </a:r>
            <a:r>
              <a:rPr lang="en-US" altLang="zh-CN" smtClean="0"/>
              <a:t>·</a:t>
            </a:r>
            <a:r>
              <a:rPr lang="zh-CN" altLang="en-US" smtClean="0"/>
              <a:t>导言课</a:t>
            </a:r>
            <a:endParaRPr lang="zh-CN" altLang="en-US"/>
          </a:p>
        </p:txBody>
      </p:sp>
      <p:pic>
        <p:nvPicPr>
          <p:cNvPr id="8" name="内容占位符 8"/>
          <p:cNvPicPr>
            <a:picLocks noChangeAspect="1"/>
          </p:cNvPicPr>
          <p:nvPr/>
        </p:nvPicPr>
        <p:blipFill>
          <a:blip r:embed="rId2"/>
          <a:stretch>
            <a:fillRect/>
          </a:stretch>
        </p:blipFill>
        <p:spPr>
          <a:xfrm>
            <a:off x="420915" y="1320799"/>
            <a:ext cx="11112500" cy="5050971"/>
          </a:xfrm>
          <a:prstGeom prst="rect">
            <a:avLst/>
          </a:prstGeom>
        </p:spPr>
      </p:pic>
    </p:spTree>
    <p:custDataLst>
      <p:tags r:id="rId3"/>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8"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amond(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8" name="标题 7"/>
          <p:cNvSpPr>
            <a:spLocks noGrp="1"/>
          </p:cNvSpPr>
          <p:nvPr>
            <p:ph type="title"/>
          </p:nvPr>
        </p:nvSpPr>
        <p:spPr/>
        <p:txBody>
          <a:bodyPr>
            <a:normAutofit fontScale="90000"/>
          </a:bodyPr>
          <a:lstStyle/>
          <a:p>
            <a:r>
              <a:rPr lang="zh-CN" altLang="en-US" smtClean="0"/>
              <a:t>统编新教材《中外历史纲要》（下）</a:t>
            </a:r>
            <a:r>
              <a:rPr lang="en-US" altLang="zh-CN" smtClean="0"/>
              <a:t>·</a:t>
            </a:r>
            <a:r>
              <a:rPr lang="zh-CN" altLang="en-US" smtClean="0"/>
              <a:t>导言课</a:t>
            </a:r>
            <a:endParaRPr lang="zh-CN" altLang="en-US"/>
          </a:p>
        </p:txBody>
      </p:sp>
      <p:pic>
        <p:nvPicPr>
          <p:cNvPr id="4" name="内容占位符 3"/>
          <p:cNvPicPr>
            <a:picLocks noGrp="1" noChangeAspect="1"/>
          </p:cNvPicPr>
          <p:nvPr>
            <p:ph idx="4294967295"/>
          </p:nvPr>
        </p:nvPicPr>
        <p:blipFill>
          <a:blip r:embed="rId2"/>
          <a:stretch>
            <a:fillRect/>
          </a:stretch>
        </p:blipFill>
        <p:spPr>
          <a:xfrm>
            <a:off x="6000297" y="1248228"/>
            <a:ext cx="5146675" cy="5065485"/>
          </a:xfrm>
          <a:prstGeom prst="rect">
            <a:avLst/>
          </a:prstGeom>
        </p:spPr>
      </p:pic>
      <p:sp>
        <p:nvSpPr>
          <p:cNvPr id="6" name="文本框 5"/>
          <p:cNvSpPr txBox="1"/>
          <p:nvPr/>
        </p:nvSpPr>
        <p:spPr>
          <a:xfrm>
            <a:off x="357234" y="791031"/>
            <a:ext cx="6449966" cy="583565"/>
          </a:xfrm>
          <a:prstGeom prst="rect">
            <a:avLst/>
          </a:prstGeom>
          <a:noFill/>
        </p:spPr>
        <p:txBody>
          <a:bodyPr wrap="square" rtlCol="0">
            <a:spAutoFit/>
          </a:bodyPr>
          <a:lstStyle/>
          <a:p>
            <a:pPr>
              <a:lnSpc>
                <a:spcPct val="100000"/>
              </a:lnSpc>
            </a:pPr>
            <a:r>
              <a:rPr lang="zh-CN" altLang="en-US" sz="3200" b="1" smtClean="0">
                <a:latin typeface="方正粗黑宋简体" panose="02000000000000000000" charset="-122"/>
                <a:ea typeface="方正粗黑宋简体" panose="02000000000000000000" charset="-122"/>
                <a:cs typeface="方正粗黑宋简体" panose="02000000000000000000" charset="-122"/>
              </a:rPr>
              <a:t>（三）日</a:t>
            </a:r>
            <a:r>
              <a:rPr lang="zh-CN" altLang="en-US" sz="3200" b="1">
                <a:latin typeface="方正粗黑宋简体" panose="02000000000000000000" charset="-122"/>
                <a:ea typeface="方正粗黑宋简体" panose="02000000000000000000" charset="-122"/>
                <a:cs typeface="方正粗黑宋简体" panose="02000000000000000000" charset="-122"/>
              </a:rPr>
              <a:t>常讲评试卷、作业的订正</a:t>
            </a:r>
            <a:endParaRPr lang="en-US" altLang="zh-CN" sz="3200" b="1">
              <a:latin typeface="方正粗黑宋简体" panose="02000000000000000000" charset="-122"/>
              <a:ea typeface="方正粗黑宋简体" panose="02000000000000000000" charset="-122"/>
              <a:cs typeface="方正粗黑宋简体" panose="02000000000000000000" charset="-122"/>
            </a:endParaRPr>
          </a:p>
        </p:txBody>
      </p:sp>
      <p:sp>
        <p:nvSpPr>
          <p:cNvPr id="7" name="文本框 6"/>
          <p:cNvSpPr txBox="1"/>
          <p:nvPr/>
        </p:nvSpPr>
        <p:spPr>
          <a:xfrm>
            <a:off x="449944" y="1664880"/>
            <a:ext cx="5471886" cy="2893100"/>
          </a:xfrm>
          <a:prstGeom prst="rect">
            <a:avLst/>
          </a:prstGeom>
          <a:noFill/>
        </p:spPr>
        <p:txBody>
          <a:bodyPr wrap="square" rtlCol="0">
            <a:spAutoFit/>
          </a:bodyPr>
          <a:lstStyle/>
          <a:p>
            <a:pPr>
              <a:lnSpc>
                <a:spcPct val="130000"/>
              </a:lnSpc>
            </a:pPr>
            <a:r>
              <a:rPr lang="en-US" altLang="zh-CN" sz="2800" b="1" smtClean="0">
                <a:latin typeface="方正粗黑宋简体" panose="02000000000000000000" charset="-122"/>
                <a:ea typeface="方正粗黑宋简体" panose="02000000000000000000" charset="-122"/>
                <a:cs typeface="方正粗黑宋简体" panose="02000000000000000000" charset="-122"/>
              </a:rPr>
              <a:t>1.</a:t>
            </a:r>
            <a:r>
              <a:rPr lang="zh-CN" altLang="en-US" sz="2800" b="1" smtClean="0">
                <a:solidFill>
                  <a:srgbClr val="FF0000"/>
                </a:solidFill>
                <a:latin typeface="方正粗黑宋简体" panose="02000000000000000000" charset="-122"/>
                <a:ea typeface="方正粗黑宋简体" panose="02000000000000000000" charset="-122"/>
                <a:cs typeface="方正粗黑宋简体" panose="02000000000000000000" charset="-122"/>
              </a:rPr>
              <a:t>选</a:t>
            </a:r>
            <a:r>
              <a:rPr lang="zh-CN" altLang="en-US" sz="2800" b="1">
                <a:solidFill>
                  <a:srgbClr val="FF0000"/>
                </a:solidFill>
                <a:latin typeface="方正粗黑宋简体" panose="02000000000000000000" charset="-122"/>
                <a:ea typeface="方正粗黑宋简体" panose="02000000000000000000" charset="-122"/>
                <a:cs typeface="方正粗黑宋简体" panose="02000000000000000000" charset="-122"/>
              </a:rPr>
              <a:t>择题</a:t>
            </a:r>
            <a:r>
              <a:rPr lang="zh-CN" altLang="en-US" sz="2800" b="1">
                <a:latin typeface="方正粗黑宋简体" panose="02000000000000000000" charset="-122"/>
                <a:ea typeface="方正粗黑宋简体" panose="02000000000000000000" charset="-122"/>
                <a:cs typeface="方正粗黑宋简体" panose="02000000000000000000" charset="-122"/>
              </a:rPr>
              <a:t>：</a:t>
            </a:r>
            <a:endParaRPr lang="zh-CN" altLang="en-US" sz="2800" b="1">
              <a:latin typeface="方正粗黑宋简体" panose="02000000000000000000" charset="-122"/>
              <a:ea typeface="方正粗黑宋简体" panose="02000000000000000000" charset="-122"/>
              <a:cs typeface="方正粗黑宋简体" panose="02000000000000000000" charset="-122"/>
            </a:endParaRPr>
          </a:p>
          <a:p>
            <a:pPr>
              <a:lnSpc>
                <a:spcPct val="130000"/>
              </a:lnSpc>
            </a:pPr>
            <a:r>
              <a:rPr lang="zh-CN" altLang="en-US" sz="2800" b="1">
                <a:latin typeface="方正粗黑宋简体" panose="02000000000000000000" charset="-122"/>
                <a:ea typeface="方正粗黑宋简体" panose="02000000000000000000" charset="-122"/>
                <a:cs typeface="方正粗黑宋简体" panose="02000000000000000000" charset="-122"/>
              </a:rPr>
              <a:t>  理解掌握正确选项原因；</a:t>
            </a:r>
            <a:endParaRPr lang="zh-CN" altLang="en-US" sz="2800" b="1">
              <a:latin typeface="方正粗黑宋简体" panose="02000000000000000000" charset="-122"/>
              <a:ea typeface="方正粗黑宋简体" panose="02000000000000000000" charset="-122"/>
              <a:cs typeface="方正粗黑宋简体" panose="02000000000000000000" charset="-122"/>
            </a:endParaRPr>
          </a:p>
          <a:p>
            <a:pPr>
              <a:lnSpc>
                <a:spcPct val="130000"/>
              </a:lnSpc>
            </a:pPr>
            <a:r>
              <a:rPr lang="zh-CN" altLang="en-US" sz="2800" b="1">
                <a:latin typeface="方正粗黑宋简体" panose="02000000000000000000" charset="-122"/>
                <a:ea typeface="方正粗黑宋简体" panose="02000000000000000000" charset="-122"/>
                <a:cs typeface="方正粗黑宋简体" panose="02000000000000000000" charset="-122"/>
                <a:sym typeface="+mn-ea"/>
              </a:rPr>
              <a:t>  明确错误原因，标注正确答案</a:t>
            </a:r>
            <a:endParaRPr lang="zh-CN" altLang="en-US" sz="2800" b="1">
              <a:latin typeface="方正粗黑宋简体" panose="02000000000000000000" charset="-122"/>
              <a:ea typeface="方正粗黑宋简体" panose="02000000000000000000" charset="-122"/>
              <a:cs typeface="方正粗黑宋简体" panose="02000000000000000000" charset="-122"/>
              <a:sym typeface="+mn-ea"/>
            </a:endParaRPr>
          </a:p>
          <a:p>
            <a:pPr>
              <a:lnSpc>
                <a:spcPct val="130000"/>
              </a:lnSpc>
            </a:pPr>
            <a:r>
              <a:rPr lang="en-US" altLang="zh-CN" sz="2800" b="1" smtClean="0">
                <a:latin typeface="方正粗黑宋简体" panose="02000000000000000000" charset="-122"/>
                <a:ea typeface="方正粗黑宋简体" panose="02000000000000000000" charset="-122"/>
                <a:cs typeface="方正粗黑宋简体" panose="02000000000000000000" charset="-122"/>
              </a:rPr>
              <a:t>2.</a:t>
            </a:r>
            <a:r>
              <a:rPr lang="zh-CN" altLang="en-US" sz="2800" b="1" smtClean="0">
                <a:solidFill>
                  <a:srgbClr val="FF0000"/>
                </a:solidFill>
                <a:latin typeface="方正粗黑宋简体" panose="02000000000000000000" charset="-122"/>
                <a:ea typeface="方正粗黑宋简体" panose="02000000000000000000" charset="-122"/>
                <a:cs typeface="方正粗黑宋简体" panose="02000000000000000000" charset="-122"/>
              </a:rPr>
              <a:t>材</a:t>
            </a:r>
            <a:r>
              <a:rPr lang="zh-CN" altLang="en-US" sz="2800" b="1">
                <a:solidFill>
                  <a:srgbClr val="FF0000"/>
                </a:solidFill>
                <a:latin typeface="方正粗黑宋简体" panose="02000000000000000000" charset="-122"/>
                <a:ea typeface="方正粗黑宋简体" panose="02000000000000000000" charset="-122"/>
                <a:cs typeface="方正粗黑宋简体" panose="02000000000000000000" charset="-122"/>
              </a:rPr>
              <a:t>料题</a:t>
            </a:r>
            <a:r>
              <a:rPr lang="zh-CN" altLang="en-US" sz="2800" b="1">
                <a:latin typeface="方正粗黑宋简体" panose="02000000000000000000" charset="-122"/>
                <a:ea typeface="方正粗黑宋简体" panose="02000000000000000000" charset="-122"/>
                <a:cs typeface="方正粗黑宋简体" panose="02000000000000000000" charset="-122"/>
              </a:rPr>
              <a:t>：如图</a:t>
            </a:r>
            <a:endParaRPr lang="zh-CN" altLang="en-US" sz="2800" b="1">
              <a:latin typeface="方正粗黑宋简体" panose="02000000000000000000" charset="-122"/>
              <a:ea typeface="方正粗黑宋简体" panose="02000000000000000000" charset="-122"/>
              <a:cs typeface="方正粗黑宋简体" panose="02000000000000000000" charset="-122"/>
            </a:endParaRPr>
          </a:p>
          <a:p>
            <a:pPr>
              <a:lnSpc>
                <a:spcPct val="130000"/>
              </a:lnSpc>
            </a:pPr>
            <a:r>
              <a:rPr lang="en-US" altLang="zh-CN" sz="2800" b="1" smtClean="0">
                <a:latin typeface="方正粗黑宋简体" panose="02000000000000000000" charset="-122"/>
                <a:ea typeface="方正粗黑宋简体" panose="02000000000000000000" charset="-122"/>
                <a:cs typeface="方正粗黑宋简体" panose="02000000000000000000" charset="-122"/>
              </a:rPr>
              <a:t>3.</a:t>
            </a:r>
            <a:r>
              <a:rPr lang="zh-CN" altLang="en-US" sz="2800" b="1" smtClean="0">
                <a:solidFill>
                  <a:srgbClr val="FF0000"/>
                </a:solidFill>
                <a:latin typeface="方正粗黑宋简体" panose="02000000000000000000" charset="-122"/>
                <a:ea typeface="方正粗黑宋简体" panose="02000000000000000000" charset="-122"/>
                <a:cs typeface="方正粗黑宋简体" panose="02000000000000000000" charset="-122"/>
              </a:rPr>
              <a:t>答</a:t>
            </a:r>
            <a:r>
              <a:rPr lang="zh-CN" altLang="en-US" sz="2800" b="1">
                <a:solidFill>
                  <a:srgbClr val="FF0000"/>
                </a:solidFill>
                <a:latin typeface="方正粗黑宋简体" panose="02000000000000000000" charset="-122"/>
                <a:ea typeface="方正粗黑宋简体" panose="02000000000000000000" charset="-122"/>
                <a:cs typeface="方正粗黑宋简体" panose="02000000000000000000" charset="-122"/>
              </a:rPr>
              <a:t>题专业术语</a:t>
            </a:r>
            <a:r>
              <a:rPr lang="zh-CN" altLang="en-US" sz="2800" b="1">
                <a:latin typeface="方正粗黑宋简体" panose="02000000000000000000" charset="-122"/>
                <a:ea typeface="方正粗黑宋简体" panose="02000000000000000000" charset="-122"/>
                <a:cs typeface="方正粗黑宋简体" panose="02000000000000000000" charset="-122"/>
              </a:rPr>
              <a:t>积累</a:t>
            </a:r>
            <a:endParaRPr lang="zh-CN" altLang="en-US" sz="2800" b="1">
              <a:latin typeface="方正粗黑宋简体" panose="02000000000000000000" charset="-122"/>
              <a:ea typeface="方正粗黑宋简体" panose="02000000000000000000" charset="-122"/>
              <a:cs typeface="方正粗黑宋简体" panose="02000000000000000000" charset="-122"/>
            </a:endParaRPr>
          </a:p>
        </p:txBody>
      </p:sp>
    </p:spTree>
  </p:cSld>
  <p:clrMapOvr>
    <a:masterClrMapping/>
  </p:clrMapOvr>
  <p:transition spd="med">
    <p:fade/>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5" name="标题 4"/>
          <p:cNvSpPr>
            <a:spLocks noGrp="1"/>
          </p:cNvSpPr>
          <p:nvPr>
            <p:ph type="title"/>
          </p:nvPr>
        </p:nvSpPr>
        <p:spPr/>
        <p:txBody>
          <a:bodyPr>
            <a:normAutofit fontScale="90000"/>
          </a:bodyPr>
          <a:lstStyle/>
          <a:p>
            <a:r>
              <a:rPr lang="zh-CN" altLang="en-US" smtClean="0"/>
              <a:t>统编新教材《中外历史纲要》（下）</a:t>
            </a:r>
            <a:r>
              <a:rPr lang="en-US" altLang="zh-CN" smtClean="0"/>
              <a:t>·</a:t>
            </a:r>
            <a:r>
              <a:rPr lang="zh-CN" altLang="en-US" smtClean="0"/>
              <a:t>导言课</a:t>
            </a:r>
            <a:endParaRPr lang="zh-CN" altLang="en-US"/>
          </a:p>
        </p:txBody>
      </p:sp>
      <p:sp>
        <p:nvSpPr>
          <p:cNvPr id="6" name="灯片编号占位符 2"/>
          <p:cNvSpPr>
            <a:spLocks noGrp="1"/>
          </p:cNvSpPr>
          <p:nvPr>
            <p:ph type="sldNum" sz="quarter" idx="12"/>
          </p:nvPr>
        </p:nvSpPr>
        <p:spPr>
          <a:xfrm>
            <a:off x="11282884" y="6144296"/>
            <a:ext cx="480000" cy="304800"/>
          </a:xfrm>
        </p:spPr>
        <p:txBody>
          <a:bodyPr/>
          <a:lstStyle/>
          <a:p>
            <a:fld id="{565CE74E-AB26-4998-AD42-012C4C1AD076}" type="slidenum">
              <a:rPr lang="zh-CN" altLang="en-US" smtClean="0"/>
              <a:t>12</a:t>
            </a:fld>
            <a:endParaRPr lang="zh-CN" altLang="en-US"/>
          </a:p>
        </p:txBody>
      </p:sp>
      <p:sp>
        <p:nvSpPr>
          <p:cNvPr id="8" name="文本框 5"/>
          <p:cNvSpPr txBox="1"/>
          <p:nvPr/>
        </p:nvSpPr>
        <p:spPr>
          <a:xfrm>
            <a:off x="357233" y="791031"/>
            <a:ext cx="10586538" cy="584775"/>
          </a:xfrm>
          <a:prstGeom prst="rect">
            <a:avLst/>
          </a:prstGeom>
          <a:noFill/>
        </p:spPr>
        <p:txBody>
          <a:bodyPr wrap="square" rtlCol="0">
            <a:spAutoFit/>
          </a:bodyPr>
          <a:lstStyle/>
          <a:p>
            <a:pPr>
              <a:lnSpc>
                <a:spcPct val="100000"/>
              </a:lnSpc>
            </a:pPr>
            <a:r>
              <a:rPr lang="zh-CN" altLang="en-US" sz="3200" b="1" smtClean="0">
                <a:latin typeface="方正粗黑宋简体" panose="02000000000000000000" charset="-122"/>
                <a:ea typeface="方正粗黑宋简体" panose="02000000000000000000" charset="-122"/>
                <a:cs typeface="方正粗黑宋简体" panose="02000000000000000000" charset="-122"/>
              </a:rPr>
              <a:t>（四）适当涉猎一些有关的课外书籍、影视及专业网站</a:t>
            </a:r>
            <a:endParaRPr lang="en-US" altLang="zh-CN" sz="3200" b="1">
              <a:latin typeface="方正粗黑宋简体" panose="02000000000000000000" charset="-122"/>
              <a:ea typeface="方正粗黑宋简体" panose="02000000000000000000" charset="-122"/>
              <a:cs typeface="方正粗黑宋简体" panose="02000000000000000000" charset="-122"/>
            </a:endParaRPr>
          </a:p>
        </p:txBody>
      </p:sp>
      <p:pic>
        <p:nvPicPr>
          <p:cNvPr id="9" name="图片 8"/>
          <p:cNvPicPr>
            <a:picLocks noChangeAspect="1"/>
          </p:cNvPicPr>
          <p:nvPr/>
        </p:nvPicPr>
        <p:blipFill>
          <a:blip r:embed="rId2"/>
          <a:stretch>
            <a:fillRect/>
          </a:stretch>
        </p:blipFill>
        <p:spPr>
          <a:xfrm>
            <a:off x="0" y="1869530"/>
            <a:ext cx="8995410" cy="4341495"/>
          </a:xfrm>
          <a:prstGeom prst="rect">
            <a:avLst/>
          </a:prstGeom>
        </p:spPr>
      </p:pic>
      <p:pic>
        <p:nvPicPr>
          <p:cNvPr id="10" name="图片 9"/>
          <p:cNvPicPr>
            <a:picLocks noChangeAspect="1"/>
          </p:cNvPicPr>
          <p:nvPr/>
        </p:nvPicPr>
        <p:blipFill>
          <a:blip r:embed="rId3"/>
          <a:stretch>
            <a:fillRect/>
          </a:stretch>
        </p:blipFill>
        <p:spPr>
          <a:xfrm>
            <a:off x="8995410" y="1966050"/>
            <a:ext cx="2959100" cy="4171315"/>
          </a:xfrm>
          <a:prstGeom prst="rect">
            <a:avLst/>
          </a:prstGeom>
        </p:spPr>
      </p:pic>
      <p:sp>
        <p:nvSpPr>
          <p:cNvPr id="11" name="文本框 5"/>
          <p:cNvSpPr txBox="1"/>
          <p:nvPr/>
        </p:nvSpPr>
        <p:spPr>
          <a:xfrm>
            <a:off x="342719" y="1299028"/>
            <a:ext cx="3526790" cy="583565"/>
          </a:xfrm>
          <a:prstGeom prst="rect">
            <a:avLst/>
          </a:prstGeom>
          <a:noFill/>
        </p:spPr>
        <p:txBody>
          <a:bodyPr wrap="square" rtlCol="0">
            <a:spAutoFit/>
          </a:bodyPr>
          <a:lstStyle/>
          <a:p>
            <a:r>
              <a:rPr lang="en-US" altLang="zh-CN" sz="3200" b="1" smtClean="0">
                <a:latin typeface="方正粗黑宋简体" panose="02000000000000000000" charset="-122"/>
                <a:ea typeface="方正粗黑宋简体" panose="02000000000000000000" charset="-122"/>
                <a:cs typeface="方正粗黑宋简体" panose="02000000000000000000" charset="-122"/>
              </a:rPr>
              <a:t>1.</a:t>
            </a:r>
            <a:r>
              <a:rPr lang="zh-CN" altLang="en-US" sz="3200" b="1">
                <a:latin typeface="方正粗黑宋简体" panose="02000000000000000000" charset="-122"/>
                <a:ea typeface="方正粗黑宋简体" panose="02000000000000000000" charset="-122"/>
                <a:cs typeface="方正粗黑宋简体" panose="02000000000000000000" charset="-122"/>
              </a:rPr>
              <a:t>书籍：</a:t>
            </a:r>
            <a:endParaRPr lang="zh-CN" altLang="en-US" sz="3200" b="1">
              <a:latin typeface="方正粗黑宋简体" panose="02000000000000000000" charset="-122"/>
              <a:ea typeface="方正粗黑宋简体" panose="02000000000000000000" charset="-122"/>
              <a:cs typeface="方正粗黑宋简体" panose="02000000000000000000" charset="-122"/>
            </a:endParaRPr>
          </a:p>
        </p:txBody>
      </p:sp>
    </p:spTree>
  </p:cSld>
  <p:clrMapOvr>
    <a:masterClrMapping/>
  </p:clrMapOvr>
  <p:transition spd="med">
    <p:fade/>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标题 1"/>
          <p:cNvSpPr>
            <a:spLocks noGrp="1"/>
          </p:cNvSpPr>
          <p:nvPr>
            <p:ph type="title"/>
          </p:nvPr>
        </p:nvSpPr>
        <p:spPr/>
        <p:txBody>
          <a:bodyPr>
            <a:normAutofit fontScale="90000"/>
          </a:bodyPr>
          <a:lstStyle/>
          <a:p>
            <a:r>
              <a:rPr lang="zh-CN" altLang="en-US" smtClean="0"/>
              <a:t>统编新教材《中外历史纲要》（下）</a:t>
            </a:r>
            <a:r>
              <a:rPr lang="en-US" altLang="zh-CN" smtClean="0"/>
              <a:t>·</a:t>
            </a:r>
            <a:r>
              <a:rPr lang="zh-CN" altLang="en-US" smtClean="0"/>
              <a:t>导言课</a:t>
            </a:r>
            <a:endParaRPr lang="zh-CN" altLang="en-US"/>
          </a:p>
        </p:txBody>
      </p:sp>
      <p:sp>
        <p:nvSpPr>
          <p:cNvPr id="3" name="灯片编号占位符 2"/>
          <p:cNvSpPr>
            <a:spLocks noGrp="1"/>
          </p:cNvSpPr>
          <p:nvPr>
            <p:ph type="sldNum" sz="quarter" idx="12"/>
          </p:nvPr>
        </p:nvSpPr>
        <p:spPr/>
        <p:txBody>
          <a:bodyPr/>
          <a:lstStyle/>
          <a:p>
            <a:fld id="{565CE74E-AB26-4998-AD42-012C4C1AD076}" type="slidenum">
              <a:rPr lang="zh-CN" altLang="en-US" smtClean="0"/>
              <a:t>13</a:t>
            </a:fld>
            <a:endParaRPr lang="zh-CN" altLang="en-US"/>
          </a:p>
        </p:txBody>
      </p:sp>
      <p:sp>
        <p:nvSpPr>
          <p:cNvPr id="4" name="文本框 5"/>
          <p:cNvSpPr txBox="1"/>
          <p:nvPr/>
        </p:nvSpPr>
        <p:spPr>
          <a:xfrm>
            <a:off x="357233" y="791031"/>
            <a:ext cx="10586538" cy="584775"/>
          </a:xfrm>
          <a:prstGeom prst="rect">
            <a:avLst/>
          </a:prstGeom>
          <a:noFill/>
        </p:spPr>
        <p:txBody>
          <a:bodyPr wrap="square" rtlCol="0">
            <a:spAutoFit/>
          </a:bodyPr>
          <a:lstStyle/>
          <a:p>
            <a:pPr>
              <a:lnSpc>
                <a:spcPct val="100000"/>
              </a:lnSpc>
            </a:pPr>
            <a:r>
              <a:rPr lang="zh-CN" altLang="en-US" sz="3200" b="1" smtClean="0">
                <a:latin typeface="方正粗黑宋简体" panose="02000000000000000000" charset="-122"/>
                <a:ea typeface="方正粗黑宋简体" panose="02000000000000000000" charset="-122"/>
                <a:cs typeface="方正粗黑宋简体" panose="02000000000000000000" charset="-122"/>
              </a:rPr>
              <a:t>（四）适当涉猎一些有关的课外书籍、影视及专业网站</a:t>
            </a:r>
            <a:endParaRPr lang="en-US" altLang="zh-CN" sz="3200" b="1">
              <a:latin typeface="方正粗黑宋简体" panose="02000000000000000000" charset="-122"/>
              <a:ea typeface="方正粗黑宋简体" panose="02000000000000000000" charset="-122"/>
              <a:cs typeface="方正粗黑宋简体" panose="02000000000000000000" charset="-122"/>
            </a:endParaRPr>
          </a:p>
        </p:txBody>
      </p:sp>
      <p:sp>
        <p:nvSpPr>
          <p:cNvPr id="5" name="文本框 5"/>
          <p:cNvSpPr txBox="1"/>
          <p:nvPr/>
        </p:nvSpPr>
        <p:spPr>
          <a:xfrm>
            <a:off x="342719" y="1299028"/>
            <a:ext cx="3526790" cy="583565"/>
          </a:xfrm>
          <a:prstGeom prst="rect">
            <a:avLst/>
          </a:prstGeom>
          <a:noFill/>
        </p:spPr>
        <p:txBody>
          <a:bodyPr wrap="square" rtlCol="0">
            <a:spAutoFit/>
          </a:bodyPr>
          <a:lstStyle/>
          <a:p>
            <a:r>
              <a:rPr lang="en-US" altLang="zh-CN" sz="3200" b="1" smtClean="0">
                <a:latin typeface="方正粗黑宋简体" panose="02000000000000000000" charset="-122"/>
                <a:ea typeface="方正粗黑宋简体" panose="02000000000000000000" charset="-122"/>
                <a:cs typeface="方正粗黑宋简体" panose="02000000000000000000" charset="-122"/>
              </a:rPr>
              <a:t>2.</a:t>
            </a:r>
            <a:r>
              <a:rPr lang="zh-CN" altLang="en-US" sz="3200" b="1" smtClean="0">
                <a:latin typeface="方正粗黑宋简体" panose="02000000000000000000" charset="-122"/>
                <a:ea typeface="方正粗黑宋简体" panose="02000000000000000000" charset="-122"/>
                <a:cs typeface="方正粗黑宋简体" panose="02000000000000000000" charset="-122"/>
              </a:rPr>
              <a:t>纪录片：</a:t>
            </a:r>
            <a:endParaRPr lang="zh-CN" altLang="en-US" sz="3200" b="1">
              <a:latin typeface="方正粗黑宋简体" panose="02000000000000000000" charset="-122"/>
              <a:ea typeface="方正粗黑宋简体" panose="02000000000000000000" charset="-122"/>
              <a:cs typeface="方正粗黑宋简体" panose="02000000000000000000" charset="-122"/>
            </a:endParaRPr>
          </a:p>
        </p:txBody>
      </p:sp>
      <p:pic>
        <p:nvPicPr>
          <p:cNvPr id="6" name="图片 5"/>
          <p:cNvPicPr>
            <a:picLocks noChangeAspect="1"/>
          </p:cNvPicPr>
          <p:nvPr/>
        </p:nvPicPr>
        <p:blipFill>
          <a:blip r:embed="rId2"/>
          <a:stretch>
            <a:fillRect/>
          </a:stretch>
        </p:blipFill>
        <p:spPr>
          <a:xfrm>
            <a:off x="420914" y="1911605"/>
            <a:ext cx="5498556" cy="2088515"/>
          </a:xfrm>
          <a:prstGeom prst="rect">
            <a:avLst/>
          </a:prstGeom>
        </p:spPr>
      </p:pic>
      <p:pic>
        <p:nvPicPr>
          <p:cNvPr id="7" name="图片 6"/>
          <p:cNvPicPr>
            <a:picLocks noChangeAspect="1"/>
          </p:cNvPicPr>
          <p:nvPr/>
        </p:nvPicPr>
        <p:blipFill>
          <a:blip r:embed="rId3"/>
          <a:stretch>
            <a:fillRect/>
          </a:stretch>
        </p:blipFill>
        <p:spPr>
          <a:xfrm>
            <a:off x="5996305" y="1476193"/>
            <a:ext cx="5600609" cy="1947545"/>
          </a:xfrm>
          <a:prstGeom prst="rect">
            <a:avLst/>
          </a:prstGeom>
        </p:spPr>
      </p:pic>
      <p:pic>
        <p:nvPicPr>
          <p:cNvPr id="8" name="图片 7"/>
          <p:cNvPicPr>
            <a:picLocks noChangeAspect="1"/>
          </p:cNvPicPr>
          <p:nvPr/>
        </p:nvPicPr>
        <p:blipFill>
          <a:blip r:embed="rId4"/>
          <a:stretch>
            <a:fillRect/>
          </a:stretch>
        </p:blipFill>
        <p:spPr>
          <a:xfrm>
            <a:off x="348342" y="4003220"/>
            <a:ext cx="5562237" cy="2283460"/>
          </a:xfrm>
          <a:prstGeom prst="rect">
            <a:avLst/>
          </a:prstGeom>
        </p:spPr>
      </p:pic>
      <p:pic>
        <p:nvPicPr>
          <p:cNvPr id="9" name="图片 8"/>
          <p:cNvPicPr>
            <a:picLocks noChangeAspect="1"/>
          </p:cNvPicPr>
          <p:nvPr/>
        </p:nvPicPr>
        <p:blipFill>
          <a:blip r:embed="rId5"/>
          <a:stretch>
            <a:fillRect/>
          </a:stretch>
        </p:blipFill>
        <p:spPr>
          <a:xfrm>
            <a:off x="7146290" y="3585028"/>
            <a:ext cx="3669665" cy="2569029"/>
          </a:xfrm>
          <a:prstGeom prst="rect">
            <a:avLst/>
          </a:prstGeom>
        </p:spPr>
      </p:pic>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标题 1"/>
          <p:cNvSpPr>
            <a:spLocks noGrp="1"/>
          </p:cNvSpPr>
          <p:nvPr>
            <p:ph type="title"/>
          </p:nvPr>
        </p:nvSpPr>
        <p:spPr/>
        <p:txBody>
          <a:bodyPr>
            <a:normAutofit fontScale="90000"/>
          </a:bodyPr>
          <a:lstStyle/>
          <a:p>
            <a:r>
              <a:rPr lang="zh-CN" altLang="en-US" smtClean="0"/>
              <a:t>统编新教材《中外历史纲要》（下）</a:t>
            </a:r>
            <a:r>
              <a:rPr lang="en-US" altLang="zh-CN" smtClean="0"/>
              <a:t>·</a:t>
            </a:r>
            <a:r>
              <a:rPr lang="zh-CN" altLang="en-US" smtClean="0"/>
              <a:t>导言课</a:t>
            </a:r>
            <a:endParaRPr lang="zh-CN" altLang="en-US"/>
          </a:p>
        </p:txBody>
      </p:sp>
      <p:sp>
        <p:nvSpPr>
          <p:cNvPr id="3" name="灯片编号占位符 2"/>
          <p:cNvSpPr>
            <a:spLocks noGrp="1"/>
          </p:cNvSpPr>
          <p:nvPr>
            <p:ph type="sldNum" sz="quarter" idx="12"/>
          </p:nvPr>
        </p:nvSpPr>
        <p:spPr/>
        <p:txBody>
          <a:bodyPr/>
          <a:lstStyle/>
          <a:p>
            <a:fld id="{565CE74E-AB26-4998-AD42-012C4C1AD076}" type="slidenum">
              <a:rPr lang="zh-CN" altLang="en-US" smtClean="0"/>
              <a:t>14</a:t>
            </a:fld>
            <a:endParaRPr lang="zh-CN" altLang="en-US"/>
          </a:p>
        </p:txBody>
      </p:sp>
      <p:sp>
        <p:nvSpPr>
          <p:cNvPr id="4" name="文本框 5"/>
          <p:cNvSpPr txBox="1"/>
          <p:nvPr/>
        </p:nvSpPr>
        <p:spPr>
          <a:xfrm>
            <a:off x="357233" y="791031"/>
            <a:ext cx="10586538" cy="584775"/>
          </a:xfrm>
          <a:prstGeom prst="rect">
            <a:avLst/>
          </a:prstGeom>
          <a:noFill/>
        </p:spPr>
        <p:txBody>
          <a:bodyPr wrap="square" rtlCol="0">
            <a:spAutoFit/>
          </a:bodyPr>
          <a:lstStyle/>
          <a:p>
            <a:pPr>
              <a:lnSpc>
                <a:spcPct val="100000"/>
              </a:lnSpc>
            </a:pPr>
            <a:r>
              <a:rPr lang="zh-CN" altLang="en-US" sz="3200" b="1" smtClean="0">
                <a:latin typeface="方正粗黑宋简体" panose="02000000000000000000" charset="-122"/>
                <a:ea typeface="方正粗黑宋简体" panose="02000000000000000000" charset="-122"/>
                <a:cs typeface="方正粗黑宋简体" panose="02000000000000000000" charset="-122"/>
              </a:rPr>
              <a:t>（四）适当涉猎一些有关的课外书籍、影视及专业网站</a:t>
            </a:r>
            <a:endParaRPr lang="en-US" altLang="zh-CN" sz="3200" b="1">
              <a:latin typeface="方正粗黑宋简体" panose="02000000000000000000" charset="-122"/>
              <a:ea typeface="方正粗黑宋简体" panose="02000000000000000000" charset="-122"/>
              <a:cs typeface="方正粗黑宋简体" panose="02000000000000000000" charset="-122"/>
            </a:endParaRPr>
          </a:p>
        </p:txBody>
      </p:sp>
      <p:sp>
        <p:nvSpPr>
          <p:cNvPr id="5" name="文本框 5"/>
          <p:cNvSpPr txBox="1"/>
          <p:nvPr/>
        </p:nvSpPr>
        <p:spPr>
          <a:xfrm>
            <a:off x="342719" y="1299028"/>
            <a:ext cx="3526790" cy="583565"/>
          </a:xfrm>
          <a:prstGeom prst="rect">
            <a:avLst/>
          </a:prstGeom>
          <a:noFill/>
        </p:spPr>
        <p:txBody>
          <a:bodyPr wrap="square" rtlCol="0">
            <a:spAutoFit/>
          </a:bodyPr>
          <a:lstStyle/>
          <a:p>
            <a:r>
              <a:rPr lang="en-US" altLang="zh-CN" sz="3200" b="1" smtClean="0">
                <a:latin typeface="方正粗黑宋简体" panose="02000000000000000000" charset="-122"/>
                <a:ea typeface="方正粗黑宋简体" panose="02000000000000000000" charset="-122"/>
                <a:cs typeface="方正粗黑宋简体" panose="02000000000000000000" charset="-122"/>
              </a:rPr>
              <a:t>3.</a:t>
            </a:r>
            <a:r>
              <a:rPr lang="zh-CN" altLang="en-US" sz="3200" b="1" smtClean="0">
                <a:latin typeface="方正粗黑宋简体" panose="02000000000000000000" charset="-122"/>
                <a:ea typeface="方正粗黑宋简体" panose="02000000000000000000" charset="-122"/>
                <a:cs typeface="方正粗黑宋简体" panose="02000000000000000000" charset="-122"/>
              </a:rPr>
              <a:t>影片：</a:t>
            </a:r>
            <a:endParaRPr lang="zh-CN" altLang="en-US" sz="3200" b="1">
              <a:latin typeface="方正粗黑宋简体" panose="02000000000000000000" charset="-122"/>
              <a:ea typeface="方正粗黑宋简体" panose="02000000000000000000" charset="-122"/>
              <a:cs typeface="方正粗黑宋简体" panose="02000000000000000000" charset="-122"/>
            </a:endParaRPr>
          </a:p>
        </p:txBody>
      </p:sp>
      <p:pic>
        <p:nvPicPr>
          <p:cNvPr id="10" name="图片 9"/>
          <p:cNvPicPr>
            <a:picLocks noChangeAspect="1"/>
          </p:cNvPicPr>
          <p:nvPr/>
        </p:nvPicPr>
        <p:blipFill>
          <a:blip r:embed="rId2"/>
          <a:stretch>
            <a:fillRect/>
          </a:stretch>
        </p:blipFill>
        <p:spPr>
          <a:xfrm>
            <a:off x="494121" y="1985624"/>
            <a:ext cx="4687479" cy="2078375"/>
          </a:xfrm>
          <a:prstGeom prst="rect">
            <a:avLst/>
          </a:prstGeom>
        </p:spPr>
      </p:pic>
      <p:pic>
        <p:nvPicPr>
          <p:cNvPr id="11" name="图片 10"/>
          <p:cNvPicPr>
            <a:picLocks noChangeAspect="1"/>
          </p:cNvPicPr>
          <p:nvPr/>
        </p:nvPicPr>
        <p:blipFill>
          <a:blip r:embed="rId3"/>
          <a:stretch>
            <a:fillRect/>
          </a:stretch>
        </p:blipFill>
        <p:spPr>
          <a:xfrm>
            <a:off x="6184721" y="1686154"/>
            <a:ext cx="4004308" cy="2392359"/>
          </a:xfrm>
          <a:prstGeom prst="rect">
            <a:avLst/>
          </a:prstGeom>
        </p:spPr>
      </p:pic>
      <p:pic>
        <p:nvPicPr>
          <p:cNvPr id="12" name="图片 11"/>
          <p:cNvPicPr>
            <a:picLocks noChangeAspect="1"/>
          </p:cNvPicPr>
          <p:nvPr/>
        </p:nvPicPr>
        <p:blipFill>
          <a:blip r:embed="rId4"/>
          <a:stretch>
            <a:fillRect/>
          </a:stretch>
        </p:blipFill>
        <p:spPr>
          <a:xfrm>
            <a:off x="460139" y="4165600"/>
            <a:ext cx="4677918" cy="2025287"/>
          </a:xfrm>
          <a:prstGeom prst="rect">
            <a:avLst/>
          </a:prstGeom>
        </p:spPr>
      </p:pic>
      <p:pic>
        <p:nvPicPr>
          <p:cNvPr id="13" name="图片 12"/>
          <p:cNvPicPr>
            <a:picLocks noChangeAspect="1"/>
          </p:cNvPicPr>
          <p:nvPr/>
        </p:nvPicPr>
        <p:blipFill>
          <a:blip r:embed="rId5"/>
          <a:stretch>
            <a:fillRect/>
          </a:stretch>
        </p:blipFill>
        <p:spPr>
          <a:xfrm>
            <a:off x="6226590" y="4374225"/>
            <a:ext cx="4557523" cy="1721775"/>
          </a:xfrm>
          <a:prstGeom prst="rect">
            <a:avLst/>
          </a:prstGeom>
        </p:spPr>
      </p:pic>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plus(in)">
                                      <p:cBhvr>
                                        <p:cTn id="7" dur="2000"/>
                                        <p:tgtEl>
                                          <p:spTgt spid="10"/>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amond(in)">
                                      <p:cBhvr>
                                        <p:cTn id="12" dur="2000"/>
                                        <p:tgtEl>
                                          <p:spTgt spid="11"/>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3" presetClass="entr" presetSubtype="16"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plus(in)">
                                      <p:cBhvr>
                                        <p:cTn id="17" dur="2000"/>
                                        <p:tgtEl>
                                          <p:spTgt spid="12"/>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8" presetClass="entr" presetSubtype="16"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diamond(in)">
                                      <p:cBhvr>
                                        <p:cTn id="2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标题 1"/>
          <p:cNvSpPr>
            <a:spLocks noGrp="1"/>
          </p:cNvSpPr>
          <p:nvPr>
            <p:ph type="title"/>
          </p:nvPr>
        </p:nvSpPr>
        <p:spPr/>
        <p:txBody>
          <a:bodyPr>
            <a:normAutofit fontScale="90000"/>
          </a:bodyPr>
          <a:lstStyle/>
          <a:p>
            <a:r>
              <a:rPr lang="zh-CN" altLang="en-US" smtClean="0"/>
              <a:t>统编新教材《中外历史纲要》（下）</a:t>
            </a:r>
            <a:r>
              <a:rPr lang="en-US" altLang="zh-CN" smtClean="0"/>
              <a:t>·</a:t>
            </a:r>
            <a:r>
              <a:rPr lang="zh-CN" altLang="en-US" smtClean="0"/>
              <a:t>导言课</a:t>
            </a:r>
            <a:endParaRPr lang="zh-CN" altLang="en-US"/>
          </a:p>
        </p:txBody>
      </p:sp>
      <p:sp>
        <p:nvSpPr>
          <p:cNvPr id="3" name="灯片编号占位符 2"/>
          <p:cNvSpPr>
            <a:spLocks noGrp="1"/>
          </p:cNvSpPr>
          <p:nvPr>
            <p:ph type="sldNum" sz="quarter" idx="12"/>
          </p:nvPr>
        </p:nvSpPr>
        <p:spPr/>
        <p:txBody>
          <a:bodyPr/>
          <a:lstStyle/>
          <a:p>
            <a:fld id="{565CE74E-AB26-4998-AD42-012C4C1AD076}" type="slidenum">
              <a:rPr lang="zh-CN" altLang="en-US" smtClean="0"/>
              <a:t>15</a:t>
            </a:fld>
            <a:endParaRPr lang="zh-CN" altLang="en-US"/>
          </a:p>
        </p:txBody>
      </p:sp>
      <p:sp>
        <p:nvSpPr>
          <p:cNvPr id="4" name="文本框 5"/>
          <p:cNvSpPr txBox="1"/>
          <p:nvPr/>
        </p:nvSpPr>
        <p:spPr>
          <a:xfrm>
            <a:off x="357233" y="791031"/>
            <a:ext cx="10586538" cy="584775"/>
          </a:xfrm>
          <a:prstGeom prst="rect">
            <a:avLst/>
          </a:prstGeom>
          <a:noFill/>
        </p:spPr>
        <p:txBody>
          <a:bodyPr wrap="square" rtlCol="0">
            <a:spAutoFit/>
          </a:bodyPr>
          <a:lstStyle/>
          <a:p>
            <a:pPr>
              <a:lnSpc>
                <a:spcPct val="100000"/>
              </a:lnSpc>
            </a:pPr>
            <a:r>
              <a:rPr lang="zh-CN" altLang="en-US" sz="3200" b="1" smtClean="0">
                <a:latin typeface="方正粗黑宋简体" panose="02000000000000000000" charset="-122"/>
                <a:ea typeface="方正粗黑宋简体" panose="02000000000000000000" charset="-122"/>
                <a:cs typeface="方正粗黑宋简体" panose="02000000000000000000" charset="-122"/>
              </a:rPr>
              <a:t>（四）适当涉猎一些有关的课外书籍、影视及专业网站</a:t>
            </a:r>
            <a:endParaRPr lang="en-US" altLang="zh-CN" sz="3200" b="1">
              <a:latin typeface="方正粗黑宋简体" panose="02000000000000000000" charset="-122"/>
              <a:ea typeface="方正粗黑宋简体" panose="02000000000000000000" charset="-122"/>
              <a:cs typeface="方正粗黑宋简体" panose="02000000000000000000" charset="-122"/>
            </a:endParaRPr>
          </a:p>
        </p:txBody>
      </p:sp>
      <p:sp>
        <p:nvSpPr>
          <p:cNvPr id="5" name="文本框 5"/>
          <p:cNvSpPr txBox="1"/>
          <p:nvPr/>
        </p:nvSpPr>
        <p:spPr>
          <a:xfrm>
            <a:off x="342719" y="1299028"/>
            <a:ext cx="3526790" cy="583565"/>
          </a:xfrm>
          <a:prstGeom prst="rect">
            <a:avLst/>
          </a:prstGeom>
          <a:noFill/>
        </p:spPr>
        <p:txBody>
          <a:bodyPr wrap="square" rtlCol="0">
            <a:spAutoFit/>
          </a:bodyPr>
          <a:lstStyle/>
          <a:p>
            <a:r>
              <a:rPr lang="en-US" altLang="zh-CN" sz="3200" b="1" smtClean="0">
                <a:latin typeface="方正粗黑宋简体" panose="02000000000000000000" charset="-122"/>
                <a:ea typeface="方正粗黑宋简体" panose="02000000000000000000" charset="-122"/>
                <a:cs typeface="方正粗黑宋简体" panose="02000000000000000000" charset="-122"/>
              </a:rPr>
              <a:t>4.</a:t>
            </a:r>
            <a:r>
              <a:rPr lang="zh-CN" altLang="en-US" sz="3200" b="1" smtClean="0">
                <a:latin typeface="方正粗黑宋简体" panose="02000000000000000000" charset="-122"/>
                <a:ea typeface="方正粗黑宋简体" panose="02000000000000000000" charset="-122"/>
                <a:cs typeface="方正粗黑宋简体" panose="02000000000000000000" charset="-122"/>
              </a:rPr>
              <a:t>网站：</a:t>
            </a:r>
            <a:endParaRPr lang="zh-CN" altLang="en-US" sz="3200" b="1">
              <a:latin typeface="方正粗黑宋简体" panose="02000000000000000000" charset="-122"/>
              <a:ea typeface="方正粗黑宋简体" panose="02000000000000000000" charset="-122"/>
              <a:cs typeface="方正粗黑宋简体" panose="02000000000000000000" charset="-122"/>
            </a:endParaRPr>
          </a:p>
        </p:txBody>
      </p:sp>
      <p:pic>
        <p:nvPicPr>
          <p:cNvPr id="1026" name="Picture 2"/>
          <p:cNvPicPr>
            <a:picLocks noChangeAspect="1" noChangeArrowheads="1"/>
          </p:cNvPicPr>
          <p:nvPr/>
        </p:nvPicPr>
        <p:blipFill>
          <a:blip r:embed="rId2"/>
          <a:stretch>
            <a:fillRect/>
          </a:stretch>
        </p:blipFill>
        <p:spPr bwMode="auto">
          <a:xfrm>
            <a:off x="507469" y="1973943"/>
            <a:ext cx="4427388" cy="3586616"/>
          </a:xfrm>
          <a:prstGeom prst="rect">
            <a:avLst/>
          </a:prstGeom>
          <a:noFill/>
          <a:ln w="9525">
            <a:noFill/>
            <a:miter lim="800000"/>
          </a:ln>
        </p:spPr>
      </p:pic>
      <p:pic>
        <p:nvPicPr>
          <p:cNvPr id="1027" name="Picture 3"/>
          <p:cNvPicPr>
            <a:picLocks noChangeAspect="1" noChangeArrowheads="1"/>
          </p:cNvPicPr>
          <p:nvPr/>
        </p:nvPicPr>
        <p:blipFill>
          <a:blip r:embed="rId3"/>
          <a:stretch>
            <a:fillRect/>
          </a:stretch>
        </p:blipFill>
        <p:spPr bwMode="auto">
          <a:xfrm>
            <a:off x="5428343" y="2004543"/>
            <a:ext cx="5426756" cy="3770785"/>
          </a:xfrm>
          <a:prstGeom prst="rect">
            <a:avLst/>
          </a:prstGeom>
          <a:noFill/>
          <a:ln w="9525">
            <a:noFill/>
            <a:miter lim="800000"/>
          </a:ln>
        </p:spPr>
      </p:pic>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标题 1"/>
          <p:cNvSpPr>
            <a:spLocks noGrp="1"/>
          </p:cNvSpPr>
          <p:nvPr>
            <p:ph type="title"/>
          </p:nvPr>
        </p:nvSpPr>
        <p:spPr/>
        <p:txBody>
          <a:bodyPr>
            <a:normAutofit fontScale="90000"/>
          </a:bodyPr>
          <a:lstStyle/>
          <a:p>
            <a:r>
              <a:rPr lang="zh-CN" altLang="en-US" smtClean="0"/>
              <a:t>统编新教材《中外历史纲要》（下）</a:t>
            </a:r>
            <a:r>
              <a:rPr lang="en-US" altLang="zh-CN" smtClean="0"/>
              <a:t>·</a:t>
            </a:r>
            <a:r>
              <a:rPr lang="zh-CN" altLang="en-US" smtClean="0"/>
              <a:t>导言课</a:t>
            </a:r>
            <a:endParaRPr lang="zh-CN" altLang="en-US"/>
          </a:p>
        </p:txBody>
      </p:sp>
      <p:sp>
        <p:nvSpPr>
          <p:cNvPr id="3" name="灯片编号占位符 2"/>
          <p:cNvSpPr>
            <a:spLocks noGrp="1"/>
          </p:cNvSpPr>
          <p:nvPr>
            <p:ph type="sldNum" sz="quarter" idx="12"/>
          </p:nvPr>
        </p:nvSpPr>
        <p:spPr/>
        <p:txBody>
          <a:bodyPr/>
          <a:lstStyle/>
          <a:p>
            <a:fld id="{565CE74E-AB26-4998-AD42-012C4C1AD076}" type="slidenum">
              <a:rPr lang="zh-CN" altLang="en-US" smtClean="0"/>
              <a:t>16</a:t>
            </a:fld>
            <a:endParaRPr lang="zh-CN" altLang="en-US"/>
          </a:p>
        </p:txBody>
      </p:sp>
      <p:sp>
        <p:nvSpPr>
          <p:cNvPr id="4" name="文本框 6"/>
          <p:cNvSpPr/>
          <p:nvPr/>
        </p:nvSpPr>
        <p:spPr>
          <a:xfrm>
            <a:off x="3886518" y="2492693"/>
            <a:ext cx="6364243" cy="156966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5pPr>
          </a:lstStyle>
          <a:p>
            <a:pPr marL="0" lvl="0" indent="0" eaLnBrk="1" hangingPunct="1">
              <a:lnSpc>
                <a:spcPct val="100000"/>
              </a:lnSpc>
              <a:spcBef>
                <a:spcPct val="0"/>
              </a:spcBef>
              <a:buNone/>
            </a:pPr>
            <a:r>
              <a:rPr lang="zh-CN" altLang="en-US" sz="9600" b="1">
                <a:solidFill>
                  <a:srgbClr val="6F2F35"/>
                </a:solidFill>
                <a:latin typeface="黑体" panose="02010609060101010101" pitchFamily="49" charset="-122"/>
                <a:ea typeface="黑体" panose="02010609060101010101" pitchFamily="49" charset="-122"/>
                <a:sym typeface="叶根友毛笔行书2.0版" pitchFamily="2" charset="-122"/>
              </a:rPr>
              <a:t>谢</a:t>
            </a:r>
            <a:r>
              <a:rPr lang="zh-CN" altLang="en-US" sz="9600" b="1" smtClean="0">
                <a:solidFill>
                  <a:srgbClr val="6F2F35"/>
                </a:solidFill>
                <a:latin typeface="黑体" panose="02010609060101010101" pitchFamily="49" charset="-122"/>
                <a:ea typeface="黑体" panose="02010609060101010101" pitchFamily="49" charset="-122"/>
                <a:sym typeface="叶根友毛笔行书2.0版" pitchFamily="2" charset="-122"/>
              </a:rPr>
              <a:t>谢聆听！</a:t>
            </a:r>
            <a:endParaRPr lang="zh-CN" altLang="en-US" sz="9600">
              <a:latin typeface="黑体" panose="02010609060101010101" pitchFamily="49" charset="-122"/>
              <a:ea typeface="黑体" panose="02010609060101010101" pitchFamily="49" charset="-122"/>
            </a:endParaRPr>
          </a:p>
        </p:txBody>
      </p:sp>
      <p:sp>
        <p:nvSpPr>
          <p:cNvPr id="5" name="文本框 16"/>
          <p:cNvSpPr/>
          <p:nvPr/>
        </p:nvSpPr>
        <p:spPr>
          <a:xfrm>
            <a:off x="4011598" y="4097338"/>
            <a:ext cx="4783169" cy="461665"/>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5pPr>
          </a:lstStyle>
          <a:p>
            <a:pPr marL="0" lvl="0" indent="0" algn="ctr" eaLnBrk="1" hangingPunct="1">
              <a:lnSpc>
                <a:spcPct val="100000"/>
              </a:lnSpc>
              <a:spcBef>
                <a:spcPct val="0"/>
              </a:spcBef>
              <a:buNone/>
            </a:pPr>
            <a:r>
              <a:rPr lang="zh-CN" altLang="zh-CN" sz="2400">
                <a:solidFill>
                  <a:srgbClr val="6F2F35"/>
                </a:solidFill>
                <a:latin typeface="微软雅黑" panose="020b0503020204020204" pitchFamily="34" charset="-122"/>
                <a:ea typeface="微软雅黑" panose="020b0503020204020204" pitchFamily="34" charset="-122"/>
                <a:sym typeface="微软雅黑" panose="020b0503020204020204" pitchFamily="34" charset="-122"/>
              </a:rPr>
              <a:t>THANK YOU FOR </a:t>
            </a:r>
            <a:r>
              <a:rPr lang="zh-CN" altLang="zh-CN" sz="2400" smtClean="0">
                <a:solidFill>
                  <a:srgbClr val="6F2F35"/>
                </a:solidFill>
                <a:latin typeface="微软雅黑" panose="020b0503020204020204" pitchFamily="34" charset="-122"/>
                <a:ea typeface="微软雅黑" panose="020b0503020204020204" pitchFamily="34" charset="-122"/>
                <a:sym typeface="微软雅黑" panose="020b0503020204020204" pitchFamily="34" charset="-122"/>
              </a:rPr>
              <a:t>WATCHING</a:t>
            </a:r>
            <a:r>
              <a:rPr lang="zh-CN" altLang="en-US" sz="2400" smtClean="0">
                <a:solidFill>
                  <a:srgbClr val="6F2F35"/>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zh-CN" sz="2400">
              <a:solidFill>
                <a:srgbClr val="6F2F35"/>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6" name="组合 7"/>
          <p:cNvGrpSpPr/>
          <p:nvPr/>
        </p:nvGrpSpPr>
        <p:grpSpPr>
          <a:xfrm>
            <a:off x="846813" y="1019718"/>
            <a:ext cx="2599713" cy="369332"/>
            <a:chOff x="792848" y="335099"/>
            <a:chExt cx="2599713" cy="369332"/>
          </a:xfrm>
        </p:grpSpPr>
        <p:sp>
          <p:nvSpPr>
            <p:cNvPr id="9" name="文本占位符 7"/>
            <p:cNvSpPr txBox="1"/>
            <p:nvPr/>
          </p:nvSpPr>
          <p:spPr>
            <a:xfrm>
              <a:off x="792848" y="335099"/>
              <a:ext cx="2599713" cy="369332"/>
            </a:xfrm>
            <a:prstGeom prst="rect">
              <a:avLst/>
            </a:prstGeom>
          </p:spPr>
          <p:txBody>
            <a:bodyPr wrap="square">
              <a:spAutoFit/>
            </a:bodyPr>
            <a:lstStyle>
              <a:lvl1pPr marL="0" marR="0" indent="0" algn="ctr" defTabSz="914400" rtl="0" eaLnBrk="1" fontAlgn="auto" latinLnBrk="0" hangingPunct="1">
                <a:lnSpc>
                  <a:spcPct val="90000"/>
                </a:lnSpc>
                <a:spcBef>
                  <a:spcPts val="1000"/>
                </a:spcBef>
                <a:spcAft>
                  <a:spcPct val="0"/>
                </a:spcAft>
                <a:buClrTx/>
                <a:buSzTx/>
                <a:buFont typeface="Arial" panose="020b0604020202020204" pitchFamily="34" charset="0"/>
                <a:buNone/>
                <a:defRPr lang="en-US" altLang="zh-CN" sz="1800" kern="1200" noProof="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000" b="1" i="1" smtClean="0">
                  <a:solidFill>
                    <a:srgbClr val="0000FF"/>
                  </a:solidFill>
                  <a:latin typeface="楷体" panose="02010609060101010101" pitchFamily="49" charset="-122"/>
                  <a:ea typeface="楷体" panose="02010609060101010101" pitchFamily="49" charset="-122"/>
                </a:rPr>
                <a:t>仙桃中学高一历史组</a:t>
              </a:r>
              <a:endParaRPr lang="zh-CN" altLang="en-US" sz="2000" b="1" i="1">
                <a:solidFill>
                  <a:srgbClr val="0000FF"/>
                </a:solidFill>
                <a:latin typeface="楷体" panose="02010609060101010101" pitchFamily="49" charset="-122"/>
                <a:ea typeface="楷体" panose="02010609060101010101" pitchFamily="49" charset="-122"/>
              </a:endParaRPr>
            </a:p>
          </p:txBody>
        </p:sp>
        <p:cxnSp>
          <p:nvCxnSpPr>
            <p:cNvPr id="10" name="直接连接符 9"/>
            <p:cNvCxnSpPr/>
            <p:nvPr/>
          </p:nvCxnSpPr>
          <p:spPr>
            <a:xfrm>
              <a:off x="970384" y="676731"/>
              <a:ext cx="2276669" cy="0"/>
            </a:xfrm>
            <a:prstGeom prst="line">
              <a:avLst/>
            </a:prstGeom>
          </p:spPr>
          <p:style>
            <a:lnRef idx="1">
              <a:schemeClr val="dk1"/>
            </a:lnRef>
            <a:fillRef idx="0">
              <a:schemeClr val="dk1"/>
            </a:fillRef>
            <a:effectRef idx="0">
              <a:schemeClr val="dk1"/>
            </a:effectRef>
            <a:fontRef idx="minor">
              <a:schemeClr val="tx1"/>
            </a:fontRef>
          </p:style>
        </p:cxnSp>
      </p:grpSp>
      <p:pic>
        <p:nvPicPr>
          <p:cNvPr id="11" name="图片 10"/>
          <p:cNvPicPr>
            <a:picLocks noChangeAspect="1"/>
          </p:cNvPicPr>
          <p:nvPr/>
        </p:nvPicPr>
        <p:blipFill>
          <a:blip r:embed="rId2"/>
          <a:stretch>
            <a:fillRect/>
          </a:stretch>
        </p:blipFill>
        <p:spPr>
          <a:xfrm>
            <a:off x="527685" y="1003935"/>
            <a:ext cx="544830" cy="476885"/>
          </a:xfrm>
          <a:prstGeom prst="rect">
            <a:avLst/>
          </a:prstGeom>
        </p:spPr>
      </p:pic>
      <p:pic>
        <p:nvPicPr>
          <p:cNvPr id="12" name="New picture"/>
          <p:cNvPicPr/>
          <p:nvPr/>
        </p:nvPicPr>
        <p:blipFill>
          <a:blip r:embed="rId3"/>
          <a:stretch>
            <a:fillRect/>
          </a:stretch>
        </p:blipFill>
        <p:spPr>
          <a:xfrm>
            <a:off x="12192000" y="12306300"/>
            <a:ext cx="342900" cy="254000"/>
          </a:xfrm>
          <a:prstGeom prst="cube">
            <a:avLst/>
          </a:prstGeom>
        </p:spPr>
      </p:pic>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标题 1"/>
          <p:cNvSpPr>
            <a:spLocks noGrp="1"/>
          </p:cNvSpPr>
          <p:nvPr>
            <p:ph type="title"/>
          </p:nvPr>
        </p:nvSpPr>
        <p:spPr/>
        <p:txBody>
          <a:bodyPr>
            <a:noAutofit/>
          </a:bodyPr>
          <a:lstStyle/>
          <a:p>
            <a:r>
              <a:rPr lang="zh-CN" altLang="en-US" sz="2800" smtClean="0"/>
              <a:t>统编新教材《中外历史纲要》（下）</a:t>
            </a:r>
            <a:r>
              <a:rPr lang="en-US" altLang="zh-CN" sz="2800" smtClean="0"/>
              <a:t>·</a:t>
            </a:r>
            <a:r>
              <a:rPr lang="zh-CN" altLang="en-US" sz="2800" smtClean="0"/>
              <a:t>导言课</a:t>
            </a:r>
            <a:endParaRPr lang="zh-CN" altLang="en-US" sz="2800"/>
          </a:p>
        </p:txBody>
      </p:sp>
      <p:sp>
        <p:nvSpPr>
          <p:cNvPr id="3" name="灯片编号占位符 2"/>
          <p:cNvSpPr>
            <a:spLocks noGrp="1"/>
          </p:cNvSpPr>
          <p:nvPr>
            <p:ph type="sldNum" sz="quarter" idx="12"/>
          </p:nvPr>
        </p:nvSpPr>
        <p:spPr/>
        <p:txBody>
          <a:bodyPr/>
          <a:lstStyle/>
          <a:p>
            <a:fld id="{565CE74E-AB26-4998-AD42-012C4C1AD076}" type="slidenum">
              <a:rPr lang="zh-CN" altLang="en-US" smtClean="0"/>
              <a:t>2</a:t>
            </a:fld>
            <a:endParaRPr lang="zh-CN" altLang="en-US"/>
          </a:p>
        </p:txBody>
      </p:sp>
      <p:sp>
        <p:nvSpPr>
          <p:cNvPr id="4" name="文本框 28"/>
          <p:cNvSpPr txBox="1"/>
          <p:nvPr/>
        </p:nvSpPr>
        <p:spPr>
          <a:xfrm>
            <a:off x="784112" y="786536"/>
            <a:ext cx="1375141" cy="2095329"/>
          </a:xfrm>
          <a:prstGeom prst="rect">
            <a:avLst/>
          </a:prstGeom>
          <a:noFill/>
          <a:ln w="9525">
            <a:noFill/>
          </a:ln>
        </p:spPr>
        <p:txBody>
          <a:bodyPr vert="eaVert" wrap="none" lIns="71321" tIns="35661" rIns="71321" bIns="35661">
            <a:spAutoFit/>
          </a:bodyPr>
          <a:lstStyle/>
          <a:p>
            <a:pPr algn="ctr"/>
            <a:r>
              <a:rPr lang="zh-CN" altLang="en-US" sz="4000" b="1">
                <a:latin typeface="江西拙楷" panose="02010600040101010101" pitchFamily="2" charset="-122"/>
                <a:ea typeface="江西拙楷" panose="02010600040101010101" pitchFamily="2" charset="-122"/>
              </a:rPr>
              <a:t>目 录</a:t>
            </a:r>
            <a:endParaRPr lang="en-US" altLang="zh-CN" sz="4000" b="1">
              <a:latin typeface="江西拙楷" panose="02010600040101010101" pitchFamily="2" charset="-122"/>
              <a:ea typeface="江西拙楷" panose="02010600040101010101" pitchFamily="2" charset="-122"/>
            </a:endParaRPr>
          </a:p>
          <a:p>
            <a:pPr algn="ctr"/>
            <a:r>
              <a:rPr lang="en-US" altLang="zh-CN" sz="4000">
                <a:latin typeface="Calibri" panose="020f0502020204030204" pitchFamily="34" charset="0"/>
              </a:rPr>
              <a:t>CONTENT</a:t>
            </a:r>
            <a:endParaRPr lang="en-US" altLang="zh-CN" sz="4000">
              <a:latin typeface="Calibri" panose="020f0502020204030204" pitchFamily="34" charset="0"/>
            </a:endParaRPr>
          </a:p>
        </p:txBody>
      </p:sp>
      <p:sp>
        <p:nvSpPr>
          <p:cNvPr id="6" name="文本框 11">
            <a:hlinkClick action="ppaction://noaction"/>
          </p:cNvPr>
          <p:cNvSpPr txBox="1"/>
          <p:nvPr/>
        </p:nvSpPr>
        <p:spPr>
          <a:xfrm>
            <a:off x="1808798" y="1520182"/>
            <a:ext cx="9483316" cy="903015"/>
          </a:xfrm>
          <a:prstGeom prst="rect">
            <a:avLst/>
          </a:prstGeom>
          <a:noFill/>
          <a:ln w="9525">
            <a:noFill/>
          </a:ln>
        </p:spPr>
        <p:txBody>
          <a:bodyPr wrap="square" lIns="71321" tIns="35661" rIns="71321" bIns="35661">
            <a:spAutoFit/>
          </a:bodyPr>
          <a:lstStyle/>
          <a:p>
            <a:pPr algn="just"/>
            <a:r>
              <a:rPr lang="en-US" altLang="zh-CN" sz="4000" b="1" spc="78">
                <a:latin typeface="江西拙楷" panose="02010600040101010101" pitchFamily="2" charset="-122"/>
                <a:ea typeface="江西拙楷" panose="02010600040101010101" pitchFamily="2" charset="-122"/>
              </a:rPr>
              <a:t>  </a:t>
            </a:r>
            <a:r>
              <a:rPr lang="zh-CN" altLang="en-US" sz="5400" b="1" spc="78" smtClean="0">
                <a:latin typeface="+mj-ea"/>
                <a:ea typeface="+mj-ea"/>
              </a:rPr>
              <a:t>一、什么是世界史？</a:t>
            </a:r>
            <a:endParaRPr lang="zh-CN" altLang="zh-CN" sz="3200" b="1" smtClean="0">
              <a:solidFill>
                <a:srgbClr val="385D8A"/>
              </a:solidFill>
              <a:latin typeface="+mj-ea"/>
              <a:ea typeface="+mj-ea"/>
            </a:endParaRPr>
          </a:p>
        </p:txBody>
      </p:sp>
      <p:sp>
        <p:nvSpPr>
          <p:cNvPr id="9" name="文本框 11">
            <a:hlinkClick action="ppaction://noaction"/>
          </p:cNvPr>
          <p:cNvSpPr txBox="1"/>
          <p:nvPr/>
        </p:nvSpPr>
        <p:spPr>
          <a:xfrm>
            <a:off x="2338562" y="3022384"/>
            <a:ext cx="9483316" cy="903015"/>
          </a:xfrm>
          <a:prstGeom prst="rect">
            <a:avLst/>
          </a:prstGeom>
          <a:noFill/>
          <a:ln w="9525">
            <a:noFill/>
          </a:ln>
        </p:spPr>
        <p:txBody>
          <a:bodyPr wrap="square" lIns="71321" tIns="35661" rIns="71321" bIns="35661">
            <a:spAutoFit/>
          </a:bodyPr>
          <a:lstStyle/>
          <a:p>
            <a:pPr algn="just"/>
            <a:r>
              <a:rPr lang="zh-CN" altLang="en-US" sz="5400" b="1" spc="78" smtClean="0">
                <a:latin typeface="+mj-ea"/>
                <a:ea typeface="+mj-ea"/>
              </a:rPr>
              <a:t>二、为何要学习世界史？</a:t>
            </a:r>
            <a:endParaRPr lang="zh-CN" altLang="zh-CN" sz="3200" b="1" smtClean="0">
              <a:solidFill>
                <a:srgbClr val="385D8A"/>
              </a:solidFill>
              <a:latin typeface="+mj-ea"/>
            </a:endParaRPr>
          </a:p>
        </p:txBody>
      </p:sp>
      <p:sp>
        <p:nvSpPr>
          <p:cNvPr id="10" name="文本框 11">
            <a:hlinkClick action="ppaction://noaction"/>
          </p:cNvPr>
          <p:cNvSpPr txBox="1"/>
          <p:nvPr/>
        </p:nvSpPr>
        <p:spPr>
          <a:xfrm>
            <a:off x="2258738" y="4466530"/>
            <a:ext cx="9483316" cy="903015"/>
          </a:xfrm>
          <a:prstGeom prst="rect">
            <a:avLst/>
          </a:prstGeom>
          <a:noFill/>
          <a:ln w="9525">
            <a:noFill/>
          </a:ln>
        </p:spPr>
        <p:txBody>
          <a:bodyPr wrap="square" lIns="71321" tIns="35661" rIns="71321" bIns="35661">
            <a:spAutoFit/>
          </a:bodyPr>
          <a:lstStyle/>
          <a:p>
            <a:pPr algn="just"/>
            <a:r>
              <a:rPr lang="zh-CN" altLang="en-US" sz="5400" b="1" spc="78" smtClean="0">
                <a:latin typeface="+mj-ea"/>
                <a:ea typeface="+mj-ea"/>
              </a:rPr>
              <a:t>三、</a:t>
            </a:r>
            <a:r>
              <a:rPr lang="zh-CN" altLang="en-US" sz="5400" b="1" kern="0" smtClean="0">
                <a:latin typeface="+mj-ea"/>
                <a:ea typeface="+mj-ea"/>
              </a:rPr>
              <a:t> 如何学好世界史？</a:t>
            </a:r>
            <a:endParaRPr lang="zh-CN" altLang="zh-CN" sz="3200" b="1" smtClean="0">
              <a:latin typeface="+mj-ea"/>
              <a:ea typeface="+mj-ea"/>
            </a:endParaRPr>
          </a:p>
        </p:txBody>
      </p:sp>
    </p:spTree>
  </p:cSld>
  <p:clrMapOvr>
    <a:masterClrMapping/>
  </p:clrMapOvr>
  <mc:AlternateContent>
    <mc:Choice xmlns:p14="http://schemas.microsoft.com/office/powerpoint/2010/main" Requires="p14">
      <p:transition spd="med" p14:dur="700">
        <p:fade/>
      </p:transition>
    </mc:Choice>
    <mc:Fallback>
      <p:transition spd="med">
        <p:fade/>
      </p:transition>
    </mc:Fallback>
  </mc:AlternateConten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TextBox 1"/>
          <p:cNvSpPr txBox="1"/>
          <p:nvPr/>
        </p:nvSpPr>
        <p:spPr>
          <a:xfrm>
            <a:off x="753458" y="796552"/>
            <a:ext cx="7032497" cy="646331"/>
          </a:xfrm>
          <a:prstGeom prst="rect">
            <a:avLst/>
          </a:prstGeom>
          <a:noFill/>
        </p:spPr>
        <p:txBody>
          <a:bodyPr wrap="square">
            <a:spAutoFit/>
          </a:bodyPr>
          <a:lstStyle/>
          <a:p>
            <a:pPr>
              <a:defRPr/>
            </a:pPr>
            <a:r>
              <a:rPr lang="zh-CN" altLang="en-US" sz="3600" b="1" smtClean="0">
                <a:solidFill>
                  <a:schemeClr val="accent5">
                    <a:lumMod val="50000"/>
                  </a:schemeClr>
                </a:solidFill>
                <a:latin typeface="黑体" panose="02010609060101010101" pitchFamily="49" charset="-122"/>
                <a:ea typeface="黑体" panose="02010609060101010101" pitchFamily="49" charset="-122"/>
              </a:rPr>
              <a:t>一、</a:t>
            </a:r>
            <a:r>
              <a:rPr lang="zh-CN" altLang="en-US" sz="3600" b="1">
                <a:solidFill>
                  <a:schemeClr val="accent5">
                    <a:lumMod val="50000"/>
                  </a:schemeClr>
                </a:solidFill>
                <a:latin typeface="黑体" panose="02010609060101010101" pitchFamily="49" charset="-122"/>
                <a:ea typeface="黑体" panose="02010609060101010101" pitchFamily="49" charset="-122"/>
              </a:rPr>
              <a:t>什么是世界史？</a:t>
            </a:r>
            <a:endParaRPr lang="zh-CN" altLang="en-US" sz="3600" b="1">
              <a:solidFill>
                <a:schemeClr val="accent5">
                  <a:lumMod val="50000"/>
                </a:schemeClr>
              </a:solidFill>
              <a:latin typeface="黑体" panose="02010609060101010101" pitchFamily="49" charset="-122"/>
              <a:ea typeface="黑体" panose="02010609060101010101" pitchFamily="49" charset="-122"/>
            </a:endParaRPr>
          </a:p>
        </p:txBody>
      </p:sp>
      <p:sp>
        <p:nvSpPr>
          <p:cNvPr id="4" name="TextBox 2"/>
          <p:cNvSpPr txBox="1"/>
          <p:nvPr/>
        </p:nvSpPr>
        <p:spPr>
          <a:xfrm>
            <a:off x="4540816" y="1454620"/>
            <a:ext cx="6751297" cy="1569660"/>
          </a:xfrm>
          <a:prstGeom prst="rect">
            <a:avLst/>
          </a:prstGeom>
          <a:noFill/>
        </p:spPr>
        <p:txBody>
          <a:bodyPr wrap="square">
            <a:spAutoFit/>
          </a:bodyPr>
          <a:lstStyle/>
          <a:p>
            <a:pPr>
              <a:defRPr/>
            </a:pPr>
            <a:r>
              <a:rPr lang="zh-CN" altLang="en-US" sz="3200" b="1">
                <a:solidFill>
                  <a:schemeClr val="tx2">
                    <a:lumMod val="75000"/>
                  </a:schemeClr>
                </a:solidFill>
                <a:latin typeface="黑体" panose="02010609060101010101" pitchFamily="49" charset="-122"/>
                <a:ea typeface="黑体" panose="02010609060101010101" pitchFamily="49" charset="-122"/>
              </a:rPr>
              <a:t>世界史是一个个国家历史的总和吗？</a:t>
            </a:r>
            <a:endParaRPr lang="en-US" altLang="zh-CN" sz="3200" b="1">
              <a:solidFill>
                <a:schemeClr val="tx2">
                  <a:lumMod val="75000"/>
                </a:schemeClr>
              </a:solidFill>
              <a:latin typeface="黑体" panose="02010609060101010101" pitchFamily="49" charset="-122"/>
              <a:ea typeface="黑体" panose="02010609060101010101" pitchFamily="49" charset="-122"/>
            </a:endParaRPr>
          </a:p>
          <a:p>
            <a:pPr>
              <a:defRPr/>
            </a:pPr>
            <a:r>
              <a:rPr lang="zh-CN" altLang="en-US" sz="3200" b="1" smtClean="0">
                <a:solidFill>
                  <a:schemeClr val="tx2">
                    <a:lumMod val="75000"/>
                  </a:schemeClr>
                </a:solidFill>
                <a:latin typeface="黑体" panose="02010609060101010101" pitchFamily="49" charset="-122"/>
                <a:ea typeface="黑体" panose="02010609060101010101" pitchFamily="49" charset="-122"/>
              </a:rPr>
              <a:t>世</a:t>
            </a:r>
            <a:r>
              <a:rPr lang="zh-CN" altLang="en-US" sz="3200" b="1">
                <a:solidFill>
                  <a:schemeClr val="tx2">
                    <a:lumMod val="75000"/>
                  </a:schemeClr>
                </a:solidFill>
                <a:latin typeface="黑体" panose="02010609060101010101" pitchFamily="49" charset="-122"/>
                <a:ea typeface="黑体" panose="02010609060101010101" pitchFamily="49" charset="-122"/>
              </a:rPr>
              <a:t>界史是中国史的并列学科吗？</a:t>
            </a:r>
            <a:endParaRPr lang="en-US" altLang="zh-CN" sz="3200" b="1">
              <a:solidFill>
                <a:schemeClr val="tx2">
                  <a:lumMod val="75000"/>
                </a:schemeClr>
              </a:solidFill>
              <a:latin typeface="黑体" panose="02010609060101010101" pitchFamily="49" charset="-122"/>
              <a:ea typeface="黑体" panose="02010609060101010101" pitchFamily="49" charset="-122"/>
            </a:endParaRPr>
          </a:p>
          <a:p>
            <a:pPr>
              <a:defRPr/>
            </a:pPr>
            <a:r>
              <a:rPr lang="zh-CN" altLang="en-US" sz="3200" b="1" smtClean="0">
                <a:solidFill>
                  <a:schemeClr val="tx2">
                    <a:lumMod val="75000"/>
                  </a:schemeClr>
                </a:solidFill>
                <a:latin typeface="黑体" panose="02010609060101010101" pitchFamily="49" charset="-122"/>
                <a:ea typeface="黑体" panose="02010609060101010101" pitchFamily="49" charset="-122"/>
              </a:rPr>
              <a:t>世</a:t>
            </a:r>
            <a:r>
              <a:rPr lang="zh-CN" altLang="en-US" sz="3200" b="1">
                <a:solidFill>
                  <a:schemeClr val="tx2">
                    <a:lumMod val="75000"/>
                  </a:schemeClr>
                </a:solidFill>
                <a:latin typeface="黑体" panose="02010609060101010101" pitchFamily="49" charset="-122"/>
                <a:ea typeface="黑体" panose="02010609060101010101" pitchFamily="49" charset="-122"/>
              </a:rPr>
              <a:t>界史是中国历史以外的历史吗？</a:t>
            </a:r>
            <a:endParaRPr lang="zh-CN" altLang="en-US" sz="3200" b="1">
              <a:solidFill>
                <a:schemeClr val="tx2">
                  <a:lumMod val="75000"/>
                </a:schemeClr>
              </a:solidFill>
              <a:latin typeface="黑体" panose="02010609060101010101" pitchFamily="49" charset="-122"/>
              <a:ea typeface="黑体" panose="02010609060101010101" pitchFamily="49" charset="-122"/>
            </a:endParaRPr>
          </a:p>
        </p:txBody>
      </p:sp>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359" y="1465943"/>
            <a:ext cx="3591363" cy="4093028"/>
          </a:xfrm>
          <a:prstGeom prst="rect">
            <a:avLst/>
          </a:prstGeom>
        </p:spPr>
      </p:pic>
      <p:sp>
        <p:nvSpPr>
          <p:cNvPr id="9" name="标题 1"/>
          <p:cNvSpPr>
            <a:spLocks noGrp="1"/>
          </p:cNvSpPr>
          <p:nvPr>
            <p:ph type="title"/>
          </p:nvPr>
        </p:nvSpPr>
        <p:spPr>
          <a:xfrm>
            <a:off x="695472" y="231495"/>
            <a:ext cx="10515600" cy="516024"/>
          </a:xfrm>
        </p:spPr>
        <p:txBody>
          <a:bodyPr>
            <a:noAutofit/>
          </a:bodyPr>
          <a:lstStyle/>
          <a:p>
            <a:r>
              <a:rPr lang="zh-CN" altLang="en-US" sz="2800" smtClean="0"/>
              <a:t>统编新教材《中外历史纲要》（下）</a:t>
            </a:r>
            <a:r>
              <a:rPr lang="en-US" altLang="zh-CN" sz="2800" smtClean="0"/>
              <a:t>·</a:t>
            </a:r>
            <a:r>
              <a:rPr lang="zh-CN" altLang="en-US" sz="2800" smtClean="0"/>
              <a:t>导言课</a:t>
            </a:r>
            <a:endParaRPr lang="zh-CN" altLang="en-US" sz="2800"/>
          </a:p>
        </p:txBody>
      </p:sp>
      <p:sp>
        <p:nvSpPr>
          <p:cNvPr id="6" name="灯片编号占位符 2"/>
          <p:cNvSpPr>
            <a:spLocks noGrp="1"/>
          </p:cNvSpPr>
          <p:nvPr>
            <p:ph type="sldNum" sz="quarter" idx="12"/>
          </p:nvPr>
        </p:nvSpPr>
        <p:spPr>
          <a:xfrm>
            <a:off x="11282884" y="6144296"/>
            <a:ext cx="480000" cy="304800"/>
          </a:xfrm>
        </p:spPr>
        <p:txBody>
          <a:bodyPr/>
          <a:lstStyle/>
          <a:p>
            <a:fld id="{565CE74E-AB26-4998-AD42-012C4C1AD076}" type="slidenum">
              <a:rPr lang="zh-CN" altLang="en-US" smtClean="0"/>
              <a:t>3</a:t>
            </a:fld>
            <a:endParaRPr lang="zh-CN" altLang="en-US"/>
          </a:p>
        </p:txBody>
      </p:sp>
      <p:sp>
        <p:nvSpPr>
          <p:cNvPr id="7" name="文本框 4"/>
          <p:cNvSpPr txBox="1"/>
          <p:nvPr/>
        </p:nvSpPr>
        <p:spPr>
          <a:xfrm>
            <a:off x="4107543" y="3128643"/>
            <a:ext cx="7815670" cy="2677656"/>
          </a:xfrm>
          <a:prstGeom prst="rect">
            <a:avLst/>
          </a:prstGeom>
          <a:solidFill>
            <a:srgbClr val="00B050"/>
          </a:solidFill>
        </p:spPr>
        <p:txBody>
          <a:bodyPr wrap="square" rtlCol="0" anchor="t">
            <a:spAutoFit/>
          </a:bodyPr>
          <a:lstStyle/>
          <a:p>
            <a:r>
              <a:rPr lang="en-US" altLang="zh-CN" sz="2800" b="1" smtClean="0">
                <a:solidFill>
                  <a:srgbClr val="0000FF"/>
                </a:solidFill>
                <a:latin typeface="+mn-ea"/>
                <a:sym typeface="+mn-ea"/>
              </a:rPr>
              <a:t>1.</a:t>
            </a:r>
            <a:r>
              <a:rPr lang="zh-CN" altLang="en-US" sz="2800" b="1" smtClean="0">
                <a:solidFill>
                  <a:srgbClr val="0000FF"/>
                </a:solidFill>
                <a:latin typeface="+mn-ea"/>
                <a:sym typeface="+mn-ea"/>
              </a:rPr>
              <a:t>含义：</a:t>
            </a:r>
            <a:r>
              <a:rPr lang="en-US" altLang="zh-CN" sz="2800" b="1" smtClean="0">
                <a:solidFill>
                  <a:srgbClr val="0000FF"/>
                </a:solidFill>
                <a:latin typeface="+mn-ea"/>
                <a:sym typeface="+mn-ea"/>
              </a:rPr>
              <a:t> </a:t>
            </a:r>
            <a:r>
              <a:rPr lang="zh-CN" altLang="en-US" sz="2800" b="1" smtClean="0">
                <a:latin typeface="+mn-ea"/>
                <a:sym typeface="+mn-ea"/>
              </a:rPr>
              <a:t>世</a:t>
            </a:r>
            <a:r>
              <a:rPr lang="zh-CN" altLang="en-US" sz="2800" b="1">
                <a:latin typeface="+mn-ea"/>
                <a:sym typeface="+mn-ea"/>
              </a:rPr>
              <a:t>界历史是历史学的一门重要学科。</a:t>
            </a:r>
            <a:r>
              <a:rPr lang="zh-CN" altLang="en-US" sz="2800" b="1">
                <a:solidFill>
                  <a:schemeClr val="tx1"/>
                </a:solidFill>
                <a:latin typeface="+mn-ea"/>
                <a:sym typeface="+mn-ea"/>
              </a:rPr>
              <a:t>是以</a:t>
            </a:r>
            <a:r>
              <a:rPr lang="zh-CN" altLang="en-US" sz="2800" b="1">
                <a:solidFill>
                  <a:srgbClr val="FF0000"/>
                </a:solidFill>
                <a:latin typeface="+mn-ea"/>
                <a:sym typeface="+mn-ea"/>
              </a:rPr>
              <a:t>世界全局</a:t>
            </a:r>
            <a:r>
              <a:rPr lang="zh-CN" altLang="en-US" sz="2800" b="1">
                <a:solidFill>
                  <a:schemeClr val="tx1"/>
                </a:solidFill>
                <a:latin typeface="+mn-ea"/>
                <a:sym typeface="+mn-ea"/>
              </a:rPr>
              <a:t>的观点，综合考察世界各国和各地区、各民族的历</a:t>
            </a:r>
            <a:r>
              <a:rPr lang="zh-CN" altLang="en-US" sz="2800" b="1" smtClean="0">
                <a:solidFill>
                  <a:schemeClr val="tx1"/>
                </a:solidFill>
                <a:latin typeface="+mn-ea"/>
                <a:sym typeface="+mn-ea"/>
              </a:rPr>
              <a:t>史。</a:t>
            </a:r>
            <a:r>
              <a:rPr lang="zh-CN" altLang="en-US" sz="2800" b="1" smtClean="0">
                <a:latin typeface="+mn-ea"/>
                <a:sym typeface="+mn-ea"/>
              </a:rPr>
              <a:t>它研究和阐明人类历史的演变，从中揭示历史发展的规律和趋向；</a:t>
            </a:r>
            <a:r>
              <a:rPr lang="zh-CN" altLang="en-US" sz="2800" b="1" smtClean="0">
                <a:solidFill>
                  <a:schemeClr val="tx1"/>
                </a:solidFill>
                <a:latin typeface="+mn-ea"/>
                <a:sym typeface="+mn-ea"/>
              </a:rPr>
              <a:t>研</a:t>
            </a:r>
            <a:r>
              <a:rPr lang="zh-CN" altLang="en-US" sz="2800" b="1">
                <a:solidFill>
                  <a:schemeClr val="tx1"/>
                </a:solidFill>
                <a:latin typeface="+mn-ea"/>
                <a:sym typeface="+mn-ea"/>
              </a:rPr>
              <a:t>究的是人类历史自孤立、分散的人群发展成为一个密切联系的整体的过程</a:t>
            </a:r>
            <a:r>
              <a:rPr lang="zh-CN" altLang="en-US" sz="2800" b="1" smtClean="0">
                <a:solidFill>
                  <a:schemeClr val="tx1"/>
                </a:solidFill>
                <a:latin typeface="+mn-ea"/>
                <a:sym typeface="+mn-ea"/>
              </a:rPr>
              <a:t>。</a:t>
            </a:r>
            <a:endParaRPr lang="zh-CN" altLang="en-US" sz="2800" b="1">
              <a:solidFill>
                <a:schemeClr val="tx1"/>
              </a:solidFill>
              <a:latin typeface="+mn-ea"/>
              <a:sym typeface="+mn-ea"/>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8" name="标题 7"/>
          <p:cNvSpPr>
            <a:spLocks noGrp="1"/>
          </p:cNvSpPr>
          <p:nvPr>
            <p:ph type="title"/>
          </p:nvPr>
        </p:nvSpPr>
        <p:spPr/>
        <p:txBody>
          <a:bodyPr>
            <a:normAutofit fontScale="90000"/>
          </a:bodyPr>
          <a:lstStyle/>
          <a:p>
            <a:r>
              <a:rPr lang="zh-CN" altLang="en-US" smtClean="0"/>
              <a:t>统编新教材《中外历史纲要》（下）</a:t>
            </a:r>
            <a:r>
              <a:rPr lang="en-US" altLang="zh-CN" smtClean="0"/>
              <a:t>·</a:t>
            </a:r>
            <a:r>
              <a:rPr lang="zh-CN" altLang="en-US" smtClean="0"/>
              <a:t>导言课</a:t>
            </a:r>
            <a:endParaRPr lang="zh-CN" altLang="en-US"/>
          </a:p>
        </p:txBody>
      </p:sp>
      <p:sp>
        <p:nvSpPr>
          <p:cNvPr id="9" name="文本框 2"/>
          <p:cNvSpPr txBox="1"/>
          <p:nvPr/>
        </p:nvSpPr>
        <p:spPr>
          <a:xfrm>
            <a:off x="695960" y="785313"/>
            <a:ext cx="4817344" cy="646331"/>
          </a:xfrm>
          <a:prstGeom prst="rect">
            <a:avLst/>
          </a:prstGeom>
          <a:noFill/>
        </p:spPr>
        <p:txBody>
          <a:bodyPr wrap="none" rtlCol="0">
            <a:spAutoFit/>
          </a:bodyPr>
          <a:lstStyle/>
          <a:p>
            <a:r>
              <a:rPr lang="zh-CN" altLang="en-US" sz="3600" b="1" smtClean="0"/>
              <a:t>一</a:t>
            </a:r>
            <a:r>
              <a:rPr lang="zh-CN" altLang="en-US" sz="3600" b="1" smtClean="0">
                <a:solidFill>
                  <a:schemeClr val="tx1"/>
                </a:solidFill>
              </a:rPr>
              <a:t>、</a:t>
            </a:r>
            <a:r>
              <a:rPr lang="zh-CN" altLang="en-US" sz="3600" b="1">
                <a:solidFill>
                  <a:schemeClr val="tx1"/>
                </a:solidFill>
              </a:rPr>
              <a:t>什么是世界历史</a:t>
            </a:r>
            <a:r>
              <a:rPr lang="zh-CN" altLang="en-US" sz="3600" b="1" smtClean="0">
                <a:solidFill>
                  <a:schemeClr val="tx1"/>
                </a:solidFill>
              </a:rPr>
              <a:t>？</a:t>
            </a:r>
            <a:endParaRPr lang="zh-CN" altLang="en-US" sz="3600" b="1">
              <a:solidFill>
                <a:srgbClr val="FF0000"/>
              </a:solidFill>
            </a:endParaRPr>
          </a:p>
        </p:txBody>
      </p:sp>
      <p:sp>
        <p:nvSpPr>
          <p:cNvPr id="10" name="Text Box 6"/>
          <p:cNvSpPr txBox="1">
            <a:spLocks noChangeArrowheads="1"/>
          </p:cNvSpPr>
          <p:nvPr/>
        </p:nvSpPr>
        <p:spPr bwMode="auto">
          <a:xfrm>
            <a:off x="333829" y="1307370"/>
            <a:ext cx="7848600" cy="584775"/>
          </a:xfrm>
          <a:prstGeom prst="rect">
            <a:avLst/>
          </a:prstGeom>
          <a:noFill/>
          <a:ln w="9525">
            <a:noFill/>
            <a:miter lim="800000"/>
          </a:ln>
        </p:spPr>
        <p:txBody>
          <a:bodyPr>
            <a:spAutoFit/>
          </a:bodyPr>
          <a:lstStyle/>
          <a:p>
            <a:pPr>
              <a:defRPr/>
            </a:pPr>
            <a:r>
              <a:rPr lang="en-US" altLang="zh-CN" sz="3200" b="1" smtClean="0">
                <a:solidFill>
                  <a:srgbClr val="0000CC"/>
                </a:solidFill>
                <a:latin typeface="黑体" panose="02010609060101010101" pitchFamily="49" charset="-122"/>
                <a:ea typeface="黑体" panose="02010609060101010101" pitchFamily="49" charset="-122"/>
              </a:rPr>
              <a:t>2.</a:t>
            </a:r>
            <a:r>
              <a:rPr lang="zh-CN" altLang="en-US" sz="3200" b="1" smtClean="0">
                <a:solidFill>
                  <a:srgbClr val="0000CC"/>
                </a:solidFill>
                <a:latin typeface="黑体" panose="02010609060101010101" pitchFamily="49" charset="-122"/>
                <a:ea typeface="黑体" panose="02010609060101010101" pitchFamily="49" charset="-122"/>
              </a:rPr>
              <a:t>世</a:t>
            </a:r>
            <a:r>
              <a:rPr lang="zh-CN" altLang="en-US" sz="3200" b="1">
                <a:solidFill>
                  <a:srgbClr val="0000CC"/>
                </a:solidFill>
                <a:latin typeface="黑体" panose="02010609060101010101" pitchFamily="49" charset="-122"/>
                <a:ea typeface="黑体" panose="02010609060101010101" pitchFamily="49" charset="-122"/>
              </a:rPr>
              <a:t>界历史的分</a:t>
            </a:r>
            <a:r>
              <a:rPr lang="zh-CN" altLang="en-US" sz="3200" b="1" smtClean="0">
                <a:solidFill>
                  <a:srgbClr val="0000CC"/>
                </a:solidFill>
                <a:latin typeface="黑体" panose="02010609060101010101" pitchFamily="49" charset="-122"/>
                <a:ea typeface="黑体" panose="02010609060101010101" pitchFamily="49" charset="-122"/>
              </a:rPr>
              <a:t>期</a:t>
            </a:r>
            <a:r>
              <a:rPr lang="en-US" altLang="zh-CN" sz="3200" b="1" smtClean="0">
                <a:solidFill>
                  <a:srgbClr val="0000CC"/>
                </a:solidFill>
                <a:latin typeface="黑体" panose="02010609060101010101" pitchFamily="49" charset="-122"/>
                <a:ea typeface="黑体" panose="02010609060101010101" pitchFamily="49" charset="-122"/>
              </a:rPr>
              <a:t>:</a:t>
            </a:r>
            <a:endParaRPr lang="zh-CN" altLang="en-US" sz="3200" b="1">
              <a:solidFill>
                <a:srgbClr val="0000CC"/>
              </a:solidFill>
              <a:latin typeface="黑体" panose="02010609060101010101" pitchFamily="49" charset="-122"/>
              <a:ea typeface="黑体" panose="02010609060101010101" pitchFamily="49" charset="-122"/>
            </a:endParaRPr>
          </a:p>
        </p:txBody>
      </p:sp>
      <p:sp>
        <p:nvSpPr>
          <p:cNvPr id="11" name="矩形 10"/>
          <p:cNvSpPr/>
          <p:nvPr/>
        </p:nvSpPr>
        <p:spPr>
          <a:xfrm>
            <a:off x="304803" y="3347530"/>
            <a:ext cx="11335657" cy="1354217"/>
          </a:xfrm>
          <a:prstGeom prst="rect">
            <a:avLst/>
          </a:prstGeom>
          <a:noFill/>
          <a:ln w="9525">
            <a:noFill/>
          </a:ln>
        </p:spPr>
        <p:txBody>
          <a:bodyPr wrap="square">
            <a:spAutoFit/>
          </a:bodyPr>
          <a:lstStyle/>
          <a:p>
            <a:r>
              <a:rPr lang="en-US" altLang="zh-CN" sz="2200" b="1" smtClean="0">
                <a:solidFill>
                  <a:srgbClr val="C00000"/>
                </a:solidFill>
                <a:latin typeface="+mj-ea"/>
                <a:ea typeface="+mj-ea"/>
              </a:rPr>
              <a:t>(2)</a:t>
            </a:r>
            <a:r>
              <a:rPr lang="zh-CN" altLang="en-US" sz="2200" b="1" smtClean="0">
                <a:solidFill>
                  <a:srgbClr val="C00000"/>
                </a:solidFill>
                <a:latin typeface="+mj-ea"/>
                <a:ea typeface="+mj-ea"/>
              </a:rPr>
              <a:t>世</a:t>
            </a:r>
            <a:r>
              <a:rPr lang="zh-CN" altLang="en-US" sz="2200" b="1">
                <a:solidFill>
                  <a:srgbClr val="C00000"/>
                </a:solidFill>
                <a:latin typeface="+mj-ea"/>
                <a:ea typeface="+mj-ea"/>
              </a:rPr>
              <a:t>界近代史：</a:t>
            </a:r>
            <a:r>
              <a:rPr lang="en-US" altLang="zh-CN" sz="2200" b="1" smtClean="0">
                <a:solidFill>
                  <a:srgbClr val="0000FF"/>
                </a:solidFill>
                <a:latin typeface="+mj-ea"/>
                <a:ea typeface="+mj-ea"/>
              </a:rPr>
              <a:t>15</a:t>
            </a:r>
            <a:r>
              <a:rPr lang="zh-CN" altLang="en-US" sz="2200" b="1" smtClean="0">
                <a:solidFill>
                  <a:srgbClr val="0000FF"/>
                </a:solidFill>
                <a:latin typeface="+mj-ea"/>
                <a:ea typeface="+mj-ea"/>
              </a:rPr>
              <a:t>世纪末地</a:t>
            </a:r>
            <a:r>
              <a:rPr lang="zh-CN" altLang="en-US" sz="2200" b="1">
                <a:solidFill>
                  <a:srgbClr val="0000FF"/>
                </a:solidFill>
                <a:latin typeface="+mj-ea"/>
                <a:ea typeface="+mj-ea"/>
              </a:rPr>
              <a:t>理大发现</a:t>
            </a:r>
            <a:r>
              <a:rPr lang="zh-CN" altLang="en-US" sz="2200" b="1" smtClean="0">
                <a:solidFill>
                  <a:srgbClr val="0000FF"/>
                </a:solidFill>
                <a:latin typeface="+mj-ea"/>
                <a:ea typeface="+mj-ea"/>
              </a:rPr>
              <a:t>至</a:t>
            </a:r>
            <a:r>
              <a:rPr lang="en-US" altLang="zh-CN" sz="2200" b="1" smtClean="0">
                <a:solidFill>
                  <a:srgbClr val="0000FF"/>
                </a:solidFill>
                <a:latin typeface="+mj-ea"/>
                <a:ea typeface="+mj-ea"/>
              </a:rPr>
              <a:t>20</a:t>
            </a:r>
            <a:r>
              <a:rPr lang="zh-CN" altLang="en-US" sz="2200" b="1" smtClean="0">
                <a:solidFill>
                  <a:srgbClr val="0000FF"/>
                </a:solidFill>
                <a:latin typeface="+mj-ea"/>
                <a:ea typeface="+mj-ea"/>
              </a:rPr>
              <a:t>世纪初帝</a:t>
            </a:r>
            <a:r>
              <a:rPr lang="zh-CN" altLang="en-US" sz="2200" b="1">
                <a:solidFill>
                  <a:srgbClr val="0000FF"/>
                </a:solidFill>
                <a:latin typeface="+mj-ea"/>
                <a:ea typeface="+mj-ea"/>
              </a:rPr>
              <a:t>国主义的形成。</a:t>
            </a:r>
            <a:r>
              <a:rPr lang="zh-CN" altLang="en-US" sz="2000" b="1">
                <a:latin typeface="楷体" panose="02010609060101010101" pitchFamily="49" charset="-122"/>
                <a:ea typeface="楷体" panose="02010609060101010101" pitchFamily="49" charset="-122"/>
              </a:rPr>
              <a:t>重点讲述新航路开辟与世界历史形成过程；西方人文主义和思想解放运动与资本主义制度建立之间的历史渊源。工业革命与马克思主义诞生的伟大意义；资本主义世界市场不断扩大和全球联系的不断加强。到</a:t>
            </a:r>
            <a:r>
              <a:rPr lang="en-US" altLang="zh-CN" sz="2000" b="1">
                <a:latin typeface="楷体" panose="02010609060101010101" pitchFamily="49" charset="-122"/>
                <a:ea typeface="楷体" panose="02010609060101010101" pitchFamily="49" charset="-122"/>
              </a:rPr>
              <a:t>19</a:t>
            </a:r>
            <a:r>
              <a:rPr lang="zh-CN" altLang="en-US" sz="2000" b="1">
                <a:latin typeface="楷体" panose="02010609060101010101" pitchFamily="49" charset="-122"/>
                <a:ea typeface="楷体" panose="02010609060101010101" pitchFamily="49" charset="-122"/>
              </a:rPr>
              <a:t>世纪末，形成了世界资本主义经济体系，世界各地均被纳入该体系之中。</a:t>
            </a:r>
            <a:endParaRPr lang="zh-CN" altLang="en-US" sz="2000" b="1">
              <a:latin typeface="楷体" panose="02010609060101010101" pitchFamily="49" charset="-122"/>
              <a:ea typeface="楷体" panose="02010609060101010101" pitchFamily="49" charset="-122"/>
            </a:endParaRPr>
          </a:p>
        </p:txBody>
      </p:sp>
      <p:sp>
        <p:nvSpPr>
          <p:cNvPr id="12" name="TextBox 11"/>
          <p:cNvSpPr txBox="1"/>
          <p:nvPr/>
        </p:nvSpPr>
        <p:spPr>
          <a:xfrm>
            <a:off x="377365" y="1924700"/>
            <a:ext cx="11350174" cy="1354217"/>
          </a:xfrm>
          <a:prstGeom prst="rect">
            <a:avLst/>
          </a:prstGeom>
          <a:noFill/>
          <a:ln w="9525">
            <a:noFill/>
          </a:ln>
        </p:spPr>
        <p:txBody>
          <a:bodyPr wrap="square">
            <a:spAutoFit/>
          </a:bodyPr>
          <a:lstStyle/>
          <a:p>
            <a:r>
              <a:rPr lang="en-US" altLang="zh-CN" sz="2200" b="1" smtClean="0">
                <a:solidFill>
                  <a:srgbClr val="C00000"/>
                </a:solidFill>
                <a:latin typeface="+mj-ea"/>
                <a:ea typeface="+mj-ea"/>
              </a:rPr>
              <a:t>(1)</a:t>
            </a:r>
            <a:r>
              <a:rPr lang="zh-CN" altLang="en-US" sz="2200" b="1" smtClean="0">
                <a:solidFill>
                  <a:srgbClr val="C00000"/>
                </a:solidFill>
                <a:latin typeface="+mj-ea"/>
                <a:ea typeface="+mj-ea"/>
              </a:rPr>
              <a:t>世</a:t>
            </a:r>
            <a:r>
              <a:rPr lang="zh-CN" altLang="en-US" sz="2200" b="1">
                <a:solidFill>
                  <a:srgbClr val="C00000"/>
                </a:solidFill>
                <a:latin typeface="+mj-ea"/>
                <a:ea typeface="+mj-ea"/>
              </a:rPr>
              <a:t>界古代史：</a:t>
            </a:r>
            <a:r>
              <a:rPr lang="zh-CN" altLang="en-US" sz="2200" b="1">
                <a:solidFill>
                  <a:srgbClr val="0000FF"/>
                </a:solidFill>
                <a:latin typeface="+mj-ea"/>
                <a:ea typeface="+mj-ea"/>
              </a:rPr>
              <a:t>自远古有人类以来至公</a:t>
            </a:r>
            <a:r>
              <a:rPr lang="zh-CN" altLang="en-US" sz="2200" b="1" smtClean="0">
                <a:solidFill>
                  <a:srgbClr val="0000FF"/>
                </a:solidFill>
                <a:latin typeface="+mj-ea"/>
                <a:ea typeface="+mj-ea"/>
              </a:rPr>
              <a:t>元</a:t>
            </a:r>
            <a:r>
              <a:rPr lang="en-US" altLang="zh-CN" sz="2200" b="1" smtClean="0">
                <a:solidFill>
                  <a:srgbClr val="0000FF"/>
                </a:solidFill>
                <a:latin typeface="+mj-ea"/>
                <a:ea typeface="+mj-ea"/>
              </a:rPr>
              <a:t>15</a:t>
            </a:r>
            <a:r>
              <a:rPr lang="zh-CN" altLang="en-US" sz="2200" b="1" smtClean="0">
                <a:solidFill>
                  <a:srgbClr val="0000FF"/>
                </a:solidFill>
                <a:latin typeface="+mj-ea"/>
                <a:ea typeface="+mj-ea"/>
              </a:rPr>
              <a:t>世纪末。</a:t>
            </a:r>
            <a:r>
              <a:rPr lang="zh-CN" altLang="en-US" sz="2000" b="1" smtClean="0">
                <a:latin typeface="楷体" panose="02010609060101010101" pitchFamily="49" charset="-122"/>
                <a:ea typeface="楷体" panose="02010609060101010101" pitchFamily="49" charset="-122"/>
              </a:rPr>
              <a:t>讲</a:t>
            </a:r>
            <a:r>
              <a:rPr lang="zh-CN" altLang="en-US" sz="2000" b="1">
                <a:latin typeface="楷体" panose="02010609060101010101" pitchFamily="49" charset="-122"/>
                <a:ea typeface="楷体" panose="02010609060101010101" pitchFamily="49" charset="-122"/>
              </a:rPr>
              <a:t>述古代文明的多元发展格局；由于农耕文明生产力的发展而促成的欧亚大帝国的形式以及这些地区文明的相互交往；解释人类从原始社会发展为奴隶社会和封建社会的基本过程。人类各地基本处在相互隔绝和孤立分散状态，但也通过战争、贸易等途径建立了初步的联系。</a:t>
            </a:r>
            <a:endParaRPr lang="en-US" altLang="zh-CN" sz="2000" b="1">
              <a:latin typeface="楷体" panose="02010609060101010101" pitchFamily="49" charset="-122"/>
              <a:ea typeface="楷体" panose="02010609060101010101" pitchFamily="49" charset="-122"/>
            </a:endParaRPr>
          </a:p>
        </p:txBody>
      </p:sp>
      <p:sp>
        <p:nvSpPr>
          <p:cNvPr id="13" name="TextBox 12"/>
          <p:cNvSpPr txBox="1"/>
          <p:nvPr/>
        </p:nvSpPr>
        <p:spPr>
          <a:xfrm>
            <a:off x="261257" y="4821453"/>
            <a:ext cx="11176000" cy="1354217"/>
          </a:xfrm>
          <a:prstGeom prst="rect">
            <a:avLst/>
          </a:prstGeom>
          <a:noFill/>
          <a:ln w="9525">
            <a:noFill/>
          </a:ln>
        </p:spPr>
        <p:txBody>
          <a:bodyPr wrap="square">
            <a:spAutoFit/>
          </a:bodyPr>
          <a:lstStyle/>
          <a:p>
            <a:r>
              <a:rPr lang="en-US" altLang="zh-CN" sz="2200" b="1" smtClean="0">
                <a:solidFill>
                  <a:srgbClr val="C00000"/>
                </a:solidFill>
                <a:latin typeface="黑体" panose="02010609060101010101" pitchFamily="49" charset="-122"/>
                <a:ea typeface="黑体" panose="02010609060101010101" pitchFamily="49" charset="-122"/>
              </a:rPr>
              <a:t>(3)</a:t>
            </a:r>
            <a:r>
              <a:rPr lang="zh-CN" altLang="en-US" sz="2200" b="1" smtClean="0">
                <a:solidFill>
                  <a:srgbClr val="C00000"/>
                </a:solidFill>
                <a:latin typeface="黑体" panose="02010609060101010101" pitchFamily="49" charset="-122"/>
                <a:ea typeface="黑体" panose="02010609060101010101" pitchFamily="49" charset="-122"/>
              </a:rPr>
              <a:t>世</a:t>
            </a:r>
            <a:r>
              <a:rPr lang="zh-CN" altLang="en-US" sz="2200" b="1">
                <a:solidFill>
                  <a:srgbClr val="C00000"/>
                </a:solidFill>
                <a:latin typeface="黑体" panose="02010609060101010101" pitchFamily="49" charset="-122"/>
                <a:ea typeface="黑体" panose="02010609060101010101" pitchFamily="49" charset="-122"/>
              </a:rPr>
              <a:t>界现代史</a:t>
            </a:r>
            <a:r>
              <a:rPr lang="zh-CN" altLang="en-US" sz="2200" b="1" smtClean="0">
                <a:solidFill>
                  <a:srgbClr val="C00000"/>
                </a:solidFill>
                <a:latin typeface="黑体" panose="02010609060101010101" pitchFamily="49" charset="-122"/>
                <a:ea typeface="黑体" panose="02010609060101010101" pitchFamily="49" charset="-122"/>
              </a:rPr>
              <a:t>：</a:t>
            </a:r>
            <a:r>
              <a:rPr lang="en-US" altLang="zh-CN" sz="2200" b="1" smtClean="0">
                <a:solidFill>
                  <a:srgbClr val="0000FF"/>
                </a:solidFill>
                <a:latin typeface="黑体" panose="02010609060101010101" pitchFamily="49" charset="-122"/>
                <a:ea typeface="黑体" panose="02010609060101010101" pitchFamily="49" charset="-122"/>
              </a:rPr>
              <a:t>20</a:t>
            </a:r>
            <a:r>
              <a:rPr lang="zh-CN" altLang="en-US" sz="2200" b="1" smtClean="0">
                <a:solidFill>
                  <a:srgbClr val="0000FF"/>
                </a:solidFill>
                <a:latin typeface="黑体" panose="02010609060101010101" pitchFamily="49" charset="-122"/>
                <a:ea typeface="黑体" panose="02010609060101010101" pitchFamily="49" charset="-122"/>
              </a:rPr>
              <a:t>世纪初至今。</a:t>
            </a:r>
            <a:r>
              <a:rPr lang="zh-CN" altLang="en-US" sz="2000" b="1" smtClean="0">
                <a:latin typeface="楷体" panose="02010609060101010101" pitchFamily="49" charset="-122"/>
                <a:ea typeface="楷体" panose="02010609060101010101" pitchFamily="49" charset="-122"/>
              </a:rPr>
              <a:t>重</a:t>
            </a:r>
            <a:r>
              <a:rPr lang="zh-CN" altLang="en-US" sz="2000" b="1">
                <a:latin typeface="楷体" panose="02010609060101010101" pitchFamily="49" charset="-122"/>
                <a:ea typeface="楷体" panose="02010609060101010101" pitchFamily="49" charset="-122"/>
              </a:rPr>
              <a:t>点讲述两次世界大战；十月革命和苏联社会主义建设与改革；国际秩序的演变；二战后国际关系中的冷战以及社会主义、资本主义和新兴民族独立国家发展的历史进程，关注世界日益联成密不可分的整体，构成世界各国相互依存、相互竞争相互影响的复杂局面。该世纪既是千年之交的世纪，也是人类社会遭受前所未有的战争浩劫和取得空前发展的世纪。</a:t>
            </a:r>
            <a:endParaRPr lang="zh-CN" altLang="en-US" sz="2000" b="1">
              <a:latin typeface="楷体" panose="02010609060101010101" pitchFamily="49" charset="-122"/>
              <a:ea typeface="楷体" panose="02010609060101010101" pitchFamily="49" charset="-122"/>
            </a:endParaRPr>
          </a:p>
        </p:txBody>
      </p:sp>
      <p:sp>
        <p:nvSpPr>
          <p:cNvPr id="14" name="灯片编号占位符 2"/>
          <p:cNvSpPr>
            <a:spLocks noGrp="1"/>
          </p:cNvSpPr>
          <p:nvPr>
            <p:ph type="sldNum" sz="quarter" idx="12"/>
          </p:nvPr>
        </p:nvSpPr>
        <p:spPr>
          <a:xfrm>
            <a:off x="11282884" y="6144296"/>
            <a:ext cx="480000" cy="304800"/>
          </a:xfrm>
        </p:spPr>
        <p:txBody>
          <a:bodyPr/>
          <a:lstStyle/>
          <a:p>
            <a:fld id="{565CE74E-AB26-4998-AD42-012C4C1AD076}" type="slidenum">
              <a:rPr lang="zh-CN" altLang="en-US" smtClean="0"/>
              <a:t>4</a:t>
            </a:fld>
            <a:endParaRPr lang="zh-CN" altLang="en-US"/>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after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4" name="object 3"/>
          <p:cNvSpPr txBox="1"/>
          <p:nvPr/>
        </p:nvSpPr>
        <p:spPr>
          <a:xfrm>
            <a:off x="547859" y="1918352"/>
            <a:ext cx="11073765" cy="4308872"/>
          </a:xfrm>
          <a:prstGeom prst="rect">
            <a:avLst/>
          </a:prstGeom>
        </p:spPr>
        <p:txBody>
          <a:bodyPr vert="horz" wrap="square" lIns="0" tIns="0" rIns="0" bIns="0" rtlCol="0">
            <a:spAutoFit/>
          </a:bodyPr>
          <a:lstStyle/>
          <a:p>
            <a:r>
              <a:rPr lang="zh-CN" altLang="en-US" sz="2800" b="1" spc="70" smtClean="0">
                <a:solidFill>
                  <a:srgbClr val="0000CC"/>
                </a:solidFill>
                <a:latin typeface="黑体" panose="02010609060101010101" pitchFamily="49" charset="-122"/>
                <a:cs typeface="黑体" panose="02010609060101010101" pitchFamily="49" charset="-122"/>
              </a:rPr>
              <a:t>现行高中教材</a:t>
            </a:r>
            <a:r>
              <a:rPr sz="2800" b="1" spc="70" smtClean="0">
                <a:solidFill>
                  <a:srgbClr val="0000CC"/>
                </a:solidFill>
                <a:latin typeface="黑体" panose="02010609060101010101" pitchFamily="49" charset="-122"/>
                <a:cs typeface="黑体" panose="02010609060101010101" pitchFamily="49" charset="-122"/>
              </a:rPr>
              <a:t>世</a:t>
            </a:r>
            <a:r>
              <a:rPr sz="2800" b="1" spc="50" smtClean="0">
                <a:solidFill>
                  <a:srgbClr val="0000CC"/>
                </a:solidFill>
                <a:latin typeface="黑体" panose="02010609060101010101" pitchFamily="49" charset="-122"/>
                <a:cs typeface="黑体" panose="02010609060101010101" pitchFamily="49" charset="-122"/>
              </a:rPr>
              <a:t>界</a:t>
            </a:r>
            <a:r>
              <a:rPr sz="2800" b="1" spc="70" smtClean="0">
                <a:solidFill>
                  <a:srgbClr val="0000CC"/>
                </a:solidFill>
                <a:latin typeface="黑体" panose="02010609060101010101" pitchFamily="49" charset="-122"/>
                <a:cs typeface="黑体" panose="02010609060101010101" pitchFamily="49" charset="-122"/>
              </a:rPr>
              <a:t>史总</a:t>
            </a:r>
            <a:r>
              <a:rPr sz="2800" b="1" spc="50" smtClean="0">
                <a:solidFill>
                  <a:srgbClr val="0000CC"/>
                </a:solidFill>
                <a:latin typeface="黑体" panose="02010609060101010101" pitchFamily="49" charset="-122"/>
                <a:cs typeface="黑体" panose="02010609060101010101" pitchFamily="49" charset="-122"/>
              </a:rPr>
              <a:t>的</a:t>
            </a:r>
            <a:r>
              <a:rPr sz="2800" b="1" spc="70" smtClean="0">
                <a:solidFill>
                  <a:srgbClr val="0000CC"/>
                </a:solidFill>
                <a:latin typeface="黑体" panose="02010609060101010101" pitchFamily="49" charset="-122"/>
                <a:cs typeface="黑体" panose="02010609060101010101" pitchFamily="49" charset="-122"/>
              </a:rPr>
              <a:t>编写</a:t>
            </a:r>
            <a:r>
              <a:rPr sz="2800" b="1" spc="50" smtClean="0">
                <a:solidFill>
                  <a:srgbClr val="0000CC"/>
                </a:solidFill>
                <a:latin typeface="黑体" panose="02010609060101010101" pitchFamily="49" charset="-122"/>
                <a:cs typeface="黑体" panose="02010609060101010101" pitchFamily="49" charset="-122"/>
              </a:rPr>
              <a:t>体</a:t>
            </a:r>
            <a:r>
              <a:rPr sz="2800" b="1" spc="70" smtClean="0">
                <a:solidFill>
                  <a:srgbClr val="0000CC"/>
                </a:solidFill>
                <a:latin typeface="黑体" panose="02010609060101010101" pitchFamily="49" charset="-122"/>
                <a:cs typeface="黑体" panose="02010609060101010101" pitchFamily="49" charset="-122"/>
              </a:rPr>
              <a:t>例</a:t>
            </a:r>
            <a:r>
              <a:rPr sz="2800" b="1" spc="125" smtClean="0">
                <a:solidFill>
                  <a:srgbClr val="0000CC"/>
                </a:solidFill>
                <a:latin typeface="黑体" panose="02010609060101010101" pitchFamily="49" charset="-122"/>
                <a:cs typeface="黑体" panose="02010609060101010101" pitchFamily="49" charset="-122"/>
              </a:rPr>
              <a:t>是</a:t>
            </a:r>
            <a:r>
              <a:rPr sz="2800" b="1" spc="50" smtClean="0">
                <a:solidFill>
                  <a:srgbClr val="C00000"/>
                </a:solidFill>
                <a:latin typeface="黑体" panose="02010609060101010101" pitchFamily="49" charset="-122"/>
                <a:cs typeface="黑体" panose="02010609060101010101" pitchFamily="49" charset="-122"/>
              </a:rPr>
              <a:t>通</a:t>
            </a:r>
            <a:r>
              <a:rPr sz="2800" b="1" spc="70" smtClean="0">
                <a:solidFill>
                  <a:srgbClr val="C00000"/>
                </a:solidFill>
                <a:latin typeface="黑体" panose="02010609060101010101" pitchFamily="49" charset="-122"/>
                <a:cs typeface="黑体" panose="02010609060101010101" pitchFamily="49" charset="-122"/>
              </a:rPr>
              <a:t>史知</a:t>
            </a:r>
            <a:r>
              <a:rPr sz="2800" b="1" spc="50" smtClean="0">
                <a:solidFill>
                  <a:srgbClr val="C00000"/>
                </a:solidFill>
                <a:latin typeface="黑体" panose="02010609060101010101" pitchFamily="49" charset="-122"/>
                <a:cs typeface="黑体" panose="02010609060101010101" pitchFamily="49" charset="-122"/>
              </a:rPr>
              <a:t>识</a:t>
            </a:r>
            <a:r>
              <a:rPr sz="2800" b="1" spc="70" smtClean="0">
                <a:solidFill>
                  <a:srgbClr val="C00000"/>
                </a:solidFill>
                <a:latin typeface="黑体" panose="02010609060101010101" pitchFamily="49" charset="-122"/>
                <a:cs typeface="黑体" panose="02010609060101010101" pitchFamily="49" charset="-122"/>
              </a:rPr>
              <a:t>结</a:t>
            </a:r>
            <a:r>
              <a:rPr sz="2800" b="1" spc="95" smtClean="0">
                <a:solidFill>
                  <a:srgbClr val="C00000"/>
                </a:solidFill>
                <a:latin typeface="黑体" panose="02010609060101010101" pitchFamily="49" charset="-122"/>
                <a:cs typeface="黑体" panose="02010609060101010101" pitchFamily="49" charset="-122"/>
              </a:rPr>
              <a:t>构</a:t>
            </a:r>
            <a:r>
              <a:rPr sz="2800" b="1" spc="55">
                <a:solidFill>
                  <a:srgbClr val="C00000"/>
                </a:solidFill>
                <a:latin typeface="黑体" panose="02010609060101010101" pitchFamily="49" charset="-122"/>
                <a:cs typeface="黑体" panose="02010609060101010101" pitchFamily="49" charset="-122"/>
              </a:rPr>
              <a:t>，</a:t>
            </a:r>
            <a:r>
              <a:rPr sz="2800" b="1" spc="70">
                <a:solidFill>
                  <a:srgbClr val="0000CC"/>
                </a:solidFill>
                <a:latin typeface="黑体" panose="02010609060101010101" pitchFamily="49" charset="-122"/>
                <a:cs typeface="黑体" panose="02010609060101010101" pitchFamily="49" charset="-122"/>
              </a:rPr>
              <a:t>也是</a:t>
            </a:r>
            <a:r>
              <a:rPr sz="2800" b="1" spc="55">
                <a:solidFill>
                  <a:srgbClr val="0000CC"/>
                </a:solidFill>
                <a:latin typeface="黑体" panose="02010609060101010101" pitchFamily="49" charset="-122"/>
                <a:cs typeface="黑体" panose="02010609060101010101" pitchFamily="49" charset="-122"/>
              </a:rPr>
              <a:t>高</a:t>
            </a:r>
            <a:r>
              <a:rPr sz="2800" b="1" spc="70">
                <a:solidFill>
                  <a:srgbClr val="0000CC"/>
                </a:solidFill>
                <a:latin typeface="黑体" panose="02010609060101010101" pitchFamily="49" charset="-122"/>
                <a:cs typeface="黑体" panose="02010609060101010101" pitchFamily="49" charset="-122"/>
              </a:rPr>
              <a:t>中</a:t>
            </a:r>
            <a:r>
              <a:rPr sz="2800" b="1" spc="-10">
                <a:solidFill>
                  <a:srgbClr val="0000CC"/>
                </a:solidFill>
                <a:latin typeface="黑体" panose="02010609060101010101" pitchFamily="49" charset="-122"/>
                <a:cs typeface="黑体" panose="02010609060101010101" pitchFamily="49" charset="-122"/>
              </a:rPr>
              <a:t>世</a:t>
            </a:r>
            <a:r>
              <a:rPr sz="2800" b="1" spc="0">
                <a:solidFill>
                  <a:srgbClr val="0000CC"/>
                </a:solidFill>
                <a:latin typeface="黑体" panose="02010609060101010101" pitchFamily="49" charset="-122"/>
                <a:cs typeface="黑体" panose="02010609060101010101" pitchFamily="49" charset="-122"/>
              </a:rPr>
              <a:t>界</a:t>
            </a:r>
            <a:r>
              <a:rPr sz="2800" b="1" spc="-5">
                <a:solidFill>
                  <a:srgbClr val="0000CC"/>
                </a:solidFill>
                <a:latin typeface="黑体" panose="02010609060101010101" pitchFamily="49" charset="-122"/>
                <a:cs typeface="黑体" panose="02010609060101010101" pitchFamily="49" charset="-122"/>
              </a:rPr>
              <a:t>史</a:t>
            </a:r>
            <a:r>
              <a:rPr sz="2800" b="1" spc="0">
                <a:solidFill>
                  <a:srgbClr val="0000CC"/>
                </a:solidFill>
                <a:latin typeface="黑体" panose="02010609060101010101" pitchFamily="49" charset="-122"/>
                <a:cs typeface="黑体" panose="02010609060101010101" pitchFamily="49" charset="-122"/>
              </a:rPr>
              <a:t>的</a:t>
            </a:r>
            <a:r>
              <a:rPr sz="2800" b="1" spc="0">
                <a:solidFill>
                  <a:srgbClr val="C00000"/>
                </a:solidFill>
                <a:latin typeface="黑体" panose="02010609060101010101" pitchFamily="49" charset="-122"/>
                <a:cs typeface="黑体" panose="02010609060101010101" pitchFamily="49" charset="-122"/>
              </a:rPr>
              <a:t>学</a:t>
            </a:r>
            <a:r>
              <a:rPr sz="2800" b="1" spc="-5">
                <a:solidFill>
                  <a:srgbClr val="C00000"/>
                </a:solidFill>
                <a:latin typeface="黑体" panose="02010609060101010101" pitchFamily="49" charset="-122"/>
                <a:cs typeface="黑体" panose="02010609060101010101" pitchFamily="49" charset="-122"/>
              </a:rPr>
              <a:t>术体</a:t>
            </a:r>
            <a:r>
              <a:rPr sz="2800" b="1" spc="0">
                <a:solidFill>
                  <a:srgbClr val="C00000"/>
                </a:solidFill>
                <a:latin typeface="黑体" panose="02010609060101010101" pitchFamily="49" charset="-122"/>
                <a:cs typeface="黑体" panose="02010609060101010101" pitchFamily="49" charset="-122"/>
              </a:rPr>
              <a:t>系</a:t>
            </a:r>
            <a:r>
              <a:rPr sz="2800" b="1" spc="-5">
                <a:solidFill>
                  <a:srgbClr val="C00000"/>
                </a:solidFill>
                <a:latin typeface="黑体" panose="02010609060101010101" pitchFamily="49" charset="-122"/>
                <a:cs typeface="黑体" panose="02010609060101010101" pitchFamily="49" charset="-122"/>
              </a:rPr>
              <a:t>和知</a:t>
            </a:r>
            <a:r>
              <a:rPr sz="2800" b="1" spc="0">
                <a:solidFill>
                  <a:srgbClr val="C00000"/>
                </a:solidFill>
                <a:latin typeface="黑体" panose="02010609060101010101" pitchFamily="49" charset="-122"/>
                <a:cs typeface="黑体" panose="02010609060101010101" pitchFamily="49" charset="-122"/>
              </a:rPr>
              <a:t>识</a:t>
            </a:r>
            <a:r>
              <a:rPr sz="2800" b="1" spc="-5">
                <a:solidFill>
                  <a:srgbClr val="C00000"/>
                </a:solidFill>
                <a:latin typeface="黑体" panose="02010609060101010101" pitchFamily="49" charset="-122"/>
                <a:cs typeface="黑体" panose="02010609060101010101" pitchFamily="49" charset="-122"/>
              </a:rPr>
              <a:t>的呈</a:t>
            </a:r>
            <a:r>
              <a:rPr sz="2800" b="1" spc="0">
                <a:solidFill>
                  <a:srgbClr val="C00000"/>
                </a:solidFill>
                <a:latin typeface="黑体" panose="02010609060101010101" pitchFamily="49" charset="-122"/>
                <a:cs typeface="黑体" panose="02010609060101010101" pitchFamily="49" charset="-122"/>
              </a:rPr>
              <a:t>现</a:t>
            </a:r>
            <a:r>
              <a:rPr sz="2800" b="1" spc="-5">
                <a:solidFill>
                  <a:srgbClr val="C00000"/>
                </a:solidFill>
                <a:latin typeface="黑体" panose="02010609060101010101" pitchFamily="49" charset="-122"/>
                <a:cs typeface="黑体" panose="02010609060101010101" pitchFamily="49" charset="-122"/>
              </a:rPr>
              <a:t>方</a:t>
            </a:r>
            <a:r>
              <a:rPr sz="2800" b="1" spc="40">
                <a:solidFill>
                  <a:srgbClr val="C00000"/>
                </a:solidFill>
                <a:latin typeface="黑体" panose="02010609060101010101" pitchFamily="49" charset="-122"/>
                <a:cs typeface="黑体" panose="02010609060101010101" pitchFamily="49" charset="-122"/>
              </a:rPr>
              <a:t>式</a:t>
            </a:r>
            <a:r>
              <a:rPr sz="2800" b="1" spc="5">
                <a:solidFill>
                  <a:srgbClr val="0000CC"/>
                </a:solidFill>
                <a:latin typeface="黑体" panose="02010609060101010101" pitchFamily="49" charset="-122"/>
                <a:cs typeface="黑体" panose="02010609060101010101" pitchFamily="49" charset="-122"/>
              </a:rPr>
              <a:t>，</a:t>
            </a:r>
            <a:r>
              <a:rPr sz="2800" b="1" spc="-5">
                <a:solidFill>
                  <a:srgbClr val="0000CC"/>
                </a:solidFill>
                <a:latin typeface="黑体" panose="02010609060101010101" pitchFamily="49" charset="-122"/>
                <a:cs typeface="黑体" panose="02010609060101010101" pitchFamily="49" charset="-122"/>
              </a:rPr>
              <a:t>特别</a:t>
            </a:r>
            <a:r>
              <a:rPr sz="2800" b="1" spc="5">
                <a:solidFill>
                  <a:srgbClr val="0000CC"/>
                </a:solidFill>
                <a:latin typeface="黑体" panose="02010609060101010101" pitchFamily="49" charset="-122"/>
                <a:cs typeface="黑体" panose="02010609060101010101" pitchFamily="49" charset="-122"/>
              </a:rPr>
              <a:t>注</a:t>
            </a:r>
            <a:r>
              <a:rPr sz="2800" b="1" spc="-5">
                <a:solidFill>
                  <a:srgbClr val="0000CC"/>
                </a:solidFill>
                <a:latin typeface="黑体" panose="02010609060101010101" pitchFamily="49" charset="-122"/>
                <a:cs typeface="黑体" panose="02010609060101010101" pitchFamily="49" charset="-122"/>
              </a:rPr>
              <a:t>重揭</a:t>
            </a:r>
            <a:r>
              <a:rPr sz="2800" b="1" spc="5">
                <a:solidFill>
                  <a:srgbClr val="0000CC"/>
                </a:solidFill>
                <a:latin typeface="黑体" panose="02010609060101010101" pitchFamily="49" charset="-122"/>
                <a:cs typeface="黑体" panose="02010609060101010101" pitchFamily="49" charset="-122"/>
              </a:rPr>
              <a:t>示</a:t>
            </a:r>
            <a:r>
              <a:rPr sz="2800" b="1" spc="-5">
                <a:solidFill>
                  <a:srgbClr val="0000CC"/>
                </a:solidFill>
                <a:latin typeface="黑体" panose="02010609060101010101" pitchFamily="49" charset="-122"/>
                <a:cs typeface="黑体" panose="02010609060101010101" pitchFamily="49" charset="-122"/>
              </a:rPr>
              <a:t>世界</a:t>
            </a:r>
            <a:r>
              <a:rPr sz="2800" b="1" spc="25">
                <a:solidFill>
                  <a:srgbClr val="0000CC"/>
                </a:solidFill>
                <a:latin typeface="黑体" panose="02010609060101010101" pitchFamily="49" charset="-122"/>
                <a:cs typeface="黑体" panose="02010609060101010101" pitchFamily="49" charset="-122"/>
              </a:rPr>
              <a:t>历史</a:t>
            </a:r>
            <a:r>
              <a:rPr sz="2800" b="1" spc="-10">
                <a:solidFill>
                  <a:srgbClr val="0000CC"/>
                </a:solidFill>
                <a:latin typeface="黑体" panose="02010609060101010101" pitchFamily="49" charset="-122"/>
                <a:cs typeface="黑体" panose="02010609060101010101" pitchFamily="49" charset="-122"/>
              </a:rPr>
              <a:t>发</a:t>
            </a:r>
            <a:r>
              <a:rPr sz="2800" b="1" spc="5">
                <a:solidFill>
                  <a:srgbClr val="0000CC"/>
                </a:solidFill>
                <a:latin typeface="黑体" panose="02010609060101010101" pitchFamily="49" charset="-122"/>
                <a:cs typeface="黑体" panose="02010609060101010101" pitchFamily="49" charset="-122"/>
              </a:rPr>
              <a:t>展</a:t>
            </a:r>
            <a:r>
              <a:rPr sz="2800" b="1" spc="-5">
                <a:solidFill>
                  <a:srgbClr val="0000CC"/>
                </a:solidFill>
                <a:latin typeface="黑体" panose="02010609060101010101" pitchFamily="49" charset="-122"/>
                <a:cs typeface="黑体" panose="02010609060101010101" pitchFamily="49" charset="-122"/>
              </a:rPr>
              <a:t>的</a:t>
            </a:r>
            <a:r>
              <a:rPr sz="2800" b="1" spc="-10">
                <a:solidFill>
                  <a:srgbClr val="C00000"/>
                </a:solidFill>
                <a:latin typeface="黑体" panose="02010609060101010101" pitchFamily="49" charset="-122"/>
                <a:cs typeface="黑体" panose="02010609060101010101" pitchFamily="49" charset="-122"/>
              </a:rPr>
              <a:t>大</a:t>
            </a:r>
            <a:r>
              <a:rPr sz="2800" b="1" spc="15">
                <a:solidFill>
                  <a:srgbClr val="C00000"/>
                </a:solidFill>
                <a:latin typeface="黑体" panose="02010609060101010101" pitchFamily="49" charset="-122"/>
                <a:cs typeface="黑体" panose="02010609060101010101" pitchFamily="49" charset="-122"/>
              </a:rPr>
              <a:t>趋</a:t>
            </a:r>
            <a:r>
              <a:rPr sz="2800" b="1">
                <a:solidFill>
                  <a:srgbClr val="C00000"/>
                </a:solidFill>
                <a:latin typeface="黑体" panose="02010609060101010101" pitchFamily="49" charset="-122"/>
                <a:cs typeface="黑体" panose="02010609060101010101" pitchFamily="49" charset="-122"/>
              </a:rPr>
              <a:t>势</a:t>
            </a:r>
            <a:r>
              <a:rPr sz="2800" b="1" spc="-5">
                <a:solidFill>
                  <a:srgbClr val="0000CC"/>
                </a:solidFill>
                <a:latin typeface="黑体" panose="02010609060101010101" pitchFamily="49" charset="-122"/>
                <a:cs typeface="黑体" panose="02010609060101010101" pitchFamily="49" charset="-122"/>
              </a:rPr>
              <a:t>，</a:t>
            </a:r>
            <a:r>
              <a:rPr sz="2800" b="1" spc="0" smtClean="0">
                <a:solidFill>
                  <a:srgbClr val="0000CC"/>
                </a:solidFill>
                <a:latin typeface="黑体" panose="02010609060101010101" pitchFamily="49" charset="-122"/>
                <a:cs typeface="黑体" panose="02010609060101010101" pitchFamily="49" charset="-122"/>
              </a:rPr>
              <a:t>有</a:t>
            </a:r>
            <a:r>
              <a:rPr sz="2800" b="1" spc="-10" smtClean="0">
                <a:solidFill>
                  <a:srgbClr val="0000CC"/>
                </a:solidFill>
                <a:latin typeface="黑体" panose="02010609060101010101" pitchFamily="49" charset="-122"/>
                <a:cs typeface="黑体" panose="02010609060101010101" pitchFamily="49" charset="-122"/>
              </a:rPr>
              <a:t>助</a:t>
            </a:r>
            <a:r>
              <a:rPr sz="2800" b="1" spc="0" smtClean="0">
                <a:solidFill>
                  <a:srgbClr val="0000CC"/>
                </a:solidFill>
                <a:latin typeface="黑体" panose="02010609060101010101" pitchFamily="49" charset="-122"/>
                <a:cs typeface="黑体" panose="02010609060101010101" pitchFamily="49" charset="-122"/>
              </a:rPr>
              <a:t>于理</a:t>
            </a:r>
            <a:r>
              <a:rPr sz="2800" b="1" spc="-10" smtClean="0">
                <a:solidFill>
                  <a:srgbClr val="0000CC"/>
                </a:solidFill>
                <a:latin typeface="黑体" panose="02010609060101010101" pitchFamily="49" charset="-122"/>
                <a:cs typeface="黑体" panose="02010609060101010101" pitchFamily="49" charset="-122"/>
              </a:rPr>
              <a:t>解</a:t>
            </a:r>
            <a:r>
              <a:rPr sz="2800" b="1" spc="0" smtClean="0">
                <a:solidFill>
                  <a:srgbClr val="0000CC"/>
                </a:solidFill>
                <a:latin typeface="黑体" panose="02010609060101010101" pitchFamily="49" charset="-122"/>
                <a:cs typeface="黑体" panose="02010609060101010101" pitchFamily="49" charset="-122"/>
              </a:rPr>
              <a:t>唯物</a:t>
            </a:r>
            <a:r>
              <a:rPr sz="2800" b="1" spc="-10" smtClean="0">
                <a:solidFill>
                  <a:srgbClr val="0000CC"/>
                </a:solidFill>
                <a:latin typeface="黑体" panose="02010609060101010101" pitchFamily="49" charset="-122"/>
                <a:cs typeface="黑体" panose="02010609060101010101" pitchFamily="49" charset="-122"/>
              </a:rPr>
              <a:t>史</a:t>
            </a:r>
            <a:r>
              <a:rPr sz="2800" b="1" spc="0" smtClean="0">
                <a:solidFill>
                  <a:srgbClr val="0000CC"/>
                </a:solidFill>
                <a:latin typeface="黑体" panose="02010609060101010101" pitchFamily="49" charset="-122"/>
                <a:cs typeface="黑体" panose="02010609060101010101" pitchFamily="49" charset="-122"/>
              </a:rPr>
              <a:t>观关</a:t>
            </a:r>
            <a:r>
              <a:rPr sz="2800" b="1" spc="-10" smtClean="0">
                <a:solidFill>
                  <a:srgbClr val="0000CC"/>
                </a:solidFill>
                <a:latin typeface="黑体" panose="02010609060101010101" pitchFamily="49" charset="-122"/>
                <a:cs typeface="黑体" panose="02010609060101010101" pitchFamily="49" charset="-122"/>
              </a:rPr>
              <a:t>于</a:t>
            </a:r>
            <a:r>
              <a:rPr sz="2800" b="1" spc="0" smtClean="0">
                <a:solidFill>
                  <a:srgbClr val="0000CC"/>
                </a:solidFill>
                <a:latin typeface="黑体" panose="02010609060101010101" pitchFamily="49" charset="-122"/>
                <a:cs typeface="黑体" panose="02010609060101010101" pitchFamily="49" charset="-122"/>
              </a:rPr>
              <a:t>人类</a:t>
            </a:r>
            <a:r>
              <a:rPr sz="2800" b="1" spc="-10" smtClean="0">
                <a:solidFill>
                  <a:srgbClr val="0000CC"/>
                </a:solidFill>
                <a:latin typeface="黑体" panose="02010609060101010101" pitchFamily="49" charset="-122"/>
                <a:cs typeface="黑体" panose="02010609060101010101" pitchFamily="49" charset="-122"/>
              </a:rPr>
              <a:t>历</a:t>
            </a:r>
            <a:r>
              <a:rPr sz="2800" b="1" spc="0" smtClean="0">
                <a:solidFill>
                  <a:srgbClr val="0000CC"/>
                </a:solidFill>
                <a:latin typeface="黑体" panose="02010609060101010101" pitchFamily="49" charset="-122"/>
                <a:cs typeface="黑体" panose="02010609060101010101" pitchFamily="49" charset="-122"/>
              </a:rPr>
              <a:t>史纵</a:t>
            </a:r>
            <a:r>
              <a:rPr sz="2800" b="1" spc="-10" smtClean="0">
                <a:solidFill>
                  <a:srgbClr val="0000CC"/>
                </a:solidFill>
                <a:latin typeface="黑体" panose="02010609060101010101" pitchFamily="49" charset="-122"/>
                <a:cs typeface="黑体" panose="02010609060101010101" pitchFamily="49" charset="-122"/>
              </a:rPr>
              <a:t>向</a:t>
            </a:r>
            <a:r>
              <a:rPr sz="2800" b="1" spc="0" smtClean="0">
                <a:solidFill>
                  <a:srgbClr val="0000CC"/>
                </a:solidFill>
                <a:latin typeface="黑体" panose="02010609060101010101" pitchFamily="49" charset="-122"/>
                <a:cs typeface="黑体" panose="02010609060101010101" pitchFamily="49" charset="-122"/>
              </a:rPr>
              <a:t>发</a:t>
            </a:r>
            <a:r>
              <a:rPr sz="2800" b="1" spc="15" smtClean="0">
                <a:solidFill>
                  <a:srgbClr val="0000CC"/>
                </a:solidFill>
                <a:latin typeface="黑体" panose="02010609060101010101" pitchFamily="49" charset="-122"/>
                <a:cs typeface="黑体" panose="02010609060101010101" pitchFamily="49" charset="-122"/>
              </a:rPr>
              <a:t>展与</a:t>
            </a:r>
            <a:r>
              <a:rPr sz="2800" b="1" spc="-10" smtClean="0">
                <a:solidFill>
                  <a:srgbClr val="0000CC"/>
                </a:solidFill>
                <a:latin typeface="黑体" panose="02010609060101010101" pitchFamily="49" charset="-122"/>
                <a:cs typeface="黑体" panose="02010609060101010101" pitchFamily="49" charset="-122"/>
              </a:rPr>
              <a:t>横</a:t>
            </a:r>
            <a:r>
              <a:rPr sz="2800" b="1" smtClean="0">
                <a:solidFill>
                  <a:srgbClr val="0000CC"/>
                </a:solidFill>
                <a:latin typeface="黑体" panose="02010609060101010101" pitchFamily="49" charset="-122"/>
                <a:cs typeface="黑体" panose="02010609060101010101" pitchFamily="49" charset="-122"/>
              </a:rPr>
              <a:t>向发</a:t>
            </a:r>
            <a:r>
              <a:rPr sz="2800" b="1" spc="-10" smtClean="0">
                <a:solidFill>
                  <a:srgbClr val="0000CC"/>
                </a:solidFill>
                <a:latin typeface="黑体" panose="02010609060101010101" pitchFamily="49" charset="-122"/>
                <a:cs typeface="黑体" panose="02010609060101010101" pitchFamily="49" charset="-122"/>
              </a:rPr>
              <a:t>展</a:t>
            </a:r>
            <a:r>
              <a:rPr sz="2800" b="1">
                <a:solidFill>
                  <a:srgbClr val="0000CC"/>
                </a:solidFill>
                <a:latin typeface="黑体" panose="02010609060101010101" pitchFamily="49" charset="-122"/>
                <a:cs typeface="黑体" panose="02010609060101010101" pitchFamily="49" charset="-122"/>
              </a:rPr>
              <a:t>、</a:t>
            </a:r>
            <a:r>
              <a:rPr sz="2800" b="1" spc="-5">
                <a:solidFill>
                  <a:srgbClr val="0000CC"/>
                </a:solidFill>
                <a:latin typeface="黑体" panose="02010609060101010101" pitchFamily="49" charset="-122"/>
                <a:cs typeface="黑体" panose="02010609060101010101" pitchFamily="49" charset="-122"/>
              </a:rPr>
              <a:t>以</a:t>
            </a:r>
            <a:r>
              <a:rPr sz="2800" b="1" spc="-10">
                <a:solidFill>
                  <a:srgbClr val="0000CC"/>
                </a:solidFill>
                <a:latin typeface="黑体" panose="02010609060101010101" pitchFamily="49" charset="-122"/>
                <a:cs typeface="黑体" panose="02010609060101010101" pitchFamily="49" charset="-122"/>
              </a:rPr>
              <a:t>及</a:t>
            </a:r>
            <a:r>
              <a:rPr sz="2800" b="1">
                <a:solidFill>
                  <a:srgbClr val="0000CC"/>
                </a:solidFill>
                <a:latin typeface="黑体" panose="02010609060101010101" pitchFamily="49" charset="-122"/>
                <a:cs typeface="黑体" panose="02010609060101010101" pitchFamily="49" charset="-122"/>
              </a:rPr>
              <a:t>它</a:t>
            </a:r>
            <a:r>
              <a:rPr sz="2800" b="1" spc="-5">
                <a:solidFill>
                  <a:srgbClr val="0000CC"/>
                </a:solidFill>
                <a:latin typeface="黑体" panose="02010609060101010101" pitchFamily="49" charset="-122"/>
                <a:cs typeface="黑体" panose="02010609060101010101" pitchFamily="49" charset="-122"/>
              </a:rPr>
              <a:t>们</a:t>
            </a:r>
            <a:r>
              <a:rPr sz="2800" b="1" spc="-10">
                <a:solidFill>
                  <a:srgbClr val="0000CC"/>
                </a:solidFill>
                <a:latin typeface="黑体" panose="02010609060101010101" pitchFamily="49" charset="-122"/>
                <a:cs typeface="黑体" panose="02010609060101010101" pitchFamily="49" charset="-122"/>
              </a:rPr>
              <a:t>之</a:t>
            </a:r>
            <a:r>
              <a:rPr sz="2800" b="1">
                <a:solidFill>
                  <a:srgbClr val="0000CC"/>
                </a:solidFill>
                <a:latin typeface="黑体" panose="02010609060101010101" pitchFamily="49" charset="-122"/>
                <a:cs typeface="黑体" panose="02010609060101010101" pitchFamily="49" charset="-122"/>
              </a:rPr>
              <a:t>间</a:t>
            </a:r>
            <a:r>
              <a:rPr sz="2800" b="1" spc="-5">
                <a:solidFill>
                  <a:srgbClr val="0000CC"/>
                </a:solidFill>
                <a:latin typeface="黑体" panose="02010609060101010101" pitchFamily="49" charset="-122"/>
                <a:cs typeface="黑体" panose="02010609060101010101" pitchFamily="49" charset="-122"/>
              </a:rPr>
              <a:t>相</a:t>
            </a:r>
            <a:r>
              <a:rPr sz="2800" b="1" spc="-10">
                <a:solidFill>
                  <a:srgbClr val="0000CC"/>
                </a:solidFill>
                <a:latin typeface="黑体" panose="02010609060101010101" pitchFamily="49" charset="-122"/>
                <a:cs typeface="黑体" panose="02010609060101010101" pitchFamily="49" charset="-122"/>
              </a:rPr>
              <a:t>辅</a:t>
            </a:r>
            <a:r>
              <a:rPr sz="2800" b="1">
                <a:solidFill>
                  <a:srgbClr val="0000CC"/>
                </a:solidFill>
                <a:latin typeface="黑体" panose="02010609060101010101" pitchFamily="49" charset="-122"/>
                <a:cs typeface="黑体" panose="02010609060101010101" pitchFamily="49" charset="-122"/>
              </a:rPr>
              <a:t>相</a:t>
            </a:r>
            <a:r>
              <a:rPr sz="2800" b="1" spc="-5">
                <a:solidFill>
                  <a:srgbClr val="0000CC"/>
                </a:solidFill>
                <a:latin typeface="黑体" panose="02010609060101010101" pitchFamily="49" charset="-122"/>
                <a:cs typeface="黑体" panose="02010609060101010101" pitchFamily="49" charset="-122"/>
              </a:rPr>
              <a:t>成</a:t>
            </a:r>
            <a:r>
              <a:rPr sz="2800" b="1" spc="-10">
                <a:solidFill>
                  <a:srgbClr val="0000CC"/>
                </a:solidFill>
                <a:latin typeface="黑体" panose="02010609060101010101" pitchFamily="49" charset="-122"/>
                <a:cs typeface="黑体" panose="02010609060101010101" pitchFamily="49" charset="-122"/>
              </a:rPr>
              <a:t>辩</a:t>
            </a:r>
            <a:r>
              <a:rPr sz="2800" b="1">
                <a:solidFill>
                  <a:srgbClr val="0000CC"/>
                </a:solidFill>
                <a:latin typeface="黑体" panose="02010609060101010101" pitchFamily="49" charset="-122"/>
                <a:cs typeface="黑体" panose="02010609060101010101" pitchFamily="49" charset="-122"/>
              </a:rPr>
              <a:t>证</a:t>
            </a:r>
            <a:r>
              <a:rPr sz="2800" b="1" spc="-5">
                <a:solidFill>
                  <a:srgbClr val="0000CC"/>
                </a:solidFill>
                <a:latin typeface="黑体" panose="02010609060101010101" pitchFamily="49" charset="-122"/>
                <a:cs typeface="黑体" panose="02010609060101010101" pitchFamily="49" charset="-122"/>
              </a:rPr>
              <a:t>关</a:t>
            </a:r>
            <a:r>
              <a:rPr sz="2800" b="1" spc="-10">
                <a:solidFill>
                  <a:srgbClr val="0000CC"/>
                </a:solidFill>
                <a:latin typeface="黑体" panose="02010609060101010101" pitchFamily="49" charset="-122"/>
                <a:cs typeface="黑体" panose="02010609060101010101" pitchFamily="49" charset="-122"/>
              </a:rPr>
              <a:t>系：</a:t>
            </a:r>
            <a:endParaRPr sz="2800">
              <a:latin typeface="黑体" panose="02010609060101010101" pitchFamily="49" charset="-122"/>
              <a:cs typeface="黑体" panose="02010609060101010101" pitchFamily="49" charset="-122"/>
            </a:endParaRPr>
          </a:p>
          <a:p>
            <a:pPr indent="409575"/>
            <a:r>
              <a:rPr sz="2800" b="1" spc="100">
                <a:latin typeface="Segoe UI Emoji" panose="020b0502040204020203"/>
                <a:cs typeface="Segoe UI Emoji" panose="020b0502040204020203"/>
              </a:rPr>
              <a:t>▶</a:t>
            </a:r>
            <a:r>
              <a:rPr sz="2800" b="1" spc="75">
                <a:latin typeface="黑体" panose="02010609060101010101" pitchFamily="49" charset="-122"/>
                <a:cs typeface="黑体" panose="02010609060101010101" pitchFamily="49" charset="-122"/>
              </a:rPr>
              <a:t>纵</a:t>
            </a:r>
            <a:r>
              <a:rPr sz="2800" b="1" spc="95">
                <a:latin typeface="黑体" panose="02010609060101010101" pitchFamily="49" charset="-122"/>
                <a:cs typeface="黑体" panose="02010609060101010101" pitchFamily="49" charset="-122"/>
              </a:rPr>
              <a:t>向发</a:t>
            </a:r>
            <a:r>
              <a:rPr sz="2800" b="1" spc="75">
                <a:latin typeface="黑体" panose="02010609060101010101" pitchFamily="49" charset="-122"/>
                <a:cs typeface="黑体" panose="02010609060101010101" pitchFamily="49" charset="-122"/>
              </a:rPr>
              <a:t>展</a:t>
            </a:r>
            <a:r>
              <a:rPr sz="2800" b="1" spc="95">
                <a:latin typeface="黑体" panose="02010609060101010101" pitchFamily="49" charset="-122"/>
                <a:cs typeface="黑体" panose="02010609060101010101" pitchFamily="49" charset="-122"/>
              </a:rPr>
              <a:t>：描</a:t>
            </a:r>
            <a:r>
              <a:rPr sz="2800" b="1" spc="75">
                <a:latin typeface="黑体" panose="02010609060101010101" pitchFamily="49" charset="-122"/>
                <a:cs typeface="黑体" panose="02010609060101010101" pitchFamily="49" charset="-122"/>
              </a:rPr>
              <a:t>述</a:t>
            </a:r>
            <a:r>
              <a:rPr sz="2800" b="1" spc="95">
                <a:latin typeface="黑体" panose="02010609060101010101" pitchFamily="49" charset="-122"/>
                <a:cs typeface="黑体" panose="02010609060101010101" pitchFamily="49" charset="-122"/>
              </a:rPr>
              <a:t>社会</a:t>
            </a:r>
            <a:r>
              <a:rPr sz="2800" b="1" spc="75">
                <a:latin typeface="黑体" panose="02010609060101010101" pitchFamily="49" charset="-122"/>
                <a:cs typeface="黑体" panose="02010609060101010101" pitchFamily="49" charset="-122"/>
              </a:rPr>
              <a:t>发</a:t>
            </a:r>
            <a:r>
              <a:rPr sz="2800" b="1" spc="95">
                <a:latin typeface="黑体" panose="02010609060101010101" pitchFamily="49" charset="-122"/>
                <a:cs typeface="黑体" panose="02010609060101010101" pitchFamily="49" charset="-122"/>
              </a:rPr>
              <a:t>展阶</a:t>
            </a:r>
            <a:r>
              <a:rPr sz="2800" b="1" spc="120">
                <a:latin typeface="黑体" panose="02010609060101010101" pitchFamily="49" charset="-122"/>
                <a:cs typeface="黑体" panose="02010609060101010101" pitchFamily="49" charset="-122"/>
              </a:rPr>
              <a:t>段</a:t>
            </a:r>
            <a:r>
              <a:rPr sz="2800" b="1" spc="100">
                <a:latin typeface="黑体" panose="02010609060101010101" pitchFamily="49" charset="-122"/>
                <a:cs typeface="黑体" panose="02010609060101010101" pitchFamily="49" charset="-122"/>
              </a:rPr>
              <a:t>，</a:t>
            </a:r>
            <a:r>
              <a:rPr sz="2800" b="1" spc="95">
                <a:latin typeface="黑体" panose="02010609060101010101" pitchFamily="49" charset="-122"/>
                <a:cs typeface="黑体" panose="02010609060101010101" pitchFamily="49" charset="-122"/>
              </a:rPr>
              <a:t>即</a:t>
            </a:r>
            <a:r>
              <a:rPr sz="2800" b="1" spc="75">
                <a:latin typeface="黑体" panose="02010609060101010101" pitchFamily="49" charset="-122"/>
                <a:cs typeface="黑体" panose="02010609060101010101" pitchFamily="49" charset="-122"/>
              </a:rPr>
              <a:t>我</a:t>
            </a:r>
            <a:r>
              <a:rPr sz="2800" b="1" spc="95">
                <a:latin typeface="黑体" panose="02010609060101010101" pitchFamily="49" charset="-122"/>
                <a:cs typeface="黑体" panose="02010609060101010101" pitchFamily="49" charset="-122"/>
              </a:rPr>
              <a:t>们通</a:t>
            </a:r>
            <a:r>
              <a:rPr sz="2800" b="1" spc="75">
                <a:latin typeface="黑体" panose="02010609060101010101" pitchFamily="49" charset="-122"/>
                <a:cs typeface="黑体" panose="02010609060101010101" pitchFamily="49" charset="-122"/>
              </a:rPr>
              <a:t>常</a:t>
            </a:r>
            <a:r>
              <a:rPr sz="2800" b="1" spc="95">
                <a:latin typeface="黑体" panose="02010609060101010101" pitchFamily="49" charset="-122"/>
                <a:cs typeface="黑体" panose="02010609060101010101" pitchFamily="49" charset="-122"/>
              </a:rPr>
              <a:t>所</a:t>
            </a:r>
            <a:r>
              <a:rPr sz="2800" b="1" spc="100">
                <a:latin typeface="黑体" panose="02010609060101010101" pitchFamily="49" charset="-122"/>
                <a:cs typeface="黑体" panose="02010609060101010101" pitchFamily="49" charset="-122"/>
              </a:rPr>
              <a:t>说</a:t>
            </a:r>
            <a:r>
              <a:rPr sz="2800" b="1" spc="95">
                <a:latin typeface="黑体" panose="02010609060101010101" pitchFamily="49" charset="-122"/>
                <a:cs typeface="黑体" panose="02010609060101010101" pitchFamily="49" charset="-122"/>
              </a:rPr>
              <a:t>的</a:t>
            </a:r>
            <a:r>
              <a:rPr sz="2800" b="1" spc="100">
                <a:latin typeface="黑体" panose="02010609060101010101" pitchFamily="49" charset="-122"/>
                <a:cs typeface="黑体" panose="02010609060101010101" pitchFamily="49" charset="-122"/>
              </a:rPr>
              <a:t>社</a:t>
            </a:r>
            <a:r>
              <a:rPr sz="2800" b="1" spc="-10">
                <a:latin typeface="黑体" panose="02010609060101010101" pitchFamily="49" charset="-122"/>
                <a:cs typeface="黑体" panose="02010609060101010101" pitchFamily="49" charset="-122"/>
              </a:rPr>
              <a:t>会生</a:t>
            </a:r>
            <a:r>
              <a:rPr sz="2800" b="1" spc="0">
                <a:latin typeface="黑体" panose="02010609060101010101" pitchFamily="49" charset="-122"/>
                <a:cs typeface="黑体" panose="02010609060101010101" pitchFamily="49" charset="-122"/>
              </a:rPr>
              <a:t>产</a:t>
            </a:r>
            <a:r>
              <a:rPr sz="2800" b="1" spc="-10">
                <a:latin typeface="黑体" panose="02010609060101010101" pitchFamily="49" charset="-122"/>
                <a:cs typeface="黑体" panose="02010609060101010101" pitchFamily="49" charset="-122"/>
              </a:rPr>
              <a:t>力的</a:t>
            </a:r>
            <a:r>
              <a:rPr sz="2800" b="1">
                <a:latin typeface="黑体" panose="02010609060101010101" pitchFamily="49" charset="-122"/>
                <a:cs typeface="黑体" panose="02010609060101010101" pitchFamily="49" charset="-122"/>
              </a:rPr>
              <a:t>发</a:t>
            </a:r>
            <a:r>
              <a:rPr sz="2800" b="1" spc="-10">
                <a:latin typeface="黑体" panose="02010609060101010101" pitchFamily="49" charset="-122"/>
                <a:cs typeface="黑体" panose="02010609060101010101" pitchFamily="49" charset="-122"/>
              </a:rPr>
              <a:t>展引</a:t>
            </a:r>
            <a:r>
              <a:rPr sz="2800" b="1">
                <a:latin typeface="黑体" panose="02010609060101010101" pitchFamily="49" charset="-122"/>
                <a:cs typeface="黑体" panose="02010609060101010101" pitchFamily="49" charset="-122"/>
              </a:rPr>
              <a:t>起</a:t>
            </a:r>
            <a:r>
              <a:rPr sz="2800" b="1" spc="-10">
                <a:latin typeface="黑体" panose="02010609060101010101" pitchFamily="49" charset="-122"/>
                <a:cs typeface="黑体" panose="02010609060101010101" pitchFamily="49" charset="-122"/>
              </a:rPr>
              <a:t>生产</a:t>
            </a:r>
            <a:r>
              <a:rPr sz="2800" b="1">
                <a:latin typeface="黑体" panose="02010609060101010101" pitchFamily="49" charset="-122"/>
                <a:cs typeface="黑体" panose="02010609060101010101" pitchFamily="49" charset="-122"/>
              </a:rPr>
              <a:t>关</a:t>
            </a:r>
            <a:r>
              <a:rPr sz="2800" b="1" spc="-10">
                <a:latin typeface="黑体" panose="02010609060101010101" pitchFamily="49" charset="-122"/>
                <a:cs typeface="黑体" panose="02010609060101010101" pitchFamily="49" charset="-122"/>
              </a:rPr>
              <a:t>系变</a:t>
            </a:r>
            <a:r>
              <a:rPr sz="2800" b="1">
                <a:latin typeface="黑体" panose="02010609060101010101" pitchFamily="49" charset="-122"/>
                <a:cs typeface="黑体" panose="02010609060101010101" pitchFamily="49" charset="-122"/>
              </a:rPr>
              <a:t>化</a:t>
            </a:r>
            <a:r>
              <a:rPr sz="2800" b="1" spc="-10">
                <a:latin typeface="黑体" panose="02010609060101010101" pitchFamily="49" charset="-122"/>
                <a:cs typeface="黑体" panose="02010609060101010101" pitchFamily="49" charset="-122"/>
              </a:rPr>
              <a:t>从而</a:t>
            </a:r>
            <a:r>
              <a:rPr sz="2800" b="1">
                <a:latin typeface="黑体" panose="02010609060101010101" pitchFamily="49" charset="-122"/>
                <a:cs typeface="黑体" panose="02010609060101010101" pitchFamily="49" charset="-122"/>
              </a:rPr>
              <a:t>引</a:t>
            </a:r>
            <a:r>
              <a:rPr sz="2800" b="1" spc="15">
                <a:latin typeface="黑体" panose="02010609060101010101" pitchFamily="49" charset="-122"/>
                <a:cs typeface="黑体" panose="02010609060101010101" pitchFamily="49" charset="-122"/>
              </a:rPr>
              <a:t>起</a:t>
            </a:r>
            <a:r>
              <a:rPr sz="2800" b="1" spc="-10">
                <a:solidFill>
                  <a:srgbClr val="0000CC"/>
                </a:solidFill>
                <a:latin typeface="黑体" panose="02010609060101010101" pitchFamily="49" charset="-122"/>
                <a:cs typeface="黑体" panose="02010609060101010101" pitchFamily="49" charset="-122"/>
              </a:rPr>
              <a:t>社</a:t>
            </a:r>
            <a:r>
              <a:rPr sz="2800" b="1" spc="0">
                <a:solidFill>
                  <a:srgbClr val="0000CC"/>
                </a:solidFill>
                <a:latin typeface="黑体" panose="02010609060101010101" pitchFamily="49" charset="-122"/>
                <a:cs typeface="黑体" panose="02010609060101010101" pitchFamily="49" charset="-122"/>
              </a:rPr>
              <a:t>会</a:t>
            </a:r>
            <a:r>
              <a:rPr sz="2800" b="1" spc="-10">
                <a:solidFill>
                  <a:srgbClr val="0000CC"/>
                </a:solidFill>
                <a:latin typeface="黑体" panose="02010609060101010101" pitchFamily="49" charset="-122"/>
                <a:cs typeface="黑体" panose="02010609060101010101" pitchFamily="49" charset="-122"/>
              </a:rPr>
              <a:t>形</a:t>
            </a:r>
            <a:r>
              <a:rPr sz="2800" b="1">
                <a:solidFill>
                  <a:srgbClr val="0000CC"/>
                </a:solidFill>
                <a:latin typeface="黑体" panose="02010609060101010101" pitchFamily="49" charset="-122"/>
                <a:cs typeface="黑体" panose="02010609060101010101" pitchFamily="49" charset="-122"/>
              </a:rPr>
              <a:t>态</a:t>
            </a:r>
            <a:r>
              <a:rPr sz="2800" b="1" spc="-5">
                <a:latin typeface="黑体" panose="02010609060101010101" pitchFamily="49" charset="-122"/>
                <a:cs typeface="黑体" panose="02010609060101010101" pitchFamily="49" charset="-122"/>
              </a:rPr>
              <a:t>变</a:t>
            </a:r>
            <a:r>
              <a:rPr sz="2800" b="1" spc="-10">
                <a:latin typeface="黑体" panose="02010609060101010101" pitchFamily="49" charset="-122"/>
                <a:cs typeface="黑体" panose="02010609060101010101" pitchFamily="49" charset="-122"/>
              </a:rPr>
              <a:t>化；</a:t>
            </a:r>
            <a:endParaRPr sz="2800">
              <a:latin typeface="黑体" panose="02010609060101010101" pitchFamily="49" charset="-122"/>
              <a:cs typeface="黑体" panose="02010609060101010101" pitchFamily="49" charset="-122"/>
            </a:endParaRPr>
          </a:p>
          <a:p>
            <a:pPr indent="409575"/>
            <a:r>
              <a:rPr sz="2800" b="1" spc="100">
                <a:latin typeface="Segoe UI Emoji" panose="020b0502040204020203"/>
                <a:cs typeface="Segoe UI Emoji" panose="020b0502040204020203"/>
              </a:rPr>
              <a:t>▶</a:t>
            </a:r>
            <a:r>
              <a:rPr sz="2800" b="1" spc="75">
                <a:latin typeface="黑体" panose="02010609060101010101" pitchFamily="49" charset="-122"/>
                <a:cs typeface="黑体" panose="02010609060101010101" pitchFamily="49" charset="-122"/>
              </a:rPr>
              <a:t>横</a:t>
            </a:r>
            <a:r>
              <a:rPr sz="2800" b="1" spc="95">
                <a:latin typeface="黑体" panose="02010609060101010101" pitchFamily="49" charset="-122"/>
                <a:cs typeface="黑体" panose="02010609060101010101" pitchFamily="49" charset="-122"/>
              </a:rPr>
              <a:t>向发</a:t>
            </a:r>
            <a:r>
              <a:rPr sz="2800" b="1" spc="75">
                <a:latin typeface="黑体" panose="02010609060101010101" pitchFamily="49" charset="-122"/>
                <a:cs typeface="黑体" panose="02010609060101010101" pitchFamily="49" charset="-122"/>
              </a:rPr>
              <a:t>展</a:t>
            </a:r>
            <a:r>
              <a:rPr sz="2800" b="1" spc="95">
                <a:latin typeface="黑体" panose="02010609060101010101" pitchFamily="49" charset="-122"/>
                <a:cs typeface="黑体" panose="02010609060101010101" pitchFamily="49" charset="-122"/>
              </a:rPr>
              <a:t>：描</a:t>
            </a:r>
            <a:r>
              <a:rPr sz="2800" b="1" spc="75">
                <a:latin typeface="黑体" panose="02010609060101010101" pitchFamily="49" charset="-122"/>
                <a:cs typeface="黑体" panose="02010609060101010101" pitchFamily="49" charset="-122"/>
              </a:rPr>
              <a:t>述</a:t>
            </a:r>
            <a:r>
              <a:rPr sz="2800" b="1" spc="95">
                <a:latin typeface="黑体" panose="02010609060101010101" pitchFamily="49" charset="-122"/>
                <a:cs typeface="黑体" panose="02010609060101010101" pitchFamily="49" charset="-122"/>
              </a:rPr>
              <a:t>人类</a:t>
            </a:r>
            <a:r>
              <a:rPr sz="2800" b="1" spc="75">
                <a:latin typeface="黑体" panose="02010609060101010101" pitchFamily="49" charset="-122"/>
                <a:cs typeface="黑体" panose="02010609060101010101" pitchFamily="49" charset="-122"/>
              </a:rPr>
              <a:t>历</a:t>
            </a:r>
            <a:r>
              <a:rPr sz="2800" b="1" spc="95">
                <a:latin typeface="黑体" panose="02010609060101010101" pitchFamily="49" charset="-122"/>
                <a:cs typeface="黑体" panose="02010609060101010101" pitchFamily="49" charset="-122"/>
              </a:rPr>
              <a:t>史是</a:t>
            </a:r>
            <a:r>
              <a:rPr sz="2800" b="1" spc="75">
                <a:latin typeface="黑体" panose="02010609060101010101" pitchFamily="49" charset="-122"/>
                <a:cs typeface="黑体" panose="02010609060101010101" pitchFamily="49" charset="-122"/>
              </a:rPr>
              <a:t>如</a:t>
            </a:r>
            <a:r>
              <a:rPr sz="2800" b="1" spc="95">
                <a:latin typeface="黑体" panose="02010609060101010101" pitchFamily="49" charset="-122"/>
                <a:cs typeface="黑体" panose="02010609060101010101" pitchFamily="49" charset="-122"/>
              </a:rPr>
              <a:t>何从</a:t>
            </a:r>
            <a:r>
              <a:rPr sz="2800" b="1" spc="75">
                <a:latin typeface="黑体" panose="02010609060101010101" pitchFamily="49" charset="-122"/>
                <a:cs typeface="黑体" panose="02010609060101010101" pitchFamily="49" charset="-122"/>
              </a:rPr>
              <a:t>原</a:t>
            </a:r>
            <a:r>
              <a:rPr sz="2800" b="1" spc="95">
                <a:latin typeface="黑体" panose="02010609060101010101" pitchFamily="49" charset="-122"/>
                <a:cs typeface="黑体" panose="02010609060101010101" pitchFamily="49" charset="-122"/>
              </a:rPr>
              <a:t>始的</a:t>
            </a:r>
            <a:r>
              <a:rPr sz="2800" b="1" spc="75">
                <a:latin typeface="黑体" panose="02010609060101010101" pitchFamily="49" charset="-122"/>
                <a:cs typeface="黑体" panose="02010609060101010101" pitchFamily="49" charset="-122"/>
              </a:rPr>
              <a:t>相</a:t>
            </a:r>
            <a:r>
              <a:rPr sz="2800" b="1" spc="95">
                <a:latin typeface="黑体" panose="02010609060101010101" pitchFamily="49" charset="-122"/>
                <a:cs typeface="黑体" panose="02010609060101010101" pitchFamily="49" charset="-122"/>
              </a:rPr>
              <a:t>对</a:t>
            </a:r>
            <a:r>
              <a:rPr sz="2800" b="1" spc="100">
                <a:latin typeface="黑体" panose="02010609060101010101" pitchFamily="49" charset="-122"/>
                <a:cs typeface="黑体" panose="02010609060101010101" pitchFamily="49" charset="-122"/>
              </a:rPr>
              <a:t>孤</a:t>
            </a:r>
            <a:r>
              <a:rPr sz="2800" b="1" spc="95">
                <a:latin typeface="黑体" panose="02010609060101010101" pitchFamily="49" charset="-122"/>
                <a:cs typeface="黑体" panose="02010609060101010101" pitchFamily="49" charset="-122"/>
              </a:rPr>
              <a:t>立</a:t>
            </a:r>
            <a:r>
              <a:rPr sz="2800" b="1" spc="100">
                <a:latin typeface="黑体" panose="02010609060101010101" pitchFamily="49" charset="-122"/>
                <a:cs typeface="黑体" panose="02010609060101010101" pitchFamily="49" charset="-122"/>
              </a:rPr>
              <a:t>的</a:t>
            </a:r>
            <a:r>
              <a:rPr sz="2800" b="1" spc="-10">
                <a:latin typeface="黑体" panose="02010609060101010101" pitchFamily="49" charset="-122"/>
                <a:cs typeface="黑体" panose="02010609060101010101" pitchFamily="49" charset="-122"/>
              </a:rPr>
              <a:t>分</a:t>
            </a:r>
            <a:r>
              <a:rPr sz="2800" b="1" spc="0">
                <a:latin typeface="黑体" panose="02010609060101010101" pitchFamily="49" charset="-122"/>
                <a:cs typeface="黑体" panose="02010609060101010101" pitchFamily="49" charset="-122"/>
              </a:rPr>
              <a:t>散</a:t>
            </a:r>
            <a:r>
              <a:rPr sz="2800" b="1" spc="-5">
                <a:latin typeface="黑体" panose="02010609060101010101" pitchFamily="49" charset="-122"/>
                <a:cs typeface="黑体" panose="02010609060101010101" pitchFamily="49" charset="-122"/>
              </a:rPr>
              <a:t>的人</a:t>
            </a:r>
            <a:r>
              <a:rPr sz="2800" b="1" spc="0">
                <a:latin typeface="黑体" panose="02010609060101010101" pitchFamily="49" charset="-122"/>
                <a:cs typeface="黑体" panose="02010609060101010101" pitchFamily="49" charset="-122"/>
              </a:rPr>
              <a:t>群</a:t>
            </a:r>
            <a:r>
              <a:rPr sz="2800" b="1" spc="-5">
                <a:latin typeface="黑体" panose="02010609060101010101" pitchFamily="49" charset="-122"/>
                <a:cs typeface="黑体" panose="02010609060101010101" pitchFamily="49" charset="-122"/>
              </a:rPr>
              <a:t>发展</a:t>
            </a:r>
            <a:r>
              <a:rPr sz="2800" b="1" spc="0">
                <a:latin typeface="黑体" panose="02010609060101010101" pitchFamily="49" charset="-122"/>
                <a:cs typeface="黑体" panose="02010609060101010101" pitchFamily="49" charset="-122"/>
              </a:rPr>
              <a:t>到</a:t>
            </a:r>
            <a:r>
              <a:rPr sz="2800" b="1" spc="-5">
                <a:latin typeface="黑体" panose="02010609060101010101" pitchFamily="49" charset="-122"/>
                <a:cs typeface="黑体" panose="02010609060101010101" pitchFamily="49" charset="-122"/>
              </a:rPr>
              <a:t>今天</a:t>
            </a:r>
            <a:r>
              <a:rPr sz="2800" b="1" spc="0">
                <a:latin typeface="黑体" panose="02010609060101010101" pitchFamily="49" charset="-122"/>
                <a:cs typeface="黑体" panose="02010609060101010101" pitchFamily="49" charset="-122"/>
              </a:rPr>
              <a:t>全</a:t>
            </a:r>
            <a:r>
              <a:rPr sz="2800" b="1" spc="-5">
                <a:latin typeface="黑体" panose="02010609060101010101" pitchFamily="49" charset="-122"/>
                <a:cs typeface="黑体" panose="02010609060101010101" pitchFamily="49" charset="-122"/>
              </a:rPr>
              <a:t>球密</a:t>
            </a:r>
            <a:r>
              <a:rPr sz="2800" b="1" spc="0">
                <a:latin typeface="黑体" panose="02010609060101010101" pitchFamily="49" charset="-122"/>
                <a:cs typeface="黑体" panose="02010609060101010101" pitchFamily="49" charset="-122"/>
              </a:rPr>
              <a:t>切</a:t>
            </a:r>
            <a:r>
              <a:rPr sz="2800" b="1" spc="-5">
                <a:latin typeface="黑体" panose="02010609060101010101" pitchFamily="49" charset="-122"/>
                <a:cs typeface="黑体" panose="02010609060101010101" pitchFamily="49" charset="-122"/>
              </a:rPr>
              <a:t>联系</a:t>
            </a:r>
            <a:r>
              <a:rPr sz="2800" b="1" spc="0">
                <a:latin typeface="黑体" panose="02010609060101010101" pitchFamily="49" charset="-122"/>
                <a:cs typeface="黑体" panose="02010609060101010101" pitchFamily="49" charset="-122"/>
              </a:rPr>
              <a:t>的</a:t>
            </a:r>
            <a:r>
              <a:rPr sz="2800" b="1" spc="-5">
                <a:latin typeface="黑体" panose="02010609060101010101" pitchFamily="49" charset="-122"/>
                <a:cs typeface="黑体" panose="02010609060101010101" pitchFamily="49" charset="-122"/>
              </a:rPr>
              <a:t>整体</a:t>
            </a:r>
            <a:r>
              <a:rPr sz="2800" b="1" spc="0">
                <a:latin typeface="黑体" panose="02010609060101010101" pitchFamily="49" charset="-122"/>
                <a:cs typeface="黑体" panose="02010609060101010101" pitchFamily="49" charset="-122"/>
              </a:rPr>
              <a:t>的</a:t>
            </a:r>
            <a:r>
              <a:rPr sz="2800" b="1" spc="-5">
                <a:latin typeface="黑体" panose="02010609060101010101" pitchFamily="49" charset="-122"/>
                <a:cs typeface="黑体" panose="02010609060101010101" pitchFamily="49" charset="-122"/>
              </a:rPr>
              <a:t>过</a:t>
            </a:r>
            <a:r>
              <a:rPr sz="2800" b="1" spc="70">
                <a:latin typeface="黑体" panose="02010609060101010101" pitchFamily="49" charset="-122"/>
                <a:cs typeface="黑体" panose="02010609060101010101" pitchFamily="49" charset="-122"/>
              </a:rPr>
              <a:t>程</a:t>
            </a:r>
            <a:r>
              <a:rPr sz="2800" b="1" spc="5">
                <a:latin typeface="黑体" panose="02010609060101010101" pitchFamily="49" charset="-122"/>
                <a:cs typeface="黑体" panose="02010609060101010101" pitchFamily="49" charset="-122"/>
              </a:rPr>
              <a:t>，</a:t>
            </a:r>
            <a:r>
              <a:rPr sz="2800" b="1" spc="0">
                <a:latin typeface="黑体" panose="02010609060101010101" pitchFamily="49" charset="-122"/>
                <a:cs typeface="黑体" panose="02010609060101010101" pitchFamily="49" charset="-122"/>
              </a:rPr>
              <a:t>即</a:t>
            </a:r>
            <a:r>
              <a:rPr sz="2800" b="1" spc="-5">
                <a:solidFill>
                  <a:srgbClr val="0000CC"/>
                </a:solidFill>
                <a:latin typeface="黑体" panose="02010609060101010101" pitchFamily="49" charset="-122"/>
                <a:cs typeface="黑体" panose="02010609060101010101" pitchFamily="49" charset="-122"/>
              </a:rPr>
              <a:t>世</a:t>
            </a:r>
            <a:r>
              <a:rPr sz="2800" b="1" spc="20">
                <a:solidFill>
                  <a:srgbClr val="0000CC"/>
                </a:solidFill>
                <a:latin typeface="黑体" panose="02010609060101010101" pitchFamily="49" charset="-122"/>
                <a:cs typeface="黑体" panose="02010609060101010101" pitchFamily="49" charset="-122"/>
              </a:rPr>
              <a:t>界历</a:t>
            </a:r>
            <a:r>
              <a:rPr sz="2800" b="1" spc="-10">
                <a:solidFill>
                  <a:srgbClr val="0000CC"/>
                </a:solidFill>
                <a:latin typeface="黑体" panose="02010609060101010101" pitchFamily="49" charset="-122"/>
                <a:cs typeface="黑体" panose="02010609060101010101" pitchFamily="49" charset="-122"/>
              </a:rPr>
              <a:t>史</a:t>
            </a:r>
            <a:r>
              <a:rPr sz="2800" b="1" spc="-10">
                <a:latin typeface="黑体" panose="02010609060101010101" pitchFamily="49" charset="-122"/>
                <a:cs typeface="黑体" panose="02010609060101010101" pitchFamily="49" charset="-122"/>
              </a:rPr>
              <a:t>的</a:t>
            </a:r>
            <a:r>
              <a:rPr sz="2800" b="1" spc="0">
                <a:latin typeface="黑体" panose="02010609060101010101" pitchFamily="49" charset="-122"/>
                <a:cs typeface="黑体" panose="02010609060101010101" pitchFamily="49" charset="-122"/>
              </a:rPr>
              <a:t>形</a:t>
            </a:r>
            <a:r>
              <a:rPr sz="2800" b="1" spc="-10">
                <a:latin typeface="黑体" panose="02010609060101010101" pitchFamily="49" charset="-122"/>
                <a:cs typeface="黑体" panose="02010609060101010101" pitchFamily="49" charset="-122"/>
              </a:rPr>
              <a:t>成过</a:t>
            </a:r>
            <a:r>
              <a:rPr sz="2800" b="1">
                <a:latin typeface="黑体" panose="02010609060101010101" pitchFamily="49" charset="-122"/>
                <a:cs typeface="黑体" panose="02010609060101010101" pitchFamily="49" charset="-122"/>
              </a:rPr>
              <a:t>程</a:t>
            </a:r>
            <a:r>
              <a:rPr sz="2800" b="1" spc="-10">
                <a:latin typeface="黑体" panose="02010609060101010101" pitchFamily="49" charset="-122"/>
                <a:cs typeface="黑体" panose="02010609060101010101" pitchFamily="49" charset="-122"/>
              </a:rPr>
              <a:t>；</a:t>
            </a:r>
            <a:endParaRPr sz="2800">
              <a:latin typeface="黑体" panose="02010609060101010101" pitchFamily="49" charset="-122"/>
              <a:cs typeface="黑体" panose="02010609060101010101" pitchFamily="49" charset="-122"/>
            </a:endParaRPr>
          </a:p>
          <a:p>
            <a:pPr indent="409575"/>
            <a:r>
              <a:rPr sz="2800" b="1" spc="100">
                <a:latin typeface="Segoe UI Emoji" panose="020b0502040204020203"/>
                <a:cs typeface="Segoe UI Emoji" panose="020b0502040204020203"/>
              </a:rPr>
              <a:t>▶</a:t>
            </a:r>
            <a:r>
              <a:rPr sz="2800" b="1" spc="75">
                <a:latin typeface="黑体" panose="02010609060101010101" pitchFamily="49" charset="-122"/>
                <a:cs typeface="黑体" panose="02010609060101010101" pitchFamily="49" charset="-122"/>
              </a:rPr>
              <a:t>纵</a:t>
            </a:r>
            <a:r>
              <a:rPr sz="2800" b="1" spc="95">
                <a:latin typeface="黑体" panose="02010609060101010101" pitchFamily="49" charset="-122"/>
                <a:cs typeface="黑体" panose="02010609060101010101" pitchFamily="49" charset="-122"/>
              </a:rPr>
              <a:t>向发</a:t>
            </a:r>
            <a:r>
              <a:rPr sz="2800" b="1" spc="75">
                <a:latin typeface="黑体" panose="02010609060101010101" pitchFamily="49" charset="-122"/>
                <a:cs typeface="黑体" panose="02010609060101010101" pitchFamily="49" charset="-122"/>
              </a:rPr>
              <a:t>展</a:t>
            </a:r>
            <a:r>
              <a:rPr sz="2800" b="1" spc="95">
                <a:latin typeface="黑体" panose="02010609060101010101" pitchFamily="49" charset="-122"/>
                <a:cs typeface="黑体" panose="02010609060101010101" pitchFamily="49" charset="-122"/>
              </a:rPr>
              <a:t>与横</a:t>
            </a:r>
            <a:r>
              <a:rPr sz="2800" b="1" spc="75">
                <a:latin typeface="黑体" panose="02010609060101010101" pitchFamily="49" charset="-122"/>
                <a:cs typeface="黑体" panose="02010609060101010101" pitchFamily="49" charset="-122"/>
              </a:rPr>
              <a:t>向</a:t>
            </a:r>
            <a:r>
              <a:rPr sz="2800" b="1" spc="95">
                <a:latin typeface="黑体" panose="02010609060101010101" pitchFamily="49" charset="-122"/>
                <a:cs typeface="黑体" panose="02010609060101010101" pitchFamily="49" charset="-122"/>
              </a:rPr>
              <a:t>发</a:t>
            </a:r>
            <a:r>
              <a:rPr sz="2800" b="1" spc="120">
                <a:latin typeface="黑体" panose="02010609060101010101" pitchFamily="49" charset="-122"/>
                <a:cs typeface="黑体" panose="02010609060101010101" pitchFamily="49" charset="-122"/>
              </a:rPr>
              <a:t>展</a:t>
            </a:r>
            <a:r>
              <a:rPr sz="2800" b="1" spc="75">
                <a:solidFill>
                  <a:srgbClr val="0000CC"/>
                </a:solidFill>
                <a:latin typeface="黑体" panose="02010609060101010101" pitchFamily="49" charset="-122"/>
                <a:cs typeface="黑体" panose="02010609060101010101" pitchFamily="49" charset="-122"/>
              </a:rPr>
              <a:t>相</a:t>
            </a:r>
            <a:r>
              <a:rPr sz="2800" b="1" spc="95">
                <a:solidFill>
                  <a:srgbClr val="0000CC"/>
                </a:solidFill>
                <a:latin typeface="黑体" panose="02010609060101010101" pitchFamily="49" charset="-122"/>
                <a:cs typeface="黑体" panose="02010609060101010101" pitchFamily="49" charset="-122"/>
              </a:rPr>
              <a:t>辅相</a:t>
            </a:r>
            <a:r>
              <a:rPr sz="2800" b="1" spc="90">
                <a:solidFill>
                  <a:srgbClr val="0000CC"/>
                </a:solidFill>
                <a:latin typeface="黑体" panose="02010609060101010101" pitchFamily="49" charset="-122"/>
                <a:cs typeface="黑体" panose="02010609060101010101" pitchFamily="49" charset="-122"/>
              </a:rPr>
              <a:t>成</a:t>
            </a:r>
            <a:r>
              <a:rPr sz="2800" b="1" spc="100">
                <a:latin typeface="黑体" panose="02010609060101010101" pitchFamily="49" charset="-122"/>
                <a:cs typeface="黑体" panose="02010609060101010101" pitchFamily="49" charset="-122"/>
              </a:rPr>
              <a:t>，</a:t>
            </a:r>
            <a:r>
              <a:rPr sz="2800" b="1" spc="95">
                <a:latin typeface="黑体" panose="02010609060101010101" pitchFamily="49" charset="-122"/>
                <a:cs typeface="黑体" panose="02010609060101010101" pitchFamily="49" charset="-122"/>
              </a:rPr>
              <a:t>前</a:t>
            </a:r>
            <a:r>
              <a:rPr sz="2800" b="1" spc="75">
                <a:latin typeface="黑体" panose="02010609060101010101" pitchFamily="49" charset="-122"/>
                <a:cs typeface="黑体" panose="02010609060101010101" pitchFamily="49" charset="-122"/>
              </a:rPr>
              <a:t>者</a:t>
            </a:r>
            <a:r>
              <a:rPr sz="2800" b="1" spc="95">
                <a:latin typeface="黑体" panose="02010609060101010101" pitchFamily="49" charset="-122"/>
                <a:cs typeface="黑体" panose="02010609060101010101" pitchFamily="49" charset="-122"/>
              </a:rPr>
              <a:t>加强</a:t>
            </a:r>
            <a:r>
              <a:rPr sz="2800" b="1" spc="75">
                <a:latin typeface="黑体" panose="02010609060101010101" pitchFamily="49" charset="-122"/>
                <a:cs typeface="黑体" panose="02010609060101010101" pitchFamily="49" charset="-122"/>
              </a:rPr>
              <a:t>后</a:t>
            </a:r>
            <a:r>
              <a:rPr sz="2800" b="1" spc="105">
                <a:latin typeface="黑体" panose="02010609060101010101" pitchFamily="49" charset="-122"/>
                <a:cs typeface="黑体" panose="02010609060101010101" pitchFamily="49" charset="-122"/>
              </a:rPr>
              <a:t>者，</a:t>
            </a:r>
            <a:r>
              <a:rPr sz="2800" b="1" spc="95">
                <a:latin typeface="黑体" panose="02010609060101010101" pitchFamily="49" charset="-122"/>
                <a:cs typeface="黑体" panose="02010609060101010101" pitchFamily="49" charset="-122"/>
              </a:rPr>
              <a:t>后</a:t>
            </a:r>
            <a:r>
              <a:rPr sz="2800" b="1" spc="100">
                <a:latin typeface="黑体" panose="02010609060101010101" pitchFamily="49" charset="-122"/>
                <a:cs typeface="黑体" panose="02010609060101010101" pitchFamily="49" charset="-122"/>
              </a:rPr>
              <a:t>者</a:t>
            </a:r>
            <a:r>
              <a:rPr sz="2800" b="1" spc="-10">
                <a:latin typeface="黑体" panose="02010609060101010101" pitchFamily="49" charset="-122"/>
                <a:cs typeface="黑体" panose="02010609060101010101" pitchFamily="49" charset="-122"/>
              </a:rPr>
              <a:t>反作</a:t>
            </a:r>
            <a:r>
              <a:rPr sz="2800" b="1" spc="0">
                <a:latin typeface="黑体" panose="02010609060101010101" pitchFamily="49" charset="-122"/>
                <a:cs typeface="黑体" panose="02010609060101010101" pitchFamily="49" charset="-122"/>
              </a:rPr>
              <a:t>用</a:t>
            </a:r>
            <a:r>
              <a:rPr sz="2800" b="1" spc="-10">
                <a:latin typeface="黑体" panose="02010609060101010101" pitchFamily="49" charset="-122"/>
                <a:cs typeface="黑体" panose="02010609060101010101" pitchFamily="49" charset="-122"/>
              </a:rPr>
              <a:t>于后</a:t>
            </a:r>
            <a:r>
              <a:rPr sz="2800" b="1" spc="5">
                <a:latin typeface="黑体" panose="02010609060101010101" pitchFamily="49" charset="-122"/>
                <a:cs typeface="黑体" panose="02010609060101010101" pitchFamily="49" charset="-122"/>
              </a:rPr>
              <a:t>者</a:t>
            </a:r>
            <a:r>
              <a:rPr sz="2800" b="1" spc="-15">
                <a:latin typeface="黑体" panose="02010609060101010101" pitchFamily="49" charset="-122"/>
                <a:cs typeface="黑体" panose="02010609060101010101" pitchFamily="49" charset="-122"/>
              </a:rPr>
              <a:t>，</a:t>
            </a:r>
            <a:r>
              <a:rPr sz="2800" b="1" spc="-10">
                <a:latin typeface="黑体" panose="02010609060101010101" pitchFamily="49" charset="-122"/>
                <a:cs typeface="黑体" panose="02010609060101010101" pitchFamily="49" charset="-122"/>
              </a:rPr>
              <a:t>共</a:t>
            </a:r>
            <a:r>
              <a:rPr sz="2800" b="1" spc="0">
                <a:latin typeface="黑体" panose="02010609060101010101" pitchFamily="49" charset="-122"/>
                <a:cs typeface="黑体" panose="02010609060101010101" pitchFamily="49" charset="-122"/>
              </a:rPr>
              <a:t>同</a:t>
            </a:r>
            <a:r>
              <a:rPr sz="2800" b="1" spc="-10">
                <a:latin typeface="黑体" panose="02010609060101010101" pitchFamily="49" charset="-122"/>
                <a:cs typeface="黑体" panose="02010609060101010101" pitchFamily="49" charset="-122"/>
              </a:rPr>
              <a:t>推动</a:t>
            </a:r>
            <a:r>
              <a:rPr sz="2800" b="1">
                <a:latin typeface="黑体" panose="02010609060101010101" pitchFamily="49" charset="-122"/>
                <a:cs typeface="黑体" panose="02010609060101010101" pitchFamily="49" charset="-122"/>
              </a:rPr>
              <a:t>历</a:t>
            </a:r>
            <a:r>
              <a:rPr sz="2800" b="1" spc="-10">
                <a:latin typeface="黑体" panose="02010609060101010101" pitchFamily="49" charset="-122"/>
                <a:cs typeface="黑体" panose="02010609060101010101" pitchFamily="49" charset="-122"/>
              </a:rPr>
              <a:t>史前</a:t>
            </a:r>
            <a:r>
              <a:rPr sz="2800" b="1" spc="15">
                <a:latin typeface="黑体" panose="02010609060101010101" pitchFamily="49" charset="-122"/>
                <a:cs typeface="黑体" panose="02010609060101010101" pitchFamily="49" charset="-122"/>
              </a:rPr>
              <a:t>进</a:t>
            </a:r>
            <a:r>
              <a:rPr sz="2800" b="1" spc="-10">
                <a:latin typeface="黑体" panose="02010609060101010101" pitchFamily="49" charset="-122"/>
                <a:cs typeface="黑体" panose="02010609060101010101" pitchFamily="49" charset="-122"/>
              </a:rPr>
              <a:t>。</a:t>
            </a:r>
            <a:endParaRPr sz="2800" b="1" spc="-10">
              <a:latin typeface="黑体" panose="02010609060101010101" pitchFamily="49" charset="-122"/>
              <a:cs typeface="黑体" panose="02010609060101010101" pitchFamily="49" charset="-122"/>
            </a:endParaRPr>
          </a:p>
        </p:txBody>
      </p:sp>
      <p:sp>
        <p:nvSpPr>
          <p:cNvPr id="6" name="标题 5"/>
          <p:cNvSpPr>
            <a:spLocks noGrp="1"/>
          </p:cNvSpPr>
          <p:nvPr>
            <p:ph type="title"/>
          </p:nvPr>
        </p:nvSpPr>
        <p:spPr/>
        <p:txBody>
          <a:bodyPr>
            <a:normAutofit fontScale="90000"/>
          </a:bodyPr>
          <a:lstStyle/>
          <a:p>
            <a:r>
              <a:rPr lang="zh-CN" altLang="en-US" smtClean="0"/>
              <a:t>统编新教材《中外历史纲要》（下）</a:t>
            </a:r>
            <a:r>
              <a:rPr lang="en-US" altLang="zh-CN" smtClean="0"/>
              <a:t>·</a:t>
            </a:r>
            <a:r>
              <a:rPr lang="zh-CN" altLang="en-US" smtClean="0"/>
              <a:t>导言课</a:t>
            </a:r>
            <a:endParaRPr lang="zh-CN" altLang="en-US"/>
          </a:p>
        </p:txBody>
      </p:sp>
      <p:sp>
        <p:nvSpPr>
          <p:cNvPr id="7" name="文本框 2"/>
          <p:cNvSpPr txBox="1"/>
          <p:nvPr/>
        </p:nvSpPr>
        <p:spPr>
          <a:xfrm>
            <a:off x="695960" y="785313"/>
            <a:ext cx="4817344" cy="646331"/>
          </a:xfrm>
          <a:prstGeom prst="rect">
            <a:avLst/>
          </a:prstGeom>
          <a:noFill/>
        </p:spPr>
        <p:txBody>
          <a:bodyPr wrap="none" rtlCol="0">
            <a:spAutoFit/>
          </a:bodyPr>
          <a:lstStyle/>
          <a:p>
            <a:r>
              <a:rPr lang="zh-CN" altLang="en-US" sz="3600" b="1" smtClean="0"/>
              <a:t>一</a:t>
            </a:r>
            <a:r>
              <a:rPr lang="zh-CN" altLang="en-US" sz="3600" b="1" smtClean="0">
                <a:solidFill>
                  <a:schemeClr val="tx1"/>
                </a:solidFill>
              </a:rPr>
              <a:t>、</a:t>
            </a:r>
            <a:r>
              <a:rPr lang="zh-CN" altLang="en-US" sz="3600" b="1">
                <a:solidFill>
                  <a:schemeClr val="tx1"/>
                </a:solidFill>
              </a:rPr>
              <a:t>什么是世界历史</a:t>
            </a:r>
            <a:r>
              <a:rPr lang="zh-CN" altLang="en-US" sz="3600" b="1" smtClean="0">
                <a:solidFill>
                  <a:schemeClr val="tx1"/>
                </a:solidFill>
              </a:rPr>
              <a:t>？</a:t>
            </a:r>
            <a:endParaRPr lang="zh-CN" altLang="en-US" sz="3600" b="1">
              <a:solidFill>
                <a:srgbClr val="FF0000"/>
              </a:solidFill>
            </a:endParaRPr>
          </a:p>
        </p:txBody>
      </p:sp>
      <p:sp>
        <p:nvSpPr>
          <p:cNvPr id="8" name="Text Box 6"/>
          <p:cNvSpPr txBox="1">
            <a:spLocks noChangeArrowheads="1"/>
          </p:cNvSpPr>
          <p:nvPr/>
        </p:nvSpPr>
        <p:spPr bwMode="auto">
          <a:xfrm>
            <a:off x="333829" y="1350912"/>
            <a:ext cx="7848600" cy="584775"/>
          </a:xfrm>
          <a:prstGeom prst="rect">
            <a:avLst/>
          </a:prstGeom>
          <a:noFill/>
          <a:ln w="9525">
            <a:noFill/>
            <a:miter lim="800000"/>
          </a:ln>
        </p:spPr>
        <p:txBody>
          <a:bodyPr>
            <a:spAutoFit/>
          </a:bodyPr>
          <a:lstStyle/>
          <a:p>
            <a:pPr>
              <a:defRPr/>
            </a:pPr>
            <a:r>
              <a:rPr lang="en-US" altLang="zh-CN" sz="3200" b="1" smtClean="0">
                <a:solidFill>
                  <a:srgbClr val="0000FF"/>
                </a:solidFill>
                <a:latin typeface="黑体" panose="02010609060101010101" pitchFamily="49" charset="-122"/>
                <a:ea typeface="黑体" panose="02010609060101010101" pitchFamily="49" charset="-122"/>
              </a:rPr>
              <a:t>3.</a:t>
            </a:r>
            <a:r>
              <a:rPr lang="zh-CN" altLang="en-US" sz="3200" b="1" spc="-5" smtClean="0">
                <a:solidFill>
                  <a:srgbClr val="0000FF"/>
                </a:solidFill>
                <a:latin typeface="黑体" panose="02010609060101010101" pitchFamily="49" charset="-122"/>
                <a:cs typeface="黑体" panose="02010609060101010101" pitchFamily="49" charset="-122"/>
              </a:rPr>
              <a:t>对世</a:t>
            </a:r>
            <a:r>
              <a:rPr lang="zh-CN" altLang="en-US" sz="3200" b="1" spc="-10" smtClean="0">
                <a:solidFill>
                  <a:srgbClr val="0000FF"/>
                </a:solidFill>
                <a:latin typeface="黑体" panose="02010609060101010101" pitchFamily="49" charset="-122"/>
                <a:cs typeface="黑体" panose="02010609060101010101" pitchFamily="49" charset="-122"/>
              </a:rPr>
              <a:t>界</a:t>
            </a:r>
            <a:r>
              <a:rPr lang="zh-CN" altLang="en-US" sz="3200" b="1" spc="-5" smtClean="0">
                <a:solidFill>
                  <a:srgbClr val="0000FF"/>
                </a:solidFill>
                <a:latin typeface="黑体" panose="02010609060101010101" pitchFamily="49" charset="-122"/>
                <a:cs typeface="黑体" panose="02010609060101010101" pitchFamily="49" charset="-122"/>
              </a:rPr>
              <a:t>史内</a:t>
            </a:r>
            <a:r>
              <a:rPr lang="zh-CN" altLang="en-US" sz="3200" b="1" spc="-10" smtClean="0">
                <a:solidFill>
                  <a:srgbClr val="0000FF"/>
                </a:solidFill>
                <a:latin typeface="黑体" panose="02010609060101010101" pitchFamily="49" charset="-122"/>
                <a:cs typeface="黑体" panose="02010609060101010101" pitchFamily="49" charset="-122"/>
              </a:rPr>
              <a:t>容</a:t>
            </a:r>
            <a:r>
              <a:rPr lang="zh-CN" altLang="en-US" sz="3200" b="1" spc="-5" smtClean="0">
                <a:solidFill>
                  <a:srgbClr val="0000FF"/>
                </a:solidFill>
                <a:latin typeface="黑体" panose="02010609060101010101" pitchFamily="49" charset="-122"/>
                <a:cs typeface="黑体" panose="02010609060101010101" pitchFamily="49" charset="-122"/>
              </a:rPr>
              <a:t>的总</a:t>
            </a:r>
            <a:r>
              <a:rPr lang="zh-CN" altLang="en-US" sz="3200" b="1" spc="-10" smtClean="0">
                <a:solidFill>
                  <a:srgbClr val="0000FF"/>
                </a:solidFill>
                <a:latin typeface="黑体" panose="02010609060101010101" pitchFamily="49" charset="-122"/>
                <a:cs typeface="黑体" panose="02010609060101010101" pitchFamily="49" charset="-122"/>
              </a:rPr>
              <a:t>认识</a:t>
            </a:r>
            <a:r>
              <a:rPr lang="en-US" altLang="zh-CN" sz="3200" b="1" spc="-10" smtClean="0">
                <a:solidFill>
                  <a:srgbClr val="0000FF"/>
                </a:solidFill>
                <a:latin typeface="黑体" panose="02010609060101010101" pitchFamily="49" charset="-122"/>
                <a:cs typeface="黑体" panose="02010609060101010101" pitchFamily="49" charset="-122"/>
              </a:rPr>
              <a:t>:</a:t>
            </a:r>
            <a:endParaRPr lang="zh-CN" altLang="en-US" sz="3200" b="1">
              <a:solidFill>
                <a:srgbClr val="0000FF"/>
              </a:solidFill>
              <a:latin typeface="黑体" panose="02010609060101010101" pitchFamily="49" charset="-122"/>
              <a:ea typeface="黑体" panose="02010609060101010101" pitchFamily="49" charset="-122"/>
            </a:endParaRPr>
          </a:p>
        </p:txBody>
      </p:sp>
      <p:sp>
        <p:nvSpPr>
          <p:cNvPr id="9" name="灯片编号占位符 2"/>
          <p:cNvSpPr>
            <a:spLocks noGrp="1"/>
          </p:cNvSpPr>
          <p:nvPr>
            <p:ph type="sldNum" sz="quarter" idx="12"/>
          </p:nvPr>
        </p:nvSpPr>
        <p:spPr>
          <a:xfrm>
            <a:off x="11282884" y="6144296"/>
            <a:ext cx="480000" cy="304800"/>
          </a:xfrm>
        </p:spPr>
        <p:txBody>
          <a:bodyPr/>
          <a:lstStyle/>
          <a:p>
            <a:fld id="{565CE74E-AB26-4998-AD42-012C4C1AD076}" type="slidenum">
              <a:rPr lang="zh-CN" altLang="en-US" smtClean="0"/>
              <a:t>5</a:t>
            </a:fld>
            <a:endParaRPr lang="zh-CN" altLang="en-US"/>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2" name="图片 1"/>
          <p:cNvPicPr>
            <a:picLocks noChangeAspect="1"/>
          </p:cNvPicPr>
          <p:nvPr/>
        </p:nvPicPr>
        <p:blipFill>
          <a:blip r:embed="rId2"/>
          <a:srcRect r="11425"/>
          <a:stretch>
            <a:fillRect/>
          </a:stretch>
        </p:blipFill>
        <p:spPr>
          <a:xfrm>
            <a:off x="287522" y="638451"/>
            <a:ext cx="4139379" cy="5181600"/>
          </a:xfrm>
          <a:prstGeom prst="rect">
            <a:avLst/>
          </a:prstGeom>
        </p:spPr>
      </p:pic>
      <p:pic>
        <p:nvPicPr>
          <p:cNvPr id="3" name="图片 2"/>
          <p:cNvPicPr>
            <a:picLocks noChangeAspect="1"/>
          </p:cNvPicPr>
          <p:nvPr/>
        </p:nvPicPr>
        <p:blipFill>
          <a:blip r:embed="rId3"/>
          <a:srcRect r="18556" b="80816"/>
          <a:stretch>
            <a:fillRect/>
          </a:stretch>
        </p:blipFill>
        <p:spPr>
          <a:xfrm>
            <a:off x="287522" y="5731656"/>
            <a:ext cx="3942734" cy="1111217"/>
          </a:xfrm>
          <a:prstGeom prst="rect">
            <a:avLst/>
          </a:prstGeom>
        </p:spPr>
      </p:pic>
      <p:pic>
        <p:nvPicPr>
          <p:cNvPr id="4" name="图片 3"/>
          <p:cNvPicPr>
            <a:picLocks noChangeAspect="1"/>
          </p:cNvPicPr>
          <p:nvPr/>
        </p:nvPicPr>
        <p:blipFill>
          <a:blip r:embed="rId3"/>
          <a:srcRect t="19508" r="15983"/>
          <a:stretch>
            <a:fillRect/>
          </a:stretch>
        </p:blipFill>
        <p:spPr>
          <a:xfrm>
            <a:off x="5998126" y="864593"/>
            <a:ext cx="3866013" cy="4431798"/>
          </a:xfrm>
          <a:prstGeom prst="rect">
            <a:avLst/>
          </a:prstGeom>
        </p:spPr>
      </p:pic>
      <p:pic>
        <p:nvPicPr>
          <p:cNvPr id="5" name="图片 4"/>
          <p:cNvPicPr>
            <a:picLocks noChangeAspect="1"/>
          </p:cNvPicPr>
          <p:nvPr/>
        </p:nvPicPr>
        <p:blipFill>
          <a:blip r:embed="rId4"/>
          <a:srcRect r="13888"/>
          <a:stretch>
            <a:fillRect/>
          </a:stretch>
        </p:blipFill>
        <p:spPr>
          <a:xfrm>
            <a:off x="5730471" y="5139840"/>
            <a:ext cx="4133668" cy="1419609"/>
          </a:xfrm>
          <a:prstGeom prst="rect">
            <a:avLst/>
          </a:prstGeom>
        </p:spPr>
      </p:pic>
      <p:sp>
        <p:nvSpPr>
          <p:cNvPr id="7" name="右大括号 6"/>
          <p:cNvSpPr/>
          <p:nvPr/>
        </p:nvSpPr>
        <p:spPr>
          <a:xfrm>
            <a:off x="4137523" y="851348"/>
            <a:ext cx="117987" cy="835741"/>
          </a:xfrm>
          <a:prstGeom prst="rightBrace">
            <a:avLst/>
          </a:prstGeom>
          <a:ln w="28575">
            <a:solidFill>
              <a:srgbClr val="D2988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右大括号 7"/>
          <p:cNvSpPr/>
          <p:nvPr/>
        </p:nvSpPr>
        <p:spPr>
          <a:xfrm>
            <a:off x="4142214" y="2073671"/>
            <a:ext cx="117987" cy="1111217"/>
          </a:xfrm>
          <a:prstGeom prst="rightBrace">
            <a:avLst/>
          </a:prstGeom>
          <a:ln w="28575">
            <a:solidFill>
              <a:srgbClr val="D2988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文本框 8"/>
          <p:cNvSpPr txBox="1"/>
          <p:nvPr/>
        </p:nvSpPr>
        <p:spPr>
          <a:xfrm>
            <a:off x="4410664" y="864593"/>
            <a:ext cx="461665" cy="1032386"/>
          </a:xfrm>
          <a:prstGeom prst="rect">
            <a:avLst/>
          </a:prstGeom>
          <a:noFill/>
        </p:spPr>
        <p:txBody>
          <a:bodyPr vert="eaVert" wrap="square" rtlCol="0">
            <a:spAutoFit/>
          </a:bodyPr>
          <a:lstStyle/>
          <a:p>
            <a:r>
              <a:rPr lang="zh-CN" altLang="en-US">
                <a:solidFill>
                  <a:srgbClr val="D29883"/>
                </a:solidFill>
              </a:rPr>
              <a:t>奴隶制</a:t>
            </a:r>
            <a:endParaRPr lang="zh-CN" altLang="en-US">
              <a:solidFill>
                <a:srgbClr val="D29883"/>
              </a:solidFill>
            </a:endParaRPr>
          </a:p>
        </p:txBody>
      </p:sp>
      <p:sp>
        <p:nvSpPr>
          <p:cNvPr id="10" name="文本框 9"/>
          <p:cNvSpPr txBox="1"/>
          <p:nvPr/>
        </p:nvSpPr>
        <p:spPr>
          <a:xfrm>
            <a:off x="4398533" y="2309936"/>
            <a:ext cx="461665" cy="1032386"/>
          </a:xfrm>
          <a:prstGeom prst="rect">
            <a:avLst/>
          </a:prstGeom>
          <a:noFill/>
        </p:spPr>
        <p:txBody>
          <a:bodyPr vert="eaVert" wrap="square" rtlCol="0">
            <a:spAutoFit/>
          </a:bodyPr>
          <a:lstStyle/>
          <a:p>
            <a:r>
              <a:rPr lang="zh-CN" altLang="en-US">
                <a:solidFill>
                  <a:srgbClr val="D29883"/>
                </a:solidFill>
              </a:rPr>
              <a:t>封建制</a:t>
            </a:r>
            <a:endParaRPr lang="zh-CN" altLang="en-US">
              <a:solidFill>
                <a:srgbClr val="D29883"/>
              </a:solidFill>
            </a:endParaRPr>
          </a:p>
        </p:txBody>
      </p:sp>
      <p:sp>
        <p:nvSpPr>
          <p:cNvPr id="11" name="右大括号 10"/>
          <p:cNvSpPr/>
          <p:nvPr/>
        </p:nvSpPr>
        <p:spPr>
          <a:xfrm>
            <a:off x="4137523" y="3571470"/>
            <a:ext cx="127370" cy="3136739"/>
          </a:xfrm>
          <a:prstGeom prst="rightBrace">
            <a:avLst/>
          </a:prstGeom>
          <a:ln w="28575">
            <a:solidFill>
              <a:srgbClr val="D2988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2" name="文本框 11"/>
          <p:cNvSpPr txBox="1"/>
          <p:nvPr/>
        </p:nvSpPr>
        <p:spPr>
          <a:xfrm>
            <a:off x="4426900" y="4457298"/>
            <a:ext cx="461665" cy="1678185"/>
          </a:xfrm>
          <a:prstGeom prst="rect">
            <a:avLst/>
          </a:prstGeom>
          <a:noFill/>
        </p:spPr>
        <p:txBody>
          <a:bodyPr vert="eaVert" wrap="square" rtlCol="0">
            <a:spAutoFit/>
          </a:bodyPr>
          <a:lstStyle/>
          <a:p>
            <a:r>
              <a:rPr lang="zh-CN" altLang="en-US">
                <a:solidFill>
                  <a:srgbClr val="D29883"/>
                </a:solidFill>
              </a:rPr>
              <a:t>资本主义制度</a:t>
            </a:r>
            <a:endParaRPr lang="zh-CN" altLang="en-US">
              <a:solidFill>
                <a:srgbClr val="D29883"/>
              </a:solidFill>
            </a:endParaRPr>
          </a:p>
        </p:txBody>
      </p:sp>
      <p:sp>
        <p:nvSpPr>
          <p:cNvPr id="13" name="右大括号 12"/>
          <p:cNvSpPr/>
          <p:nvPr/>
        </p:nvSpPr>
        <p:spPr>
          <a:xfrm>
            <a:off x="9864140" y="972749"/>
            <a:ext cx="176980" cy="920818"/>
          </a:xfrm>
          <a:prstGeom prst="rightBrace">
            <a:avLst/>
          </a:prstGeom>
          <a:ln w="28575">
            <a:solidFill>
              <a:srgbClr val="D2988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4" name="文本框 13"/>
          <p:cNvSpPr txBox="1"/>
          <p:nvPr/>
        </p:nvSpPr>
        <p:spPr>
          <a:xfrm>
            <a:off x="10232847" y="675995"/>
            <a:ext cx="461665" cy="1678185"/>
          </a:xfrm>
          <a:prstGeom prst="rect">
            <a:avLst/>
          </a:prstGeom>
          <a:noFill/>
        </p:spPr>
        <p:txBody>
          <a:bodyPr vert="eaVert" wrap="square" rtlCol="0">
            <a:spAutoFit/>
          </a:bodyPr>
          <a:lstStyle/>
          <a:p>
            <a:r>
              <a:rPr lang="zh-CN" altLang="en-US">
                <a:solidFill>
                  <a:srgbClr val="D29883"/>
                </a:solidFill>
              </a:rPr>
              <a:t>资本主义制度</a:t>
            </a:r>
            <a:endParaRPr lang="zh-CN" altLang="en-US">
              <a:solidFill>
                <a:srgbClr val="D29883"/>
              </a:solidFill>
            </a:endParaRPr>
          </a:p>
        </p:txBody>
      </p:sp>
      <p:sp>
        <p:nvSpPr>
          <p:cNvPr id="15" name="右大括号 14"/>
          <p:cNvSpPr/>
          <p:nvPr/>
        </p:nvSpPr>
        <p:spPr>
          <a:xfrm>
            <a:off x="9878885" y="2168869"/>
            <a:ext cx="187261" cy="3966613"/>
          </a:xfrm>
          <a:prstGeom prst="rightBrace">
            <a:avLst/>
          </a:prstGeom>
          <a:ln w="28575">
            <a:solidFill>
              <a:srgbClr val="D2988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文本框 15"/>
          <p:cNvSpPr txBox="1"/>
          <p:nvPr/>
        </p:nvSpPr>
        <p:spPr>
          <a:xfrm>
            <a:off x="10232846" y="2688400"/>
            <a:ext cx="461665" cy="3715396"/>
          </a:xfrm>
          <a:prstGeom prst="rect">
            <a:avLst/>
          </a:prstGeom>
          <a:noFill/>
        </p:spPr>
        <p:txBody>
          <a:bodyPr vert="eaVert" wrap="square" rtlCol="0">
            <a:spAutoFit/>
          </a:bodyPr>
          <a:lstStyle/>
          <a:p>
            <a:r>
              <a:rPr lang="zh-CN" altLang="en-US">
                <a:solidFill>
                  <a:srgbClr val="D29883"/>
                </a:solidFill>
              </a:rPr>
              <a:t>资本主义制度与社会主义制度并存</a:t>
            </a:r>
            <a:endParaRPr lang="zh-CN" altLang="en-US">
              <a:solidFill>
                <a:srgbClr val="D29883"/>
              </a:solidFill>
            </a:endParaRPr>
          </a:p>
        </p:txBody>
      </p:sp>
      <p:sp>
        <p:nvSpPr>
          <p:cNvPr id="20" name="右大括号 19"/>
          <p:cNvSpPr/>
          <p:nvPr/>
        </p:nvSpPr>
        <p:spPr>
          <a:xfrm>
            <a:off x="4980079" y="1269218"/>
            <a:ext cx="123082" cy="1419182"/>
          </a:xfrm>
          <a:prstGeom prst="rightBrace">
            <a:avLst/>
          </a:prstGeom>
          <a:ln w="28575">
            <a:solidFill>
              <a:srgbClr val="D2988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1" name="文本框 20"/>
          <p:cNvSpPr txBox="1"/>
          <p:nvPr/>
        </p:nvSpPr>
        <p:spPr>
          <a:xfrm>
            <a:off x="5269861" y="1418409"/>
            <a:ext cx="461665" cy="1419181"/>
          </a:xfrm>
          <a:prstGeom prst="rect">
            <a:avLst/>
          </a:prstGeom>
          <a:noFill/>
        </p:spPr>
        <p:txBody>
          <a:bodyPr vert="eaVert" wrap="square" rtlCol="0">
            <a:spAutoFit/>
          </a:bodyPr>
          <a:lstStyle/>
          <a:p>
            <a:r>
              <a:rPr lang="zh-CN" altLang="en-US">
                <a:solidFill>
                  <a:srgbClr val="D29883"/>
                </a:solidFill>
              </a:rPr>
              <a:t>世界古代史</a:t>
            </a:r>
            <a:endParaRPr lang="zh-CN" altLang="en-US">
              <a:solidFill>
                <a:srgbClr val="D29883"/>
              </a:solidFill>
            </a:endParaRPr>
          </a:p>
        </p:txBody>
      </p:sp>
      <p:sp>
        <p:nvSpPr>
          <p:cNvPr id="22" name="右大括号 21"/>
          <p:cNvSpPr/>
          <p:nvPr/>
        </p:nvSpPr>
        <p:spPr>
          <a:xfrm>
            <a:off x="5041620" y="4481272"/>
            <a:ext cx="123082" cy="1419182"/>
          </a:xfrm>
          <a:prstGeom prst="rightBrace">
            <a:avLst/>
          </a:prstGeom>
          <a:ln w="28575">
            <a:solidFill>
              <a:srgbClr val="D2988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3" name="文本框 22"/>
          <p:cNvSpPr txBox="1"/>
          <p:nvPr/>
        </p:nvSpPr>
        <p:spPr>
          <a:xfrm>
            <a:off x="5293043" y="4531273"/>
            <a:ext cx="461665" cy="1419181"/>
          </a:xfrm>
          <a:prstGeom prst="rect">
            <a:avLst/>
          </a:prstGeom>
          <a:noFill/>
        </p:spPr>
        <p:txBody>
          <a:bodyPr vert="eaVert" wrap="square" rtlCol="0">
            <a:spAutoFit/>
          </a:bodyPr>
          <a:lstStyle/>
          <a:p>
            <a:r>
              <a:rPr lang="zh-CN" altLang="en-US">
                <a:solidFill>
                  <a:srgbClr val="D29883"/>
                </a:solidFill>
              </a:rPr>
              <a:t>世界近代史</a:t>
            </a:r>
            <a:endParaRPr lang="zh-CN" altLang="en-US">
              <a:solidFill>
                <a:srgbClr val="D29883"/>
              </a:solidFill>
            </a:endParaRPr>
          </a:p>
        </p:txBody>
      </p:sp>
      <p:sp>
        <p:nvSpPr>
          <p:cNvPr id="25" name="文本框 24"/>
          <p:cNvSpPr txBox="1"/>
          <p:nvPr/>
        </p:nvSpPr>
        <p:spPr>
          <a:xfrm>
            <a:off x="11199842" y="764360"/>
            <a:ext cx="461665" cy="1419181"/>
          </a:xfrm>
          <a:prstGeom prst="rect">
            <a:avLst/>
          </a:prstGeom>
          <a:noFill/>
        </p:spPr>
        <p:txBody>
          <a:bodyPr vert="eaVert" wrap="square" rtlCol="0">
            <a:spAutoFit/>
          </a:bodyPr>
          <a:lstStyle/>
          <a:p>
            <a:r>
              <a:rPr lang="zh-CN" altLang="en-US">
                <a:solidFill>
                  <a:srgbClr val="D29883"/>
                </a:solidFill>
              </a:rPr>
              <a:t>世界近代史</a:t>
            </a:r>
            <a:endParaRPr lang="zh-CN" altLang="en-US">
              <a:solidFill>
                <a:srgbClr val="D29883"/>
              </a:solidFill>
            </a:endParaRPr>
          </a:p>
        </p:txBody>
      </p:sp>
      <p:sp>
        <p:nvSpPr>
          <p:cNvPr id="26" name="右大括号 25"/>
          <p:cNvSpPr/>
          <p:nvPr/>
        </p:nvSpPr>
        <p:spPr>
          <a:xfrm>
            <a:off x="10876173" y="958000"/>
            <a:ext cx="176980" cy="920818"/>
          </a:xfrm>
          <a:prstGeom prst="rightBrace">
            <a:avLst/>
          </a:prstGeom>
          <a:ln w="28575">
            <a:solidFill>
              <a:srgbClr val="D2988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7" name="右大括号 26"/>
          <p:cNvSpPr/>
          <p:nvPr/>
        </p:nvSpPr>
        <p:spPr>
          <a:xfrm>
            <a:off x="10841992" y="2226204"/>
            <a:ext cx="187261" cy="3966613"/>
          </a:xfrm>
          <a:prstGeom prst="rightBrace">
            <a:avLst/>
          </a:prstGeom>
          <a:ln w="28575">
            <a:solidFill>
              <a:srgbClr val="D2988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8" name="文本框 27"/>
          <p:cNvSpPr txBox="1"/>
          <p:nvPr/>
        </p:nvSpPr>
        <p:spPr>
          <a:xfrm>
            <a:off x="11199842" y="3571470"/>
            <a:ext cx="461665" cy="1419181"/>
          </a:xfrm>
          <a:prstGeom prst="rect">
            <a:avLst/>
          </a:prstGeom>
          <a:noFill/>
        </p:spPr>
        <p:txBody>
          <a:bodyPr vert="eaVert" wrap="square" rtlCol="0">
            <a:spAutoFit/>
          </a:bodyPr>
          <a:lstStyle/>
          <a:p>
            <a:r>
              <a:rPr lang="zh-CN" altLang="en-US">
                <a:solidFill>
                  <a:srgbClr val="D29883"/>
                </a:solidFill>
              </a:rPr>
              <a:t>世界现代史</a:t>
            </a:r>
            <a:endParaRPr lang="zh-CN" altLang="en-US">
              <a:solidFill>
                <a:srgbClr val="D29883"/>
              </a:solidFill>
            </a:endParaRPr>
          </a:p>
        </p:txBody>
      </p:sp>
      <p:cxnSp>
        <p:nvCxnSpPr>
          <p:cNvPr id="31" name="直接箭头连接符 30"/>
          <p:cNvCxnSpPr/>
          <p:nvPr/>
        </p:nvCxnSpPr>
        <p:spPr>
          <a:xfrm flipH="1">
            <a:off x="5478953" y="3160386"/>
            <a:ext cx="0" cy="779245"/>
          </a:xfrm>
          <a:prstGeom prst="straightConnector1">
            <a:avLst/>
          </a:prstGeom>
          <a:ln w="38100">
            <a:solidFill>
              <a:srgbClr val="D29883"/>
            </a:solidFill>
            <a:tailEnd type="triangle"/>
          </a:ln>
        </p:spPr>
        <p:style>
          <a:lnRef idx="1">
            <a:schemeClr val="accent1"/>
          </a:lnRef>
          <a:fillRef idx="0">
            <a:schemeClr val="accent1"/>
          </a:fillRef>
          <a:effectRef idx="0">
            <a:schemeClr val="accent1"/>
          </a:effectRef>
          <a:fontRef idx="minor">
            <a:schemeClr val="tx1"/>
          </a:fontRef>
        </p:style>
      </p:cxnSp>
      <p:cxnSp>
        <p:nvCxnSpPr>
          <p:cNvPr id="32" name="直接箭头连接符 31"/>
          <p:cNvCxnSpPr/>
          <p:nvPr/>
        </p:nvCxnSpPr>
        <p:spPr>
          <a:xfrm flipH="1">
            <a:off x="4648127" y="1820414"/>
            <a:ext cx="0" cy="253257"/>
          </a:xfrm>
          <a:prstGeom prst="straightConnector1">
            <a:avLst/>
          </a:prstGeom>
          <a:ln w="38100">
            <a:solidFill>
              <a:srgbClr val="D29883"/>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接箭头连接符 33"/>
          <p:cNvCxnSpPr/>
          <p:nvPr/>
        </p:nvCxnSpPr>
        <p:spPr>
          <a:xfrm flipH="1">
            <a:off x="4653043" y="3686374"/>
            <a:ext cx="0" cy="253257"/>
          </a:xfrm>
          <a:prstGeom prst="straightConnector1">
            <a:avLst/>
          </a:prstGeom>
          <a:ln w="38100">
            <a:solidFill>
              <a:srgbClr val="D29883"/>
            </a:solidFill>
            <a:tailEnd type="triangle"/>
          </a:ln>
        </p:spPr>
        <p:style>
          <a:lnRef idx="1">
            <a:schemeClr val="accent1"/>
          </a:lnRef>
          <a:fillRef idx="0">
            <a:schemeClr val="accent1"/>
          </a:fillRef>
          <a:effectRef idx="0">
            <a:schemeClr val="accent1"/>
          </a:effectRef>
          <a:fontRef idx="minor">
            <a:schemeClr val="tx1"/>
          </a:fontRef>
        </p:style>
      </p:cxnSp>
      <p:cxnSp>
        <p:nvCxnSpPr>
          <p:cNvPr id="35" name="直接箭头连接符 34"/>
          <p:cNvCxnSpPr/>
          <p:nvPr/>
        </p:nvCxnSpPr>
        <p:spPr>
          <a:xfrm flipH="1">
            <a:off x="10434411" y="2227551"/>
            <a:ext cx="0" cy="253257"/>
          </a:xfrm>
          <a:prstGeom prst="straightConnector1">
            <a:avLst/>
          </a:prstGeom>
          <a:ln w="38100">
            <a:solidFill>
              <a:srgbClr val="D29883"/>
            </a:solidFill>
            <a:tailEnd type="triangle"/>
          </a:ln>
        </p:spPr>
        <p:style>
          <a:lnRef idx="1">
            <a:schemeClr val="accent1"/>
          </a:lnRef>
          <a:fillRef idx="0">
            <a:schemeClr val="accent1"/>
          </a:fillRef>
          <a:effectRef idx="0">
            <a:schemeClr val="accent1"/>
          </a:effectRef>
          <a:fontRef idx="minor">
            <a:schemeClr val="tx1"/>
          </a:fontRef>
        </p:style>
      </p:cxnSp>
      <p:sp>
        <p:nvSpPr>
          <p:cNvPr id="36" name="文本框 35"/>
          <p:cNvSpPr txBox="1"/>
          <p:nvPr/>
        </p:nvSpPr>
        <p:spPr>
          <a:xfrm>
            <a:off x="5582940" y="2683088"/>
            <a:ext cx="461665" cy="2259828"/>
          </a:xfrm>
          <a:prstGeom prst="rect">
            <a:avLst/>
          </a:prstGeom>
          <a:noFill/>
        </p:spPr>
        <p:txBody>
          <a:bodyPr vert="eaVert" wrap="square" rtlCol="0">
            <a:spAutoFit/>
          </a:bodyPr>
          <a:lstStyle/>
          <a:p>
            <a:r>
              <a:rPr lang="zh-CN" altLang="en-US">
                <a:solidFill>
                  <a:srgbClr val="D29883"/>
                </a:solidFill>
              </a:rPr>
              <a:t>分散            整体</a:t>
            </a:r>
            <a:endParaRPr lang="zh-CN" altLang="en-US">
              <a:solidFill>
                <a:srgbClr val="D29883"/>
              </a:solidFill>
            </a:endParaRPr>
          </a:p>
        </p:txBody>
      </p:sp>
      <p:cxnSp>
        <p:nvCxnSpPr>
          <p:cNvPr id="29" name="直接箭头连接符 28"/>
          <p:cNvCxnSpPr/>
          <p:nvPr/>
        </p:nvCxnSpPr>
        <p:spPr>
          <a:xfrm flipH="1">
            <a:off x="11431789" y="2447967"/>
            <a:ext cx="0" cy="779245"/>
          </a:xfrm>
          <a:prstGeom prst="straightConnector1">
            <a:avLst/>
          </a:prstGeom>
          <a:ln w="38100">
            <a:solidFill>
              <a:srgbClr val="D29883"/>
            </a:solidFill>
            <a:tailEnd type="triangle"/>
          </a:ln>
        </p:spPr>
        <p:style>
          <a:lnRef idx="1">
            <a:schemeClr val="accent1"/>
          </a:lnRef>
          <a:fillRef idx="0">
            <a:schemeClr val="accent1"/>
          </a:fillRef>
          <a:effectRef idx="0">
            <a:schemeClr val="accent1"/>
          </a:effectRef>
          <a:fontRef idx="minor">
            <a:schemeClr val="tx1"/>
          </a:fontRef>
        </p:style>
      </p:cxnSp>
      <p:sp>
        <p:nvSpPr>
          <p:cNvPr id="30" name="标题 29"/>
          <p:cNvSpPr>
            <a:spLocks noGrp="1"/>
          </p:cNvSpPr>
          <p:nvPr>
            <p:ph type="title"/>
          </p:nvPr>
        </p:nvSpPr>
        <p:spPr/>
        <p:txBody>
          <a:bodyPr>
            <a:normAutofit fontScale="90000"/>
          </a:bodyPr>
          <a:lstStyle/>
          <a:p>
            <a:r>
              <a:rPr lang="zh-CN" altLang="en-US" smtClean="0"/>
              <a:t>统编新教材《中外历史纲要》（下）</a:t>
            </a:r>
            <a:r>
              <a:rPr lang="en-US" altLang="zh-CN" smtClean="0"/>
              <a:t>·</a:t>
            </a:r>
            <a:r>
              <a:rPr lang="zh-CN" altLang="en-US" smtClean="0"/>
              <a:t>导言课</a:t>
            </a:r>
            <a:endParaRPr lang="zh-CN" altLang="en-US"/>
          </a:p>
        </p:txBody>
      </p:sp>
      <p:sp>
        <p:nvSpPr>
          <p:cNvPr id="33" name="灯片编号占位符 2"/>
          <p:cNvSpPr>
            <a:spLocks noGrp="1"/>
          </p:cNvSpPr>
          <p:nvPr>
            <p:ph type="sldNum" sz="quarter" idx="12"/>
          </p:nvPr>
        </p:nvSpPr>
        <p:spPr>
          <a:xfrm>
            <a:off x="11282884" y="6144296"/>
            <a:ext cx="480000" cy="304800"/>
          </a:xfrm>
        </p:spPr>
        <p:txBody>
          <a:bodyPr/>
          <a:lstStyle/>
          <a:p>
            <a:fld id="{565CE74E-AB26-4998-AD42-012C4C1AD076}" type="slidenum">
              <a:rPr lang="zh-CN" altLang="en-US" smtClean="0"/>
              <a:t>6</a:t>
            </a:fld>
            <a:endParaRPr lang="zh-CN" altLang="en-US"/>
          </a:p>
        </p:txBody>
      </p:sp>
    </p:spTree>
  </p:cSld>
  <p:clrMapOvr>
    <a:masterClrMapping/>
  </p:clrMapOvr>
  <p:transition spd="med">
    <p:fade/>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00" name="文本框 99"/>
          <p:cNvSpPr txBox="1"/>
          <p:nvPr/>
        </p:nvSpPr>
        <p:spPr>
          <a:xfrm>
            <a:off x="601808" y="784947"/>
            <a:ext cx="8124190" cy="706755"/>
          </a:xfrm>
          <a:prstGeom prst="rect">
            <a:avLst/>
          </a:prstGeom>
          <a:noFill/>
          <a:ln w="9525">
            <a:noFill/>
          </a:ln>
        </p:spPr>
        <p:txBody>
          <a:bodyPr wrap="square">
            <a:spAutoFit/>
          </a:bodyPr>
          <a:lstStyle/>
          <a:p>
            <a:pPr indent="0"/>
            <a:r>
              <a:rPr lang="zh-CN" altLang="en-US" sz="4000" b="1" smtClean="0">
                <a:ea typeface="宋体" panose="02010600030101010101" pitchFamily="2" charset="-122"/>
              </a:rPr>
              <a:t>二</a:t>
            </a:r>
            <a:r>
              <a:rPr lang="zh-CN" sz="4000" b="1" smtClean="0">
                <a:ea typeface="宋体" panose="02010600030101010101" pitchFamily="2" charset="-122"/>
              </a:rPr>
              <a:t>、</a:t>
            </a:r>
            <a:r>
              <a:rPr lang="zh-CN" sz="4000" b="1">
                <a:ea typeface="宋体" panose="02010600030101010101" pitchFamily="2" charset="-122"/>
              </a:rPr>
              <a:t>为什么要学习世界历史？</a:t>
            </a:r>
            <a:endParaRPr lang="zh-CN" altLang="en-US" sz="4000" b="1">
              <a:ea typeface="宋体" panose="02010600030101010101" pitchFamily="2" charset="-122"/>
            </a:endParaRPr>
          </a:p>
        </p:txBody>
      </p:sp>
      <p:sp>
        <p:nvSpPr>
          <p:cNvPr id="2" name="文本框 1"/>
          <p:cNvSpPr txBox="1"/>
          <p:nvPr/>
        </p:nvSpPr>
        <p:spPr>
          <a:xfrm>
            <a:off x="542290" y="1501138"/>
            <a:ext cx="10921365" cy="521970"/>
          </a:xfrm>
          <a:prstGeom prst="rect">
            <a:avLst/>
          </a:prstGeom>
          <a:noFill/>
          <a:ln w="9525">
            <a:noFill/>
          </a:ln>
        </p:spPr>
        <p:txBody>
          <a:bodyPr wrap="square">
            <a:spAutoFit/>
          </a:bodyPr>
          <a:lstStyle/>
          <a:p>
            <a:pPr indent="0"/>
            <a:r>
              <a:rPr lang="en-US" altLang="zh-CN" sz="2800" b="1">
                <a:ea typeface="宋体" panose="02010600030101010101" pitchFamily="2" charset="-122"/>
              </a:rPr>
              <a:t>1.</a:t>
            </a:r>
            <a:r>
              <a:rPr lang="zh-CN" sz="2800" b="1">
                <a:ea typeface="宋体" panose="02010600030101010101" pitchFamily="2" charset="-122"/>
              </a:rPr>
              <a:t>学习世界历史，不仅帮助我们了解世界，而且有助于理解中国历史。</a:t>
            </a:r>
            <a:endParaRPr lang="zh-CN" altLang="en-US" sz="2800" b="1">
              <a:ea typeface="宋体" panose="02010600030101010101" pitchFamily="2" charset="-122"/>
            </a:endParaRPr>
          </a:p>
        </p:txBody>
      </p:sp>
      <p:sp>
        <p:nvSpPr>
          <p:cNvPr id="3" name="文本框 2"/>
          <p:cNvSpPr txBox="1"/>
          <p:nvPr/>
        </p:nvSpPr>
        <p:spPr>
          <a:xfrm>
            <a:off x="513262" y="2008594"/>
            <a:ext cx="10828020" cy="830997"/>
          </a:xfrm>
          <a:prstGeom prst="rect">
            <a:avLst/>
          </a:prstGeom>
          <a:noFill/>
          <a:ln w="9525">
            <a:noFill/>
          </a:ln>
        </p:spPr>
        <p:txBody>
          <a:bodyPr wrap="square">
            <a:spAutoFit/>
          </a:bodyPr>
          <a:lstStyle/>
          <a:p>
            <a:pPr indent="0"/>
            <a:r>
              <a:rPr lang="en-US" altLang="zh-CN" sz="2400" b="0" smtClean="0">
                <a:latin typeface="+mn-ea"/>
              </a:rPr>
              <a:t>    </a:t>
            </a:r>
            <a:r>
              <a:rPr lang="zh-CN" sz="2400" b="0" smtClean="0">
                <a:latin typeface="+mn-ea"/>
              </a:rPr>
              <a:t>在</a:t>
            </a:r>
            <a:r>
              <a:rPr lang="zh-CN" sz="2400" b="0">
                <a:latin typeface="+mn-ea"/>
              </a:rPr>
              <a:t>世界范围内，任何国家和民族都不可能与外界隔绝，而且人类文明越发达，国际交往越密切。中国越来越离不开世界，世界也越来越离不开中国。</a:t>
            </a:r>
            <a:endParaRPr lang="zh-CN" sz="2400" b="0">
              <a:latin typeface="+mn-ea"/>
            </a:endParaRPr>
          </a:p>
        </p:txBody>
      </p:sp>
      <p:sp>
        <p:nvSpPr>
          <p:cNvPr id="4" name="文本框 3"/>
          <p:cNvSpPr txBox="1"/>
          <p:nvPr/>
        </p:nvSpPr>
        <p:spPr>
          <a:xfrm>
            <a:off x="498022" y="2866760"/>
            <a:ext cx="11151870" cy="953135"/>
          </a:xfrm>
          <a:prstGeom prst="rect">
            <a:avLst/>
          </a:prstGeom>
          <a:noFill/>
          <a:ln w="9525">
            <a:noFill/>
          </a:ln>
        </p:spPr>
        <p:txBody>
          <a:bodyPr wrap="square">
            <a:spAutoFit/>
          </a:bodyPr>
          <a:lstStyle/>
          <a:p>
            <a:pPr indent="0"/>
            <a:r>
              <a:rPr lang="en-US" sz="2800" b="1">
                <a:latin typeface="Times New Roman" panose="02020603050405020304" charset="0"/>
                <a:ea typeface="宋体" panose="02010600030101010101" pitchFamily="2" charset="-122"/>
              </a:rPr>
              <a:t>2</a:t>
            </a:r>
            <a:r>
              <a:rPr lang="zh-CN" sz="2800" b="1">
                <a:ea typeface="宋体" panose="02010600030101010101" pitchFamily="2" charset="-122"/>
              </a:rPr>
              <a:t>．吸收和借鉴外国优秀的文明成</a:t>
            </a:r>
            <a:r>
              <a:rPr lang="zh-CN" sz="2800" b="1" smtClean="0">
                <a:ea typeface="宋体" panose="02010600030101010101" pitchFamily="2" charset="-122"/>
              </a:rPr>
              <a:t>就</a:t>
            </a:r>
            <a:r>
              <a:rPr lang="zh-CN" altLang="en-US" sz="2800" b="1" smtClean="0">
                <a:ea typeface="宋体" panose="02010600030101010101" pitchFamily="2" charset="-122"/>
              </a:rPr>
              <a:t>，</a:t>
            </a:r>
            <a:r>
              <a:rPr lang="zh-CN" sz="2800" b="1" smtClean="0">
                <a:ea typeface="宋体" panose="02010600030101010101" pitchFamily="2" charset="-122"/>
              </a:rPr>
              <a:t>为</a:t>
            </a:r>
            <a:r>
              <a:rPr lang="zh-CN" sz="2800" b="1">
                <a:ea typeface="宋体" panose="02010600030101010101" pitchFamily="2" charset="-122"/>
              </a:rPr>
              <a:t>我们正在进行的社会主义现代化建设所用。</a:t>
            </a:r>
            <a:endParaRPr lang="zh-CN" sz="2800" b="1">
              <a:ea typeface="宋体" panose="02010600030101010101" pitchFamily="2" charset="-122"/>
            </a:endParaRPr>
          </a:p>
        </p:txBody>
      </p:sp>
      <p:sp>
        <p:nvSpPr>
          <p:cNvPr id="8" name="文本框 7"/>
          <p:cNvSpPr txBox="1"/>
          <p:nvPr/>
        </p:nvSpPr>
        <p:spPr>
          <a:xfrm>
            <a:off x="508000" y="3761839"/>
            <a:ext cx="10955655" cy="830997"/>
          </a:xfrm>
          <a:prstGeom prst="rect">
            <a:avLst/>
          </a:prstGeom>
          <a:noFill/>
          <a:ln w="9525">
            <a:noFill/>
          </a:ln>
        </p:spPr>
        <p:txBody>
          <a:bodyPr wrap="square">
            <a:spAutoFit/>
          </a:bodyPr>
          <a:lstStyle/>
          <a:p>
            <a:pPr indent="0"/>
            <a:r>
              <a:rPr lang="en-US" altLang="zh-CN" sz="2400" b="0" smtClean="0">
                <a:latin typeface="+mn-ea"/>
              </a:rPr>
              <a:t>    </a:t>
            </a:r>
            <a:r>
              <a:rPr lang="zh-CN" sz="2400" b="0" smtClean="0">
                <a:latin typeface="+mn-ea"/>
              </a:rPr>
              <a:t>学</a:t>
            </a:r>
            <a:r>
              <a:rPr lang="zh-CN" sz="2400" b="0">
                <a:latin typeface="+mn-ea"/>
              </a:rPr>
              <a:t>习世界历史的目的是为了应用。这里说的应用，便是吸收和借鉴外国优秀的文明成就，为我们正在进行的社会主义现代化建设所用。</a:t>
            </a:r>
            <a:endParaRPr lang="zh-CN" altLang="en-US" sz="2400" b="0">
              <a:latin typeface="+mn-ea"/>
            </a:endParaRPr>
          </a:p>
        </p:txBody>
      </p:sp>
      <p:sp>
        <p:nvSpPr>
          <p:cNvPr id="9" name="文本框 8"/>
          <p:cNvSpPr txBox="1"/>
          <p:nvPr/>
        </p:nvSpPr>
        <p:spPr>
          <a:xfrm>
            <a:off x="513171" y="4700452"/>
            <a:ext cx="11151870" cy="1383665"/>
          </a:xfrm>
          <a:prstGeom prst="rect">
            <a:avLst/>
          </a:prstGeom>
          <a:noFill/>
          <a:ln w="9525">
            <a:noFill/>
          </a:ln>
        </p:spPr>
        <p:txBody>
          <a:bodyPr wrap="square">
            <a:spAutoFit/>
          </a:bodyPr>
          <a:lstStyle/>
          <a:p>
            <a:pPr indent="0"/>
            <a:r>
              <a:rPr lang="en-US" sz="2800" b="1">
                <a:latin typeface="Times New Roman" panose="02020603050405020304" charset="0"/>
                <a:ea typeface="宋体" panose="02010600030101010101" pitchFamily="2" charset="-122"/>
              </a:rPr>
              <a:t>3</a:t>
            </a:r>
            <a:r>
              <a:rPr lang="zh-CN" sz="2800" b="1">
                <a:ea typeface="宋体" panose="02010600030101010101" pitchFamily="2" charset="-122"/>
              </a:rPr>
              <a:t>．更好的适应全球</a:t>
            </a:r>
            <a:r>
              <a:rPr lang="zh-CN" sz="2800" b="1" smtClean="0">
                <a:ea typeface="宋体" panose="02010600030101010101" pitchFamily="2" charset="-122"/>
              </a:rPr>
              <a:t>化</a:t>
            </a:r>
            <a:r>
              <a:rPr lang="zh-CN" altLang="en-US" sz="2800" b="1" smtClean="0">
                <a:ea typeface="宋体" panose="02010600030101010101" pitchFamily="2" charset="-122"/>
              </a:rPr>
              <a:t>、</a:t>
            </a:r>
            <a:r>
              <a:rPr lang="zh-CN" sz="2800" b="1" smtClean="0">
                <a:ea typeface="宋体" panose="02010600030101010101" pitchFamily="2" charset="-122"/>
              </a:rPr>
              <a:t>信</a:t>
            </a:r>
            <a:r>
              <a:rPr lang="zh-CN" sz="2800" b="1">
                <a:ea typeface="宋体" panose="02010600030101010101" pitchFamily="2" charset="-122"/>
              </a:rPr>
              <a:t>息化的需要，培养具有国际视野、包容意识、科学精神、放眼寰宇、胸怀天下的新时代公民，适应新时代中国与世界关系的历史性变化。</a:t>
            </a:r>
            <a:endParaRPr lang="zh-CN" sz="2800" b="1">
              <a:ea typeface="宋体" panose="02010600030101010101" pitchFamily="2" charset="-122"/>
            </a:endParaRPr>
          </a:p>
        </p:txBody>
      </p:sp>
      <p:sp>
        <p:nvSpPr>
          <p:cNvPr id="10" name="标题 9"/>
          <p:cNvSpPr>
            <a:spLocks noGrp="1"/>
          </p:cNvSpPr>
          <p:nvPr>
            <p:ph type="title"/>
          </p:nvPr>
        </p:nvSpPr>
        <p:spPr/>
        <p:txBody>
          <a:bodyPr>
            <a:normAutofit fontScale="90000"/>
          </a:bodyPr>
          <a:lstStyle/>
          <a:p>
            <a:r>
              <a:rPr lang="zh-CN" altLang="en-US" smtClean="0"/>
              <a:t>统编新教材《中外历史纲要》（下）</a:t>
            </a:r>
            <a:r>
              <a:rPr lang="en-US" altLang="zh-CN" smtClean="0"/>
              <a:t>·</a:t>
            </a:r>
            <a:r>
              <a:rPr lang="zh-CN" altLang="en-US" smtClean="0"/>
              <a:t>导言课</a:t>
            </a:r>
            <a:endParaRPr lang="zh-CN" altLang="en-US"/>
          </a:p>
        </p:txBody>
      </p:sp>
      <p:sp>
        <p:nvSpPr>
          <p:cNvPr id="11" name="灯片编号占位符 2"/>
          <p:cNvSpPr>
            <a:spLocks noGrp="1"/>
          </p:cNvSpPr>
          <p:nvPr>
            <p:ph type="sldNum" sz="quarter" idx="12"/>
          </p:nvPr>
        </p:nvSpPr>
        <p:spPr>
          <a:xfrm>
            <a:off x="11282884" y="6144296"/>
            <a:ext cx="480000" cy="304800"/>
          </a:xfrm>
        </p:spPr>
        <p:txBody>
          <a:bodyPr/>
          <a:lstStyle/>
          <a:p>
            <a:fld id="{565CE74E-AB26-4998-AD42-012C4C1AD076}" type="slidenum">
              <a:rPr lang="zh-CN" altLang="en-US" smtClean="0"/>
              <a:t>7</a:t>
            </a:fld>
            <a:endParaRPr lang="zh-CN" altLang="en-US"/>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after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after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after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8" grpId="0"/>
      <p:bldP spid="9" grpId="0"/>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5" name="文本框 4"/>
          <p:cNvSpPr txBox="1"/>
          <p:nvPr/>
        </p:nvSpPr>
        <p:spPr>
          <a:xfrm>
            <a:off x="568606" y="789938"/>
            <a:ext cx="5080000" cy="583565"/>
          </a:xfrm>
          <a:prstGeom prst="rect">
            <a:avLst/>
          </a:prstGeom>
          <a:noFill/>
          <a:ln w="9525">
            <a:noFill/>
          </a:ln>
        </p:spPr>
        <p:txBody>
          <a:bodyPr>
            <a:spAutoFit/>
          </a:bodyPr>
          <a:lstStyle/>
          <a:p>
            <a:pPr indent="0"/>
            <a:r>
              <a:rPr lang="en-US" sz="3200" b="1">
                <a:latin typeface="Times New Roman" panose="02020603050405020304" charset="0"/>
                <a:ea typeface="宋体" panose="02010600030101010101" pitchFamily="2" charset="-122"/>
              </a:rPr>
              <a:t>4</a:t>
            </a:r>
            <a:r>
              <a:rPr lang="zh-CN" sz="3200" b="1">
                <a:ea typeface="宋体" panose="02010600030101010101" pitchFamily="2" charset="-122"/>
              </a:rPr>
              <a:t>．扩大和深化思想教育。</a:t>
            </a:r>
            <a:endParaRPr lang="zh-CN" altLang="en-US" sz="3200" b="1">
              <a:ea typeface="宋体" panose="02010600030101010101" pitchFamily="2" charset="-122"/>
            </a:endParaRPr>
          </a:p>
        </p:txBody>
      </p:sp>
      <p:sp>
        <p:nvSpPr>
          <p:cNvPr id="6" name="文本框 5"/>
          <p:cNvSpPr txBox="1"/>
          <p:nvPr/>
        </p:nvSpPr>
        <p:spPr>
          <a:xfrm>
            <a:off x="422548" y="1358989"/>
            <a:ext cx="11106785" cy="1814830"/>
          </a:xfrm>
          <a:prstGeom prst="rect">
            <a:avLst/>
          </a:prstGeom>
          <a:noFill/>
          <a:ln w="9525">
            <a:noFill/>
          </a:ln>
        </p:spPr>
        <p:txBody>
          <a:bodyPr wrap="square">
            <a:spAutoFit/>
          </a:bodyPr>
          <a:lstStyle/>
          <a:p>
            <a:pPr indent="0"/>
            <a:r>
              <a:rPr lang="zh-CN" sz="2800" b="1">
                <a:solidFill>
                  <a:srgbClr val="FF0000"/>
                </a:solidFill>
                <a:latin typeface="+mn-ea"/>
              </a:rPr>
              <a:t>（</a:t>
            </a:r>
            <a:r>
              <a:rPr lang="en-US" altLang="zh-CN" sz="2800" b="1">
                <a:solidFill>
                  <a:srgbClr val="FF0000"/>
                </a:solidFill>
                <a:latin typeface="+mn-ea"/>
              </a:rPr>
              <a:t>1</a:t>
            </a:r>
            <a:r>
              <a:rPr lang="zh-CN" sz="2800" b="1">
                <a:solidFill>
                  <a:srgbClr val="FF0000"/>
                </a:solidFill>
                <a:latin typeface="+mn-ea"/>
              </a:rPr>
              <a:t>）历史唯物主义教育</a:t>
            </a:r>
            <a:r>
              <a:rPr lang="zh-CN" sz="2800" b="0">
                <a:latin typeface="+mn-ea"/>
              </a:rPr>
              <a:t>。不论历史如何曲折、复杂，都改变不了历史发展的总趋势。社会主义终将代替资本主义。通过世界历史的学习，我们可以清晰地看到这一发展历程。切实体会到历史的发展是有规律的，后一种社会形态比前一种社会形态进步。</a:t>
            </a:r>
            <a:endParaRPr lang="zh-CN" sz="2800" b="0">
              <a:latin typeface="+mn-ea"/>
            </a:endParaRPr>
          </a:p>
        </p:txBody>
      </p:sp>
      <p:sp>
        <p:nvSpPr>
          <p:cNvPr id="7" name="文本框 6"/>
          <p:cNvSpPr txBox="1"/>
          <p:nvPr/>
        </p:nvSpPr>
        <p:spPr>
          <a:xfrm>
            <a:off x="386351" y="3173819"/>
            <a:ext cx="11244580" cy="1814830"/>
          </a:xfrm>
          <a:prstGeom prst="rect">
            <a:avLst/>
          </a:prstGeom>
          <a:noFill/>
          <a:ln w="9525">
            <a:noFill/>
          </a:ln>
        </p:spPr>
        <p:txBody>
          <a:bodyPr wrap="square">
            <a:spAutoFit/>
          </a:bodyPr>
          <a:lstStyle/>
          <a:p>
            <a:pPr indent="0"/>
            <a:r>
              <a:rPr lang="zh-CN" sz="2800" b="1">
                <a:solidFill>
                  <a:srgbClr val="FF0000"/>
                </a:solidFill>
                <a:latin typeface="+mn-ea"/>
              </a:rPr>
              <a:t>（</a:t>
            </a:r>
            <a:r>
              <a:rPr lang="en-US" altLang="zh-CN" sz="2800" b="1">
                <a:solidFill>
                  <a:srgbClr val="FF0000"/>
                </a:solidFill>
                <a:latin typeface="+mn-ea"/>
              </a:rPr>
              <a:t>2</a:t>
            </a:r>
            <a:r>
              <a:rPr lang="zh-CN" altLang="en-US" sz="2800" b="1">
                <a:solidFill>
                  <a:srgbClr val="FF0000"/>
                </a:solidFill>
                <a:latin typeface="+mn-ea"/>
              </a:rPr>
              <a:t>）</a:t>
            </a:r>
            <a:r>
              <a:rPr lang="zh-CN" sz="2800" b="1">
                <a:solidFill>
                  <a:srgbClr val="FF0000"/>
                </a:solidFill>
                <a:latin typeface="+mn-ea"/>
              </a:rPr>
              <a:t>爱国主义教育。</a:t>
            </a:r>
            <a:r>
              <a:rPr lang="zh-CN" sz="2800" b="0">
                <a:latin typeface="+mn-ea"/>
              </a:rPr>
              <a:t>爱国主义，是千百年来巩固起来的对自己祖国的一种最深厚的感情。这种感情，你有，我有，中国人有，外国人也有，它是世界各国人民的共同财富。通过世界历史的学习，我们会接触到世界各国、各民族的爱国者，深入到当时的历史氛围。</a:t>
            </a:r>
            <a:endParaRPr lang="zh-CN" sz="2800" b="0">
              <a:latin typeface="+mn-ea"/>
            </a:endParaRPr>
          </a:p>
        </p:txBody>
      </p:sp>
      <p:sp>
        <p:nvSpPr>
          <p:cNvPr id="2" name="文本框 1"/>
          <p:cNvSpPr txBox="1"/>
          <p:nvPr/>
        </p:nvSpPr>
        <p:spPr>
          <a:xfrm>
            <a:off x="328295" y="5032191"/>
            <a:ext cx="11244580" cy="1383665"/>
          </a:xfrm>
          <a:prstGeom prst="rect">
            <a:avLst/>
          </a:prstGeom>
          <a:noFill/>
        </p:spPr>
        <p:txBody>
          <a:bodyPr wrap="square" rtlCol="0" anchor="t">
            <a:spAutoFit/>
          </a:bodyPr>
          <a:lstStyle/>
          <a:p>
            <a:r>
              <a:rPr lang="zh-CN" altLang="en-US" sz="2800" b="1">
                <a:solidFill>
                  <a:srgbClr val="FF0000"/>
                </a:solidFill>
                <a:latin typeface="+mn-ea"/>
              </a:rPr>
              <a:t>（</a:t>
            </a:r>
            <a:r>
              <a:rPr lang="en-US" altLang="zh-CN" sz="2800" b="1">
                <a:solidFill>
                  <a:srgbClr val="FF0000"/>
                </a:solidFill>
                <a:latin typeface="+mn-ea"/>
              </a:rPr>
              <a:t>3</a:t>
            </a:r>
            <a:r>
              <a:rPr lang="zh-CN" altLang="en-US" sz="2800" b="1">
                <a:solidFill>
                  <a:srgbClr val="FF0000"/>
                </a:solidFill>
                <a:latin typeface="+mn-ea"/>
              </a:rPr>
              <a:t>）“人类命运共同体”思想教育。</a:t>
            </a:r>
            <a:r>
              <a:rPr lang="zh-CN" altLang="en-US" sz="2800">
                <a:latin typeface="+mn-ea"/>
              </a:rPr>
              <a:t>“人类命运共同体”思想的提出是以习近平同志为核心的党中央准确把握时代发展大势的产物，是为未来世界发展提供的中国方案。彰显了中国的大国责任。</a:t>
            </a:r>
            <a:endParaRPr lang="zh-CN" altLang="en-US" sz="2800">
              <a:latin typeface="+mn-ea"/>
            </a:endParaRPr>
          </a:p>
        </p:txBody>
      </p:sp>
      <p:sp>
        <p:nvSpPr>
          <p:cNvPr id="8" name="标题 7"/>
          <p:cNvSpPr>
            <a:spLocks noGrp="1"/>
          </p:cNvSpPr>
          <p:nvPr>
            <p:ph type="title"/>
          </p:nvPr>
        </p:nvSpPr>
        <p:spPr/>
        <p:txBody>
          <a:bodyPr>
            <a:normAutofit fontScale="90000"/>
          </a:bodyPr>
          <a:lstStyle/>
          <a:p>
            <a:r>
              <a:rPr lang="zh-CN" altLang="en-US" smtClean="0"/>
              <a:t>统编新教材《中外历史纲要》（下）</a:t>
            </a:r>
            <a:r>
              <a:rPr lang="en-US" altLang="zh-CN" smtClean="0"/>
              <a:t>·</a:t>
            </a:r>
            <a:r>
              <a:rPr lang="zh-CN" altLang="en-US" smtClean="0"/>
              <a:t>导言课</a:t>
            </a:r>
            <a:endParaRPr lang="zh-CN" altLang="en-US"/>
          </a:p>
        </p:txBody>
      </p:sp>
      <p:sp>
        <p:nvSpPr>
          <p:cNvPr id="9" name="灯片编号占位符 2"/>
          <p:cNvSpPr>
            <a:spLocks noGrp="1"/>
          </p:cNvSpPr>
          <p:nvPr>
            <p:ph type="sldNum" sz="quarter" idx="12"/>
          </p:nvPr>
        </p:nvSpPr>
        <p:spPr>
          <a:xfrm>
            <a:off x="11282884" y="6144296"/>
            <a:ext cx="480000" cy="304800"/>
          </a:xfrm>
        </p:spPr>
        <p:txBody>
          <a:bodyPr/>
          <a:lstStyle/>
          <a:p>
            <a:fld id="{565CE74E-AB26-4998-AD42-012C4C1AD076}" type="slidenum">
              <a:rPr lang="zh-CN" altLang="en-US" smtClean="0"/>
              <a:t>8</a:t>
            </a:fld>
            <a:endParaRPr lang="zh-CN" altLang="en-US"/>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after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2" grpId="0"/>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6" name="文本框 5"/>
          <p:cNvSpPr txBox="1"/>
          <p:nvPr/>
        </p:nvSpPr>
        <p:spPr>
          <a:xfrm>
            <a:off x="682172" y="1985283"/>
            <a:ext cx="10638972" cy="4031873"/>
          </a:xfrm>
          <a:prstGeom prst="rect">
            <a:avLst/>
          </a:prstGeom>
          <a:noFill/>
        </p:spPr>
        <p:txBody>
          <a:bodyPr wrap="square" rtlCol="0">
            <a:spAutoFit/>
          </a:bodyPr>
          <a:lstStyle/>
          <a:p>
            <a:r>
              <a:rPr lang="en-US" altLang="zh-CN" sz="3200">
                <a:latin typeface="+mn-ea"/>
                <a:cs typeface="方正粗黑宋简体" panose="02000000000000000000" charset="-122"/>
              </a:rPr>
              <a:t>1.</a:t>
            </a:r>
            <a:r>
              <a:rPr lang="zh-CN" altLang="en-US" sz="3200">
                <a:latin typeface="+mn-ea"/>
                <a:cs typeface="方正粗黑宋简体" panose="02000000000000000000" charset="-122"/>
              </a:rPr>
              <a:t>准备：两种不同颜色</a:t>
            </a:r>
            <a:r>
              <a:rPr lang="zh-CN" altLang="en-US" sz="3200">
                <a:solidFill>
                  <a:srgbClr val="FF0000"/>
                </a:solidFill>
                <a:latin typeface="+mn-ea"/>
                <a:cs typeface="方正粗黑宋简体" panose="02000000000000000000" charset="-122"/>
              </a:rPr>
              <a:t>笔</a:t>
            </a:r>
            <a:r>
              <a:rPr lang="zh-CN" altLang="en-US" sz="3200">
                <a:latin typeface="+mn-ea"/>
                <a:cs typeface="方正粗黑宋简体" panose="02000000000000000000" charset="-122"/>
              </a:rPr>
              <a:t>；</a:t>
            </a:r>
            <a:r>
              <a:rPr lang="zh-CN" altLang="en-US" sz="3200">
                <a:solidFill>
                  <a:srgbClr val="FF0000"/>
                </a:solidFill>
                <a:latin typeface="+mn-ea"/>
                <a:cs typeface="方正粗黑宋简体" panose="02000000000000000000" charset="-122"/>
              </a:rPr>
              <a:t>作业本/默写本</a:t>
            </a:r>
            <a:r>
              <a:rPr lang="zh-CN" altLang="en-US" sz="3200">
                <a:latin typeface="+mn-ea"/>
                <a:cs typeface="方正粗黑宋简体" panose="02000000000000000000" charset="-122"/>
              </a:rPr>
              <a:t>；</a:t>
            </a:r>
            <a:r>
              <a:rPr lang="zh-CN" altLang="en-US" sz="3200">
                <a:solidFill>
                  <a:srgbClr val="FF0000"/>
                </a:solidFill>
                <a:latin typeface="+mn-ea"/>
                <a:cs typeface="方正粗黑宋简体" panose="02000000000000000000" charset="-122"/>
              </a:rPr>
              <a:t>笔记</a:t>
            </a:r>
            <a:r>
              <a:rPr lang="zh-CN" altLang="en-US" sz="3200" smtClean="0">
                <a:solidFill>
                  <a:srgbClr val="FF0000"/>
                </a:solidFill>
                <a:latin typeface="+mn-ea"/>
                <a:cs typeface="方正粗黑宋简体" panose="02000000000000000000" charset="-122"/>
              </a:rPr>
              <a:t>本等。</a:t>
            </a:r>
            <a:endParaRPr lang="en-US" altLang="zh-CN" sz="3200">
              <a:latin typeface="+mn-ea"/>
              <a:cs typeface="方正粗黑宋简体" panose="02000000000000000000" charset="-122"/>
            </a:endParaRPr>
          </a:p>
          <a:p>
            <a:r>
              <a:rPr lang="en-US" altLang="zh-CN" sz="3200">
                <a:latin typeface="+mn-ea"/>
                <a:cs typeface="方正粗黑宋简体" panose="02000000000000000000" charset="-122"/>
              </a:rPr>
              <a:t>2.</a:t>
            </a:r>
            <a:r>
              <a:rPr lang="zh-CN" altLang="en-US" sz="3200">
                <a:latin typeface="+mn-ea"/>
                <a:cs typeface="方正粗黑宋简体" panose="02000000000000000000" charset="-122"/>
              </a:rPr>
              <a:t>预习：通</a:t>
            </a:r>
            <a:r>
              <a:rPr lang="zh-CN" altLang="en-US" sz="3200">
                <a:solidFill>
                  <a:srgbClr val="FF0000"/>
                </a:solidFill>
                <a:latin typeface="+mn-ea"/>
                <a:cs typeface="方正粗黑宋简体" panose="02000000000000000000" charset="-122"/>
              </a:rPr>
              <a:t>读</a:t>
            </a:r>
            <a:r>
              <a:rPr lang="zh-CN" altLang="en-US" sz="3200">
                <a:latin typeface="+mn-ea"/>
                <a:cs typeface="方正粗黑宋简体" panose="02000000000000000000" charset="-122"/>
              </a:rPr>
              <a:t>课文，</a:t>
            </a:r>
            <a:r>
              <a:rPr lang="zh-CN" altLang="en-US" sz="3200">
                <a:solidFill>
                  <a:srgbClr val="FF0000"/>
                </a:solidFill>
                <a:latin typeface="+mn-ea"/>
                <a:cs typeface="方正粗黑宋简体" panose="02000000000000000000" charset="-122"/>
              </a:rPr>
              <a:t>圈划</a:t>
            </a:r>
            <a:r>
              <a:rPr lang="zh-CN" altLang="en-US" sz="3200">
                <a:latin typeface="+mn-ea"/>
                <a:cs typeface="方正粗黑宋简体" panose="02000000000000000000" charset="-122"/>
              </a:rPr>
              <a:t>；完成导学案。</a:t>
            </a:r>
            <a:endParaRPr lang="zh-CN" altLang="en-US" sz="3200">
              <a:latin typeface="+mn-ea"/>
              <a:cs typeface="方正粗黑宋简体" panose="02000000000000000000" charset="-122"/>
            </a:endParaRPr>
          </a:p>
          <a:p>
            <a:r>
              <a:rPr lang="en-US" altLang="zh-CN" sz="3200">
                <a:latin typeface="+mn-ea"/>
                <a:cs typeface="方正粗黑宋简体" panose="02000000000000000000" charset="-122"/>
              </a:rPr>
              <a:t>3.</a:t>
            </a:r>
            <a:r>
              <a:rPr lang="zh-CN" altLang="en-US" sz="3200">
                <a:latin typeface="+mn-ea"/>
                <a:cs typeface="方正粗黑宋简体" panose="02000000000000000000" charset="-122"/>
              </a:rPr>
              <a:t>课堂：</a:t>
            </a:r>
            <a:endParaRPr lang="zh-CN" altLang="en-US" sz="3200">
              <a:latin typeface="+mn-ea"/>
              <a:cs typeface="方正粗黑宋简体" panose="02000000000000000000" charset="-122"/>
            </a:endParaRPr>
          </a:p>
          <a:p>
            <a:r>
              <a:rPr lang="zh-CN" altLang="en-US" sz="3200">
                <a:latin typeface="+mn-ea"/>
                <a:cs typeface="方正粗黑宋简体" panose="02000000000000000000" charset="-122"/>
              </a:rPr>
              <a:t>（</a:t>
            </a:r>
            <a:r>
              <a:rPr lang="en-US" altLang="zh-CN" sz="3200">
                <a:latin typeface="+mn-ea"/>
                <a:cs typeface="方正粗黑宋简体" panose="02000000000000000000" charset="-122"/>
              </a:rPr>
              <a:t>1</a:t>
            </a:r>
            <a:r>
              <a:rPr lang="zh-CN" altLang="en-US" sz="3200">
                <a:latin typeface="+mn-ea"/>
                <a:cs typeface="方正粗黑宋简体" panose="02000000000000000000" charset="-122"/>
              </a:rPr>
              <a:t>）</a:t>
            </a:r>
            <a:r>
              <a:rPr lang="zh-CN" altLang="en-US" sz="3200">
                <a:solidFill>
                  <a:srgbClr val="0308BE"/>
                </a:solidFill>
                <a:latin typeface="+mn-ea"/>
                <a:cs typeface="方正粗黑宋简体" panose="02000000000000000000" charset="-122"/>
              </a:rPr>
              <a:t>课前</a:t>
            </a:r>
            <a:r>
              <a:rPr lang="zh-CN" altLang="en-US" sz="3200">
                <a:latin typeface="+mn-ea"/>
                <a:cs typeface="方正粗黑宋简体" panose="02000000000000000000" charset="-122"/>
              </a:rPr>
              <a:t>：背诵并默写上一课重难点；</a:t>
            </a:r>
            <a:endParaRPr lang="zh-CN" altLang="en-US" sz="3200">
              <a:latin typeface="+mn-ea"/>
              <a:cs typeface="方正粗黑宋简体" panose="02000000000000000000" charset="-122"/>
            </a:endParaRPr>
          </a:p>
          <a:p>
            <a:r>
              <a:rPr lang="zh-CN" altLang="en-US" sz="3200">
                <a:latin typeface="+mn-ea"/>
                <a:cs typeface="方正粗黑宋简体" panose="02000000000000000000" charset="-122"/>
              </a:rPr>
              <a:t>（</a:t>
            </a:r>
            <a:r>
              <a:rPr lang="en-US" altLang="zh-CN" sz="3200">
                <a:latin typeface="+mn-ea"/>
                <a:cs typeface="方正粗黑宋简体" panose="02000000000000000000" charset="-122"/>
              </a:rPr>
              <a:t>2</a:t>
            </a:r>
            <a:r>
              <a:rPr lang="zh-CN" altLang="en-US" sz="3200">
                <a:latin typeface="+mn-ea"/>
                <a:cs typeface="方正粗黑宋简体" panose="02000000000000000000" charset="-122"/>
              </a:rPr>
              <a:t>）</a:t>
            </a:r>
            <a:r>
              <a:rPr lang="zh-CN" altLang="en-US" sz="3200">
                <a:solidFill>
                  <a:srgbClr val="0308BE"/>
                </a:solidFill>
                <a:latin typeface="+mn-ea"/>
                <a:cs typeface="方正粗黑宋简体" panose="02000000000000000000" charset="-122"/>
              </a:rPr>
              <a:t>课堂</a:t>
            </a:r>
            <a:r>
              <a:rPr lang="zh-CN" altLang="en-US" sz="3200" smtClean="0">
                <a:latin typeface="+mn-ea"/>
                <a:cs typeface="方正粗黑宋简体" panose="02000000000000000000" charset="-122"/>
              </a:rPr>
              <a:t>：认真听讲、做好笔记（重难点记在本课标题空白处；笔记记在书本或笔记本均可。）</a:t>
            </a:r>
            <a:endParaRPr lang="en-US" altLang="zh-CN" sz="3200" smtClean="0">
              <a:latin typeface="+mn-ea"/>
              <a:cs typeface="方正粗黑宋简体" panose="02000000000000000000" charset="-122"/>
            </a:endParaRPr>
          </a:p>
          <a:p>
            <a:r>
              <a:rPr lang="zh-CN" altLang="en-US" sz="3200" smtClean="0">
                <a:latin typeface="+mn-ea"/>
                <a:cs typeface="方正粗黑宋简体" panose="02000000000000000000" charset="-122"/>
              </a:rPr>
              <a:t>（</a:t>
            </a:r>
            <a:r>
              <a:rPr lang="en-US" altLang="zh-CN" sz="3200">
                <a:latin typeface="+mn-ea"/>
                <a:cs typeface="方正粗黑宋简体" panose="02000000000000000000" charset="-122"/>
              </a:rPr>
              <a:t>3</a:t>
            </a:r>
            <a:r>
              <a:rPr lang="zh-CN" altLang="en-US" sz="3200">
                <a:latin typeface="+mn-ea"/>
                <a:cs typeface="方正粗黑宋简体" panose="02000000000000000000" charset="-122"/>
              </a:rPr>
              <a:t>）</a:t>
            </a:r>
            <a:r>
              <a:rPr lang="zh-CN" altLang="en-US" sz="3200">
                <a:solidFill>
                  <a:srgbClr val="0308BE"/>
                </a:solidFill>
                <a:latin typeface="+mn-ea"/>
                <a:cs typeface="方正粗黑宋简体" panose="02000000000000000000" charset="-122"/>
              </a:rPr>
              <a:t>练习</a:t>
            </a:r>
            <a:r>
              <a:rPr lang="zh-CN" altLang="en-US" sz="3200">
                <a:latin typeface="+mn-ea"/>
                <a:cs typeface="方正粗黑宋简体" panose="02000000000000000000" charset="-122"/>
              </a:rPr>
              <a:t>：配套导学案</a:t>
            </a:r>
            <a:r>
              <a:rPr lang="zh-CN" altLang="en-US" sz="3200" smtClean="0">
                <a:latin typeface="+mn-ea"/>
                <a:cs typeface="方正粗黑宋简体" panose="02000000000000000000" charset="-122"/>
              </a:rPr>
              <a:t>、同步练习及</a:t>
            </a:r>
            <a:r>
              <a:rPr lang="zh-CN" altLang="en-US" sz="3200">
                <a:latin typeface="+mn-ea"/>
                <a:cs typeface="方正粗黑宋简体" panose="02000000000000000000" charset="-122"/>
              </a:rPr>
              <a:t>其他教辅资料；</a:t>
            </a:r>
            <a:endParaRPr lang="zh-CN" altLang="en-US" sz="3200">
              <a:latin typeface="+mn-ea"/>
              <a:cs typeface="方正粗黑宋简体" panose="02000000000000000000" charset="-122"/>
            </a:endParaRPr>
          </a:p>
          <a:p>
            <a:r>
              <a:rPr lang="en-US" altLang="zh-CN" sz="3200">
                <a:latin typeface="+mn-ea"/>
                <a:cs typeface="方正粗黑宋简体" panose="02000000000000000000" charset="-122"/>
              </a:rPr>
              <a:t>4.</a:t>
            </a:r>
            <a:r>
              <a:rPr lang="zh-CN" altLang="en-US" sz="3200" smtClean="0">
                <a:latin typeface="+mn-ea"/>
                <a:cs typeface="方正粗黑宋简体" panose="02000000000000000000" charset="-122"/>
              </a:rPr>
              <a:t>晚</a:t>
            </a:r>
            <a:r>
              <a:rPr lang="zh-CN" altLang="en-US" sz="3200">
                <a:latin typeface="+mn-ea"/>
                <a:cs typeface="方正粗黑宋简体" panose="02000000000000000000" charset="-122"/>
              </a:rPr>
              <a:t>自习</a:t>
            </a:r>
            <a:r>
              <a:rPr lang="zh-CN" altLang="en-US" sz="3200" smtClean="0">
                <a:latin typeface="+mn-ea"/>
                <a:cs typeface="方正粗黑宋简体" panose="02000000000000000000" charset="-122"/>
              </a:rPr>
              <a:t>：根据老师的要求预</a:t>
            </a:r>
            <a:r>
              <a:rPr lang="zh-CN" altLang="en-US" sz="3200">
                <a:latin typeface="+mn-ea"/>
                <a:cs typeface="方正粗黑宋简体" panose="02000000000000000000" charset="-122"/>
              </a:rPr>
              <a:t>习、练习、阅</a:t>
            </a:r>
            <a:r>
              <a:rPr lang="zh-CN" altLang="en-US" sz="3200" smtClean="0">
                <a:latin typeface="+mn-ea"/>
                <a:cs typeface="方正粗黑宋简体" panose="02000000000000000000" charset="-122"/>
              </a:rPr>
              <a:t>读等。</a:t>
            </a:r>
            <a:endParaRPr lang="zh-CN" altLang="en-US" sz="3200">
              <a:latin typeface="+mn-ea"/>
              <a:cs typeface="方正粗黑宋简体" panose="02000000000000000000" charset="-122"/>
            </a:endParaRPr>
          </a:p>
        </p:txBody>
      </p:sp>
      <p:sp>
        <p:nvSpPr>
          <p:cNvPr id="4" name="标题 3"/>
          <p:cNvSpPr>
            <a:spLocks noGrp="1"/>
          </p:cNvSpPr>
          <p:nvPr>
            <p:ph type="title"/>
          </p:nvPr>
        </p:nvSpPr>
        <p:spPr/>
        <p:txBody>
          <a:bodyPr>
            <a:normAutofit fontScale="90000"/>
          </a:bodyPr>
          <a:lstStyle/>
          <a:p>
            <a:r>
              <a:rPr lang="zh-CN" altLang="en-US" smtClean="0"/>
              <a:t>统编新教材《中外历史纲要》（下）</a:t>
            </a:r>
            <a:r>
              <a:rPr lang="en-US" altLang="zh-CN" smtClean="0"/>
              <a:t>·</a:t>
            </a:r>
            <a:r>
              <a:rPr lang="zh-CN" altLang="en-US" smtClean="0"/>
              <a:t>导言课</a:t>
            </a:r>
            <a:endParaRPr lang="zh-CN" altLang="en-US"/>
          </a:p>
        </p:txBody>
      </p:sp>
      <p:sp>
        <p:nvSpPr>
          <p:cNvPr id="7" name="文本框 11">
            <a:hlinkClick action="ppaction://noaction"/>
          </p:cNvPr>
          <p:cNvSpPr txBox="1"/>
          <p:nvPr/>
        </p:nvSpPr>
        <p:spPr>
          <a:xfrm>
            <a:off x="458964" y="794416"/>
            <a:ext cx="9483316" cy="687572"/>
          </a:xfrm>
          <a:prstGeom prst="rect">
            <a:avLst/>
          </a:prstGeom>
          <a:noFill/>
          <a:ln w="9525">
            <a:noFill/>
          </a:ln>
        </p:spPr>
        <p:txBody>
          <a:bodyPr wrap="square" lIns="71321" tIns="35661" rIns="71321" bIns="35661">
            <a:spAutoFit/>
          </a:bodyPr>
          <a:lstStyle/>
          <a:p>
            <a:pPr algn="just"/>
            <a:r>
              <a:rPr lang="zh-CN" altLang="en-US" sz="4000" b="1" spc="78" smtClean="0">
                <a:latin typeface="+mj-ea"/>
                <a:ea typeface="+mj-ea"/>
              </a:rPr>
              <a:t>三、</a:t>
            </a:r>
            <a:r>
              <a:rPr lang="zh-CN" altLang="en-US" sz="4000" b="1" kern="0" smtClean="0">
                <a:latin typeface="+mj-ea"/>
                <a:ea typeface="+mj-ea"/>
              </a:rPr>
              <a:t>如何学好世界史？</a:t>
            </a:r>
            <a:endParaRPr lang="zh-CN" altLang="zh-CN" sz="4000" b="1" smtClean="0">
              <a:latin typeface="+mj-ea"/>
              <a:ea typeface="+mj-ea"/>
            </a:endParaRPr>
          </a:p>
        </p:txBody>
      </p:sp>
      <p:sp>
        <p:nvSpPr>
          <p:cNvPr id="8" name="TextBox 7"/>
          <p:cNvSpPr txBox="1"/>
          <p:nvPr/>
        </p:nvSpPr>
        <p:spPr>
          <a:xfrm>
            <a:off x="624114" y="1393372"/>
            <a:ext cx="4064000" cy="584775"/>
          </a:xfrm>
          <a:prstGeom prst="rect">
            <a:avLst/>
          </a:prstGeom>
          <a:noFill/>
        </p:spPr>
        <p:txBody>
          <a:bodyPr wrap="square" rtlCol="0">
            <a:spAutoFit/>
          </a:bodyPr>
          <a:lstStyle/>
          <a:p>
            <a:r>
              <a:rPr lang="zh-CN" altLang="en-US" sz="3200" b="1" smtClean="0"/>
              <a:t>（一）日常要求：</a:t>
            </a:r>
            <a:endParaRPr lang="zh-CN" altLang="en-US" sz="3200" b="1"/>
          </a:p>
        </p:txBody>
      </p:sp>
    </p:spTree>
    <p:custDataLst>
      <p:tags r:id="rId2"/>
    </p:custDataLst>
  </p:cSld>
  <p:clrMapOvr>
    <a:masterClrMapping/>
  </p:clrMapOvr>
  <p:transition spd="med">
    <p:fade/>
  </p:transition>
  <p:timing/>
</p:sld>
</file>

<file path=ppt/tags/tag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6.xml><?xml version="1.0" encoding="utf-8"?>
<p:tagLst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7.xml><?xml version="1.0" encoding="utf-8"?>
<p:tagLst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8.xml><?xml version="1.0" encoding="utf-8"?>
<p:tagLst xmlns:p="http://schemas.openxmlformats.org/presentationml/2006/main">
  <p:tag name="AS_OS" val="Unix 3.10 unknown"/>
  <p:tag name="AS_RELEASE_DATE" val="2020.11.30"/>
  <p:tag name="AS_TITLE" val="Aspose.Slides for Java"/>
  <p:tag name="AS_VERSION" val="20.11"/>
</p:tagLst>
</file>

<file path=ppt/theme/theme1.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103</Paragraphs>
  <Slides>16</Slides>
  <Notes>2</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16</vt:i4>
      </vt:variant>
    </vt:vector>
  </HeadingPairs>
  <TitlesOfParts>
    <vt:vector size="36" baseType="lpstr">
      <vt:lpstr>Arial</vt:lpstr>
      <vt:lpstr>Calibri</vt:lpstr>
      <vt:lpstr>Impact</vt:lpstr>
      <vt:lpstr>Signika</vt:lpstr>
      <vt:lpstr>Open Sans Extrabold</vt:lpstr>
      <vt:lpstr>LiHei Pro</vt:lpstr>
      <vt:lpstr>迷你简汉真广标</vt:lpstr>
      <vt:lpstr>宋体</vt:lpstr>
      <vt:lpstr>华文隶书</vt:lpstr>
      <vt:lpstr>Calibri Light</vt:lpstr>
      <vt:lpstr>华文新魏</vt:lpstr>
      <vt:lpstr>楷体</vt:lpstr>
      <vt:lpstr>江西拙楷</vt:lpstr>
      <vt:lpstr>黑体</vt:lpstr>
      <vt:lpstr>Segoe UI Emoji</vt:lpstr>
      <vt:lpstr>Times New Roman</vt:lpstr>
      <vt:lpstr>方正粗黑宋简体</vt:lpstr>
      <vt:lpstr>叶根友毛笔行书2.0版</vt:lpstr>
      <vt:lpstr>微软雅黑</vt:lpstr>
      <vt:lpstr>Office Theme</vt:lpstr>
      <vt:lpstr>PowerPoint Presentation</vt:lpstr>
      <vt:lpstr>统编新教材《中外历史纲要》（下）·导言课</vt:lpstr>
      <vt:lpstr>统编新教材《中外历史纲要》（下）·导言课</vt:lpstr>
      <vt:lpstr>统编新教材《中外历史纲要》（下）·导言课</vt:lpstr>
      <vt:lpstr>统编新教材《中外历史纲要》（下）·导言课</vt:lpstr>
      <vt:lpstr>统编新教材《中外历史纲要》（下）·导言课</vt:lpstr>
      <vt:lpstr>统编新教材《中外历史纲要》（下）·导言课</vt:lpstr>
      <vt:lpstr>统编新教材《中外历史纲要》（下）·导言课</vt:lpstr>
      <vt:lpstr>统编新教材《中外历史纲要》（下）·导言课</vt:lpstr>
      <vt:lpstr>统编新教材《中外历史纲要》（下）·导言课</vt:lpstr>
      <vt:lpstr>统编新教材《中外历史纲要》（下）·导言课</vt:lpstr>
      <vt:lpstr>统编新教材《中外历史纲要》（下）·导言课</vt:lpstr>
      <vt:lpstr>统编新教材《中外历史纲要》（下）·导言课</vt:lpstr>
      <vt:lpstr>统编新教材《中外历史纲要》（下）·导言课</vt:lpstr>
      <vt:lpstr>统编新教材《中外历史纲要》（下）·导言课</vt:lpstr>
      <vt:lpstr>统编新教材《中外历史纲要》（下）·导言课</vt:lpstr>
    </vt:vector>
  </TitlesOfParts>
  <LinksUpToDate>false</LinksUpToDate>
  <SharedDoc>false</SharedDoc>
  <HyperlinksChanged>false</HyperlinksChanged>
  <AppVersion>20.1100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2021-03-18T09:47:15Z</cp:lastPrinted>
  <dcterms:created xsi:type="dcterms:W3CDTF">2021-03-18T09:47:15Z</dcterms:created>
  <dcterms:modified xsi:type="dcterms:W3CDTF">2021-03-18T01:47:18Z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