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255" y="0"/>
            <a:ext cx="1225169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970" y="-24765"/>
            <a:ext cx="12148820" cy="68338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90" y="0"/>
            <a:ext cx="12183745" cy="68535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6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0" y="-73025"/>
            <a:ext cx="12173585" cy="68478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540" y="-97155"/>
            <a:ext cx="12195175" cy="69557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3970" y="0"/>
            <a:ext cx="12190095" cy="68573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2021-05-09T00:10:00Z</dcterms:created>
  <dcterms:modified xsi:type="dcterms:W3CDTF">2021-05-09T00:18:46Z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1EFB99E7086741B593152F3695ED76AD</vt:lpwstr>
  </property>
  <property fmtid="{D5CDD505-2E9C-101B-9397-08002B2CF9AE}" pid="3" name="KSOProductBuildVer">
    <vt:lpwstr>2052-11.1.0.10463</vt:lpwstr>
  </property>
</Properties>
</file>