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handoutMasterIdLst>
    <p:handoutMasterId r:id="rId35"/>
  </p:handoutMasterIdLst>
  <p:sldIdLst>
    <p:sldId id="258" r:id="rId3"/>
    <p:sldId id="265" r:id="rId5"/>
    <p:sldId id="286" r:id="rId6"/>
    <p:sldId id="312" r:id="rId7"/>
    <p:sldId id="288" r:id="rId8"/>
    <p:sldId id="405" r:id="rId9"/>
    <p:sldId id="262" r:id="rId10"/>
    <p:sldId id="551" r:id="rId11"/>
    <p:sldId id="552" r:id="rId12"/>
    <p:sldId id="553" r:id="rId13"/>
    <p:sldId id="554" r:id="rId14"/>
    <p:sldId id="555" r:id="rId15"/>
    <p:sldId id="556" r:id="rId16"/>
    <p:sldId id="557" r:id="rId17"/>
    <p:sldId id="558" r:id="rId18"/>
    <p:sldId id="559" r:id="rId19"/>
    <p:sldId id="560" r:id="rId20"/>
    <p:sldId id="561" r:id="rId21"/>
    <p:sldId id="562" r:id="rId22"/>
    <p:sldId id="563" r:id="rId23"/>
    <p:sldId id="565" r:id="rId24"/>
    <p:sldId id="566" r:id="rId25"/>
    <p:sldId id="567" r:id="rId26"/>
    <p:sldId id="568" r:id="rId27"/>
    <p:sldId id="569" r:id="rId28"/>
    <p:sldId id="570" r:id="rId29"/>
    <p:sldId id="572" r:id="rId30"/>
    <p:sldId id="573" r:id="rId31"/>
    <p:sldId id="575" r:id="rId32"/>
    <p:sldId id="576" r:id="rId33"/>
    <p:sldId id="577" r:id="rId34"/>
  </p:sldIdLst>
  <p:sldSz cx="12192000" cy="6858000"/>
  <p:notesSz cx="6858000" cy="9144000"/>
  <p:custDataLst>
    <p:tags r:id="rId40"/>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dministrator" initials="A" lastIdx="0"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1552D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227" autoAdjust="0"/>
    <p:restoredTop sz="94660"/>
  </p:normalViewPr>
  <p:slideViewPr>
    <p:cSldViewPr showGuides="1">
      <p:cViewPr varScale="1">
        <p:scale>
          <a:sx n="80" d="100"/>
          <a:sy n="80" d="100"/>
        </p:scale>
        <p:origin x="1110" y="96"/>
      </p:cViewPr>
      <p:guideLst>
        <p:guide orient="horz" pos="2199"/>
        <p:guide pos="3794"/>
      </p:guideLst>
    </p:cSldViewPr>
  </p:slideViewPr>
  <p:notesTextViewPr>
    <p:cViewPr>
      <p:scale>
        <a:sx n="3" d="2"/>
        <a:sy n="3" d="2"/>
      </p:scale>
      <p:origin x="0" y="0"/>
    </p:cViewPr>
  </p:notesTextViewPr>
  <p:sorterViewPr>
    <p:cViewPr>
      <p:scale>
        <a:sx n="61" d="100"/>
        <a:sy n="61" d="100"/>
      </p:scale>
      <p:origin x="0" y="0"/>
    </p:cViewPr>
  </p:sorterViewPr>
  <p:notesViewPr>
    <p:cSldViewPr showGuides="1">
      <p:cViewPr varScale="1">
        <p:scale>
          <a:sx n="84" d="100"/>
          <a:sy n="84" d="100"/>
        </p:scale>
        <p:origin x="-3888" y="-84"/>
      </p:cViewPr>
      <p:guideLst>
        <p:guide orient="horz" pos="2932"/>
        <p:guide pos="2134"/>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0" Type="http://schemas.openxmlformats.org/officeDocument/2006/relationships/tags" Target="tags/tag4.xml"/><Relationship Id="rId4" Type="http://schemas.openxmlformats.org/officeDocument/2006/relationships/notesMaster" Target="notesMasters/notesMaster1.xml"/><Relationship Id="rId39" Type="http://schemas.openxmlformats.org/officeDocument/2006/relationships/commentAuthors" Target="commentAuthors.xml"/><Relationship Id="rId38" Type="http://schemas.openxmlformats.org/officeDocument/2006/relationships/tableStyles" Target="tableStyles.xml"/><Relationship Id="rId37" Type="http://schemas.openxmlformats.org/officeDocument/2006/relationships/viewProps" Target="viewProps.xml"/><Relationship Id="rId36" Type="http://schemas.openxmlformats.org/officeDocument/2006/relationships/presProps" Target="presProps.xml"/><Relationship Id="rId35" Type="http://schemas.openxmlformats.org/officeDocument/2006/relationships/handoutMaster" Target="handoutMasters/handoutMaster1.xml"/><Relationship Id="rId34" Type="http://schemas.openxmlformats.org/officeDocument/2006/relationships/slide" Target="slides/slide31.xml"/><Relationship Id="rId33" Type="http://schemas.openxmlformats.org/officeDocument/2006/relationships/slide" Target="slides/slide30.xml"/><Relationship Id="rId32" Type="http://schemas.openxmlformats.org/officeDocument/2006/relationships/slide" Target="slides/slide29.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5B493B8-AA50-4C0D-89A5-A80CA5997A19}" type="datetimeFigureOut">
              <a:rPr lang="zh-CN" altLang="en-US" smtClean="0"/>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DA2187E-95D3-4993-8166-85B69F39FBCD}" type="slidenum">
              <a:rPr lang="zh-CN" altLang="en-US" smtClean="0"/>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23726E4-A851-4A57-BFEF-CF92679F8D7B}"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381000" y="685800"/>
            <a:ext cx="6096000" cy="3429000"/>
          </a:xfrm>
          <a:prstGeom prst="rect">
            <a:avLst/>
          </a:prstGeom>
          <a:noFill/>
          <a:ln w="12700">
            <a:solidFill>
              <a:prstClr val="black"/>
            </a:solidFill>
          </a:ln>
        </p:spPr>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3FB9BEC-F0FE-4669-BC14-59E819604BEC}"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11FC198-2D83-4DFC-8CDD-7D23AF44D411}" type="slidenum">
              <a:rPr lang="zh-CN" altLang="en-US" smtClean="0">
                <a:solidFill>
                  <a:prstClr val="black"/>
                </a:solidFill>
              </a:rPr>
            </a:fld>
            <a:endParaRPr lang="zh-CN" altLang="en-US">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showMasterSp="0" userDrawn="1">
  <p:cSld name="封面">
    <p:spTree>
      <p:nvGrpSpPr>
        <p:cNvPr id="1" name=""/>
        <p:cNvGrpSpPr/>
        <p:nvPr/>
      </p:nvGrpSpPr>
      <p:grpSpPr>
        <a:xfrm>
          <a:off x="0" y="0"/>
          <a:ext cx="0" cy="0"/>
          <a:chOff x="0" y="0"/>
          <a:chExt cx="0" cy="0"/>
        </a:xfrm>
      </p:grpSpPr>
      <p:sp>
        <p:nvSpPr>
          <p:cNvPr id="35" name="燕尾形 34"/>
          <p:cNvSpPr/>
          <p:nvPr/>
        </p:nvSpPr>
        <p:spPr>
          <a:xfrm rot="10800000">
            <a:off x="3570515" y="1970314"/>
            <a:ext cx="5007428" cy="4316748"/>
          </a:xfrm>
          <a:prstGeom prst="chevron">
            <a:avLst/>
          </a:prstGeom>
          <a:noFill/>
          <a:ln>
            <a:solidFill>
              <a:srgbClr val="0CB69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zh-CN" altLang="en-US" sz="1800">
              <a:solidFill>
                <a:srgbClr val="FFFFFF"/>
              </a:solidFill>
            </a:endParaRPr>
          </a:p>
        </p:txBody>
      </p:sp>
      <p:sp>
        <p:nvSpPr>
          <p:cNvPr id="46" name="燕尾形 45"/>
          <p:cNvSpPr/>
          <p:nvPr/>
        </p:nvSpPr>
        <p:spPr>
          <a:xfrm rot="10800000">
            <a:off x="2576577" y="2838169"/>
            <a:ext cx="427880" cy="368862"/>
          </a:xfrm>
          <a:prstGeom prst="chevron">
            <a:avLst/>
          </a:prstGeom>
        </p:spPr>
        <p:style>
          <a:lnRef idx="0">
            <a:schemeClr val="accent2"/>
          </a:lnRef>
          <a:fillRef idx="3">
            <a:schemeClr val="accent2"/>
          </a:fillRef>
          <a:effectRef idx="3">
            <a:schemeClr val="accent2"/>
          </a:effectRef>
          <a:fontRef idx="minor">
            <a:schemeClr val="lt1"/>
          </a:fontRef>
        </p:style>
        <p:txBody>
          <a:bodyPr rtlCol="0" anchor="ctr"/>
          <a:lstStyle/>
          <a:p>
            <a:pPr algn="ctr" fontAlgn="base">
              <a:spcBef>
                <a:spcPct val="0"/>
              </a:spcBef>
              <a:spcAft>
                <a:spcPct val="0"/>
              </a:spcAft>
            </a:pPr>
            <a:endParaRPr lang="zh-CN" altLang="en-US" sz="1800">
              <a:solidFill>
                <a:srgbClr val="FFFFFF"/>
              </a:solidFill>
            </a:endParaRPr>
          </a:p>
        </p:txBody>
      </p:sp>
      <p:sp>
        <p:nvSpPr>
          <p:cNvPr id="47" name="燕尾形 46"/>
          <p:cNvSpPr/>
          <p:nvPr/>
        </p:nvSpPr>
        <p:spPr>
          <a:xfrm rot="10800000">
            <a:off x="2777453" y="3667861"/>
            <a:ext cx="2759746" cy="2379091"/>
          </a:xfrm>
          <a:prstGeom prst="chevron">
            <a:avLst/>
          </a:prstGeom>
          <a:noFill/>
          <a:ln>
            <a:solidFill>
              <a:srgbClr val="0CB69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zh-CN" altLang="en-US" sz="1800">
              <a:solidFill>
                <a:srgbClr val="FFFFFF"/>
              </a:solidFill>
            </a:endParaRPr>
          </a:p>
        </p:txBody>
      </p:sp>
      <p:sp>
        <p:nvSpPr>
          <p:cNvPr id="48" name="燕尾形 47"/>
          <p:cNvSpPr/>
          <p:nvPr/>
        </p:nvSpPr>
        <p:spPr>
          <a:xfrm rot="10800000">
            <a:off x="4942113" y="6131973"/>
            <a:ext cx="413658" cy="399457"/>
          </a:xfrm>
          <a:prstGeom prst="chevron">
            <a:avLst/>
          </a:prstGeom>
        </p:spPr>
        <p:style>
          <a:lnRef idx="0">
            <a:schemeClr val="accent6"/>
          </a:lnRef>
          <a:fillRef idx="3">
            <a:schemeClr val="accent6"/>
          </a:fillRef>
          <a:effectRef idx="3">
            <a:schemeClr val="accent6"/>
          </a:effectRef>
          <a:fontRef idx="minor">
            <a:schemeClr val="lt1"/>
          </a:fontRef>
        </p:style>
        <p:txBody>
          <a:bodyPr rtlCol="0" anchor="ctr"/>
          <a:lstStyle/>
          <a:p>
            <a:pPr algn="ctr" fontAlgn="base">
              <a:spcBef>
                <a:spcPct val="0"/>
              </a:spcBef>
              <a:spcAft>
                <a:spcPct val="0"/>
              </a:spcAft>
            </a:pPr>
            <a:endParaRPr lang="zh-CN" altLang="en-US" sz="1800">
              <a:solidFill>
                <a:srgbClr val="FFFFFF"/>
              </a:solidFill>
            </a:endParaRPr>
          </a:p>
        </p:txBody>
      </p:sp>
      <p:sp>
        <p:nvSpPr>
          <p:cNvPr id="49" name="燕尾形 48"/>
          <p:cNvSpPr/>
          <p:nvPr/>
        </p:nvSpPr>
        <p:spPr>
          <a:xfrm rot="10800000">
            <a:off x="6241435" y="4266573"/>
            <a:ext cx="427880" cy="368862"/>
          </a:xfrm>
          <a:prstGeom prst="chevron">
            <a:avLst/>
          </a:prstGeom>
        </p:spPr>
        <p:style>
          <a:lnRef idx="0">
            <a:schemeClr val="accent1"/>
          </a:lnRef>
          <a:fillRef idx="3">
            <a:schemeClr val="accent1"/>
          </a:fillRef>
          <a:effectRef idx="3">
            <a:schemeClr val="accent1"/>
          </a:effectRef>
          <a:fontRef idx="minor">
            <a:schemeClr val="lt1"/>
          </a:fontRef>
        </p:style>
        <p:txBody>
          <a:bodyPr rtlCol="0" anchor="ctr"/>
          <a:lstStyle/>
          <a:p>
            <a:pPr algn="ctr" fontAlgn="base">
              <a:spcBef>
                <a:spcPct val="0"/>
              </a:spcBef>
              <a:spcAft>
                <a:spcPct val="0"/>
              </a:spcAft>
            </a:pPr>
            <a:endParaRPr lang="zh-CN" altLang="en-US" sz="1800">
              <a:solidFill>
                <a:srgbClr val="FFFFFF"/>
              </a:solidFill>
            </a:endParaRPr>
          </a:p>
        </p:txBody>
      </p:sp>
      <p:sp>
        <p:nvSpPr>
          <p:cNvPr id="50" name="燕尾形 49"/>
          <p:cNvSpPr/>
          <p:nvPr/>
        </p:nvSpPr>
        <p:spPr>
          <a:xfrm rot="10800000">
            <a:off x="3425920" y="4188494"/>
            <a:ext cx="1462810" cy="1337820"/>
          </a:xfrm>
          <a:prstGeom prst="chevron">
            <a:avLst/>
          </a:prstGeom>
        </p:spPr>
        <p:style>
          <a:lnRef idx="0">
            <a:schemeClr val="accent2"/>
          </a:lnRef>
          <a:fillRef idx="3">
            <a:schemeClr val="accent2"/>
          </a:fillRef>
          <a:effectRef idx="3">
            <a:schemeClr val="accent2"/>
          </a:effectRef>
          <a:fontRef idx="minor">
            <a:schemeClr val="lt1"/>
          </a:fontRef>
        </p:style>
        <p:txBody>
          <a:bodyPr rtlCol="0" anchor="ctr"/>
          <a:lstStyle/>
          <a:p>
            <a:pPr algn="ctr" fontAlgn="base">
              <a:spcBef>
                <a:spcPct val="0"/>
              </a:spcBef>
              <a:spcAft>
                <a:spcPct val="0"/>
              </a:spcAft>
            </a:pPr>
            <a:endParaRPr lang="zh-CN" altLang="en-US" sz="1800">
              <a:solidFill>
                <a:srgbClr val="FFFFFF"/>
              </a:solidFill>
            </a:endParaRPr>
          </a:p>
        </p:txBody>
      </p:sp>
      <p:sp>
        <p:nvSpPr>
          <p:cNvPr id="51" name="燕尾形 50"/>
          <p:cNvSpPr/>
          <p:nvPr/>
        </p:nvSpPr>
        <p:spPr>
          <a:xfrm rot="9044306">
            <a:off x="7702701" y="4970516"/>
            <a:ext cx="427880" cy="368862"/>
          </a:xfrm>
          <a:prstGeom prst="chevron">
            <a:avLst/>
          </a:prstGeom>
        </p:spPr>
        <p:style>
          <a:lnRef idx="0">
            <a:schemeClr val="accent3"/>
          </a:lnRef>
          <a:fillRef idx="3">
            <a:schemeClr val="accent3"/>
          </a:fillRef>
          <a:effectRef idx="3">
            <a:schemeClr val="accent3"/>
          </a:effectRef>
          <a:fontRef idx="minor">
            <a:schemeClr val="lt1"/>
          </a:fontRef>
        </p:style>
        <p:txBody>
          <a:bodyPr rtlCol="0" anchor="ctr"/>
          <a:lstStyle/>
          <a:p>
            <a:pPr algn="ctr" fontAlgn="base">
              <a:spcBef>
                <a:spcPct val="0"/>
              </a:spcBef>
              <a:spcAft>
                <a:spcPct val="0"/>
              </a:spcAft>
            </a:pPr>
            <a:endParaRPr lang="zh-CN" altLang="en-US" sz="1800">
              <a:solidFill>
                <a:srgbClr val="FFFFFF"/>
              </a:solidFill>
            </a:endParaRPr>
          </a:p>
        </p:txBody>
      </p:sp>
      <p:sp>
        <p:nvSpPr>
          <p:cNvPr id="52" name="燕尾形 51"/>
          <p:cNvSpPr/>
          <p:nvPr/>
        </p:nvSpPr>
        <p:spPr>
          <a:xfrm rot="9044306">
            <a:off x="8781152" y="4441545"/>
            <a:ext cx="170002" cy="146553"/>
          </a:xfrm>
          <a:prstGeom prst="chevron">
            <a:avLst/>
          </a:prstGeom>
        </p:spPr>
        <p:style>
          <a:lnRef idx="0">
            <a:schemeClr val="accent1"/>
          </a:lnRef>
          <a:fillRef idx="3">
            <a:schemeClr val="accent1"/>
          </a:fillRef>
          <a:effectRef idx="3">
            <a:schemeClr val="accent1"/>
          </a:effectRef>
          <a:fontRef idx="minor">
            <a:schemeClr val="lt1"/>
          </a:fontRef>
        </p:style>
        <p:txBody>
          <a:bodyPr rtlCol="0" anchor="ctr"/>
          <a:lstStyle/>
          <a:p>
            <a:pPr algn="ctr" fontAlgn="base">
              <a:spcBef>
                <a:spcPct val="0"/>
              </a:spcBef>
              <a:spcAft>
                <a:spcPct val="0"/>
              </a:spcAft>
            </a:pPr>
            <a:endParaRPr lang="zh-CN" altLang="en-US" sz="1800">
              <a:solidFill>
                <a:srgbClr val="FFFFFF"/>
              </a:solidFill>
            </a:endParaRPr>
          </a:p>
        </p:txBody>
      </p:sp>
      <p:sp>
        <p:nvSpPr>
          <p:cNvPr id="53" name="燕尾形 52"/>
          <p:cNvSpPr/>
          <p:nvPr/>
        </p:nvSpPr>
        <p:spPr>
          <a:xfrm rot="9044306">
            <a:off x="9477480" y="4816201"/>
            <a:ext cx="170002" cy="146553"/>
          </a:xfrm>
          <a:prstGeom prst="chevron">
            <a:avLst/>
          </a:prstGeom>
        </p:spPr>
        <p:style>
          <a:lnRef idx="0">
            <a:schemeClr val="accent6"/>
          </a:lnRef>
          <a:fillRef idx="3">
            <a:schemeClr val="accent6"/>
          </a:fillRef>
          <a:effectRef idx="3">
            <a:schemeClr val="accent6"/>
          </a:effectRef>
          <a:fontRef idx="minor">
            <a:schemeClr val="lt1"/>
          </a:fontRef>
        </p:style>
        <p:txBody>
          <a:bodyPr rtlCol="0" anchor="ctr"/>
          <a:lstStyle/>
          <a:p>
            <a:pPr algn="ctr" fontAlgn="base">
              <a:spcBef>
                <a:spcPct val="0"/>
              </a:spcBef>
              <a:spcAft>
                <a:spcPct val="0"/>
              </a:spcAft>
            </a:pPr>
            <a:endParaRPr lang="zh-CN" altLang="en-US" sz="1800">
              <a:solidFill>
                <a:srgbClr val="FFFFFF"/>
              </a:solidFill>
            </a:endParaRPr>
          </a:p>
        </p:txBody>
      </p:sp>
      <p:sp>
        <p:nvSpPr>
          <p:cNvPr id="54" name="燕尾形 53"/>
          <p:cNvSpPr/>
          <p:nvPr/>
        </p:nvSpPr>
        <p:spPr>
          <a:xfrm rot="4836188">
            <a:off x="10837508" y="3432431"/>
            <a:ext cx="236683" cy="204036"/>
          </a:xfrm>
          <a:prstGeom prst="chevron">
            <a:avLst/>
          </a:prstGeom>
        </p:spPr>
        <p:style>
          <a:lnRef idx="0">
            <a:schemeClr val="accent3"/>
          </a:lnRef>
          <a:fillRef idx="3">
            <a:schemeClr val="accent3"/>
          </a:fillRef>
          <a:effectRef idx="3">
            <a:schemeClr val="accent3"/>
          </a:effectRef>
          <a:fontRef idx="minor">
            <a:schemeClr val="lt1"/>
          </a:fontRef>
        </p:style>
        <p:txBody>
          <a:bodyPr rtlCol="0" anchor="ctr"/>
          <a:lstStyle/>
          <a:p>
            <a:pPr algn="ctr" fontAlgn="base">
              <a:spcBef>
                <a:spcPct val="0"/>
              </a:spcBef>
              <a:spcAft>
                <a:spcPct val="0"/>
              </a:spcAft>
            </a:pPr>
            <a:endParaRPr lang="zh-CN" altLang="en-US" sz="1800">
              <a:solidFill>
                <a:srgbClr val="FFFFFF"/>
              </a:solidFill>
            </a:endParaRPr>
          </a:p>
        </p:txBody>
      </p:sp>
      <p:sp>
        <p:nvSpPr>
          <p:cNvPr id="55" name="燕尾形 54"/>
          <p:cNvSpPr/>
          <p:nvPr/>
        </p:nvSpPr>
        <p:spPr>
          <a:xfrm rot="4836188">
            <a:off x="9590856" y="3674267"/>
            <a:ext cx="236683" cy="204036"/>
          </a:xfrm>
          <a:prstGeom prst="chevron">
            <a:avLst/>
          </a:prstGeom>
        </p:spPr>
        <p:style>
          <a:lnRef idx="0">
            <a:schemeClr val="accent6"/>
          </a:lnRef>
          <a:fillRef idx="3">
            <a:schemeClr val="accent6"/>
          </a:fillRef>
          <a:effectRef idx="3">
            <a:schemeClr val="accent6"/>
          </a:effectRef>
          <a:fontRef idx="minor">
            <a:schemeClr val="lt1"/>
          </a:fontRef>
        </p:style>
        <p:txBody>
          <a:bodyPr rtlCol="0" anchor="ctr"/>
          <a:lstStyle/>
          <a:p>
            <a:pPr algn="ctr" fontAlgn="base">
              <a:spcBef>
                <a:spcPct val="0"/>
              </a:spcBef>
              <a:spcAft>
                <a:spcPct val="0"/>
              </a:spcAft>
            </a:pPr>
            <a:endParaRPr lang="zh-CN" altLang="en-US" sz="1800">
              <a:solidFill>
                <a:srgbClr val="FFFFFF"/>
              </a:solidFill>
            </a:endParaRPr>
          </a:p>
        </p:txBody>
      </p:sp>
      <p:sp>
        <p:nvSpPr>
          <p:cNvPr id="56" name="燕尾形 55"/>
          <p:cNvSpPr/>
          <p:nvPr/>
        </p:nvSpPr>
        <p:spPr>
          <a:xfrm rot="4836188">
            <a:off x="10203479" y="3886219"/>
            <a:ext cx="236683" cy="204036"/>
          </a:xfrm>
          <a:prstGeom prst="chevron">
            <a:avLst/>
          </a:prstGeom>
        </p:spPr>
        <p:style>
          <a:lnRef idx="0">
            <a:schemeClr val="accent1"/>
          </a:lnRef>
          <a:fillRef idx="3">
            <a:schemeClr val="accent1"/>
          </a:fillRef>
          <a:effectRef idx="3">
            <a:schemeClr val="accent1"/>
          </a:effectRef>
          <a:fontRef idx="minor">
            <a:schemeClr val="lt1"/>
          </a:fontRef>
        </p:style>
        <p:txBody>
          <a:bodyPr rtlCol="0" anchor="ctr"/>
          <a:lstStyle/>
          <a:p>
            <a:pPr algn="ctr" fontAlgn="base">
              <a:spcBef>
                <a:spcPct val="0"/>
              </a:spcBef>
              <a:spcAft>
                <a:spcPct val="0"/>
              </a:spcAft>
            </a:pPr>
            <a:endParaRPr lang="zh-CN" altLang="en-US" sz="1800">
              <a:solidFill>
                <a:srgbClr val="FFFFFF"/>
              </a:solidFill>
            </a:endParaRPr>
          </a:p>
        </p:txBody>
      </p:sp>
      <p:sp>
        <p:nvSpPr>
          <p:cNvPr id="57" name="燕尾形 56"/>
          <p:cNvSpPr/>
          <p:nvPr/>
        </p:nvSpPr>
        <p:spPr>
          <a:xfrm rot="10800000">
            <a:off x="2438400" y="1509485"/>
            <a:ext cx="5007428" cy="4316748"/>
          </a:xfrm>
          <a:prstGeom prst="chevron">
            <a:avLst/>
          </a:prstGeom>
        </p:spPr>
        <p:style>
          <a:lnRef idx="0">
            <a:schemeClr val="accent1"/>
          </a:lnRef>
          <a:fillRef idx="3">
            <a:schemeClr val="accent1"/>
          </a:fillRef>
          <a:effectRef idx="3">
            <a:schemeClr val="accent1"/>
          </a:effectRef>
          <a:fontRef idx="minor">
            <a:schemeClr val="lt1"/>
          </a:fontRef>
        </p:style>
        <p:txBody>
          <a:bodyPr rtlCol="0" anchor="ctr"/>
          <a:lstStyle/>
          <a:p>
            <a:pPr algn="ctr" fontAlgn="base">
              <a:spcBef>
                <a:spcPct val="0"/>
              </a:spcBef>
              <a:spcAft>
                <a:spcPct val="0"/>
              </a:spcAft>
            </a:pPr>
            <a:endParaRPr lang="zh-CN" altLang="en-US" sz="1800">
              <a:solidFill>
                <a:srgbClr val="FFFFFF"/>
              </a:solidFill>
            </a:endParaRPr>
          </a:p>
        </p:txBody>
      </p:sp>
      <p:sp>
        <p:nvSpPr>
          <p:cNvPr id="68" name="燕尾形 67"/>
          <p:cNvSpPr/>
          <p:nvPr/>
        </p:nvSpPr>
        <p:spPr>
          <a:xfrm rot="10800000">
            <a:off x="9337419" y="2"/>
            <a:ext cx="2441304" cy="2104573"/>
          </a:xfrm>
          <a:prstGeom prst="chevron">
            <a:avLst/>
          </a:prstGeom>
          <a:solidFill>
            <a:srgbClr val="516D82">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fontAlgn="base">
              <a:spcBef>
                <a:spcPct val="0"/>
              </a:spcBef>
              <a:spcAft>
                <a:spcPct val="0"/>
              </a:spcAft>
            </a:pPr>
            <a:endParaRPr lang="zh-CN" altLang="en-US" sz="1800">
              <a:solidFill>
                <a:srgbClr val="FFFFFF"/>
              </a:solidFill>
            </a:endParaRPr>
          </a:p>
        </p:txBody>
      </p:sp>
      <p:sp>
        <p:nvSpPr>
          <p:cNvPr id="67" name="燕尾形 66"/>
          <p:cNvSpPr/>
          <p:nvPr/>
        </p:nvSpPr>
        <p:spPr>
          <a:xfrm rot="10800000">
            <a:off x="10178755" y="71204"/>
            <a:ext cx="2013353" cy="2165347"/>
          </a:xfrm>
          <a:prstGeom prst="chevron">
            <a:avLst/>
          </a:prstGeom>
        </p:spPr>
        <p:style>
          <a:lnRef idx="0">
            <a:schemeClr val="accent1"/>
          </a:lnRef>
          <a:fillRef idx="3">
            <a:schemeClr val="accent1"/>
          </a:fillRef>
          <a:effectRef idx="3">
            <a:schemeClr val="accent1"/>
          </a:effectRef>
          <a:fontRef idx="minor">
            <a:schemeClr val="lt1"/>
          </a:fontRef>
        </p:style>
        <p:txBody>
          <a:bodyPr wrap="square" rtlCol="0" anchor="ctr">
            <a:noAutofit/>
          </a:bodyPr>
          <a:lstStyle/>
          <a:p>
            <a:pPr algn="ctr" fontAlgn="base">
              <a:spcBef>
                <a:spcPct val="0"/>
              </a:spcBef>
              <a:spcAft>
                <a:spcPct val="0"/>
              </a:spcAft>
            </a:pPr>
            <a:endParaRPr lang="zh-CN" altLang="en-US" sz="1800">
              <a:solidFill>
                <a:srgbClr val="FFFFFF"/>
              </a:solidFill>
            </a:endParaRPr>
          </a:p>
        </p:txBody>
      </p:sp>
      <p:sp>
        <p:nvSpPr>
          <p:cNvPr id="60" name="燕尾形 59"/>
          <p:cNvSpPr/>
          <p:nvPr/>
        </p:nvSpPr>
        <p:spPr>
          <a:xfrm rot="10800000">
            <a:off x="10558072" y="272316"/>
            <a:ext cx="1416663" cy="1221261"/>
          </a:xfrm>
          <a:prstGeom prst="chevron">
            <a:avLst/>
          </a:prstGeom>
          <a:solidFill>
            <a:srgbClr val="EED66F">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zh-CN" altLang="en-US" sz="1800">
              <a:solidFill>
                <a:srgbClr val="FFFFFF"/>
              </a:solidFill>
            </a:endParaRPr>
          </a:p>
        </p:txBody>
      </p:sp>
      <p:sp>
        <p:nvSpPr>
          <p:cNvPr id="61" name="燕尾形 60"/>
          <p:cNvSpPr/>
          <p:nvPr/>
        </p:nvSpPr>
        <p:spPr>
          <a:xfrm rot="10800000">
            <a:off x="9974864" y="1533916"/>
            <a:ext cx="661965" cy="570659"/>
          </a:xfrm>
          <a:prstGeom prst="chevron">
            <a:avLst/>
          </a:prstGeom>
        </p:spPr>
        <p:style>
          <a:lnRef idx="0">
            <a:schemeClr val="accent6"/>
          </a:lnRef>
          <a:fillRef idx="3">
            <a:schemeClr val="accent6"/>
          </a:fillRef>
          <a:effectRef idx="3">
            <a:schemeClr val="accent6"/>
          </a:effectRef>
          <a:fontRef idx="minor">
            <a:schemeClr val="lt1"/>
          </a:fontRef>
        </p:style>
        <p:txBody>
          <a:bodyPr rtlCol="0" anchor="ctr"/>
          <a:lstStyle/>
          <a:p>
            <a:pPr algn="ctr" fontAlgn="base">
              <a:spcBef>
                <a:spcPct val="0"/>
              </a:spcBef>
              <a:spcAft>
                <a:spcPct val="0"/>
              </a:spcAft>
            </a:pPr>
            <a:endParaRPr lang="zh-CN" altLang="en-US" sz="1800">
              <a:solidFill>
                <a:srgbClr val="FFFFFF"/>
              </a:solidFill>
            </a:endParaRPr>
          </a:p>
        </p:txBody>
      </p:sp>
      <p:sp>
        <p:nvSpPr>
          <p:cNvPr id="62" name="燕尾形 61"/>
          <p:cNvSpPr/>
          <p:nvPr/>
        </p:nvSpPr>
        <p:spPr>
          <a:xfrm rot="10800000">
            <a:off x="11632370" y="1953679"/>
            <a:ext cx="230499" cy="198706"/>
          </a:xfrm>
          <a:prstGeom prst="chevron">
            <a:avLst/>
          </a:prstGeom>
        </p:spPr>
        <p:style>
          <a:lnRef idx="0">
            <a:schemeClr val="accent6"/>
          </a:lnRef>
          <a:fillRef idx="3">
            <a:schemeClr val="accent6"/>
          </a:fillRef>
          <a:effectRef idx="3">
            <a:schemeClr val="accent6"/>
          </a:effectRef>
          <a:fontRef idx="minor">
            <a:schemeClr val="lt1"/>
          </a:fontRef>
        </p:style>
        <p:txBody>
          <a:bodyPr rtlCol="0" anchor="ctr"/>
          <a:lstStyle/>
          <a:p>
            <a:pPr algn="ctr" fontAlgn="base">
              <a:spcBef>
                <a:spcPct val="0"/>
              </a:spcBef>
              <a:spcAft>
                <a:spcPct val="0"/>
              </a:spcAft>
            </a:pPr>
            <a:endParaRPr lang="zh-CN" altLang="en-US" sz="1800">
              <a:solidFill>
                <a:srgbClr val="FFFFFF"/>
              </a:solidFill>
            </a:endParaRPr>
          </a:p>
        </p:txBody>
      </p:sp>
      <p:sp>
        <p:nvSpPr>
          <p:cNvPr id="63" name="燕尾形 62"/>
          <p:cNvSpPr/>
          <p:nvPr/>
        </p:nvSpPr>
        <p:spPr>
          <a:xfrm rot="10800000">
            <a:off x="10924671" y="2582852"/>
            <a:ext cx="230499" cy="198706"/>
          </a:xfrm>
          <a:prstGeom prst="chevron">
            <a:avLst/>
          </a:prstGeom>
        </p:spPr>
        <p:style>
          <a:lnRef idx="0">
            <a:schemeClr val="accent6"/>
          </a:lnRef>
          <a:fillRef idx="3">
            <a:schemeClr val="accent6"/>
          </a:fillRef>
          <a:effectRef idx="3">
            <a:schemeClr val="accent6"/>
          </a:effectRef>
          <a:fontRef idx="minor">
            <a:schemeClr val="lt1"/>
          </a:fontRef>
        </p:style>
        <p:txBody>
          <a:bodyPr rtlCol="0" anchor="ctr"/>
          <a:lstStyle/>
          <a:p>
            <a:pPr algn="ctr" fontAlgn="base">
              <a:spcBef>
                <a:spcPct val="0"/>
              </a:spcBef>
              <a:spcAft>
                <a:spcPct val="0"/>
              </a:spcAft>
            </a:pPr>
            <a:endParaRPr lang="zh-CN" altLang="en-US" sz="1800">
              <a:solidFill>
                <a:srgbClr val="FFFFFF"/>
              </a:solidFill>
            </a:endParaRPr>
          </a:p>
        </p:txBody>
      </p:sp>
      <p:sp>
        <p:nvSpPr>
          <p:cNvPr id="64" name="燕尾形 63"/>
          <p:cNvSpPr/>
          <p:nvPr/>
        </p:nvSpPr>
        <p:spPr>
          <a:xfrm rot="10800000">
            <a:off x="10879602" y="2071208"/>
            <a:ext cx="230499" cy="198706"/>
          </a:xfrm>
          <a:prstGeom prst="chevron">
            <a:avLst/>
          </a:prstGeom>
          <a:solidFill>
            <a:srgbClr val="0CB692">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zh-CN" altLang="en-US" sz="1800">
              <a:solidFill>
                <a:srgbClr val="FFFFFF"/>
              </a:solidFill>
            </a:endParaRPr>
          </a:p>
        </p:txBody>
      </p:sp>
      <p:sp>
        <p:nvSpPr>
          <p:cNvPr id="65" name="燕尾形 64"/>
          <p:cNvSpPr/>
          <p:nvPr/>
        </p:nvSpPr>
        <p:spPr>
          <a:xfrm rot="10800000">
            <a:off x="11155170" y="2203507"/>
            <a:ext cx="401359" cy="345999"/>
          </a:xfrm>
          <a:prstGeom prst="chevron">
            <a:avLst/>
          </a:prstGeom>
        </p:spPr>
        <p:style>
          <a:lnRef idx="0">
            <a:schemeClr val="accent2"/>
          </a:lnRef>
          <a:fillRef idx="3">
            <a:schemeClr val="accent2"/>
          </a:fillRef>
          <a:effectRef idx="3">
            <a:schemeClr val="accent2"/>
          </a:effectRef>
          <a:fontRef idx="minor">
            <a:schemeClr val="lt1"/>
          </a:fontRef>
        </p:style>
        <p:txBody>
          <a:bodyPr rtlCol="0" anchor="ctr"/>
          <a:lstStyle/>
          <a:p>
            <a:pPr algn="ctr" fontAlgn="base">
              <a:spcBef>
                <a:spcPct val="0"/>
              </a:spcBef>
              <a:spcAft>
                <a:spcPct val="0"/>
              </a:spcAft>
            </a:pPr>
            <a:endParaRPr lang="zh-CN" altLang="en-US" sz="1800">
              <a:solidFill>
                <a:srgbClr val="FFFFFF"/>
              </a:solidFill>
            </a:endParaRPr>
          </a:p>
        </p:txBody>
      </p:sp>
      <p:sp>
        <p:nvSpPr>
          <p:cNvPr id="66" name="燕尾形 65"/>
          <p:cNvSpPr/>
          <p:nvPr/>
        </p:nvSpPr>
        <p:spPr>
          <a:xfrm rot="10800000">
            <a:off x="9612175" y="1054522"/>
            <a:ext cx="230499" cy="198706"/>
          </a:xfrm>
          <a:prstGeom prst="chevron">
            <a:avLst/>
          </a:prstGeom>
        </p:spPr>
        <p:style>
          <a:lnRef idx="0">
            <a:schemeClr val="accent3"/>
          </a:lnRef>
          <a:fillRef idx="3">
            <a:schemeClr val="accent3"/>
          </a:fillRef>
          <a:effectRef idx="3">
            <a:schemeClr val="accent3"/>
          </a:effectRef>
          <a:fontRef idx="minor">
            <a:schemeClr val="lt1"/>
          </a:fontRef>
        </p:style>
        <p:txBody>
          <a:bodyPr rtlCol="0" anchor="ctr"/>
          <a:lstStyle/>
          <a:p>
            <a:pPr algn="ctr" fontAlgn="base">
              <a:spcBef>
                <a:spcPct val="0"/>
              </a:spcBef>
              <a:spcAft>
                <a:spcPct val="0"/>
              </a:spcAft>
            </a:pPr>
            <a:endParaRPr lang="zh-CN" altLang="en-US" sz="1800">
              <a:solidFill>
                <a:srgbClr val="FFFFFF"/>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5"/>
                                        </p:tgtEl>
                                        <p:attrNameLst>
                                          <p:attrName>style.visibility</p:attrName>
                                        </p:attrNameLst>
                                      </p:cBhvr>
                                      <p:to>
                                        <p:strVal val="visible"/>
                                      </p:to>
                                    </p:set>
                                    <p:animEffect transition="in" filter="fade">
                                      <p:cBhvr>
                                        <p:cTn id="7" dur="500"/>
                                        <p:tgtEl>
                                          <p:spTgt spid="3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6"/>
                                        </p:tgtEl>
                                        <p:attrNameLst>
                                          <p:attrName>style.visibility</p:attrName>
                                        </p:attrNameLst>
                                      </p:cBhvr>
                                      <p:to>
                                        <p:strVal val="visible"/>
                                      </p:to>
                                    </p:set>
                                    <p:animEffect transition="in" filter="fade">
                                      <p:cBhvr>
                                        <p:cTn id="10" dur="500"/>
                                        <p:tgtEl>
                                          <p:spTgt spid="46"/>
                                        </p:tgtEl>
                                      </p:cBhvr>
                                    </p:animEffect>
                                  </p:childTnLst>
                                </p:cTn>
                              </p:par>
                              <p:par>
                                <p:cTn id="11" presetID="10" presetClass="entr" presetSubtype="0" fill="hold" grpId="0" nodeType="withEffect">
                                  <p:stCondLst>
                                    <p:cond delay="250"/>
                                  </p:stCondLst>
                                  <p:childTnLst>
                                    <p:set>
                                      <p:cBhvr>
                                        <p:cTn id="12" dur="1" fill="hold">
                                          <p:stCondLst>
                                            <p:cond delay="0"/>
                                          </p:stCondLst>
                                        </p:cTn>
                                        <p:tgtEl>
                                          <p:spTgt spid="47"/>
                                        </p:tgtEl>
                                        <p:attrNameLst>
                                          <p:attrName>style.visibility</p:attrName>
                                        </p:attrNameLst>
                                      </p:cBhvr>
                                      <p:to>
                                        <p:strVal val="visible"/>
                                      </p:to>
                                    </p:set>
                                    <p:animEffect transition="in" filter="fade">
                                      <p:cBhvr>
                                        <p:cTn id="13" dur="500"/>
                                        <p:tgtEl>
                                          <p:spTgt spid="47"/>
                                        </p:tgtEl>
                                      </p:cBhvr>
                                    </p:animEffect>
                                  </p:childTnLst>
                                </p:cTn>
                              </p:par>
                              <p:par>
                                <p:cTn id="14" presetID="10" presetClass="entr" presetSubtype="0" fill="hold" grpId="0" nodeType="withEffect">
                                  <p:stCondLst>
                                    <p:cond delay="250"/>
                                  </p:stCondLst>
                                  <p:childTnLst>
                                    <p:set>
                                      <p:cBhvr>
                                        <p:cTn id="15" dur="1" fill="hold">
                                          <p:stCondLst>
                                            <p:cond delay="0"/>
                                          </p:stCondLst>
                                        </p:cTn>
                                        <p:tgtEl>
                                          <p:spTgt spid="48"/>
                                        </p:tgtEl>
                                        <p:attrNameLst>
                                          <p:attrName>style.visibility</p:attrName>
                                        </p:attrNameLst>
                                      </p:cBhvr>
                                      <p:to>
                                        <p:strVal val="visible"/>
                                      </p:to>
                                    </p:set>
                                    <p:animEffect transition="in" filter="fade">
                                      <p:cBhvr>
                                        <p:cTn id="16" dur="500"/>
                                        <p:tgtEl>
                                          <p:spTgt spid="48"/>
                                        </p:tgtEl>
                                      </p:cBhvr>
                                    </p:animEffect>
                                  </p:childTnLst>
                                </p:cTn>
                              </p:par>
                              <p:par>
                                <p:cTn id="17" presetID="10" presetClass="entr" presetSubtype="0" fill="hold" grpId="0" nodeType="withEffect">
                                  <p:stCondLst>
                                    <p:cond delay="250"/>
                                  </p:stCondLst>
                                  <p:childTnLst>
                                    <p:set>
                                      <p:cBhvr>
                                        <p:cTn id="18" dur="1" fill="hold">
                                          <p:stCondLst>
                                            <p:cond delay="0"/>
                                          </p:stCondLst>
                                        </p:cTn>
                                        <p:tgtEl>
                                          <p:spTgt spid="49"/>
                                        </p:tgtEl>
                                        <p:attrNameLst>
                                          <p:attrName>style.visibility</p:attrName>
                                        </p:attrNameLst>
                                      </p:cBhvr>
                                      <p:to>
                                        <p:strVal val="visible"/>
                                      </p:to>
                                    </p:set>
                                    <p:animEffect transition="in" filter="fade">
                                      <p:cBhvr>
                                        <p:cTn id="19" dur="500"/>
                                        <p:tgtEl>
                                          <p:spTgt spid="49"/>
                                        </p:tgtEl>
                                      </p:cBhvr>
                                    </p:animEffect>
                                  </p:childTnLst>
                                </p:cTn>
                              </p:par>
                              <p:par>
                                <p:cTn id="20" presetID="10" presetClass="entr" presetSubtype="0" fill="hold" grpId="0" nodeType="withEffect">
                                  <p:stCondLst>
                                    <p:cond delay="500"/>
                                  </p:stCondLst>
                                  <p:childTnLst>
                                    <p:set>
                                      <p:cBhvr>
                                        <p:cTn id="21" dur="1" fill="hold">
                                          <p:stCondLst>
                                            <p:cond delay="0"/>
                                          </p:stCondLst>
                                        </p:cTn>
                                        <p:tgtEl>
                                          <p:spTgt spid="50"/>
                                        </p:tgtEl>
                                        <p:attrNameLst>
                                          <p:attrName>style.visibility</p:attrName>
                                        </p:attrNameLst>
                                      </p:cBhvr>
                                      <p:to>
                                        <p:strVal val="visible"/>
                                      </p:to>
                                    </p:set>
                                    <p:animEffect transition="in" filter="fade">
                                      <p:cBhvr>
                                        <p:cTn id="22" dur="500"/>
                                        <p:tgtEl>
                                          <p:spTgt spid="50"/>
                                        </p:tgtEl>
                                      </p:cBhvr>
                                    </p:animEffect>
                                  </p:childTnLst>
                                </p:cTn>
                              </p:par>
                              <p:par>
                                <p:cTn id="23" presetID="10" presetClass="entr" presetSubtype="0" fill="hold" grpId="0" nodeType="withEffect">
                                  <p:stCondLst>
                                    <p:cond delay="500"/>
                                  </p:stCondLst>
                                  <p:childTnLst>
                                    <p:set>
                                      <p:cBhvr>
                                        <p:cTn id="24" dur="1" fill="hold">
                                          <p:stCondLst>
                                            <p:cond delay="0"/>
                                          </p:stCondLst>
                                        </p:cTn>
                                        <p:tgtEl>
                                          <p:spTgt spid="51"/>
                                        </p:tgtEl>
                                        <p:attrNameLst>
                                          <p:attrName>style.visibility</p:attrName>
                                        </p:attrNameLst>
                                      </p:cBhvr>
                                      <p:to>
                                        <p:strVal val="visible"/>
                                      </p:to>
                                    </p:set>
                                    <p:animEffect transition="in" filter="fade">
                                      <p:cBhvr>
                                        <p:cTn id="25" dur="500"/>
                                        <p:tgtEl>
                                          <p:spTgt spid="51"/>
                                        </p:tgtEl>
                                      </p:cBhvr>
                                    </p:animEffect>
                                  </p:childTnLst>
                                </p:cTn>
                              </p:par>
                              <p:par>
                                <p:cTn id="26" presetID="10" presetClass="entr" presetSubtype="0" fill="hold" grpId="0" nodeType="withEffect">
                                  <p:stCondLst>
                                    <p:cond delay="500"/>
                                  </p:stCondLst>
                                  <p:childTnLst>
                                    <p:set>
                                      <p:cBhvr>
                                        <p:cTn id="27" dur="1" fill="hold">
                                          <p:stCondLst>
                                            <p:cond delay="0"/>
                                          </p:stCondLst>
                                        </p:cTn>
                                        <p:tgtEl>
                                          <p:spTgt spid="52"/>
                                        </p:tgtEl>
                                        <p:attrNameLst>
                                          <p:attrName>style.visibility</p:attrName>
                                        </p:attrNameLst>
                                      </p:cBhvr>
                                      <p:to>
                                        <p:strVal val="visible"/>
                                      </p:to>
                                    </p:set>
                                    <p:animEffect transition="in" filter="fade">
                                      <p:cBhvr>
                                        <p:cTn id="28" dur="500"/>
                                        <p:tgtEl>
                                          <p:spTgt spid="52"/>
                                        </p:tgtEl>
                                      </p:cBhvr>
                                    </p:animEffect>
                                  </p:childTnLst>
                                </p:cTn>
                              </p:par>
                              <p:par>
                                <p:cTn id="29" presetID="10" presetClass="entr" presetSubtype="0" fill="hold" grpId="0" nodeType="withEffect">
                                  <p:stCondLst>
                                    <p:cond delay="750"/>
                                  </p:stCondLst>
                                  <p:childTnLst>
                                    <p:set>
                                      <p:cBhvr>
                                        <p:cTn id="30" dur="1" fill="hold">
                                          <p:stCondLst>
                                            <p:cond delay="0"/>
                                          </p:stCondLst>
                                        </p:cTn>
                                        <p:tgtEl>
                                          <p:spTgt spid="53"/>
                                        </p:tgtEl>
                                        <p:attrNameLst>
                                          <p:attrName>style.visibility</p:attrName>
                                        </p:attrNameLst>
                                      </p:cBhvr>
                                      <p:to>
                                        <p:strVal val="visible"/>
                                      </p:to>
                                    </p:set>
                                    <p:animEffect transition="in" filter="fade">
                                      <p:cBhvr>
                                        <p:cTn id="31" dur="500"/>
                                        <p:tgtEl>
                                          <p:spTgt spid="53"/>
                                        </p:tgtEl>
                                      </p:cBhvr>
                                    </p:animEffect>
                                  </p:childTnLst>
                                </p:cTn>
                              </p:par>
                              <p:par>
                                <p:cTn id="32" presetID="10" presetClass="entr" presetSubtype="0" fill="hold" grpId="0" nodeType="withEffect">
                                  <p:stCondLst>
                                    <p:cond delay="750"/>
                                  </p:stCondLst>
                                  <p:childTnLst>
                                    <p:set>
                                      <p:cBhvr>
                                        <p:cTn id="33" dur="1" fill="hold">
                                          <p:stCondLst>
                                            <p:cond delay="0"/>
                                          </p:stCondLst>
                                        </p:cTn>
                                        <p:tgtEl>
                                          <p:spTgt spid="54"/>
                                        </p:tgtEl>
                                        <p:attrNameLst>
                                          <p:attrName>style.visibility</p:attrName>
                                        </p:attrNameLst>
                                      </p:cBhvr>
                                      <p:to>
                                        <p:strVal val="visible"/>
                                      </p:to>
                                    </p:set>
                                    <p:animEffect transition="in" filter="fade">
                                      <p:cBhvr>
                                        <p:cTn id="34" dur="500"/>
                                        <p:tgtEl>
                                          <p:spTgt spid="54"/>
                                        </p:tgtEl>
                                      </p:cBhvr>
                                    </p:animEffect>
                                  </p:childTnLst>
                                </p:cTn>
                              </p:par>
                              <p:par>
                                <p:cTn id="35" presetID="10" presetClass="entr" presetSubtype="0" fill="hold" grpId="0" nodeType="withEffect">
                                  <p:stCondLst>
                                    <p:cond delay="750"/>
                                  </p:stCondLst>
                                  <p:childTnLst>
                                    <p:set>
                                      <p:cBhvr>
                                        <p:cTn id="36" dur="1" fill="hold">
                                          <p:stCondLst>
                                            <p:cond delay="0"/>
                                          </p:stCondLst>
                                        </p:cTn>
                                        <p:tgtEl>
                                          <p:spTgt spid="55"/>
                                        </p:tgtEl>
                                        <p:attrNameLst>
                                          <p:attrName>style.visibility</p:attrName>
                                        </p:attrNameLst>
                                      </p:cBhvr>
                                      <p:to>
                                        <p:strVal val="visible"/>
                                      </p:to>
                                    </p:set>
                                    <p:animEffect transition="in" filter="fade">
                                      <p:cBhvr>
                                        <p:cTn id="37" dur="500"/>
                                        <p:tgtEl>
                                          <p:spTgt spid="55"/>
                                        </p:tgtEl>
                                      </p:cBhvr>
                                    </p:animEffect>
                                  </p:childTnLst>
                                </p:cTn>
                              </p:par>
                              <p:par>
                                <p:cTn id="38" presetID="10" presetClass="entr" presetSubtype="0" fill="hold" grpId="0" nodeType="withEffect">
                                  <p:stCondLst>
                                    <p:cond delay="750"/>
                                  </p:stCondLst>
                                  <p:childTnLst>
                                    <p:set>
                                      <p:cBhvr>
                                        <p:cTn id="39" dur="1" fill="hold">
                                          <p:stCondLst>
                                            <p:cond delay="0"/>
                                          </p:stCondLst>
                                        </p:cTn>
                                        <p:tgtEl>
                                          <p:spTgt spid="56"/>
                                        </p:tgtEl>
                                        <p:attrNameLst>
                                          <p:attrName>style.visibility</p:attrName>
                                        </p:attrNameLst>
                                      </p:cBhvr>
                                      <p:to>
                                        <p:strVal val="visible"/>
                                      </p:to>
                                    </p:set>
                                    <p:animEffect transition="in" filter="fade">
                                      <p:cBhvr>
                                        <p:cTn id="40" dur="1250"/>
                                        <p:tgtEl>
                                          <p:spTgt spid="56"/>
                                        </p:tgtEl>
                                      </p:cBhvr>
                                    </p:animEffect>
                                  </p:childTnLst>
                                </p:cTn>
                              </p:par>
                              <p:par>
                                <p:cTn id="41" presetID="10" presetClass="entr" presetSubtype="0" fill="hold" grpId="0" nodeType="withEffect">
                                  <p:stCondLst>
                                    <p:cond delay="750"/>
                                  </p:stCondLst>
                                  <p:childTnLst>
                                    <p:set>
                                      <p:cBhvr>
                                        <p:cTn id="42" dur="1" fill="hold">
                                          <p:stCondLst>
                                            <p:cond delay="0"/>
                                          </p:stCondLst>
                                        </p:cTn>
                                        <p:tgtEl>
                                          <p:spTgt spid="57"/>
                                        </p:tgtEl>
                                        <p:attrNameLst>
                                          <p:attrName>style.visibility</p:attrName>
                                        </p:attrNameLst>
                                      </p:cBhvr>
                                      <p:to>
                                        <p:strVal val="visible"/>
                                      </p:to>
                                    </p:set>
                                    <p:animEffect transition="in" filter="fade">
                                      <p:cBhvr>
                                        <p:cTn id="43" dur="1250"/>
                                        <p:tgtEl>
                                          <p:spTgt spid="57"/>
                                        </p:tgtEl>
                                      </p:cBhvr>
                                    </p:animEffect>
                                  </p:childTnLst>
                                </p:cTn>
                              </p:par>
                              <p:par>
                                <p:cTn id="44" presetID="10" presetClass="entr" presetSubtype="0" fill="hold" grpId="0" nodeType="withEffect">
                                  <p:stCondLst>
                                    <p:cond delay="750"/>
                                  </p:stCondLst>
                                  <p:childTnLst>
                                    <p:set>
                                      <p:cBhvr>
                                        <p:cTn id="45" dur="1" fill="hold">
                                          <p:stCondLst>
                                            <p:cond delay="0"/>
                                          </p:stCondLst>
                                        </p:cTn>
                                        <p:tgtEl>
                                          <p:spTgt spid="68"/>
                                        </p:tgtEl>
                                        <p:attrNameLst>
                                          <p:attrName>style.visibility</p:attrName>
                                        </p:attrNameLst>
                                      </p:cBhvr>
                                      <p:to>
                                        <p:strVal val="visible"/>
                                      </p:to>
                                    </p:set>
                                    <p:animEffect transition="in" filter="fade">
                                      <p:cBhvr>
                                        <p:cTn id="46" dur="1250"/>
                                        <p:tgtEl>
                                          <p:spTgt spid="68"/>
                                        </p:tgtEl>
                                      </p:cBhvr>
                                    </p:animEffect>
                                  </p:childTnLst>
                                </p:cTn>
                              </p:par>
                              <p:par>
                                <p:cTn id="47" presetID="10" presetClass="entr" presetSubtype="0" fill="hold" grpId="0" nodeType="withEffect">
                                  <p:stCondLst>
                                    <p:cond delay="750"/>
                                  </p:stCondLst>
                                  <p:childTnLst>
                                    <p:set>
                                      <p:cBhvr>
                                        <p:cTn id="48" dur="1" fill="hold">
                                          <p:stCondLst>
                                            <p:cond delay="0"/>
                                          </p:stCondLst>
                                        </p:cTn>
                                        <p:tgtEl>
                                          <p:spTgt spid="67"/>
                                        </p:tgtEl>
                                        <p:attrNameLst>
                                          <p:attrName>style.visibility</p:attrName>
                                        </p:attrNameLst>
                                      </p:cBhvr>
                                      <p:to>
                                        <p:strVal val="visible"/>
                                      </p:to>
                                    </p:set>
                                    <p:animEffect transition="in" filter="fade">
                                      <p:cBhvr>
                                        <p:cTn id="49" dur="1250"/>
                                        <p:tgtEl>
                                          <p:spTgt spid="67"/>
                                        </p:tgtEl>
                                      </p:cBhvr>
                                    </p:animEffect>
                                  </p:childTnLst>
                                </p:cTn>
                              </p:par>
                              <p:par>
                                <p:cTn id="50" presetID="10" presetClass="entr" presetSubtype="0" fill="hold" grpId="0" nodeType="withEffect">
                                  <p:stCondLst>
                                    <p:cond delay="0"/>
                                  </p:stCondLst>
                                  <p:childTnLst>
                                    <p:set>
                                      <p:cBhvr>
                                        <p:cTn id="51" dur="1" fill="hold">
                                          <p:stCondLst>
                                            <p:cond delay="0"/>
                                          </p:stCondLst>
                                        </p:cTn>
                                        <p:tgtEl>
                                          <p:spTgt spid="60"/>
                                        </p:tgtEl>
                                        <p:attrNameLst>
                                          <p:attrName>style.visibility</p:attrName>
                                        </p:attrNameLst>
                                      </p:cBhvr>
                                      <p:to>
                                        <p:strVal val="visible"/>
                                      </p:to>
                                    </p:set>
                                    <p:animEffect transition="in" filter="fade">
                                      <p:cBhvr>
                                        <p:cTn id="52" dur="750"/>
                                        <p:tgtEl>
                                          <p:spTgt spid="60"/>
                                        </p:tgtEl>
                                      </p:cBhvr>
                                    </p:animEffect>
                                  </p:childTnLst>
                                </p:cTn>
                              </p:par>
                              <p:par>
                                <p:cTn id="53" presetID="10" presetClass="entr" presetSubtype="0" fill="hold" grpId="0" nodeType="withEffect">
                                  <p:stCondLst>
                                    <p:cond delay="0"/>
                                  </p:stCondLst>
                                  <p:childTnLst>
                                    <p:set>
                                      <p:cBhvr>
                                        <p:cTn id="54" dur="1" fill="hold">
                                          <p:stCondLst>
                                            <p:cond delay="0"/>
                                          </p:stCondLst>
                                        </p:cTn>
                                        <p:tgtEl>
                                          <p:spTgt spid="61"/>
                                        </p:tgtEl>
                                        <p:attrNameLst>
                                          <p:attrName>style.visibility</p:attrName>
                                        </p:attrNameLst>
                                      </p:cBhvr>
                                      <p:to>
                                        <p:strVal val="visible"/>
                                      </p:to>
                                    </p:set>
                                    <p:animEffect transition="in" filter="fade">
                                      <p:cBhvr>
                                        <p:cTn id="55" dur="750"/>
                                        <p:tgtEl>
                                          <p:spTgt spid="61"/>
                                        </p:tgtEl>
                                      </p:cBhvr>
                                    </p:animEffect>
                                  </p:childTnLst>
                                </p:cTn>
                              </p:par>
                              <p:par>
                                <p:cTn id="56" presetID="10" presetClass="entr" presetSubtype="0" fill="hold" grpId="0" nodeType="withEffect">
                                  <p:stCondLst>
                                    <p:cond delay="0"/>
                                  </p:stCondLst>
                                  <p:childTnLst>
                                    <p:set>
                                      <p:cBhvr>
                                        <p:cTn id="57" dur="1" fill="hold">
                                          <p:stCondLst>
                                            <p:cond delay="0"/>
                                          </p:stCondLst>
                                        </p:cTn>
                                        <p:tgtEl>
                                          <p:spTgt spid="62"/>
                                        </p:tgtEl>
                                        <p:attrNameLst>
                                          <p:attrName>style.visibility</p:attrName>
                                        </p:attrNameLst>
                                      </p:cBhvr>
                                      <p:to>
                                        <p:strVal val="visible"/>
                                      </p:to>
                                    </p:set>
                                    <p:animEffect transition="in" filter="fade">
                                      <p:cBhvr>
                                        <p:cTn id="58" dur="750"/>
                                        <p:tgtEl>
                                          <p:spTgt spid="62"/>
                                        </p:tgtEl>
                                      </p:cBhvr>
                                    </p:animEffect>
                                  </p:childTnLst>
                                </p:cTn>
                              </p:par>
                              <p:par>
                                <p:cTn id="59" presetID="10" presetClass="entr" presetSubtype="0" fill="hold" grpId="0" nodeType="withEffect">
                                  <p:stCondLst>
                                    <p:cond delay="0"/>
                                  </p:stCondLst>
                                  <p:childTnLst>
                                    <p:set>
                                      <p:cBhvr>
                                        <p:cTn id="60" dur="1" fill="hold">
                                          <p:stCondLst>
                                            <p:cond delay="0"/>
                                          </p:stCondLst>
                                        </p:cTn>
                                        <p:tgtEl>
                                          <p:spTgt spid="63"/>
                                        </p:tgtEl>
                                        <p:attrNameLst>
                                          <p:attrName>style.visibility</p:attrName>
                                        </p:attrNameLst>
                                      </p:cBhvr>
                                      <p:to>
                                        <p:strVal val="visible"/>
                                      </p:to>
                                    </p:set>
                                    <p:animEffect transition="in" filter="fade">
                                      <p:cBhvr>
                                        <p:cTn id="61" dur="750"/>
                                        <p:tgtEl>
                                          <p:spTgt spid="63"/>
                                        </p:tgtEl>
                                      </p:cBhvr>
                                    </p:animEffect>
                                  </p:childTnLst>
                                </p:cTn>
                              </p:par>
                              <p:par>
                                <p:cTn id="62" presetID="10" presetClass="entr" presetSubtype="0" fill="hold" grpId="0" nodeType="withEffect">
                                  <p:stCondLst>
                                    <p:cond delay="1000"/>
                                  </p:stCondLst>
                                  <p:childTnLst>
                                    <p:set>
                                      <p:cBhvr>
                                        <p:cTn id="63" dur="1" fill="hold">
                                          <p:stCondLst>
                                            <p:cond delay="0"/>
                                          </p:stCondLst>
                                        </p:cTn>
                                        <p:tgtEl>
                                          <p:spTgt spid="64"/>
                                        </p:tgtEl>
                                        <p:attrNameLst>
                                          <p:attrName>style.visibility</p:attrName>
                                        </p:attrNameLst>
                                      </p:cBhvr>
                                      <p:to>
                                        <p:strVal val="visible"/>
                                      </p:to>
                                    </p:set>
                                    <p:animEffect transition="in" filter="fade">
                                      <p:cBhvr>
                                        <p:cTn id="64" dur="500"/>
                                        <p:tgtEl>
                                          <p:spTgt spid="64"/>
                                        </p:tgtEl>
                                      </p:cBhvr>
                                    </p:animEffect>
                                  </p:childTnLst>
                                </p:cTn>
                              </p:par>
                              <p:par>
                                <p:cTn id="65" presetID="10" presetClass="entr" presetSubtype="0" fill="hold" grpId="0" nodeType="withEffect">
                                  <p:stCondLst>
                                    <p:cond delay="1000"/>
                                  </p:stCondLst>
                                  <p:childTnLst>
                                    <p:set>
                                      <p:cBhvr>
                                        <p:cTn id="66" dur="1" fill="hold">
                                          <p:stCondLst>
                                            <p:cond delay="0"/>
                                          </p:stCondLst>
                                        </p:cTn>
                                        <p:tgtEl>
                                          <p:spTgt spid="65"/>
                                        </p:tgtEl>
                                        <p:attrNameLst>
                                          <p:attrName>style.visibility</p:attrName>
                                        </p:attrNameLst>
                                      </p:cBhvr>
                                      <p:to>
                                        <p:strVal val="visible"/>
                                      </p:to>
                                    </p:set>
                                    <p:animEffect transition="in" filter="fade">
                                      <p:cBhvr>
                                        <p:cTn id="67" dur="500"/>
                                        <p:tgtEl>
                                          <p:spTgt spid="65"/>
                                        </p:tgtEl>
                                      </p:cBhvr>
                                    </p:animEffect>
                                  </p:childTnLst>
                                </p:cTn>
                              </p:par>
                              <p:par>
                                <p:cTn id="68" presetID="10" presetClass="entr" presetSubtype="0" fill="hold" grpId="0" nodeType="withEffect">
                                  <p:stCondLst>
                                    <p:cond delay="1000"/>
                                  </p:stCondLst>
                                  <p:childTnLst>
                                    <p:set>
                                      <p:cBhvr>
                                        <p:cTn id="69" dur="1" fill="hold">
                                          <p:stCondLst>
                                            <p:cond delay="0"/>
                                          </p:stCondLst>
                                        </p:cTn>
                                        <p:tgtEl>
                                          <p:spTgt spid="66"/>
                                        </p:tgtEl>
                                        <p:attrNameLst>
                                          <p:attrName>style.visibility</p:attrName>
                                        </p:attrNameLst>
                                      </p:cBhvr>
                                      <p:to>
                                        <p:strVal val="visible"/>
                                      </p:to>
                                    </p:set>
                                    <p:animEffect transition="in" filter="fade">
                                      <p:cBhvr>
                                        <p:cTn id="70" dur="500"/>
                                        <p:tgtEl>
                                          <p:spTgt spid="66"/>
                                        </p:tgtEl>
                                      </p:cBhvr>
                                    </p:animEffect>
                                  </p:childTnLst>
                                </p:cTn>
                              </p:par>
                              <p:par>
                                <p:cTn id="71" presetID="8" presetClass="emph" presetSubtype="0" fill="hold" grpId="1" nodeType="withEffect">
                                  <p:stCondLst>
                                    <p:cond delay="0"/>
                                  </p:stCondLst>
                                  <p:childTnLst>
                                    <p:animRot by="21600000">
                                      <p:cBhvr>
                                        <p:cTn id="72" dur="2250" fill="hold"/>
                                        <p:tgtEl>
                                          <p:spTgt spid="51"/>
                                        </p:tgtEl>
                                        <p:attrNameLst>
                                          <p:attrName>r</p:attrName>
                                        </p:attrNameLst>
                                      </p:cBhvr>
                                    </p:animRot>
                                  </p:childTnLst>
                                </p:cTn>
                              </p:par>
                              <p:par>
                                <p:cTn id="73" presetID="8" presetClass="emph" presetSubtype="0" fill="hold" grpId="1" nodeType="withEffect">
                                  <p:stCondLst>
                                    <p:cond delay="0"/>
                                  </p:stCondLst>
                                  <p:childTnLst>
                                    <p:animRot by="21600000">
                                      <p:cBhvr>
                                        <p:cTn id="74" dur="2250" fill="hold"/>
                                        <p:tgtEl>
                                          <p:spTgt spid="52"/>
                                        </p:tgtEl>
                                        <p:attrNameLst>
                                          <p:attrName>r</p:attrName>
                                        </p:attrNameLst>
                                      </p:cBhvr>
                                    </p:animRot>
                                  </p:childTnLst>
                                </p:cTn>
                              </p:par>
                              <p:par>
                                <p:cTn id="75" presetID="8" presetClass="emph" presetSubtype="0" fill="hold" grpId="1" nodeType="withEffect">
                                  <p:stCondLst>
                                    <p:cond delay="0"/>
                                  </p:stCondLst>
                                  <p:childTnLst>
                                    <p:animRot by="21600000">
                                      <p:cBhvr>
                                        <p:cTn id="76" dur="2250" fill="hold"/>
                                        <p:tgtEl>
                                          <p:spTgt spid="53"/>
                                        </p:tgtEl>
                                        <p:attrNameLst>
                                          <p:attrName>r</p:attrName>
                                        </p:attrNameLst>
                                      </p:cBhvr>
                                    </p:animRot>
                                  </p:childTnLst>
                                </p:cTn>
                              </p:par>
                              <p:par>
                                <p:cTn id="77" presetID="8" presetClass="emph" presetSubtype="0" fill="hold" grpId="1" nodeType="withEffect">
                                  <p:stCondLst>
                                    <p:cond delay="0"/>
                                  </p:stCondLst>
                                  <p:childTnLst>
                                    <p:animRot by="21600000">
                                      <p:cBhvr>
                                        <p:cTn id="78" dur="2250" fill="hold"/>
                                        <p:tgtEl>
                                          <p:spTgt spid="54"/>
                                        </p:tgtEl>
                                        <p:attrNameLst>
                                          <p:attrName>r</p:attrName>
                                        </p:attrNameLst>
                                      </p:cBhvr>
                                    </p:animRot>
                                  </p:childTnLst>
                                </p:cTn>
                              </p:par>
                              <p:par>
                                <p:cTn id="79" presetID="8" presetClass="emph" presetSubtype="0" fill="hold" grpId="1" nodeType="withEffect">
                                  <p:stCondLst>
                                    <p:cond delay="0"/>
                                  </p:stCondLst>
                                  <p:childTnLst>
                                    <p:animRot by="21600000">
                                      <p:cBhvr>
                                        <p:cTn id="80" dur="2250" fill="hold"/>
                                        <p:tgtEl>
                                          <p:spTgt spid="55"/>
                                        </p:tgtEl>
                                        <p:attrNameLst>
                                          <p:attrName>r</p:attrName>
                                        </p:attrNameLst>
                                      </p:cBhvr>
                                    </p:animRot>
                                  </p:childTnLst>
                                </p:cTn>
                              </p:par>
                              <p:par>
                                <p:cTn id="81" presetID="8" presetClass="emph" presetSubtype="0" fill="hold" grpId="1" nodeType="withEffect">
                                  <p:stCondLst>
                                    <p:cond delay="0"/>
                                  </p:stCondLst>
                                  <p:childTnLst>
                                    <p:animRot by="21600000">
                                      <p:cBhvr>
                                        <p:cTn id="82" dur="2250" fill="hold"/>
                                        <p:tgtEl>
                                          <p:spTgt spid="56"/>
                                        </p:tgtEl>
                                        <p:attrNameLst>
                                          <p:attrName>r</p:attrName>
                                        </p:attrNameLst>
                                      </p:cBhvr>
                                    </p:animRot>
                                  </p:childTnLst>
                                </p:cTn>
                              </p:par>
                              <p:par>
                                <p:cTn id="83" presetID="8" presetClass="emph" presetSubtype="0" fill="hold" grpId="1" nodeType="withEffect">
                                  <p:stCondLst>
                                    <p:cond delay="0"/>
                                  </p:stCondLst>
                                  <p:childTnLst>
                                    <p:animRot by="21600000">
                                      <p:cBhvr>
                                        <p:cTn id="84" dur="2250" fill="hold"/>
                                        <p:tgtEl>
                                          <p:spTgt spid="62"/>
                                        </p:tgtEl>
                                        <p:attrNameLst>
                                          <p:attrName>r</p:attrName>
                                        </p:attrNameLst>
                                      </p:cBhvr>
                                    </p:animRot>
                                  </p:childTnLst>
                                </p:cTn>
                              </p:par>
                              <p:par>
                                <p:cTn id="85" presetID="8" presetClass="emph" presetSubtype="0" fill="hold" grpId="1" nodeType="withEffect">
                                  <p:stCondLst>
                                    <p:cond delay="0"/>
                                  </p:stCondLst>
                                  <p:childTnLst>
                                    <p:animRot by="21600000">
                                      <p:cBhvr>
                                        <p:cTn id="86" dur="2250" fill="hold"/>
                                        <p:tgtEl>
                                          <p:spTgt spid="63"/>
                                        </p:tgtEl>
                                        <p:attrNameLst>
                                          <p:attrName>r</p:attrName>
                                        </p:attrNameLst>
                                      </p:cBhvr>
                                    </p:animRot>
                                  </p:childTnLst>
                                </p:cTn>
                              </p:par>
                              <p:par>
                                <p:cTn id="87" presetID="8" presetClass="emph" presetSubtype="0" fill="hold" grpId="1" nodeType="withEffect">
                                  <p:stCondLst>
                                    <p:cond delay="0"/>
                                  </p:stCondLst>
                                  <p:childTnLst>
                                    <p:animRot by="21600000">
                                      <p:cBhvr>
                                        <p:cTn id="88" dur="2250" fill="hold"/>
                                        <p:tgtEl>
                                          <p:spTgt spid="64"/>
                                        </p:tgtEl>
                                        <p:attrNameLst>
                                          <p:attrName>r</p:attrName>
                                        </p:attrNameLst>
                                      </p:cBhvr>
                                    </p:animRot>
                                  </p:childTnLst>
                                </p:cTn>
                              </p:par>
                              <p:par>
                                <p:cTn id="89" presetID="8" presetClass="emph" presetSubtype="0" fill="hold" grpId="1" nodeType="withEffect">
                                  <p:stCondLst>
                                    <p:cond delay="0"/>
                                  </p:stCondLst>
                                  <p:childTnLst>
                                    <p:animRot by="21600000">
                                      <p:cBhvr>
                                        <p:cTn id="90" dur="2250" fill="hold"/>
                                        <p:tgtEl>
                                          <p:spTgt spid="6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animBg="1"/>
      <p:bldP spid="46" grpId="0" animBg="1"/>
      <p:bldP spid="47" grpId="0" animBg="1"/>
      <p:bldP spid="48" grpId="0" animBg="1"/>
      <p:bldP spid="49" grpId="0" animBg="1"/>
      <p:bldP spid="50" grpId="0" animBg="1"/>
      <p:bldP spid="51" grpId="0" animBg="1"/>
      <p:bldP spid="51" grpId="1" animBg="1"/>
      <p:bldP spid="52" grpId="0" animBg="1"/>
      <p:bldP spid="52" grpId="1" animBg="1"/>
      <p:bldP spid="53" grpId="0" animBg="1"/>
      <p:bldP spid="53" grpId="1" animBg="1"/>
      <p:bldP spid="54" grpId="0" animBg="1"/>
      <p:bldP spid="54" grpId="1" animBg="1"/>
      <p:bldP spid="55" grpId="0" animBg="1"/>
      <p:bldP spid="55" grpId="1" animBg="1"/>
      <p:bldP spid="56" grpId="0" animBg="1"/>
      <p:bldP spid="56" grpId="1" animBg="1"/>
      <p:bldP spid="57" grpId="0" animBg="1"/>
      <p:bldP spid="68" grpId="0" animBg="1"/>
      <p:bldP spid="67" grpId="0" animBg="1"/>
      <p:bldP spid="60" grpId="0" animBg="1"/>
      <p:bldP spid="61" grpId="0" animBg="1"/>
      <p:bldP spid="62" grpId="0" animBg="1"/>
      <p:bldP spid="62" grpId="1" animBg="1"/>
      <p:bldP spid="63" grpId="0" animBg="1"/>
      <p:bldP spid="63" grpId="1" animBg="1"/>
      <p:bldP spid="64" grpId="0" animBg="1"/>
      <p:bldP spid="64" grpId="1" animBg="1"/>
      <p:bldP spid="65" grpId="0" animBg="1"/>
      <p:bldP spid="65" grpId="1" animBg="1"/>
      <p:bldP spid="66" grpId="0" animBg="1"/>
    </p:bld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教学分析2">
    <p:spTree>
      <p:nvGrpSpPr>
        <p:cNvPr id="1" name=""/>
        <p:cNvGrpSpPr/>
        <p:nvPr/>
      </p:nvGrpSpPr>
      <p:grpSpPr>
        <a:xfrm>
          <a:off x="0" y="0"/>
          <a:ext cx="0" cy="0"/>
          <a:chOff x="0" y="0"/>
          <a:chExt cx="0" cy="0"/>
        </a:xfrm>
      </p:grpSpPr>
      <p:cxnSp>
        <p:nvCxnSpPr>
          <p:cNvPr id="8" name="直接连接符 7"/>
          <p:cNvCxnSpPr/>
          <p:nvPr userDrawn="1"/>
        </p:nvCxnSpPr>
        <p:spPr>
          <a:xfrm flipH="1">
            <a:off x="-127000" y="476672"/>
            <a:ext cx="12319000" cy="0"/>
          </a:xfrm>
          <a:prstGeom prst="line">
            <a:avLst/>
          </a:prstGeom>
          <a:ln w="19050">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sp>
        <p:nvSpPr>
          <p:cNvPr id="4" name="日期占位符 3"/>
          <p:cNvSpPr>
            <a:spLocks noGrp="1"/>
          </p:cNvSpPr>
          <p:nvPr>
            <p:ph type="dt" sz="half" idx="10"/>
          </p:nvPr>
        </p:nvSpPr>
        <p:spPr/>
        <p:txBody>
          <a:bodyPr/>
          <a:lstStyle>
            <a:lvl1pPr>
              <a:defRPr/>
            </a:lvl1pPr>
          </a:lstStyle>
          <a:p>
            <a:pPr>
              <a:defRPr/>
            </a:pPr>
            <a:fld id="{AF102D13-023C-493B-946F-6334B1550202}" type="datetimeFigureOut">
              <a:rPr lang="zh-CN" altLang="en-US">
                <a:solidFill>
                  <a:srgbClr val="5F5F5F">
                    <a:tint val="75000"/>
                  </a:srgbClr>
                </a:solidFill>
              </a:rPr>
            </a:fld>
            <a:endParaRPr lang="zh-CN" altLang="en-US">
              <a:solidFill>
                <a:srgbClr val="5F5F5F">
                  <a:tint val="75000"/>
                </a:srgbClr>
              </a:solidFill>
            </a:endParaRPr>
          </a:p>
        </p:txBody>
      </p:sp>
      <p:sp>
        <p:nvSpPr>
          <p:cNvPr id="5" name="页脚占位符 4"/>
          <p:cNvSpPr>
            <a:spLocks noGrp="1"/>
          </p:cNvSpPr>
          <p:nvPr>
            <p:ph type="ftr" sz="quarter" idx="11"/>
          </p:nvPr>
        </p:nvSpPr>
        <p:spPr/>
        <p:txBody>
          <a:bodyPr/>
          <a:lstStyle>
            <a:lvl1pPr>
              <a:defRPr/>
            </a:lvl1pPr>
          </a:lstStyle>
          <a:p>
            <a:pPr>
              <a:defRPr/>
            </a:pPr>
            <a:endParaRPr lang="zh-CN" altLang="en-US">
              <a:solidFill>
                <a:srgbClr val="5F5F5F">
                  <a:tint val="75000"/>
                </a:srgbClr>
              </a:solidFill>
            </a:endParaRPr>
          </a:p>
        </p:txBody>
      </p:sp>
      <p:sp>
        <p:nvSpPr>
          <p:cNvPr id="6" name="灯片编号占位符 5"/>
          <p:cNvSpPr>
            <a:spLocks noGrp="1"/>
          </p:cNvSpPr>
          <p:nvPr>
            <p:ph type="sldNum" sz="quarter" idx="12"/>
          </p:nvPr>
        </p:nvSpPr>
        <p:spPr/>
        <p:txBody>
          <a:bodyPr/>
          <a:lstStyle>
            <a:lvl1pPr>
              <a:defRPr/>
            </a:lvl1pPr>
          </a:lstStyle>
          <a:p>
            <a:pPr>
              <a:defRPr/>
            </a:pPr>
            <a:fld id="{FB027665-4685-4CFB-A4DF-574C5BBB6387}" type="slidenum">
              <a:rPr lang="zh-CN" altLang="en-US">
                <a:solidFill>
                  <a:srgbClr val="5F5F5F">
                    <a:tint val="75000"/>
                  </a:srgbClr>
                </a:solidFill>
              </a:rPr>
            </a:fld>
            <a:endParaRPr lang="zh-CN" altLang="en-US">
              <a:solidFill>
                <a:srgbClr val="5F5F5F">
                  <a:tint val="75000"/>
                </a:srgbClr>
              </a:solidFill>
            </a:endParaRPr>
          </a:p>
        </p:txBody>
      </p:sp>
      <p:sp>
        <p:nvSpPr>
          <p:cNvPr id="7" name="燕尾形 6"/>
          <p:cNvSpPr/>
          <p:nvPr userDrawn="1"/>
        </p:nvSpPr>
        <p:spPr>
          <a:xfrm>
            <a:off x="190575" y="188640"/>
            <a:ext cx="2448272" cy="576064"/>
          </a:xfrm>
          <a:prstGeom prst="chevron">
            <a:avLst/>
          </a:prstGeom>
        </p:spPr>
        <p:style>
          <a:lnRef idx="0">
            <a:schemeClr val="accent1"/>
          </a:lnRef>
          <a:fillRef idx="3">
            <a:schemeClr val="accent1"/>
          </a:fillRef>
          <a:effectRef idx="3">
            <a:schemeClr val="accent1"/>
          </a:effectRef>
          <a:fontRef idx="minor">
            <a:schemeClr val="lt1"/>
          </a:fontRef>
        </p:style>
        <p:txBody>
          <a:bodyPr rtlCol="0" anchor="ctr"/>
          <a:lstStyle/>
          <a:p>
            <a:pPr algn="ctr" fontAlgn="base">
              <a:spcBef>
                <a:spcPct val="0"/>
              </a:spcBef>
              <a:spcAft>
                <a:spcPct val="0"/>
              </a:spcAft>
            </a:pPr>
            <a:endParaRPr lang="zh-CN" altLang="en-US" sz="1800">
              <a:solidFill>
                <a:schemeClr val="bg1"/>
              </a:solidFill>
            </a:endParaRPr>
          </a:p>
        </p:txBody>
      </p:sp>
      <p:sp>
        <p:nvSpPr>
          <p:cNvPr id="3" name="TextBox 2"/>
          <p:cNvSpPr txBox="1"/>
          <p:nvPr userDrawn="1"/>
        </p:nvSpPr>
        <p:spPr>
          <a:xfrm>
            <a:off x="618153" y="161130"/>
            <a:ext cx="1621168" cy="652486"/>
          </a:xfrm>
          <a:prstGeom prst="rect">
            <a:avLst/>
          </a:prstGeom>
          <a:noFill/>
        </p:spPr>
        <p:txBody>
          <a:bodyPr wrap="none" rtlCol="0">
            <a:spAutoFit/>
          </a:bodyPr>
          <a:lstStyle/>
          <a:p>
            <a:pPr fontAlgn="base">
              <a:lnSpc>
                <a:spcPct val="130000"/>
              </a:lnSpc>
              <a:spcBef>
                <a:spcPct val="0"/>
              </a:spcBef>
              <a:spcAft>
                <a:spcPct val="0"/>
              </a:spcAft>
            </a:pPr>
            <a:r>
              <a:rPr lang="zh-CN" altLang="en-US" sz="2800" b="1" cap="none" spc="0" smtClean="0">
                <a:ln w="3175">
                  <a:solidFill>
                    <a:schemeClr val="accent1"/>
                  </a:solidFill>
                  <a:prstDash val="solid"/>
                </a:ln>
                <a:solidFill>
                  <a:schemeClr val="bg2">
                    <a:tint val="85000"/>
                    <a:satMod val="155000"/>
                  </a:schemeClr>
                </a:solidFill>
                <a:effectLst>
                  <a:outerShdw blurRad="41275" dist="20320" dir="1800000" algn="tl" rotWithShape="0">
                    <a:srgbClr val="000000">
                      <a:alpha val="40000"/>
                    </a:srgbClr>
                  </a:outerShdw>
                </a:effectLst>
                <a:latin typeface="微软雅黑" panose="020B0503020204020204" charset="-122"/>
              </a:rPr>
              <a:t>考改方向</a:t>
            </a:r>
            <a:endParaRPr lang="zh-CN" altLang="en-US" sz="2800" b="1" cap="none" spc="0">
              <a:ln w="3175">
                <a:solidFill>
                  <a:schemeClr val="accent1"/>
                </a:solidFill>
                <a:prstDash val="solid"/>
              </a:ln>
              <a:solidFill>
                <a:schemeClr val="bg2">
                  <a:tint val="85000"/>
                  <a:satMod val="155000"/>
                </a:schemeClr>
              </a:solidFill>
              <a:effectLst>
                <a:outerShdw blurRad="41275" dist="20320" dir="1800000" algn="tl" rotWithShape="0">
                  <a:srgbClr val="000000">
                    <a:alpha val="40000"/>
                  </a:srgbClr>
                </a:outerShdw>
              </a:effectLst>
              <a:latin typeface="微软雅黑" panose="020B0503020204020204" charset="-122"/>
            </a:endParaRPr>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教学设计2">
    <p:spTree>
      <p:nvGrpSpPr>
        <p:cNvPr id="1" name=""/>
        <p:cNvGrpSpPr/>
        <p:nvPr/>
      </p:nvGrpSpPr>
      <p:grpSpPr>
        <a:xfrm>
          <a:off x="0" y="0"/>
          <a:ext cx="0" cy="0"/>
          <a:chOff x="0" y="0"/>
          <a:chExt cx="0" cy="0"/>
        </a:xfrm>
      </p:grpSpPr>
      <p:cxnSp>
        <p:nvCxnSpPr>
          <p:cNvPr id="8" name="直接连接符 7"/>
          <p:cNvCxnSpPr/>
          <p:nvPr userDrawn="1"/>
        </p:nvCxnSpPr>
        <p:spPr>
          <a:xfrm flipH="1">
            <a:off x="-127000" y="476672"/>
            <a:ext cx="12319000" cy="0"/>
          </a:xfrm>
          <a:prstGeom prst="line">
            <a:avLst/>
          </a:prstGeom>
          <a:ln w="19050">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sp>
        <p:nvSpPr>
          <p:cNvPr id="4" name="日期占位符 3"/>
          <p:cNvSpPr>
            <a:spLocks noGrp="1"/>
          </p:cNvSpPr>
          <p:nvPr>
            <p:ph type="dt" sz="half" idx="10"/>
          </p:nvPr>
        </p:nvSpPr>
        <p:spPr/>
        <p:txBody>
          <a:bodyPr/>
          <a:lstStyle>
            <a:lvl1pPr>
              <a:defRPr/>
            </a:lvl1pPr>
          </a:lstStyle>
          <a:p>
            <a:pPr>
              <a:defRPr/>
            </a:pPr>
            <a:fld id="{AF102D13-023C-493B-946F-6334B1550202}" type="datetimeFigureOut">
              <a:rPr lang="zh-CN" altLang="en-US">
                <a:solidFill>
                  <a:srgbClr val="5F5F5F">
                    <a:tint val="75000"/>
                  </a:srgbClr>
                </a:solidFill>
              </a:rPr>
            </a:fld>
            <a:endParaRPr lang="zh-CN" altLang="en-US">
              <a:solidFill>
                <a:srgbClr val="5F5F5F">
                  <a:tint val="75000"/>
                </a:srgbClr>
              </a:solidFill>
            </a:endParaRPr>
          </a:p>
        </p:txBody>
      </p:sp>
      <p:sp>
        <p:nvSpPr>
          <p:cNvPr id="5" name="页脚占位符 4"/>
          <p:cNvSpPr>
            <a:spLocks noGrp="1"/>
          </p:cNvSpPr>
          <p:nvPr>
            <p:ph type="ftr" sz="quarter" idx="11"/>
          </p:nvPr>
        </p:nvSpPr>
        <p:spPr/>
        <p:txBody>
          <a:bodyPr/>
          <a:lstStyle>
            <a:lvl1pPr>
              <a:defRPr/>
            </a:lvl1pPr>
          </a:lstStyle>
          <a:p>
            <a:pPr>
              <a:defRPr/>
            </a:pPr>
            <a:endParaRPr lang="zh-CN" altLang="en-US">
              <a:solidFill>
                <a:srgbClr val="5F5F5F">
                  <a:tint val="75000"/>
                </a:srgbClr>
              </a:solidFill>
            </a:endParaRPr>
          </a:p>
        </p:txBody>
      </p:sp>
      <p:sp>
        <p:nvSpPr>
          <p:cNvPr id="6" name="灯片编号占位符 5"/>
          <p:cNvSpPr>
            <a:spLocks noGrp="1"/>
          </p:cNvSpPr>
          <p:nvPr>
            <p:ph type="sldNum" sz="quarter" idx="12"/>
          </p:nvPr>
        </p:nvSpPr>
        <p:spPr/>
        <p:txBody>
          <a:bodyPr/>
          <a:lstStyle>
            <a:lvl1pPr>
              <a:defRPr/>
            </a:lvl1pPr>
          </a:lstStyle>
          <a:p>
            <a:pPr>
              <a:defRPr/>
            </a:pPr>
            <a:fld id="{FB027665-4685-4CFB-A4DF-574C5BBB6387}" type="slidenum">
              <a:rPr lang="zh-CN" altLang="en-US">
                <a:solidFill>
                  <a:srgbClr val="5F5F5F">
                    <a:tint val="75000"/>
                  </a:srgbClr>
                </a:solidFill>
              </a:rPr>
            </a:fld>
            <a:endParaRPr lang="zh-CN" altLang="en-US">
              <a:solidFill>
                <a:srgbClr val="5F5F5F">
                  <a:tint val="75000"/>
                </a:srgbClr>
              </a:solidFill>
            </a:endParaRPr>
          </a:p>
        </p:txBody>
      </p:sp>
      <p:sp>
        <p:nvSpPr>
          <p:cNvPr id="7" name="燕尾形 6"/>
          <p:cNvSpPr/>
          <p:nvPr userDrawn="1"/>
        </p:nvSpPr>
        <p:spPr>
          <a:xfrm>
            <a:off x="190575" y="188640"/>
            <a:ext cx="2448272" cy="576064"/>
          </a:xfrm>
          <a:prstGeom prst="chevron">
            <a:avLst/>
          </a:prstGeom>
        </p:spPr>
        <p:style>
          <a:lnRef idx="0">
            <a:schemeClr val="accent3"/>
          </a:lnRef>
          <a:fillRef idx="3">
            <a:schemeClr val="accent3"/>
          </a:fillRef>
          <a:effectRef idx="3">
            <a:schemeClr val="accent3"/>
          </a:effectRef>
          <a:fontRef idx="minor">
            <a:schemeClr val="lt1"/>
          </a:fontRef>
        </p:style>
        <p:txBody>
          <a:bodyPr rtlCol="0" anchor="ctr"/>
          <a:lstStyle/>
          <a:p>
            <a:pPr algn="ctr" fontAlgn="base">
              <a:spcBef>
                <a:spcPct val="0"/>
              </a:spcBef>
              <a:spcAft>
                <a:spcPct val="0"/>
              </a:spcAft>
            </a:pPr>
            <a:endParaRPr lang="zh-CN" altLang="en-US" sz="1800">
              <a:solidFill>
                <a:prstClr val="white"/>
              </a:solidFill>
            </a:endParaRPr>
          </a:p>
        </p:txBody>
      </p:sp>
      <p:sp>
        <p:nvSpPr>
          <p:cNvPr id="3" name="TextBox 2"/>
          <p:cNvSpPr txBox="1"/>
          <p:nvPr userDrawn="1"/>
        </p:nvSpPr>
        <p:spPr>
          <a:xfrm>
            <a:off x="618153" y="161131"/>
            <a:ext cx="1621168" cy="652486"/>
          </a:xfrm>
          <a:prstGeom prst="rect">
            <a:avLst/>
          </a:prstGeom>
          <a:noFill/>
        </p:spPr>
        <p:txBody>
          <a:bodyPr wrap="none" rtlCol="0">
            <a:spAutoFit/>
          </a:bodyPr>
          <a:lstStyle>
            <a:defPPr>
              <a:defRPr lang="zh-CN"/>
            </a:defPPr>
            <a:lvl1pPr lvl="0" fontAlgn="base">
              <a:lnSpc>
                <a:spcPct val="130000"/>
              </a:lnSpc>
              <a:spcBef>
                <a:spcPct val="0"/>
              </a:spcBef>
              <a:spcAft>
                <a:spcPct val="0"/>
              </a:spcAft>
              <a:defRPr sz="2800" b="1" cap="none" spc="0">
                <a:ln w="3175">
                  <a:solidFill>
                    <a:schemeClr val="accent3"/>
                  </a:solidFill>
                  <a:prstDash val="solid"/>
                </a:ln>
                <a:solidFill>
                  <a:schemeClr val="bg2">
                    <a:tint val="85000"/>
                    <a:satMod val="155000"/>
                  </a:schemeClr>
                </a:solidFill>
                <a:effectLst>
                  <a:outerShdw blurRad="41275" dist="20320" dir="1800000" algn="tl" rotWithShape="0">
                    <a:srgbClr val="000000">
                      <a:alpha val="40000"/>
                    </a:srgbClr>
                  </a:outerShdw>
                </a:effectLst>
                <a:latin typeface="微软雅黑" panose="020B0503020204020204" charset="-122"/>
              </a:defRPr>
            </a:lvl1pPr>
          </a:lstStyle>
          <a:p>
            <a:pPr lvl="0"/>
            <a:r>
              <a:rPr lang="zh-CN" altLang="en-US" sz="2800"/>
              <a:t>教学设计</a:t>
            </a:r>
            <a:endParaRPr lang="zh-CN" altLang="en-US" sz="2800"/>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教学过程2">
    <p:spTree>
      <p:nvGrpSpPr>
        <p:cNvPr id="1" name=""/>
        <p:cNvGrpSpPr/>
        <p:nvPr/>
      </p:nvGrpSpPr>
      <p:grpSpPr>
        <a:xfrm>
          <a:off x="0" y="0"/>
          <a:ext cx="0" cy="0"/>
          <a:chOff x="0" y="0"/>
          <a:chExt cx="0" cy="0"/>
        </a:xfrm>
      </p:grpSpPr>
      <p:cxnSp>
        <p:nvCxnSpPr>
          <p:cNvPr id="8" name="直接连接符 7"/>
          <p:cNvCxnSpPr/>
          <p:nvPr userDrawn="1"/>
        </p:nvCxnSpPr>
        <p:spPr>
          <a:xfrm flipH="1">
            <a:off x="-127000" y="476672"/>
            <a:ext cx="12319000" cy="0"/>
          </a:xfrm>
          <a:prstGeom prst="line">
            <a:avLst/>
          </a:prstGeom>
          <a:ln w="19050">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sp>
        <p:nvSpPr>
          <p:cNvPr id="4" name="日期占位符 3"/>
          <p:cNvSpPr>
            <a:spLocks noGrp="1"/>
          </p:cNvSpPr>
          <p:nvPr>
            <p:ph type="dt" sz="half" idx="10"/>
          </p:nvPr>
        </p:nvSpPr>
        <p:spPr/>
        <p:txBody>
          <a:bodyPr/>
          <a:lstStyle>
            <a:lvl1pPr>
              <a:defRPr/>
            </a:lvl1pPr>
          </a:lstStyle>
          <a:p>
            <a:pPr>
              <a:defRPr/>
            </a:pPr>
            <a:fld id="{AF102D13-023C-493B-946F-6334B1550202}" type="datetimeFigureOut">
              <a:rPr lang="zh-CN" altLang="en-US">
                <a:solidFill>
                  <a:srgbClr val="5F5F5F">
                    <a:tint val="75000"/>
                  </a:srgbClr>
                </a:solidFill>
              </a:rPr>
            </a:fld>
            <a:endParaRPr lang="zh-CN" altLang="en-US">
              <a:solidFill>
                <a:srgbClr val="5F5F5F">
                  <a:tint val="75000"/>
                </a:srgbClr>
              </a:solidFill>
            </a:endParaRPr>
          </a:p>
        </p:txBody>
      </p:sp>
      <p:sp>
        <p:nvSpPr>
          <p:cNvPr id="5" name="页脚占位符 4"/>
          <p:cNvSpPr>
            <a:spLocks noGrp="1"/>
          </p:cNvSpPr>
          <p:nvPr>
            <p:ph type="ftr" sz="quarter" idx="11"/>
          </p:nvPr>
        </p:nvSpPr>
        <p:spPr/>
        <p:txBody>
          <a:bodyPr/>
          <a:lstStyle>
            <a:lvl1pPr>
              <a:defRPr/>
            </a:lvl1pPr>
          </a:lstStyle>
          <a:p>
            <a:pPr>
              <a:defRPr/>
            </a:pPr>
            <a:endParaRPr lang="zh-CN" altLang="en-US">
              <a:solidFill>
                <a:srgbClr val="5F5F5F">
                  <a:tint val="75000"/>
                </a:srgbClr>
              </a:solidFill>
            </a:endParaRPr>
          </a:p>
        </p:txBody>
      </p:sp>
      <p:sp>
        <p:nvSpPr>
          <p:cNvPr id="6" name="灯片编号占位符 5"/>
          <p:cNvSpPr>
            <a:spLocks noGrp="1"/>
          </p:cNvSpPr>
          <p:nvPr>
            <p:ph type="sldNum" sz="quarter" idx="12"/>
          </p:nvPr>
        </p:nvSpPr>
        <p:spPr/>
        <p:txBody>
          <a:bodyPr/>
          <a:lstStyle>
            <a:lvl1pPr>
              <a:defRPr/>
            </a:lvl1pPr>
          </a:lstStyle>
          <a:p>
            <a:pPr>
              <a:defRPr/>
            </a:pPr>
            <a:fld id="{FB027665-4685-4CFB-A4DF-574C5BBB6387}" type="slidenum">
              <a:rPr lang="zh-CN" altLang="en-US">
                <a:solidFill>
                  <a:srgbClr val="5F5F5F">
                    <a:tint val="75000"/>
                  </a:srgbClr>
                </a:solidFill>
              </a:rPr>
            </a:fld>
            <a:endParaRPr lang="zh-CN" altLang="en-US">
              <a:solidFill>
                <a:srgbClr val="5F5F5F">
                  <a:tint val="75000"/>
                </a:srgbClr>
              </a:solidFill>
            </a:endParaRPr>
          </a:p>
        </p:txBody>
      </p:sp>
      <p:sp>
        <p:nvSpPr>
          <p:cNvPr id="7" name="燕尾形 6"/>
          <p:cNvSpPr/>
          <p:nvPr userDrawn="1"/>
        </p:nvSpPr>
        <p:spPr>
          <a:xfrm>
            <a:off x="190575" y="188640"/>
            <a:ext cx="2448272" cy="576064"/>
          </a:xfrm>
          <a:prstGeom prst="chevron">
            <a:avLst/>
          </a:prstGeom>
        </p:spPr>
        <p:style>
          <a:lnRef idx="0">
            <a:schemeClr val="accent2"/>
          </a:lnRef>
          <a:fillRef idx="3">
            <a:schemeClr val="accent2"/>
          </a:fillRef>
          <a:effectRef idx="3">
            <a:schemeClr val="accent2"/>
          </a:effectRef>
          <a:fontRef idx="minor">
            <a:schemeClr val="lt1"/>
          </a:fontRef>
        </p:style>
        <p:txBody>
          <a:bodyPr rtlCol="0" anchor="ctr"/>
          <a:lstStyle/>
          <a:p>
            <a:pPr algn="ctr" fontAlgn="base">
              <a:spcBef>
                <a:spcPct val="0"/>
              </a:spcBef>
              <a:spcAft>
                <a:spcPct val="0"/>
              </a:spcAft>
            </a:pPr>
            <a:endParaRPr lang="zh-CN" altLang="en-US" sz="1800">
              <a:solidFill>
                <a:prstClr val="white"/>
              </a:solidFill>
            </a:endParaRPr>
          </a:p>
        </p:txBody>
      </p:sp>
      <p:sp>
        <p:nvSpPr>
          <p:cNvPr id="3" name="TextBox 2"/>
          <p:cNvSpPr txBox="1"/>
          <p:nvPr userDrawn="1"/>
        </p:nvSpPr>
        <p:spPr>
          <a:xfrm>
            <a:off x="618153" y="161131"/>
            <a:ext cx="1620957" cy="597921"/>
          </a:xfrm>
          <a:prstGeom prst="rect">
            <a:avLst/>
          </a:prstGeom>
          <a:noFill/>
        </p:spPr>
        <p:txBody>
          <a:bodyPr wrap="none" rtlCol="0">
            <a:spAutoFit/>
          </a:bodyPr>
          <a:lstStyle>
            <a:defPPr>
              <a:defRPr lang="zh-CN"/>
            </a:defPPr>
            <a:lvl1pPr lvl="0" fontAlgn="base">
              <a:lnSpc>
                <a:spcPct val="130000"/>
              </a:lnSpc>
              <a:spcBef>
                <a:spcPct val="0"/>
              </a:spcBef>
              <a:spcAft>
                <a:spcPct val="0"/>
              </a:spcAft>
              <a:defRPr sz="2800" b="1" cap="none" spc="0">
                <a:ln w="3175">
                  <a:solidFill>
                    <a:schemeClr val="accent2"/>
                  </a:solidFill>
                  <a:prstDash val="solid"/>
                </a:ln>
                <a:solidFill>
                  <a:schemeClr val="bg2">
                    <a:tint val="85000"/>
                    <a:satMod val="155000"/>
                  </a:schemeClr>
                </a:solidFill>
                <a:effectLst>
                  <a:outerShdw blurRad="41275" dist="20320" dir="1800000" algn="tl" rotWithShape="0">
                    <a:srgbClr val="000000">
                      <a:alpha val="40000"/>
                    </a:srgbClr>
                  </a:outerShdw>
                </a:effectLst>
                <a:latin typeface="微软雅黑" panose="020B0503020204020204" charset="-122"/>
              </a:defRPr>
            </a:lvl1pPr>
          </a:lstStyle>
          <a:p>
            <a:pPr lvl="0"/>
            <a:r>
              <a:rPr lang="zh-CN" altLang="en-US" sz="2800" smtClean="0">
                <a:ln w="3175">
                  <a:solidFill>
                    <a:schemeClr val="accent2"/>
                  </a:solidFill>
                  <a:prstDash val="solid"/>
                </a:ln>
              </a:rPr>
              <a:t>备考策略</a:t>
            </a:r>
            <a:endParaRPr lang="zh-CN" altLang="en-US" sz="2800">
              <a:ln w="3175">
                <a:solidFill>
                  <a:schemeClr val="accent2"/>
                </a:solidFill>
                <a:prstDash val="solid"/>
              </a:ln>
            </a:endParaRPr>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教学反思2">
    <p:spTree>
      <p:nvGrpSpPr>
        <p:cNvPr id="1" name=""/>
        <p:cNvGrpSpPr/>
        <p:nvPr/>
      </p:nvGrpSpPr>
      <p:grpSpPr>
        <a:xfrm>
          <a:off x="0" y="0"/>
          <a:ext cx="0" cy="0"/>
          <a:chOff x="0" y="0"/>
          <a:chExt cx="0" cy="0"/>
        </a:xfrm>
      </p:grpSpPr>
      <p:cxnSp>
        <p:nvCxnSpPr>
          <p:cNvPr id="8" name="直接连接符 7"/>
          <p:cNvCxnSpPr/>
          <p:nvPr userDrawn="1"/>
        </p:nvCxnSpPr>
        <p:spPr>
          <a:xfrm flipH="1">
            <a:off x="-127000" y="476672"/>
            <a:ext cx="12319000" cy="0"/>
          </a:xfrm>
          <a:prstGeom prst="line">
            <a:avLst/>
          </a:prstGeom>
          <a:ln w="19050">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sp>
        <p:nvSpPr>
          <p:cNvPr id="4" name="日期占位符 3"/>
          <p:cNvSpPr>
            <a:spLocks noGrp="1"/>
          </p:cNvSpPr>
          <p:nvPr>
            <p:ph type="dt" sz="half" idx="10"/>
          </p:nvPr>
        </p:nvSpPr>
        <p:spPr/>
        <p:txBody>
          <a:bodyPr/>
          <a:lstStyle>
            <a:lvl1pPr>
              <a:defRPr/>
            </a:lvl1pPr>
          </a:lstStyle>
          <a:p>
            <a:pPr>
              <a:defRPr/>
            </a:pPr>
            <a:fld id="{AF102D13-023C-493B-946F-6334B1550202}" type="datetimeFigureOut">
              <a:rPr lang="zh-CN" altLang="en-US">
                <a:solidFill>
                  <a:srgbClr val="5F5F5F">
                    <a:tint val="75000"/>
                  </a:srgbClr>
                </a:solidFill>
              </a:rPr>
            </a:fld>
            <a:endParaRPr lang="zh-CN" altLang="en-US">
              <a:solidFill>
                <a:srgbClr val="5F5F5F">
                  <a:tint val="75000"/>
                </a:srgbClr>
              </a:solidFill>
            </a:endParaRPr>
          </a:p>
        </p:txBody>
      </p:sp>
      <p:sp>
        <p:nvSpPr>
          <p:cNvPr id="5" name="页脚占位符 4"/>
          <p:cNvSpPr>
            <a:spLocks noGrp="1"/>
          </p:cNvSpPr>
          <p:nvPr>
            <p:ph type="ftr" sz="quarter" idx="11"/>
          </p:nvPr>
        </p:nvSpPr>
        <p:spPr/>
        <p:txBody>
          <a:bodyPr/>
          <a:lstStyle>
            <a:lvl1pPr>
              <a:defRPr/>
            </a:lvl1pPr>
          </a:lstStyle>
          <a:p>
            <a:pPr>
              <a:defRPr/>
            </a:pPr>
            <a:endParaRPr lang="zh-CN" altLang="en-US">
              <a:solidFill>
                <a:srgbClr val="5F5F5F">
                  <a:tint val="75000"/>
                </a:srgbClr>
              </a:solidFill>
            </a:endParaRPr>
          </a:p>
        </p:txBody>
      </p:sp>
      <p:sp>
        <p:nvSpPr>
          <p:cNvPr id="6" name="灯片编号占位符 5"/>
          <p:cNvSpPr>
            <a:spLocks noGrp="1"/>
          </p:cNvSpPr>
          <p:nvPr>
            <p:ph type="sldNum" sz="quarter" idx="12"/>
          </p:nvPr>
        </p:nvSpPr>
        <p:spPr/>
        <p:txBody>
          <a:bodyPr/>
          <a:lstStyle>
            <a:lvl1pPr>
              <a:defRPr/>
            </a:lvl1pPr>
          </a:lstStyle>
          <a:p>
            <a:pPr>
              <a:defRPr/>
            </a:pPr>
            <a:fld id="{FB027665-4685-4CFB-A4DF-574C5BBB6387}" type="slidenum">
              <a:rPr lang="zh-CN" altLang="en-US">
                <a:solidFill>
                  <a:srgbClr val="5F5F5F">
                    <a:tint val="75000"/>
                  </a:srgbClr>
                </a:solidFill>
              </a:rPr>
            </a:fld>
            <a:endParaRPr lang="zh-CN" altLang="en-US">
              <a:solidFill>
                <a:srgbClr val="5F5F5F">
                  <a:tint val="75000"/>
                </a:srgbClr>
              </a:solidFill>
            </a:endParaRPr>
          </a:p>
        </p:txBody>
      </p:sp>
      <p:sp>
        <p:nvSpPr>
          <p:cNvPr id="7" name="燕尾形 6"/>
          <p:cNvSpPr/>
          <p:nvPr userDrawn="1"/>
        </p:nvSpPr>
        <p:spPr>
          <a:xfrm>
            <a:off x="190575" y="188640"/>
            <a:ext cx="2448272" cy="576064"/>
          </a:xfrm>
          <a:prstGeom prst="chevron">
            <a:avLst/>
          </a:prstGeom>
        </p:spPr>
        <p:style>
          <a:lnRef idx="0">
            <a:schemeClr val="accent6"/>
          </a:lnRef>
          <a:fillRef idx="3">
            <a:schemeClr val="accent6"/>
          </a:fillRef>
          <a:effectRef idx="3">
            <a:schemeClr val="accent6"/>
          </a:effectRef>
          <a:fontRef idx="minor">
            <a:schemeClr val="lt1"/>
          </a:fontRef>
        </p:style>
        <p:txBody>
          <a:bodyPr rtlCol="0" anchor="ctr"/>
          <a:lstStyle/>
          <a:p>
            <a:pPr algn="ctr" fontAlgn="base">
              <a:spcBef>
                <a:spcPct val="0"/>
              </a:spcBef>
              <a:spcAft>
                <a:spcPct val="0"/>
              </a:spcAft>
            </a:pPr>
            <a:endParaRPr lang="zh-CN" altLang="en-US" sz="1800">
              <a:solidFill>
                <a:prstClr val="white"/>
              </a:solidFill>
            </a:endParaRPr>
          </a:p>
        </p:txBody>
      </p:sp>
      <p:sp>
        <p:nvSpPr>
          <p:cNvPr id="3" name="TextBox 2"/>
          <p:cNvSpPr txBox="1"/>
          <p:nvPr userDrawn="1"/>
        </p:nvSpPr>
        <p:spPr>
          <a:xfrm>
            <a:off x="618153" y="161131"/>
            <a:ext cx="1621168" cy="652486"/>
          </a:xfrm>
          <a:prstGeom prst="rect">
            <a:avLst/>
          </a:prstGeom>
          <a:noFill/>
        </p:spPr>
        <p:txBody>
          <a:bodyPr wrap="none" rtlCol="0">
            <a:spAutoFit/>
          </a:bodyPr>
          <a:lstStyle>
            <a:defPPr>
              <a:defRPr lang="zh-CN"/>
            </a:defPPr>
            <a:lvl1pPr lvl="0" fontAlgn="base">
              <a:lnSpc>
                <a:spcPct val="130000"/>
              </a:lnSpc>
              <a:spcBef>
                <a:spcPct val="0"/>
              </a:spcBef>
              <a:spcAft>
                <a:spcPct val="0"/>
              </a:spcAft>
              <a:defRPr sz="2800" b="1" cap="none" spc="0">
                <a:ln w="3175">
                  <a:solidFill>
                    <a:schemeClr val="accent3"/>
                  </a:solidFill>
                  <a:prstDash val="solid"/>
                </a:ln>
                <a:solidFill>
                  <a:schemeClr val="bg2">
                    <a:tint val="85000"/>
                    <a:satMod val="155000"/>
                  </a:schemeClr>
                </a:solidFill>
                <a:effectLst>
                  <a:outerShdw blurRad="41275" dist="20320" dir="1800000" algn="tl" rotWithShape="0">
                    <a:srgbClr val="000000">
                      <a:alpha val="40000"/>
                    </a:srgbClr>
                  </a:outerShdw>
                </a:effectLst>
                <a:latin typeface="微软雅黑" panose="020B0503020204020204" charset="-122"/>
              </a:defRPr>
            </a:lvl1pPr>
          </a:lstStyle>
          <a:p>
            <a:pPr lvl="0"/>
            <a:r>
              <a:rPr lang="zh-CN" altLang="en-US" sz="2800">
                <a:ln w="3175">
                  <a:solidFill>
                    <a:schemeClr val="accent6"/>
                  </a:solidFill>
                  <a:prstDash val="solid"/>
                </a:ln>
              </a:rPr>
              <a:t>教学反思</a:t>
            </a:r>
            <a:endParaRPr lang="zh-CN" altLang="en-US" sz="2800">
              <a:ln w="3175">
                <a:solidFill>
                  <a:schemeClr val="accent6"/>
                </a:solidFill>
                <a:prstDash val="solid"/>
              </a:ln>
            </a:endParaRPr>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素材">
    <p:spTree>
      <p:nvGrpSpPr>
        <p:cNvPr id="1" name=""/>
        <p:cNvGrpSpPr/>
        <p:nvPr/>
      </p:nvGrpSpPr>
      <p:grpSpPr>
        <a:xfrm>
          <a:off x="0" y="0"/>
          <a:ext cx="0" cy="0"/>
          <a:chOff x="0" y="0"/>
          <a:chExt cx="0" cy="0"/>
        </a:xfrm>
      </p:grpSpPr>
      <p:cxnSp>
        <p:nvCxnSpPr>
          <p:cNvPr id="8" name="直接连接符 7"/>
          <p:cNvCxnSpPr/>
          <p:nvPr userDrawn="1"/>
        </p:nvCxnSpPr>
        <p:spPr>
          <a:xfrm flipH="1">
            <a:off x="-127000" y="476672"/>
            <a:ext cx="12319000" cy="0"/>
          </a:xfrm>
          <a:prstGeom prst="line">
            <a:avLst/>
          </a:prstGeom>
          <a:ln w="19050">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sp>
        <p:nvSpPr>
          <p:cNvPr id="4" name="日期占位符 3"/>
          <p:cNvSpPr>
            <a:spLocks noGrp="1"/>
          </p:cNvSpPr>
          <p:nvPr>
            <p:ph type="dt" sz="half" idx="10"/>
          </p:nvPr>
        </p:nvSpPr>
        <p:spPr/>
        <p:txBody>
          <a:bodyPr/>
          <a:lstStyle>
            <a:lvl1pPr>
              <a:defRPr/>
            </a:lvl1pPr>
          </a:lstStyle>
          <a:p>
            <a:pPr>
              <a:defRPr/>
            </a:pPr>
            <a:fld id="{AF102D13-023C-493B-946F-6334B1550202}" type="datetimeFigureOut">
              <a:rPr lang="zh-CN" altLang="en-US">
                <a:solidFill>
                  <a:srgbClr val="5F5F5F">
                    <a:tint val="75000"/>
                  </a:srgbClr>
                </a:solidFill>
              </a:rPr>
            </a:fld>
            <a:endParaRPr lang="zh-CN" altLang="en-US">
              <a:solidFill>
                <a:srgbClr val="5F5F5F">
                  <a:tint val="75000"/>
                </a:srgbClr>
              </a:solidFill>
            </a:endParaRPr>
          </a:p>
        </p:txBody>
      </p:sp>
      <p:sp>
        <p:nvSpPr>
          <p:cNvPr id="5" name="页脚占位符 4"/>
          <p:cNvSpPr>
            <a:spLocks noGrp="1"/>
          </p:cNvSpPr>
          <p:nvPr>
            <p:ph type="ftr" sz="quarter" idx="11"/>
          </p:nvPr>
        </p:nvSpPr>
        <p:spPr/>
        <p:txBody>
          <a:bodyPr/>
          <a:lstStyle>
            <a:lvl1pPr>
              <a:defRPr/>
            </a:lvl1pPr>
          </a:lstStyle>
          <a:p>
            <a:pPr>
              <a:defRPr/>
            </a:pPr>
            <a:endParaRPr lang="zh-CN" altLang="en-US">
              <a:solidFill>
                <a:srgbClr val="5F5F5F">
                  <a:tint val="75000"/>
                </a:srgbClr>
              </a:solidFill>
            </a:endParaRPr>
          </a:p>
        </p:txBody>
      </p:sp>
      <p:sp>
        <p:nvSpPr>
          <p:cNvPr id="6" name="灯片编号占位符 5"/>
          <p:cNvSpPr>
            <a:spLocks noGrp="1"/>
          </p:cNvSpPr>
          <p:nvPr>
            <p:ph type="sldNum" sz="quarter" idx="12"/>
          </p:nvPr>
        </p:nvSpPr>
        <p:spPr/>
        <p:txBody>
          <a:bodyPr/>
          <a:lstStyle>
            <a:lvl1pPr>
              <a:defRPr/>
            </a:lvl1pPr>
          </a:lstStyle>
          <a:p>
            <a:pPr>
              <a:defRPr/>
            </a:pPr>
            <a:fld id="{FB027665-4685-4CFB-A4DF-574C5BBB6387}" type="slidenum">
              <a:rPr lang="zh-CN" altLang="en-US">
                <a:solidFill>
                  <a:srgbClr val="5F5F5F">
                    <a:tint val="75000"/>
                  </a:srgbClr>
                </a:solidFill>
              </a:rPr>
            </a:fld>
            <a:endParaRPr lang="zh-CN" altLang="en-US">
              <a:solidFill>
                <a:srgbClr val="5F5F5F">
                  <a:tint val="75000"/>
                </a:srgbClr>
              </a:solidFill>
            </a:endParaRPr>
          </a:p>
        </p:txBody>
      </p:sp>
      <p:sp>
        <p:nvSpPr>
          <p:cNvPr id="7" name="燕尾形 6"/>
          <p:cNvSpPr/>
          <p:nvPr userDrawn="1"/>
        </p:nvSpPr>
        <p:spPr>
          <a:xfrm>
            <a:off x="190575" y="188640"/>
            <a:ext cx="2448272" cy="576064"/>
          </a:xfrm>
          <a:prstGeom prst="chevron">
            <a:avLst/>
          </a:prstGeom>
        </p:spPr>
        <p:style>
          <a:lnRef idx="0">
            <a:schemeClr val="accent5"/>
          </a:lnRef>
          <a:fillRef idx="3">
            <a:schemeClr val="accent5"/>
          </a:fillRef>
          <a:effectRef idx="3">
            <a:schemeClr val="accent5"/>
          </a:effectRef>
          <a:fontRef idx="minor">
            <a:schemeClr val="lt1"/>
          </a:fontRef>
        </p:style>
        <p:txBody>
          <a:bodyPr rtlCol="0" anchor="ctr"/>
          <a:lstStyle/>
          <a:p>
            <a:pPr algn="ctr" fontAlgn="base">
              <a:spcBef>
                <a:spcPct val="0"/>
              </a:spcBef>
              <a:spcAft>
                <a:spcPct val="0"/>
              </a:spcAft>
            </a:pPr>
            <a:endParaRPr lang="zh-CN" altLang="en-US" sz="1800">
              <a:solidFill>
                <a:prstClr val="white"/>
              </a:solidFill>
            </a:endParaRPr>
          </a:p>
        </p:txBody>
      </p:sp>
      <p:sp>
        <p:nvSpPr>
          <p:cNvPr id="3" name="TextBox 2"/>
          <p:cNvSpPr txBox="1"/>
          <p:nvPr userDrawn="1"/>
        </p:nvSpPr>
        <p:spPr>
          <a:xfrm>
            <a:off x="690930" y="161131"/>
            <a:ext cx="1621168" cy="652486"/>
          </a:xfrm>
          <a:prstGeom prst="rect">
            <a:avLst/>
          </a:prstGeom>
          <a:noFill/>
        </p:spPr>
        <p:txBody>
          <a:bodyPr wrap="none" rtlCol="0">
            <a:spAutoFit/>
          </a:bodyPr>
          <a:lstStyle>
            <a:defPPr>
              <a:defRPr lang="zh-CN"/>
            </a:defPPr>
            <a:lvl1pPr lvl="0" fontAlgn="base">
              <a:lnSpc>
                <a:spcPct val="130000"/>
              </a:lnSpc>
              <a:spcBef>
                <a:spcPct val="0"/>
              </a:spcBef>
              <a:spcAft>
                <a:spcPct val="0"/>
              </a:spcAft>
              <a:defRPr sz="2800" b="1" cap="none" spc="0">
                <a:ln w="3175">
                  <a:solidFill>
                    <a:schemeClr val="accent4"/>
                  </a:solidFill>
                  <a:prstDash val="solid"/>
                </a:ln>
                <a:solidFill>
                  <a:schemeClr val="bg2">
                    <a:tint val="85000"/>
                    <a:satMod val="155000"/>
                  </a:schemeClr>
                </a:solidFill>
                <a:effectLst>
                  <a:outerShdw blurRad="41275" dist="20320" dir="1800000" algn="tl" rotWithShape="0">
                    <a:srgbClr val="000000">
                      <a:alpha val="40000"/>
                    </a:srgbClr>
                  </a:outerShdw>
                </a:effectLst>
                <a:latin typeface="微软雅黑" panose="020B0503020204020204" charset="-122"/>
              </a:defRPr>
            </a:lvl1pPr>
          </a:lstStyle>
          <a:p>
            <a:pPr lvl="0"/>
            <a:r>
              <a:rPr lang="zh-CN" altLang="en-US" sz="2800">
                <a:ln w="3175">
                  <a:solidFill>
                    <a:schemeClr val="accent5"/>
                  </a:solidFill>
                  <a:prstDash val="solid"/>
                </a:ln>
              </a:rPr>
              <a:t>备用素材</a:t>
            </a:r>
            <a:endParaRPr lang="zh-CN" altLang="en-US" sz="2800">
              <a:ln w="3175">
                <a:solidFill>
                  <a:schemeClr val="accent5"/>
                </a:solidFill>
                <a:prstDash val="solid"/>
              </a:ln>
            </a:endParaRPr>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空白板式">
    <p:spTree>
      <p:nvGrpSpPr>
        <p:cNvPr id="1" name=""/>
        <p:cNvGrpSpPr/>
        <p:nvPr/>
      </p:nvGrpSpPr>
      <p:grpSpPr>
        <a:xfrm>
          <a:off x="0" y="0"/>
          <a:ext cx="0" cy="0"/>
          <a:chOff x="0" y="0"/>
          <a:chExt cx="0" cy="0"/>
        </a:xfrm>
      </p:grpSpPr>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KSO_FD"/>
          <p:cNvSpPr>
            <a:spLocks noGrp="1" noChangeArrowheads="1"/>
          </p:cNvSpPr>
          <p:nvPr>
            <p:ph type="dt" sz="half" idx="10"/>
          </p:nvPr>
        </p:nvSpPr>
        <p:spPr/>
        <p:txBody>
          <a:bodyPr/>
          <a:lstStyle>
            <a:lvl1pPr>
              <a:defRPr/>
            </a:lvl1pPr>
          </a:lstStyle>
          <a:p>
            <a:pPr>
              <a:defRPr/>
            </a:pPr>
            <a:fld id="{A7EF2737-E194-479F-8739-D9CB70306E97}" type="datetimeFigureOut">
              <a:rPr lang="zh-CN" altLang="en-US"/>
            </a:fld>
            <a:endParaRPr lang="en-US"/>
          </a:p>
        </p:txBody>
      </p:sp>
      <p:sp>
        <p:nvSpPr>
          <p:cNvPr id="3" name="KSO_FT"/>
          <p:cNvSpPr>
            <a:spLocks noGrp="1" noChangeArrowheads="1"/>
          </p:cNvSpPr>
          <p:nvPr>
            <p:ph type="ftr" sz="quarter" idx="11"/>
          </p:nvPr>
        </p:nvSpPr>
        <p:spPr/>
        <p:txBody>
          <a:bodyPr/>
          <a:lstStyle>
            <a:lvl1pPr>
              <a:defRPr/>
            </a:lvl1pPr>
          </a:lstStyle>
          <a:p>
            <a:pPr>
              <a:defRPr/>
            </a:pPr>
            <a:endParaRPr lang="en-US"/>
          </a:p>
        </p:txBody>
      </p:sp>
      <p:sp>
        <p:nvSpPr>
          <p:cNvPr id="4" name="KSO_FN"/>
          <p:cNvSpPr>
            <a:spLocks noGrp="1" noChangeArrowheads="1"/>
          </p:cNvSpPr>
          <p:nvPr>
            <p:ph type="sldNum" sz="quarter" idx="12"/>
          </p:nvPr>
        </p:nvSpPr>
        <p:spPr/>
        <p:txBody>
          <a:bodyPr/>
          <a:lstStyle>
            <a:lvl1pPr>
              <a:defRPr/>
            </a:lvl1pPr>
          </a:lstStyle>
          <a:p>
            <a:fld id="{7D12BEBA-F950-4482-ACE1-1BC0307F6C3E}" type="slidenum">
              <a:rPr lang="zh-CN" altLang="en-US"/>
            </a:fld>
            <a:endParaRPr lang="en-US" altLang="zh-CN"/>
          </a:p>
        </p:txBody>
      </p:sp>
    </p:spTree>
  </p:cSld>
  <p:clrMapOvr>
    <a:masterClrMapping/>
  </p:clrMapOvr>
  <p:transition>
    <p:blinds dir="ver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transition/>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1" Type="http://schemas.openxmlformats.org/officeDocument/2006/relationships/theme" Target="../theme/theme1.xml"/><Relationship Id="rId10" Type="http://schemas.openxmlformats.org/officeDocument/2006/relationships/image" Target="../media/image1.jpeg"/><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0">
            <a:alphaModFix amt="42000"/>
            <a:lum/>
          </a:blip>
          <a:tile tx="0" ty="0" sx="100000" sy="100000" flip="none" algn="tl"/>
        </a:blipFill>
        <a:effectLst/>
      </p:bgPr>
    </p:bg>
    <p:spTree>
      <p:nvGrpSpPr>
        <p:cNvPr id="1" name=""/>
        <p:cNvGrpSpPr/>
        <p:nvPr/>
      </p:nvGrpSpPr>
      <p:grpSpPr>
        <a:xfrm>
          <a:off x="0" y="0"/>
          <a:ext cx="0" cy="0"/>
          <a:chOff x="0" y="0"/>
          <a:chExt cx="0" cy="0"/>
        </a:xfrm>
      </p:grpSpPr>
      <p:sp>
        <p:nvSpPr>
          <p:cNvPr id="4" name="KSO_FD"/>
          <p:cNvSpPr>
            <a:spLocks noGrp="1"/>
          </p:cNvSpPr>
          <p:nvPr>
            <p:ph type="dt" sz="half" idx="2"/>
          </p:nvPr>
        </p:nvSpPr>
        <p:spPr>
          <a:xfrm>
            <a:off x="838201"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base">
              <a:spcBef>
                <a:spcPct val="0"/>
              </a:spcBef>
              <a:spcAft>
                <a:spcPct val="0"/>
              </a:spcAft>
              <a:defRPr/>
            </a:pPr>
            <a:fld id="{BCA76A6C-E1BF-41A9-90D8-1F55C472F0D3}" type="datetimeFigureOut">
              <a:rPr lang="zh-CN" altLang="en-US" smtClean="0">
                <a:solidFill>
                  <a:srgbClr val="5F5F5F">
                    <a:tint val="75000"/>
                  </a:srgbClr>
                </a:solidFill>
                <a:ea typeface="宋体" panose="02010600030101010101" pitchFamily="2" charset="-122"/>
              </a:rPr>
            </a:fld>
            <a:endParaRPr lang="zh-CN" altLang="en-US">
              <a:solidFill>
                <a:srgbClr val="5F5F5F">
                  <a:tint val="75000"/>
                </a:srgbClr>
              </a:solidFill>
              <a:ea typeface="宋体" panose="02010600030101010101" pitchFamily="2" charset="-122"/>
            </a:endParaRPr>
          </a:p>
        </p:txBody>
      </p:sp>
      <p:sp>
        <p:nvSpPr>
          <p:cNvPr id="5" name="KSO_FT"/>
          <p:cNvSpPr>
            <a:spLocks noGrp="1"/>
          </p:cNvSpPr>
          <p:nvPr>
            <p:ph type="ftr" sz="quarter" idx="3"/>
          </p:nvPr>
        </p:nvSpPr>
        <p:spPr>
          <a:xfrm>
            <a:off x="4038601"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base">
              <a:spcBef>
                <a:spcPct val="0"/>
              </a:spcBef>
              <a:spcAft>
                <a:spcPct val="0"/>
              </a:spcAft>
              <a:defRPr/>
            </a:pPr>
            <a:endParaRPr lang="zh-CN" altLang="en-US">
              <a:solidFill>
                <a:srgbClr val="5F5F5F">
                  <a:tint val="75000"/>
                </a:srgbClr>
              </a:solidFill>
              <a:ea typeface="宋体" panose="02010600030101010101" pitchFamily="2" charset="-122"/>
            </a:endParaRPr>
          </a:p>
        </p:txBody>
      </p:sp>
      <p:sp>
        <p:nvSpPr>
          <p:cNvPr id="6" name="KSO_FN"/>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base">
              <a:spcBef>
                <a:spcPct val="0"/>
              </a:spcBef>
              <a:spcAft>
                <a:spcPct val="0"/>
              </a:spcAft>
              <a:defRPr/>
            </a:pPr>
            <a:fld id="{4AC6EAE7-8652-497A-B0B9-2516C5BD65FF}" type="slidenum">
              <a:rPr lang="zh-CN" altLang="en-US" smtClean="0">
                <a:solidFill>
                  <a:srgbClr val="5F5F5F">
                    <a:tint val="75000"/>
                  </a:srgbClr>
                </a:solidFill>
                <a:ea typeface="宋体" panose="02010600030101010101" pitchFamily="2" charset="-122"/>
              </a:rPr>
            </a:fld>
            <a:endParaRPr lang="zh-CN" altLang="en-US">
              <a:solidFill>
                <a:srgbClr val="5F5F5F">
                  <a:tint val="75000"/>
                </a:srgbClr>
              </a:solidFill>
              <a:ea typeface="宋体" panose="02010600030101010101" pitchFamily="2" charset="-122"/>
            </a:endParaRPr>
          </a:p>
        </p:txBody>
      </p:sp>
      <p:sp>
        <p:nvSpPr>
          <p:cNvPr id="2" name="KSO_BT1"/>
          <p:cNvSpPr>
            <a:spLocks noGrp="1"/>
          </p:cNvSpPr>
          <p:nvPr>
            <p:ph type="title"/>
          </p:nvPr>
        </p:nvSpPr>
        <p:spPr>
          <a:xfrm>
            <a:off x="558799" y="159891"/>
            <a:ext cx="9290177" cy="796011"/>
          </a:xfrm>
          <a:prstGeom prst="rect">
            <a:avLst/>
          </a:prstGeom>
        </p:spPr>
        <p:txBody>
          <a:bodyPr vert="horz" lIns="91440" tIns="45720" rIns="91440" bIns="45720" rtlCol="0" anchor="b">
            <a:normAutofit/>
          </a:bodyPr>
          <a:lstStyle/>
          <a:p>
            <a:r>
              <a:rPr lang="zh-CN" altLang="en-US"/>
              <a:t>单击此处编辑母版标题样式</a:t>
            </a:r>
            <a:endParaRPr lang="en-US"/>
          </a:p>
        </p:txBody>
      </p:sp>
      <p:sp>
        <p:nvSpPr>
          <p:cNvPr id="3" name="KSO_BC1"/>
          <p:cNvSpPr>
            <a:spLocks noGrp="1"/>
          </p:cNvSpPr>
          <p:nvPr>
            <p:ph type="body" idx="1"/>
          </p:nvPr>
        </p:nvSpPr>
        <p:spPr>
          <a:xfrm>
            <a:off x="558800" y="1200150"/>
            <a:ext cx="10177222" cy="5448300"/>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第二级</a:t>
            </a:r>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ransition/>
  <p:txStyles>
    <p:titleStyle>
      <a:lvl1pPr algn="l" defTabSz="914400" rtl="0" eaLnBrk="1" latinLnBrk="0" hangingPunct="1">
        <a:lnSpc>
          <a:spcPct val="90000"/>
        </a:lnSpc>
        <a:spcBef>
          <a:spcPct val="0"/>
        </a:spcBef>
        <a:buNone/>
        <a:defRPr sz="3200" b="1" i="0" kern="1200" baseline="0">
          <a:solidFill>
            <a:schemeClr val="accent1"/>
          </a:solidFill>
          <a:effectLst/>
          <a:latin typeface="+mj-ea"/>
          <a:ea typeface="+mj-ea"/>
          <a:cs typeface="+mj-cs"/>
        </a:defRPr>
      </a:lvl1pPr>
    </p:titleStyle>
    <p:bodyStyle>
      <a:lvl1pPr marL="357505" indent="-357505" algn="just" defTabSz="914400" rtl="0" eaLnBrk="1" latinLnBrk="0" hangingPunct="1">
        <a:lnSpc>
          <a:spcPct val="110000"/>
        </a:lnSpc>
        <a:spcBef>
          <a:spcPts val="600"/>
        </a:spcBef>
        <a:spcAft>
          <a:spcPct val="0"/>
        </a:spcAft>
        <a:buClr>
          <a:schemeClr val="accent1"/>
        </a:buClr>
        <a:buSzPct val="60000"/>
        <a:buFont typeface="Wingdings 3" panose="05040102010807070707" pitchFamily="18" charset="2"/>
        <a:buChar char=""/>
        <a:defRPr lang="zh-CN" altLang="en-US" sz="2400" kern="1200" baseline="0" smtClean="0">
          <a:solidFill>
            <a:schemeClr val="accent1">
              <a:lumMod val="75000"/>
            </a:schemeClr>
          </a:solidFill>
          <a:latin typeface="+mn-ea"/>
          <a:ea typeface="+mn-ea"/>
          <a:cs typeface="+mn-cs"/>
        </a:defRPr>
      </a:lvl1pPr>
      <a:lvl2pPr marL="357505" indent="-357505" algn="just" defTabSz="914400" rtl="0" eaLnBrk="1" latinLnBrk="0" hangingPunct="1">
        <a:lnSpc>
          <a:spcPct val="120000"/>
        </a:lnSpc>
        <a:spcBef>
          <a:spcPct val="0"/>
        </a:spcBef>
        <a:spcAft>
          <a:spcPts val="600"/>
        </a:spcAft>
        <a:buClr>
          <a:schemeClr val="accent2">
            <a:lumMod val="60000"/>
            <a:lumOff val="40000"/>
          </a:schemeClr>
        </a:buClr>
        <a:buFont typeface="幼圆" panose="02010509060101010101" pitchFamily="49" charset="-122"/>
        <a:buChar char=" "/>
        <a:defRPr sz="1800" kern="1200" baseline="0">
          <a:solidFill>
            <a:schemeClr val="tx1"/>
          </a:solidFill>
          <a:latin typeface="+mn-ea"/>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6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8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1035" algn="l" defTabSz="914400" rtl="0" eaLnBrk="1" latinLnBrk="0" hangingPunct="1">
        <a:defRPr sz="1800" kern="1200">
          <a:solidFill>
            <a:schemeClr val="tx1"/>
          </a:solidFill>
          <a:latin typeface="+mn-lt"/>
          <a:ea typeface="+mn-ea"/>
          <a:cs typeface="+mn-cs"/>
        </a:defRPr>
      </a:lvl8pPr>
      <a:lvl9pPr marL="3658235"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3.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4.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5.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image" Target="../media/image6.jpeg"/><Relationship Id="rId1" Type="http://schemas.openxmlformats.org/officeDocument/2006/relationships/tags" Target="../tags/tag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3.pn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3.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0" name="组合 69"/>
          <p:cNvGrpSpPr/>
          <p:nvPr/>
        </p:nvGrpSpPr>
        <p:grpSpPr>
          <a:xfrm>
            <a:off x="1010132" y="1288327"/>
            <a:ext cx="10232330" cy="1678616"/>
            <a:chOff x="4304043" y="1286668"/>
            <a:chExt cx="3837944" cy="2757793"/>
          </a:xfrm>
          <a:effectLst>
            <a:outerShdw blurRad="381000" dist="254000" dir="8100000" algn="tr" rotWithShape="0">
              <a:prstClr val="black">
                <a:alpha val="40000"/>
              </a:prstClr>
            </a:outerShdw>
          </a:effectLst>
        </p:grpSpPr>
        <p:sp>
          <p:nvSpPr>
            <p:cNvPr id="71" name="圆角矩形 70"/>
            <p:cNvSpPr/>
            <p:nvPr/>
          </p:nvSpPr>
          <p:spPr>
            <a:xfrm>
              <a:off x="4304043" y="1286668"/>
              <a:ext cx="3837944" cy="2757793"/>
            </a:xfrm>
            <a:prstGeom prst="roundRect">
              <a:avLst/>
            </a:prstGeom>
            <a:gradFill>
              <a:gsLst>
                <a:gs pos="62000">
                  <a:schemeClr val="bg1">
                    <a:lumMod val="95000"/>
                  </a:schemeClr>
                </a:gs>
                <a:gs pos="0">
                  <a:schemeClr val="bg1"/>
                </a:gs>
                <a:gs pos="100000">
                  <a:schemeClr val="bg1">
                    <a:lumMod val="85000"/>
                  </a:schemeClr>
                </a:gs>
                <a:gs pos="0">
                  <a:schemeClr val="bg1"/>
                </a:gs>
              </a:gsLst>
              <a:lin ang="81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zh-CN" altLang="en-US">
                <a:solidFill>
                  <a:srgbClr val="FFFFFF"/>
                </a:solidFill>
              </a:endParaRPr>
            </a:p>
          </p:txBody>
        </p:sp>
        <p:sp>
          <p:nvSpPr>
            <p:cNvPr id="72" name="圆角矩形 71"/>
            <p:cNvSpPr/>
            <p:nvPr/>
          </p:nvSpPr>
          <p:spPr>
            <a:xfrm>
              <a:off x="4351930" y="1373339"/>
              <a:ext cx="3764602" cy="2584451"/>
            </a:xfrm>
            <a:prstGeom prst="roundRect">
              <a:avLst/>
            </a:prstGeom>
            <a:gradFill>
              <a:gsLst>
                <a:gs pos="42000">
                  <a:srgbClr val="F0F0F0"/>
                </a:gs>
                <a:gs pos="0">
                  <a:schemeClr val="bg1"/>
                </a:gs>
                <a:gs pos="100000">
                  <a:schemeClr val="bg1">
                    <a:lumMod val="85000"/>
                  </a:schemeClr>
                </a:gs>
                <a:gs pos="0">
                  <a:schemeClr val="bg1"/>
                </a:gs>
              </a:gsLst>
              <a:lin ang="18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zh-CN" altLang="en-US">
                <a:solidFill>
                  <a:srgbClr val="FFFFFF"/>
                </a:solidFill>
              </a:endParaRPr>
            </a:p>
          </p:txBody>
        </p:sp>
      </p:grpSp>
      <p:sp>
        <p:nvSpPr>
          <p:cNvPr id="5" name="TextBox 7"/>
          <p:cNvSpPr>
            <a:spLocks noChangeArrowheads="1"/>
          </p:cNvSpPr>
          <p:nvPr/>
        </p:nvSpPr>
        <p:spPr bwMode="auto">
          <a:xfrm>
            <a:off x="1489823" y="1665495"/>
            <a:ext cx="9532726" cy="9232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scene3d>
              <a:camera prst="orthographicFront"/>
              <a:lightRig rig="soft" dir="tl"/>
            </a:scene3d>
            <a:sp3d contourW="25400" prstMaterial="matte">
              <a:bevelT w="25400" h="55880" prst="artDeco"/>
              <a:contourClr>
                <a:schemeClr val="accent2">
                  <a:tint val="20000"/>
                </a:schemeClr>
              </a:contourClr>
            </a:sp3d>
          </a:bodyPr>
          <a:lstStyle/>
          <a:p>
            <a:pPr>
              <a:defRPr/>
            </a:pPr>
            <a:r>
              <a:rPr lang="zh-CN" altLang="en-US" sz="6000" b="1" spc="50">
                <a:ln w="11430"/>
                <a:solidFill>
                  <a:schemeClr val="accent2"/>
                </a:solidFill>
                <a:latin typeface="华文行楷" panose="02010800040101010101" pitchFamily="2" charset="-122"/>
                <a:ea typeface="华文行楷" panose="02010800040101010101" pitchFamily="2" charset="-122"/>
                <a:cs typeface="LilyUPC" pitchFamily="34" charset="-34"/>
                <a:sym typeface="微软雅黑" panose="020B0503020204020204" charset="-122"/>
              </a:rPr>
              <a:t>中国古代史复习备考建议</a:t>
            </a:r>
            <a:endParaRPr lang="zh-CN" altLang="en-US" sz="4800" spc="50">
              <a:ln w="11430"/>
              <a:solidFill>
                <a:srgbClr val="FFC000"/>
              </a:solidFill>
              <a:latin typeface="华文行楷" panose="02010800040101010101" pitchFamily="2" charset="-122"/>
              <a:ea typeface="华文行楷" panose="02010800040101010101" pitchFamily="2" charset="-122"/>
              <a:cs typeface="LilyUPC" pitchFamily="34" charset="-34"/>
              <a:sym typeface="微软雅黑" panose="020B0503020204020204" charset="-122"/>
            </a:endParaRPr>
          </a:p>
        </p:txBody>
      </p:sp>
      <p:sp>
        <p:nvSpPr>
          <p:cNvPr id="3" name="TextBox 2"/>
          <p:cNvSpPr txBox="1"/>
          <p:nvPr/>
        </p:nvSpPr>
        <p:spPr>
          <a:xfrm>
            <a:off x="1261523" y="-2692030"/>
            <a:ext cx="723369" cy="372458"/>
          </a:xfrm>
          <a:prstGeom prst="rect">
            <a:avLst/>
          </a:prstGeom>
          <a:noFill/>
        </p:spPr>
        <p:txBody>
          <a:bodyPr wrap="none" rtlCol="0">
            <a:spAutoFit/>
          </a:bodyPr>
          <a:lstStyle/>
          <a:p>
            <a:pPr fontAlgn="base">
              <a:lnSpc>
                <a:spcPct val="130000"/>
              </a:lnSpc>
              <a:spcBef>
                <a:spcPct val="0"/>
              </a:spcBef>
              <a:spcAft>
                <a:spcPct val="0"/>
              </a:spcAft>
            </a:pPr>
            <a:r>
              <a:rPr lang="zh-CN" altLang="en-US" sz="1400">
                <a:noFill/>
                <a:latin typeface="Arial" panose="020B0604020202020204" pitchFamily="34" charset="0"/>
              </a:rPr>
              <a:t>延迟符</a:t>
            </a:r>
            <a:endParaRPr lang="zh-CN" altLang="en-US" sz="1400">
              <a:noFill/>
              <a:latin typeface="Arial" panose="020B0604020202020204" pitchFamily="34" charset="0"/>
            </a:endParaRPr>
          </a:p>
        </p:txBody>
      </p:sp>
      <p:sp>
        <p:nvSpPr>
          <p:cNvPr id="48" name="燕尾形 47"/>
          <p:cNvSpPr/>
          <p:nvPr/>
        </p:nvSpPr>
        <p:spPr>
          <a:xfrm>
            <a:off x="1675226" y="4973252"/>
            <a:ext cx="903450" cy="903686"/>
          </a:xfrm>
          <a:prstGeom prst="chevron">
            <a:avLst/>
          </a:prstGeom>
          <a:solidFill>
            <a:schemeClr val="accent3"/>
          </a:solidFill>
          <a:ln>
            <a:noFill/>
          </a:ln>
          <a:effectLst>
            <a:outerShdw blurRad="317500" dist="190500" dir="8100000" algn="tr"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121924" tIns="60962" rIns="121924" bIns="60962" rtlCol="0" anchor="ctr"/>
          <a:lstStyle/>
          <a:p>
            <a:pPr algn="ctr" fontAlgn="base">
              <a:spcBef>
                <a:spcPct val="0"/>
              </a:spcBef>
              <a:spcAft>
                <a:spcPct val="0"/>
              </a:spcAft>
            </a:pPr>
            <a:endParaRPr lang="zh-CN" altLang="en-US">
              <a:solidFill>
                <a:srgbClr val="FFFFFF"/>
              </a:solidFill>
            </a:endParaRPr>
          </a:p>
        </p:txBody>
      </p:sp>
      <p:grpSp>
        <p:nvGrpSpPr>
          <p:cNvPr id="50" name="组合 49"/>
          <p:cNvGrpSpPr/>
          <p:nvPr/>
        </p:nvGrpSpPr>
        <p:grpSpPr>
          <a:xfrm>
            <a:off x="4288758" y="5921591"/>
            <a:ext cx="401361" cy="401465"/>
            <a:chOff x="304800" y="673100"/>
            <a:chExt cx="4000500" cy="4000500"/>
          </a:xfrm>
          <a:effectLst>
            <a:outerShdw blurRad="381000" dist="152400" dir="8100000" algn="tr" rotWithShape="0">
              <a:prstClr val="black">
                <a:alpha val="70000"/>
              </a:prstClr>
            </a:outerShdw>
          </a:effectLst>
        </p:grpSpPr>
        <p:sp>
          <p:nvSpPr>
            <p:cNvPr id="51" name="同心圆 50"/>
            <p:cNvSpPr/>
            <p:nvPr/>
          </p:nvSpPr>
          <p:spPr>
            <a:xfrm>
              <a:off x="304800" y="673100"/>
              <a:ext cx="4000500" cy="4000500"/>
            </a:xfrm>
            <a:prstGeom prst="chevron">
              <a:avLst/>
            </a:prstGeom>
            <a:gradFill>
              <a:gsLst>
                <a:gs pos="0">
                  <a:schemeClr val="bg1"/>
                </a:gs>
                <a:gs pos="55000">
                  <a:schemeClr val="bg1">
                    <a:lumMod val="95000"/>
                  </a:schemeClr>
                </a:gs>
                <a:gs pos="100000">
                  <a:schemeClr val="bg1">
                    <a:lumMod val="65000"/>
                  </a:schemeClr>
                </a:gs>
              </a:gsLst>
              <a:lin ang="81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zh-CN" altLang="en-US">
                <a:solidFill>
                  <a:srgbClr val="5F5F5F"/>
                </a:solidFill>
              </a:endParaRPr>
            </a:p>
          </p:txBody>
        </p:sp>
        <p:sp>
          <p:nvSpPr>
            <p:cNvPr id="55" name="椭圆 54"/>
            <p:cNvSpPr/>
            <p:nvPr/>
          </p:nvSpPr>
          <p:spPr>
            <a:xfrm>
              <a:off x="479425" y="847725"/>
              <a:ext cx="3651250" cy="3651250"/>
            </a:xfrm>
            <a:prstGeom prst="chevron">
              <a:avLst/>
            </a:prstGeom>
            <a:gradFill>
              <a:gsLst>
                <a:gs pos="0">
                  <a:schemeClr val="bg1"/>
                </a:gs>
                <a:gs pos="51000">
                  <a:schemeClr val="bg1">
                    <a:lumMod val="95000"/>
                  </a:schemeClr>
                </a:gs>
                <a:gs pos="100000">
                  <a:schemeClr val="bg1">
                    <a:lumMod val="75000"/>
                  </a:schemeClr>
                </a:gs>
              </a:gsLst>
              <a:lin ang="18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zh-CN" altLang="en-US">
                <a:solidFill>
                  <a:srgbClr val="FFFFFF"/>
                </a:solidFill>
              </a:endParaRPr>
            </a:p>
          </p:txBody>
        </p:sp>
      </p:grpSp>
      <p:grpSp>
        <p:nvGrpSpPr>
          <p:cNvPr id="59" name="组合 58"/>
          <p:cNvGrpSpPr/>
          <p:nvPr/>
        </p:nvGrpSpPr>
        <p:grpSpPr>
          <a:xfrm>
            <a:off x="2797097" y="5898457"/>
            <a:ext cx="292998" cy="293074"/>
            <a:chOff x="304800" y="673100"/>
            <a:chExt cx="4000500" cy="4000500"/>
          </a:xfrm>
          <a:effectLst>
            <a:outerShdw blurRad="381000" dist="152400" dir="8100000" algn="tr" rotWithShape="0">
              <a:prstClr val="black">
                <a:alpha val="70000"/>
              </a:prstClr>
            </a:outerShdw>
          </a:effectLst>
        </p:grpSpPr>
        <p:sp>
          <p:nvSpPr>
            <p:cNvPr id="60" name="同心圆 59"/>
            <p:cNvSpPr/>
            <p:nvPr/>
          </p:nvSpPr>
          <p:spPr>
            <a:xfrm>
              <a:off x="304800" y="673100"/>
              <a:ext cx="4000500" cy="4000500"/>
            </a:xfrm>
            <a:prstGeom prst="chevron">
              <a:avLst/>
            </a:prstGeom>
            <a:gradFill>
              <a:gsLst>
                <a:gs pos="0">
                  <a:schemeClr val="bg1"/>
                </a:gs>
                <a:gs pos="55000">
                  <a:schemeClr val="bg1">
                    <a:lumMod val="95000"/>
                  </a:schemeClr>
                </a:gs>
                <a:gs pos="100000">
                  <a:schemeClr val="bg1">
                    <a:lumMod val="65000"/>
                  </a:schemeClr>
                </a:gs>
              </a:gsLst>
              <a:lin ang="81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zh-CN" altLang="en-US">
                <a:solidFill>
                  <a:srgbClr val="5F5F5F"/>
                </a:solidFill>
              </a:endParaRPr>
            </a:p>
          </p:txBody>
        </p:sp>
        <p:sp>
          <p:nvSpPr>
            <p:cNvPr id="61" name="椭圆 60"/>
            <p:cNvSpPr/>
            <p:nvPr/>
          </p:nvSpPr>
          <p:spPr>
            <a:xfrm>
              <a:off x="479425" y="847725"/>
              <a:ext cx="3651250" cy="3651250"/>
            </a:xfrm>
            <a:prstGeom prst="chevron">
              <a:avLst/>
            </a:prstGeom>
            <a:gradFill>
              <a:gsLst>
                <a:gs pos="0">
                  <a:schemeClr val="bg1"/>
                </a:gs>
                <a:gs pos="51000">
                  <a:schemeClr val="bg1">
                    <a:lumMod val="95000"/>
                  </a:schemeClr>
                </a:gs>
                <a:gs pos="100000">
                  <a:schemeClr val="bg1">
                    <a:lumMod val="75000"/>
                  </a:schemeClr>
                </a:gs>
              </a:gsLst>
              <a:lin ang="18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zh-CN" altLang="en-US">
                <a:solidFill>
                  <a:srgbClr val="FFFFFF"/>
                </a:solidFill>
              </a:endParaRPr>
            </a:p>
          </p:txBody>
        </p:sp>
      </p:grpSp>
      <p:grpSp>
        <p:nvGrpSpPr>
          <p:cNvPr id="62" name="组合 61"/>
          <p:cNvGrpSpPr/>
          <p:nvPr/>
        </p:nvGrpSpPr>
        <p:grpSpPr>
          <a:xfrm>
            <a:off x="1031231" y="4306917"/>
            <a:ext cx="383842" cy="383942"/>
            <a:chOff x="304800" y="673100"/>
            <a:chExt cx="4000500" cy="4000500"/>
          </a:xfrm>
          <a:effectLst>
            <a:outerShdw blurRad="381000" dist="152400" dir="8100000" algn="tr" rotWithShape="0">
              <a:prstClr val="black">
                <a:alpha val="70000"/>
              </a:prstClr>
            </a:outerShdw>
          </a:effectLst>
        </p:grpSpPr>
        <p:sp>
          <p:nvSpPr>
            <p:cNvPr id="63" name="同心圆 62"/>
            <p:cNvSpPr/>
            <p:nvPr/>
          </p:nvSpPr>
          <p:spPr>
            <a:xfrm>
              <a:off x="304800" y="673100"/>
              <a:ext cx="4000500" cy="4000500"/>
            </a:xfrm>
            <a:prstGeom prst="chevron">
              <a:avLst/>
            </a:prstGeom>
            <a:gradFill>
              <a:gsLst>
                <a:gs pos="0">
                  <a:schemeClr val="bg1"/>
                </a:gs>
                <a:gs pos="55000">
                  <a:schemeClr val="bg1">
                    <a:lumMod val="95000"/>
                  </a:schemeClr>
                </a:gs>
                <a:gs pos="100000">
                  <a:schemeClr val="bg1">
                    <a:lumMod val="65000"/>
                  </a:schemeClr>
                </a:gs>
              </a:gsLst>
              <a:lin ang="81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zh-CN" altLang="en-US">
                <a:solidFill>
                  <a:srgbClr val="5F5F5F"/>
                </a:solidFill>
              </a:endParaRPr>
            </a:p>
          </p:txBody>
        </p:sp>
        <p:sp>
          <p:nvSpPr>
            <p:cNvPr id="64" name="椭圆 63"/>
            <p:cNvSpPr/>
            <p:nvPr/>
          </p:nvSpPr>
          <p:spPr>
            <a:xfrm>
              <a:off x="479425" y="847725"/>
              <a:ext cx="3651250" cy="3651250"/>
            </a:xfrm>
            <a:prstGeom prst="chevron">
              <a:avLst/>
            </a:prstGeom>
            <a:gradFill>
              <a:gsLst>
                <a:gs pos="0">
                  <a:schemeClr val="bg1"/>
                </a:gs>
                <a:gs pos="51000">
                  <a:schemeClr val="bg1">
                    <a:lumMod val="95000"/>
                  </a:schemeClr>
                </a:gs>
                <a:gs pos="100000">
                  <a:schemeClr val="bg1">
                    <a:lumMod val="75000"/>
                  </a:schemeClr>
                </a:gs>
              </a:gsLst>
              <a:lin ang="18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zh-CN" altLang="en-US">
                <a:solidFill>
                  <a:srgbClr val="FFFFFF"/>
                </a:solidFill>
              </a:endParaRPr>
            </a:p>
          </p:txBody>
        </p:sp>
      </p:grpSp>
      <p:sp>
        <p:nvSpPr>
          <p:cNvPr id="66" name="燕尾形 65"/>
          <p:cNvSpPr/>
          <p:nvPr/>
        </p:nvSpPr>
        <p:spPr>
          <a:xfrm>
            <a:off x="4031798" y="5155852"/>
            <a:ext cx="183161" cy="183209"/>
          </a:xfrm>
          <a:prstGeom prst="chevron">
            <a:avLst/>
          </a:prstGeom>
          <a:solidFill>
            <a:schemeClr val="accent4"/>
          </a:solidFill>
          <a:ln>
            <a:noFill/>
          </a:ln>
          <a:effectLst>
            <a:outerShdw blurRad="254000" dist="127000" dir="8100000" algn="tr" rotWithShape="0">
              <a:prstClr val="black">
                <a:alpha val="6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121924" tIns="60962" rIns="121924" bIns="60962" rtlCol="0" anchor="ctr"/>
          <a:lstStyle/>
          <a:p>
            <a:pPr algn="ctr" fontAlgn="base">
              <a:spcBef>
                <a:spcPct val="0"/>
              </a:spcBef>
              <a:spcAft>
                <a:spcPct val="0"/>
              </a:spcAft>
            </a:pPr>
            <a:endParaRPr lang="zh-CN" altLang="en-US">
              <a:solidFill>
                <a:srgbClr val="FFFFFF"/>
              </a:solidFill>
            </a:endParaRPr>
          </a:p>
        </p:txBody>
      </p:sp>
      <p:grpSp>
        <p:nvGrpSpPr>
          <p:cNvPr id="67" name="组合 66"/>
          <p:cNvGrpSpPr/>
          <p:nvPr/>
        </p:nvGrpSpPr>
        <p:grpSpPr>
          <a:xfrm>
            <a:off x="4799790" y="5532486"/>
            <a:ext cx="602843" cy="603000"/>
            <a:chOff x="304800" y="673100"/>
            <a:chExt cx="4000500" cy="4000500"/>
          </a:xfrm>
          <a:effectLst>
            <a:outerShdw blurRad="317500" dist="190500" dir="8100000" algn="tr" rotWithShape="0">
              <a:prstClr val="black">
                <a:alpha val="50000"/>
              </a:prstClr>
            </a:outerShdw>
          </a:effectLst>
        </p:grpSpPr>
        <p:sp>
          <p:nvSpPr>
            <p:cNvPr id="68" name="同心圆 67"/>
            <p:cNvSpPr/>
            <p:nvPr/>
          </p:nvSpPr>
          <p:spPr>
            <a:xfrm>
              <a:off x="304800" y="673100"/>
              <a:ext cx="4000500" cy="4000500"/>
            </a:xfrm>
            <a:prstGeom prst="chevron">
              <a:avLst/>
            </a:prstGeom>
            <a:gradFill>
              <a:gsLst>
                <a:gs pos="0">
                  <a:schemeClr val="bg1"/>
                </a:gs>
                <a:gs pos="55000">
                  <a:schemeClr val="bg1">
                    <a:lumMod val="95000"/>
                  </a:schemeClr>
                </a:gs>
                <a:gs pos="100000">
                  <a:schemeClr val="bg1">
                    <a:lumMod val="65000"/>
                  </a:schemeClr>
                </a:gs>
              </a:gsLst>
              <a:lin ang="81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zh-CN" altLang="en-US">
                <a:solidFill>
                  <a:srgbClr val="5F5F5F"/>
                </a:solidFill>
              </a:endParaRPr>
            </a:p>
          </p:txBody>
        </p:sp>
        <p:sp>
          <p:nvSpPr>
            <p:cNvPr id="69" name="椭圆 68"/>
            <p:cNvSpPr/>
            <p:nvPr/>
          </p:nvSpPr>
          <p:spPr>
            <a:xfrm>
              <a:off x="392113" y="760413"/>
              <a:ext cx="3825874" cy="3825874"/>
            </a:xfrm>
            <a:prstGeom prst="chevron">
              <a:avLst/>
            </a:prstGeom>
            <a:gradFill>
              <a:gsLst>
                <a:gs pos="0">
                  <a:schemeClr val="bg1"/>
                </a:gs>
                <a:gs pos="51000">
                  <a:schemeClr val="bg1">
                    <a:lumMod val="95000"/>
                  </a:schemeClr>
                </a:gs>
                <a:gs pos="100000">
                  <a:schemeClr val="bg1">
                    <a:lumMod val="75000"/>
                  </a:schemeClr>
                </a:gs>
              </a:gsLst>
              <a:lin ang="18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zh-CN" altLang="en-US">
                <a:solidFill>
                  <a:srgbClr val="FFFFFF"/>
                </a:solidFill>
              </a:endParaRPr>
            </a:p>
          </p:txBody>
        </p:sp>
      </p:grpSp>
      <p:sp>
        <p:nvSpPr>
          <p:cNvPr id="94" name="燕尾形 93"/>
          <p:cNvSpPr/>
          <p:nvPr/>
        </p:nvSpPr>
        <p:spPr>
          <a:xfrm>
            <a:off x="639638" y="5752868"/>
            <a:ext cx="506149" cy="506281"/>
          </a:xfrm>
          <a:prstGeom prst="chevron">
            <a:avLst/>
          </a:prstGeom>
          <a:solidFill>
            <a:schemeClr val="accent6"/>
          </a:solidFill>
          <a:ln>
            <a:noFill/>
          </a:ln>
          <a:effectLst>
            <a:outerShdw blurRad="317500" dist="190500" dir="8100000" algn="tr"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121924" tIns="60962" rIns="121924" bIns="60962" rtlCol="0" anchor="ctr"/>
          <a:lstStyle/>
          <a:p>
            <a:pPr algn="ctr" fontAlgn="base">
              <a:spcBef>
                <a:spcPct val="0"/>
              </a:spcBef>
              <a:spcAft>
                <a:spcPct val="0"/>
              </a:spcAft>
            </a:pPr>
            <a:endParaRPr lang="zh-CN" altLang="en-US">
              <a:solidFill>
                <a:srgbClr val="FFFFFF"/>
              </a:solidFill>
            </a:endParaRPr>
          </a:p>
        </p:txBody>
      </p:sp>
      <p:grpSp>
        <p:nvGrpSpPr>
          <p:cNvPr id="95" name="组合 94"/>
          <p:cNvGrpSpPr/>
          <p:nvPr/>
        </p:nvGrpSpPr>
        <p:grpSpPr>
          <a:xfrm>
            <a:off x="3305957" y="4932331"/>
            <a:ext cx="401361" cy="401465"/>
            <a:chOff x="304800" y="673100"/>
            <a:chExt cx="4000500" cy="4000500"/>
          </a:xfrm>
          <a:effectLst>
            <a:outerShdw blurRad="381000" dist="152400" dir="8100000" algn="tr" rotWithShape="0">
              <a:prstClr val="black">
                <a:alpha val="70000"/>
              </a:prstClr>
            </a:outerShdw>
          </a:effectLst>
        </p:grpSpPr>
        <p:sp>
          <p:nvSpPr>
            <p:cNvPr id="96" name="同心圆 95"/>
            <p:cNvSpPr/>
            <p:nvPr/>
          </p:nvSpPr>
          <p:spPr>
            <a:xfrm>
              <a:off x="304800" y="673100"/>
              <a:ext cx="4000500" cy="4000500"/>
            </a:xfrm>
            <a:prstGeom prst="chevron">
              <a:avLst/>
            </a:prstGeom>
            <a:gradFill>
              <a:gsLst>
                <a:gs pos="0">
                  <a:schemeClr val="bg1"/>
                </a:gs>
                <a:gs pos="55000">
                  <a:schemeClr val="bg1">
                    <a:lumMod val="95000"/>
                  </a:schemeClr>
                </a:gs>
                <a:gs pos="100000">
                  <a:schemeClr val="bg1">
                    <a:lumMod val="65000"/>
                  </a:schemeClr>
                </a:gs>
              </a:gsLst>
              <a:lin ang="81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zh-CN" altLang="en-US">
                <a:solidFill>
                  <a:srgbClr val="5F5F5F"/>
                </a:solidFill>
              </a:endParaRPr>
            </a:p>
          </p:txBody>
        </p:sp>
        <p:sp>
          <p:nvSpPr>
            <p:cNvPr id="97" name="椭圆 96"/>
            <p:cNvSpPr/>
            <p:nvPr/>
          </p:nvSpPr>
          <p:spPr>
            <a:xfrm>
              <a:off x="479425" y="847725"/>
              <a:ext cx="3651250" cy="3651250"/>
            </a:xfrm>
            <a:prstGeom prst="chevron">
              <a:avLst/>
            </a:prstGeom>
            <a:gradFill>
              <a:gsLst>
                <a:gs pos="0">
                  <a:schemeClr val="bg1"/>
                </a:gs>
                <a:gs pos="51000">
                  <a:schemeClr val="bg1">
                    <a:lumMod val="95000"/>
                  </a:schemeClr>
                </a:gs>
                <a:gs pos="100000">
                  <a:schemeClr val="bg1">
                    <a:lumMod val="75000"/>
                  </a:schemeClr>
                </a:gs>
              </a:gsLst>
              <a:lin ang="18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zh-CN" altLang="en-US">
                <a:solidFill>
                  <a:srgbClr val="FFFFFF"/>
                </a:solidFill>
              </a:endParaRPr>
            </a:p>
          </p:txBody>
        </p:sp>
      </p:grpSp>
      <p:grpSp>
        <p:nvGrpSpPr>
          <p:cNvPr id="98" name="组合 97"/>
          <p:cNvGrpSpPr/>
          <p:nvPr/>
        </p:nvGrpSpPr>
        <p:grpSpPr>
          <a:xfrm>
            <a:off x="3293167" y="332494"/>
            <a:ext cx="292998" cy="293074"/>
            <a:chOff x="304800" y="673100"/>
            <a:chExt cx="4000500" cy="4000500"/>
          </a:xfrm>
          <a:effectLst>
            <a:outerShdw blurRad="381000" dist="152400" dir="8100000" algn="tr" rotWithShape="0">
              <a:prstClr val="black">
                <a:alpha val="70000"/>
              </a:prstClr>
            </a:outerShdw>
          </a:effectLst>
        </p:grpSpPr>
        <p:sp>
          <p:nvSpPr>
            <p:cNvPr id="99" name="同心圆 98"/>
            <p:cNvSpPr/>
            <p:nvPr/>
          </p:nvSpPr>
          <p:spPr>
            <a:xfrm>
              <a:off x="304800" y="673100"/>
              <a:ext cx="4000500" cy="4000500"/>
            </a:xfrm>
            <a:prstGeom prst="chevron">
              <a:avLst/>
            </a:prstGeom>
            <a:gradFill>
              <a:gsLst>
                <a:gs pos="0">
                  <a:schemeClr val="bg1"/>
                </a:gs>
                <a:gs pos="55000">
                  <a:schemeClr val="bg1">
                    <a:lumMod val="95000"/>
                  </a:schemeClr>
                </a:gs>
                <a:gs pos="100000">
                  <a:schemeClr val="bg1">
                    <a:lumMod val="65000"/>
                  </a:schemeClr>
                </a:gs>
              </a:gsLst>
              <a:lin ang="81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zh-CN" altLang="en-US">
                <a:solidFill>
                  <a:srgbClr val="5F5F5F"/>
                </a:solidFill>
              </a:endParaRPr>
            </a:p>
          </p:txBody>
        </p:sp>
        <p:sp>
          <p:nvSpPr>
            <p:cNvPr id="100" name="椭圆 99"/>
            <p:cNvSpPr/>
            <p:nvPr/>
          </p:nvSpPr>
          <p:spPr>
            <a:xfrm>
              <a:off x="479425" y="847725"/>
              <a:ext cx="3651250" cy="3651250"/>
            </a:xfrm>
            <a:prstGeom prst="chevron">
              <a:avLst/>
            </a:prstGeom>
            <a:gradFill>
              <a:gsLst>
                <a:gs pos="0">
                  <a:schemeClr val="bg1"/>
                </a:gs>
                <a:gs pos="51000">
                  <a:schemeClr val="bg1">
                    <a:lumMod val="95000"/>
                  </a:schemeClr>
                </a:gs>
                <a:gs pos="100000">
                  <a:schemeClr val="bg1">
                    <a:lumMod val="75000"/>
                  </a:schemeClr>
                </a:gs>
              </a:gsLst>
              <a:lin ang="18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zh-CN" altLang="en-US">
                <a:solidFill>
                  <a:srgbClr val="FFFFFF"/>
                </a:solidFill>
              </a:endParaRPr>
            </a:p>
          </p:txBody>
        </p:sp>
      </p:grpSp>
      <p:grpSp>
        <p:nvGrpSpPr>
          <p:cNvPr id="101" name="组合 100"/>
          <p:cNvGrpSpPr/>
          <p:nvPr/>
        </p:nvGrpSpPr>
        <p:grpSpPr>
          <a:xfrm>
            <a:off x="1047987" y="1110677"/>
            <a:ext cx="383842" cy="383942"/>
            <a:chOff x="304800" y="673100"/>
            <a:chExt cx="4000500" cy="4000500"/>
          </a:xfrm>
          <a:effectLst>
            <a:outerShdw blurRad="381000" dist="152400" dir="8100000" algn="tr" rotWithShape="0">
              <a:prstClr val="black">
                <a:alpha val="70000"/>
              </a:prstClr>
            </a:outerShdw>
          </a:effectLst>
        </p:grpSpPr>
        <p:sp>
          <p:nvSpPr>
            <p:cNvPr id="102" name="同心圆 101"/>
            <p:cNvSpPr/>
            <p:nvPr/>
          </p:nvSpPr>
          <p:spPr>
            <a:xfrm>
              <a:off x="304800" y="673100"/>
              <a:ext cx="4000500" cy="4000500"/>
            </a:xfrm>
            <a:prstGeom prst="chevron">
              <a:avLst/>
            </a:prstGeom>
            <a:gradFill>
              <a:gsLst>
                <a:gs pos="0">
                  <a:schemeClr val="bg1"/>
                </a:gs>
                <a:gs pos="55000">
                  <a:schemeClr val="bg1">
                    <a:lumMod val="95000"/>
                  </a:schemeClr>
                </a:gs>
                <a:gs pos="100000">
                  <a:schemeClr val="bg1">
                    <a:lumMod val="65000"/>
                  </a:schemeClr>
                </a:gs>
              </a:gsLst>
              <a:lin ang="81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zh-CN" altLang="en-US">
                <a:solidFill>
                  <a:srgbClr val="5F5F5F"/>
                </a:solidFill>
              </a:endParaRPr>
            </a:p>
          </p:txBody>
        </p:sp>
        <p:sp>
          <p:nvSpPr>
            <p:cNvPr id="103" name="椭圆 102"/>
            <p:cNvSpPr/>
            <p:nvPr/>
          </p:nvSpPr>
          <p:spPr>
            <a:xfrm>
              <a:off x="479425" y="847725"/>
              <a:ext cx="3651250" cy="3651250"/>
            </a:xfrm>
            <a:prstGeom prst="chevron">
              <a:avLst/>
            </a:prstGeom>
            <a:gradFill>
              <a:gsLst>
                <a:gs pos="0">
                  <a:schemeClr val="bg1"/>
                </a:gs>
                <a:gs pos="51000">
                  <a:schemeClr val="bg1">
                    <a:lumMod val="95000"/>
                  </a:schemeClr>
                </a:gs>
                <a:gs pos="100000">
                  <a:schemeClr val="bg1">
                    <a:lumMod val="75000"/>
                  </a:schemeClr>
                </a:gs>
              </a:gsLst>
              <a:lin ang="18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zh-CN" altLang="en-US">
                <a:solidFill>
                  <a:srgbClr val="FFFFFF"/>
                </a:solidFill>
              </a:endParaRPr>
            </a:p>
          </p:txBody>
        </p:sp>
      </p:grpSp>
      <p:sp>
        <p:nvSpPr>
          <p:cNvPr id="104" name="燕尾形 103"/>
          <p:cNvSpPr/>
          <p:nvPr/>
        </p:nvSpPr>
        <p:spPr>
          <a:xfrm>
            <a:off x="2894146" y="765745"/>
            <a:ext cx="183161" cy="183209"/>
          </a:xfrm>
          <a:prstGeom prst="chevron">
            <a:avLst/>
          </a:prstGeom>
          <a:solidFill>
            <a:schemeClr val="accent1"/>
          </a:solidFill>
          <a:ln>
            <a:noFill/>
          </a:ln>
          <a:effectLst>
            <a:outerShdw blurRad="254000" dist="127000" dir="8100000" algn="tr" rotWithShape="0">
              <a:prstClr val="black">
                <a:alpha val="6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121924" tIns="60962" rIns="121924" bIns="60962" rtlCol="0" anchor="ctr"/>
          <a:lstStyle/>
          <a:p>
            <a:pPr algn="ctr" fontAlgn="base">
              <a:spcBef>
                <a:spcPct val="0"/>
              </a:spcBef>
              <a:spcAft>
                <a:spcPct val="0"/>
              </a:spcAft>
            </a:pPr>
            <a:endParaRPr lang="zh-CN" altLang="en-US">
              <a:solidFill>
                <a:srgbClr val="FFFFFF"/>
              </a:solidFill>
            </a:endParaRPr>
          </a:p>
        </p:txBody>
      </p:sp>
      <p:grpSp>
        <p:nvGrpSpPr>
          <p:cNvPr id="105" name="组合 104"/>
          <p:cNvGrpSpPr/>
          <p:nvPr/>
        </p:nvGrpSpPr>
        <p:grpSpPr>
          <a:xfrm>
            <a:off x="671810" y="1692685"/>
            <a:ext cx="970412" cy="970665"/>
            <a:chOff x="304800" y="673100"/>
            <a:chExt cx="4000500" cy="4000500"/>
          </a:xfrm>
          <a:effectLst>
            <a:outerShdw blurRad="317500" dist="190500" dir="8100000" algn="tr" rotWithShape="0">
              <a:prstClr val="black">
                <a:alpha val="50000"/>
              </a:prstClr>
            </a:outerShdw>
          </a:effectLst>
        </p:grpSpPr>
        <p:sp>
          <p:nvSpPr>
            <p:cNvPr id="106" name="同心圆 105"/>
            <p:cNvSpPr/>
            <p:nvPr/>
          </p:nvSpPr>
          <p:spPr>
            <a:xfrm>
              <a:off x="304800" y="673100"/>
              <a:ext cx="4000500" cy="4000500"/>
            </a:xfrm>
            <a:prstGeom prst="chevron">
              <a:avLst/>
            </a:prstGeom>
            <a:gradFill>
              <a:gsLst>
                <a:gs pos="0">
                  <a:schemeClr val="bg1"/>
                </a:gs>
                <a:gs pos="55000">
                  <a:schemeClr val="bg1">
                    <a:lumMod val="95000"/>
                  </a:schemeClr>
                </a:gs>
                <a:gs pos="100000">
                  <a:schemeClr val="bg1">
                    <a:lumMod val="65000"/>
                  </a:schemeClr>
                </a:gs>
              </a:gsLst>
              <a:lin ang="81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zh-CN" altLang="en-US">
                <a:solidFill>
                  <a:srgbClr val="5F5F5F"/>
                </a:solidFill>
              </a:endParaRPr>
            </a:p>
          </p:txBody>
        </p:sp>
        <p:sp>
          <p:nvSpPr>
            <p:cNvPr id="107" name="椭圆 106"/>
            <p:cNvSpPr/>
            <p:nvPr/>
          </p:nvSpPr>
          <p:spPr>
            <a:xfrm>
              <a:off x="392113" y="760413"/>
              <a:ext cx="3825874" cy="3825874"/>
            </a:xfrm>
            <a:prstGeom prst="chevron">
              <a:avLst/>
            </a:prstGeom>
            <a:gradFill>
              <a:gsLst>
                <a:gs pos="0">
                  <a:schemeClr val="bg1"/>
                </a:gs>
                <a:gs pos="51000">
                  <a:schemeClr val="bg1">
                    <a:lumMod val="95000"/>
                  </a:schemeClr>
                </a:gs>
                <a:gs pos="100000">
                  <a:schemeClr val="bg1">
                    <a:lumMod val="75000"/>
                  </a:schemeClr>
                </a:gs>
              </a:gsLst>
              <a:lin ang="18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zh-CN" altLang="en-US">
                <a:solidFill>
                  <a:srgbClr val="FFFFFF"/>
                </a:solidFill>
              </a:endParaRPr>
            </a:p>
          </p:txBody>
        </p:sp>
      </p:grpSp>
      <p:grpSp>
        <p:nvGrpSpPr>
          <p:cNvPr id="108" name="组合 107"/>
          <p:cNvGrpSpPr/>
          <p:nvPr/>
        </p:nvGrpSpPr>
        <p:grpSpPr>
          <a:xfrm>
            <a:off x="4812946" y="490167"/>
            <a:ext cx="383842" cy="383942"/>
            <a:chOff x="304800" y="673100"/>
            <a:chExt cx="4000500" cy="4000500"/>
          </a:xfrm>
          <a:effectLst>
            <a:outerShdw blurRad="381000" dist="152400" dir="8100000" algn="tr" rotWithShape="0">
              <a:prstClr val="black">
                <a:alpha val="70000"/>
              </a:prstClr>
            </a:outerShdw>
          </a:effectLst>
        </p:grpSpPr>
        <p:sp>
          <p:nvSpPr>
            <p:cNvPr id="109" name="同心圆 108"/>
            <p:cNvSpPr/>
            <p:nvPr/>
          </p:nvSpPr>
          <p:spPr>
            <a:xfrm>
              <a:off x="304800" y="673100"/>
              <a:ext cx="4000500" cy="4000500"/>
            </a:xfrm>
            <a:prstGeom prst="chevron">
              <a:avLst/>
            </a:prstGeom>
            <a:gradFill>
              <a:gsLst>
                <a:gs pos="0">
                  <a:schemeClr val="bg1"/>
                </a:gs>
                <a:gs pos="55000">
                  <a:schemeClr val="bg1">
                    <a:lumMod val="95000"/>
                  </a:schemeClr>
                </a:gs>
                <a:gs pos="100000">
                  <a:schemeClr val="bg1">
                    <a:lumMod val="65000"/>
                  </a:schemeClr>
                </a:gs>
              </a:gsLst>
              <a:lin ang="81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zh-CN" altLang="en-US">
                <a:solidFill>
                  <a:srgbClr val="5F5F5F"/>
                </a:solidFill>
              </a:endParaRPr>
            </a:p>
          </p:txBody>
        </p:sp>
        <p:sp>
          <p:nvSpPr>
            <p:cNvPr id="126" name="椭圆 125"/>
            <p:cNvSpPr/>
            <p:nvPr/>
          </p:nvSpPr>
          <p:spPr>
            <a:xfrm>
              <a:off x="479425" y="847725"/>
              <a:ext cx="3651250" cy="3651250"/>
            </a:xfrm>
            <a:prstGeom prst="chevron">
              <a:avLst/>
            </a:prstGeom>
            <a:gradFill>
              <a:gsLst>
                <a:gs pos="0">
                  <a:schemeClr val="bg1"/>
                </a:gs>
                <a:gs pos="51000">
                  <a:schemeClr val="bg1">
                    <a:lumMod val="95000"/>
                  </a:schemeClr>
                </a:gs>
                <a:gs pos="100000">
                  <a:schemeClr val="bg1">
                    <a:lumMod val="75000"/>
                  </a:schemeClr>
                </a:gs>
              </a:gsLst>
              <a:lin ang="18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zh-CN" altLang="en-US">
                <a:solidFill>
                  <a:srgbClr val="FFFFFF"/>
                </a:solidFill>
              </a:endParaRPr>
            </a:p>
          </p:txBody>
        </p:sp>
      </p:grpSp>
      <p:sp>
        <p:nvSpPr>
          <p:cNvPr id="127" name="燕尾形 126"/>
          <p:cNvSpPr/>
          <p:nvPr/>
        </p:nvSpPr>
        <p:spPr>
          <a:xfrm>
            <a:off x="619173" y="3429004"/>
            <a:ext cx="183161" cy="183209"/>
          </a:xfrm>
          <a:prstGeom prst="chevron">
            <a:avLst/>
          </a:prstGeom>
          <a:solidFill>
            <a:srgbClr val="002060"/>
          </a:solidFill>
          <a:ln>
            <a:noFill/>
          </a:ln>
          <a:effectLst>
            <a:outerShdw blurRad="254000" dist="127000" dir="8100000" algn="tr" rotWithShape="0">
              <a:prstClr val="black">
                <a:alpha val="6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121924" tIns="60962" rIns="121924" bIns="60962" rtlCol="0" anchor="ctr"/>
          <a:lstStyle/>
          <a:p>
            <a:pPr algn="ctr" fontAlgn="base">
              <a:spcBef>
                <a:spcPct val="0"/>
              </a:spcBef>
              <a:spcAft>
                <a:spcPct val="0"/>
              </a:spcAft>
            </a:pPr>
            <a:endParaRPr lang="zh-CN" altLang="en-US">
              <a:solidFill>
                <a:srgbClr val="FFFFFF"/>
              </a:solidFill>
            </a:endParaRPr>
          </a:p>
        </p:txBody>
      </p:sp>
      <p:sp>
        <p:nvSpPr>
          <p:cNvPr id="86" name="文本框 85"/>
          <p:cNvSpPr txBox="1"/>
          <p:nvPr>
            <p:custDataLst>
              <p:tags r:id="rId1"/>
            </p:custDataLst>
          </p:nvPr>
        </p:nvSpPr>
        <p:spPr>
          <a:xfrm>
            <a:off x="4426010" y="5697132"/>
            <a:ext cx="7236460" cy="626110"/>
          </a:xfrm>
          <a:prstGeom prst="rect">
            <a:avLst/>
          </a:prstGeom>
          <a:noFill/>
        </p:spPr>
        <p:txBody>
          <a:bodyPr wrap="none" lIns="72000" tIns="36195" rIns="72000" bIns="36195" rtlCol="0">
            <a:spAutoFit/>
            <a:scene3d>
              <a:camera prst="obliqueBottomRight"/>
              <a:lightRig rig="threePt" dir="t">
                <a:rot lat="0" lon="0" rev="4800000"/>
              </a:lightRig>
            </a:scene3d>
            <a:sp3d extrusionH="63500">
              <a:bevelT w="38100" h="38100"/>
            </a:sp3d>
          </a:bodyPr>
          <a:p>
            <a:pPr marL="0" lvl="0" indent="0" algn="ctr">
              <a:lnSpc>
                <a:spcPct val="100000"/>
              </a:lnSpc>
              <a:spcBef>
                <a:spcPts val="800"/>
              </a:spcBef>
              <a:spcAft>
                <a:spcPts val="0"/>
              </a:spcAft>
              <a:buSzPct val="100000"/>
              <a:buNone/>
            </a:pPr>
            <a:r>
              <a:rPr lang="zh-CN" altLang="en-US" sz="3600" b="1" spc="366" dirty="0">
                <a:solidFill>
                  <a:srgbClr val="1552D1"/>
                </a:solidFill>
                <a:effectLst>
                  <a:outerShdw blurRad="50800" dist="38100" dir="2700000" algn="tl" rotWithShape="0">
                    <a:prstClr val="black">
                      <a:alpha val="40000"/>
                    </a:prstClr>
                  </a:outerShdw>
                </a:effectLst>
                <a:uFillTx/>
                <a:latin typeface="微软雅黑" panose="020B0503020204020204" charset="-122"/>
                <a:ea typeface="微软雅黑" panose="020B0503020204020204" charset="-122"/>
                <a:sym typeface="+mn-ea"/>
              </a:rPr>
              <a:t>洛阳市第二外国语学校   彭本利</a:t>
            </a:r>
            <a:endParaRPr lang="zh-CN" altLang="en-US" sz="3600" b="1" spc="366" dirty="0">
              <a:solidFill>
                <a:srgbClr val="1552D1"/>
              </a:solidFill>
              <a:effectLst>
                <a:outerShdw blurRad="50800" dist="38100" dir="2700000" algn="tl" rotWithShape="0">
                  <a:prstClr val="black">
                    <a:alpha val="40000"/>
                  </a:prstClr>
                </a:outerShdw>
              </a:effectLst>
              <a:uFillTx/>
              <a:latin typeface="微软雅黑" panose="020B0503020204020204" charset="-122"/>
              <a:ea typeface="微软雅黑" panose="020B0503020204020204" charset="-122"/>
              <a:sym typeface="+mn-ea"/>
            </a:endParaRPr>
          </a:p>
        </p:txBody>
      </p:sp>
    </p:spTree>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五边形 1"/>
          <p:cNvSpPr/>
          <p:nvPr/>
        </p:nvSpPr>
        <p:spPr>
          <a:xfrm>
            <a:off x="3791395" y="268412"/>
            <a:ext cx="1794048" cy="432104"/>
          </a:xfrm>
          <a:prstGeom prst="homePlate">
            <a:avLst/>
          </a:prstGeom>
          <a:solidFill>
            <a:schemeClr val="bg1">
              <a:lumMod val="95000"/>
            </a:schemeClr>
          </a:solidFill>
          <a:ln w="25400">
            <a:gradFill flip="none" rotWithShape="1">
              <a:gsLst>
                <a:gs pos="0">
                  <a:schemeClr val="bg1">
                    <a:lumMod val="75000"/>
                  </a:schemeClr>
                </a:gs>
                <a:gs pos="100000">
                  <a:schemeClr val="bg1"/>
                </a:gs>
              </a:gsLst>
              <a:lin ang="2700000" scaled="1"/>
            </a:gradFill>
          </a:ln>
          <a:effectLst>
            <a:innerShdw blurRad="889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a:solidFill>
                  <a:schemeClr val="tx1"/>
                </a:solidFill>
              </a:rPr>
              <a:t>对比必求真</a:t>
            </a:r>
            <a:endParaRPr lang="zh-CN" altLang="en-US" b="1">
              <a:solidFill>
                <a:schemeClr val="tx1"/>
              </a:solidFill>
            </a:endParaRPr>
          </a:p>
        </p:txBody>
      </p:sp>
      <p:sp>
        <p:nvSpPr>
          <p:cNvPr id="3" name="五边形 2"/>
          <p:cNvSpPr/>
          <p:nvPr/>
        </p:nvSpPr>
        <p:spPr>
          <a:xfrm>
            <a:off x="5862320" y="268605"/>
            <a:ext cx="1445895" cy="431800"/>
          </a:xfrm>
          <a:prstGeom prst="homePlate">
            <a:avLst/>
          </a:prstGeom>
          <a:solidFill>
            <a:schemeClr val="bg1">
              <a:lumMod val="95000"/>
            </a:schemeClr>
          </a:solidFill>
          <a:ln w="25400">
            <a:gradFill flip="none" rotWithShape="1">
              <a:gsLst>
                <a:gs pos="0">
                  <a:schemeClr val="bg1">
                    <a:lumMod val="75000"/>
                  </a:schemeClr>
                </a:gs>
                <a:gs pos="100000">
                  <a:schemeClr val="bg1"/>
                </a:gs>
              </a:gsLst>
              <a:lin ang="2700000" scaled="1"/>
            </a:gradFill>
          </a:ln>
          <a:effectLst>
            <a:innerShdw blurRad="889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solidFill>
                  <a:schemeClr val="accent5"/>
                </a:solidFill>
              </a:rPr>
              <a:t>复习需全面</a:t>
            </a:r>
            <a:endParaRPr lang="zh-CN" altLang="en-US">
              <a:solidFill>
                <a:schemeClr val="accent5"/>
              </a:solidFill>
            </a:endParaRPr>
          </a:p>
        </p:txBody>
      </p:sp>
      <p:sp>
        <p:nvSpPr>
          <p:cNvPr id="4" name="五边形 3"/>
          <p:cNvSpPr/>
          <p:nvPr/>
        </p:nvSpPr>
        <p:spPr>
          <a:xfrm>
            <a:off x="7464425" y="268605"/>
            <a:ext cx="1445895" cy="431800"/>
          </a:xfrm>
          <a:prstGeom prst="homePlate">
            <a:avLst/>
          </a:prstGeom>
          <a:solidFill>
            <a:schemeClr val="bg1">
              <a:lumMod val="95000"/>
            </a:schemeClr>
          </a:solidFill>
          <a:ln w="25400">
            <a:gradFill flip="none" rotWithShape="1">
              <a:gsLst>
                <a:gs pos="0">
                  <a:schemeClr val="bg1">
                    <a:lumMod val="75000"/>
                  </a:schemeClr>
                </a:gs>
                <a:gs pos="100000">
                  <a:schemeClr val="bg1"/>
                </a:gs>
              </a:gsLst>
              <a:lin ang="2700000" scaled="1"/>
            </a:gradFill>
          </a:ln>
          <a:effectLst>
            <a:innerShdw blurRad="889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solidFill>
                  <a:schemeClr val="tx1">
                    <a:lumMod val="60000"/>
                    <a:lumOff val="40000"/>
                  </a:schemeClr>
                </a:solidFill>
              </a:rPr>
              <a:t>研题摸规律</a:t>
            </a:r>
            <a:endParaRPr lang="zh-CN" altLang="en-US">
              <a:solidFill>
                <a:schemeClr val="tx1">
                  <a:lumMod val="60000"/>
                  <a:lumOff val="40000"/>
                </a:schemeClr>
              </a:solidFill>
            </a:endParaRPr>
          </a:p>
        </p:txBody>
      </p:sp>
      <p:sp>
        <p:nvSpPr>
          <p:cNvPr id="5" name="五边形 4"/>
          <p:cNvSpPr/>
          <p:nvPr/>
        </p:nvSpPr>
        <p:spPr>
          <a:xfrm>
            <a:off x="8900160" y="268605"/>
            <a:ext cx="1516380" cy="431800"/>
          </a:xfrm>
          <a:prstGeom prst="homePlate">
            <a:avLst/>
          </a:prstGeom>
          <a:solidFill>
            <a:schemeClr val="bg1">
              <a:lumMod val="95000"/>
            </a:schemeClr>
          </a:solidFill>
          <a:ln w="25400">
            <a:gradFill flip="none" rotWithShape="1">
              <a:gsLst>
                <a:gs pos="0">
                  <a:schemeClr val="bg1">
                    <a:lumMod val="75000"/>
                  </a:schemeClr>
                </a:gs>
                <a:gs pos="100000">
                  <a:schemeClr val="bg1"/>
                </a:gs>
              </a:gsLst>
              <a:lin ang="2700000" scaled="1"/>
            </a:gradFill>
          </a:ln>
          <a:effectLst>
            <a:innerShdw blurRad="889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mtClean="0">
                <a:solidFill>
                  <a:schemeClr val="tx1">
                    <a:lumMod val="75000"/>
                    <a:lumOff val="25000"/>
                  </a:schemeClr>
                </a:solidFill>
              </a:rPr>
              <a:t>选题讲科学</a:t>
            </a:r>
            <a:endParaRPr lang="zh-CN" altLang="en-US">
              <a:solidFill>
                <a:schemeClr val="tx1">
                  <a:lumMod val="75000"/>
                  <a:lumOff val="25000"/>
                </a:schemeClr>
              </a:solidFill>
            </a:endParaRPr>
          </a:p>
        </p:txBody>
      </p:sp>
      <p:sp>
        <p:nvSpPr>
          <p:cNvPr id="9" name="五边形 8"/>
          <p:cNvSpPr/>
          <p:nvPr/>
        </p:nvSpPr>
        <p:spPr>
          <a:xfrm>
            <a:off x="10678795" y="268605"/>
            <a:ext cx="1483360" cy="431800"/>
          </a:xfrm>
          <a:prstGeom prst="homePlate">
            <a:avLst/>
          </a:prstGeom>
          <a:solidFill>
            <a:schemeClr val="bg1">
              <a:lumMod val="95000"/>
            </a:schemeClr>
          </a:solidFill>
          <a:ln w="25400">
            <a:gradFill flip="none" rotWithShape="1">
              <a:gsLst>
                <a:gs pos="0">
                  <a:schemeClr val="bg1">
                    <a:lumMod val="75000"/>
                  </a:schemeClr>
                </a:gs>
                <a:gs pos="100000">
                  <a:schemeClr val="bg1"/>
                </a:gs>
              </a:gsLst>
              <a:lin ang="2700000" scaled="1"/>
            </a:gradFill>
          </a:ln>
          <a:effectLst>
            <a:innerShdw blurRad="889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mtClean="0">
                <a:solidFill>
                  <a:schemeClr val="tx1">
                    <a:lumMod val="75000"/>
                    <a:lumOff val="25000"/>
                  </a:schemeClr>
                </a:solidFill>
              </a:rPr>
              <a:t>讲解重拓展</a:t>
            </a:r>
            <a:endParaRPr lang="zh-CN" altLang="en-US">
              <a:solidFill>
                <a:schemeClr val="tx1">
                  <a:lumMod val="75000"/>
                  <a:lumOff val="25000"/>
                </a:schemeClr>
              </a:solidFill>
            </a:endParaRPr>
          </a:p>
        </p:txBody>
      </p:sp>
      <p:sp>
        <p:nvSpPr>
          <p:cNvPr id="7" name="文本框 6"/>
          <p:cNvSpPr txBox="1"/>
          <p:nvPr/>
        </p:nvSpPr>
        <p:spPr>
          <a:xfrm>
            <a:off x="479425" y="1412875"/>
            <a:ext cx="11379200" cy="5262245"/>
          </a:xfrm>
          <a:prstGeom prst="rect">
            <a:avLst/>
          </a:prstGeom>
          <a:noFill/>
        </p:spPr>
        <p:txBody>
          <a:bodyPr wrap="square" rtlCol="0">
            <a:spAutoFit/>
          </a:bodyPr>
          <a:p>
            <a:pPr fontAlgn="auto">
              <a:lnSpc>
                <a:spcPct val="150000"/>
              </a:lnSpc>
            </a:pPr>
            <a:r>
              <a:rPr lang="zh-CN" altLang="en-US" sz="2800" b="1" dirty="0">
                <a:solidFill>
                  <a:srgbClr val="0000FF"/>
                </a:solidFill>
                <a:sym typeface="+mn-ea"/>
              </a:rPr>
              <a:t>秦汉时期：</a:t>
            </a:r>
            <a:r>
              <a:rPr lang="zh-CN" altLang="en-US" sz="2800" b="1" dirty="0">
                <a:solidFill>
                  <a:srgbClr val="000000"/>
                </a:solidFill>
                <a:sym typeface="+mn-ea"/>
              </a:rPr>
              <a:t>公元前</a:t>
            </a:r>
            <a:r>
              <a:rPr lang="en-US" altLang="zh-CN" sz="2800" b="1" dirty="0">
                <a:solidFill>
                  <a:srgbClr val="000000"/>
                </a:solidFill>
                <a:sym typeface="+mn-ea"/>
              </a:rPr>
              <a:t>221</a:t>
            </a:r>
            <a:r>
              <a:rPr lang="zh-CN" altLang="en-US" sz="2800" b="1" dirty="0">
                <a:solidFill>
                  <a:srgbClr val="000000"/>
                </a:solidFill>
                <a:sym typeface="+mn-ea"/>
              </a:rPr>
              <a:t>年</a:t>
            </a:r>
            <a:r>
              <a:rPr lang="en-US" altLang="zh-CN" sz="2800" b="1" dirty="0">
                <a:solidFill>
                  <a:srgbClr val="000000"/>
                </a:solidFill>
                <a:sym typeface="+mn-ea"/>
              </a:rPr>
              <a:t>-</a:t>
            </a:r>
            <a:r>
              <a:rPr lang="zh-CN" altLang="en-US" sz="2800" b="1" dirty="0">
                <a:solidFill>
                  <a:srgbClr val="000000"/>
                </a:solidFill>
                <a:sym typeface="+mn-ea"/>
              </a:rPr>
              <a:t>公元</a:t>
            </a:r>
            <a:r>
              <a:rPr lang="en-US" altLang="zh-CN" sz="2800" b="1" dirty="0">
                <a:solidFill>
                  <a:srgbClr val="000000"/>
                </a:solidFill>
                <a:sym typeface="+mn-ea"/>
              </a:rPr>
              <a:t>220</a:t>
            </a:r>
            <a:r>
              <a:rPr lang="zh-CN" altLang="en-US" sz="2800" b="1" dirty="0">
                <a:solidFill>
                  <a:srgbClr val="000000"/>
                </a:solidFill>
                <a:sym typeface="+mn-ea"/>
              </a:rPr>
              <a:t>年，</a:t>
            </a:r>
            <a:r>
              <a:rPr lang="zh-CN" altLang="en-US" sz="2800" b="1" dirty="0">
                <a:solidFill>
                  <a:srgbClr val="FF0000"/>
                </a:solidFill>
                <a:sym typeface="+mn-ea"/>
              </a:rPr>
              <a:t>封建社会形成并初步发展</a:t>
            </a:r>
            <a:endParaRPr lang="en-US" altLang="zh-CN" sz="2800" b="1" dirty="0">
              <a:solidFill>
                <a:srgbClr val="000000"/>
              </a:solidFill>
            </a:endParaRPr>
          </a:p>
          <a:p>
            <a:pPr fontAlgn="auto">
              <a:lnSpc>
                <a:spcPct val="150000"/>
              </a:lnSpc>
            </a:pPr>
            <a:r>
              <a:rPr lang="en-US" altLang="zh-CN" sz="2800" b="1" dirty="0">
                <a:solidFill>
                  <a:srgbClr val="000000"/>
                </a:solidFill>
                <a:sym typeface="+mn-ea"/>
              </a:rPr>
              <a:t>                 </a:t>
            </a:r>
            <a:r>
              <a:rPr lang="zh-CN" altLang="en-US" sz="2800" b="1" dirty="0">
                <a:solidFill>
                  <a:srgbClr val="000000"/>
                </a:solidFill>
                <a:sym typeface="+mn-ea"/>
              </a:rPr>
              <a:t>中央集权制度建立：皇帝制、三公制、郡县制；</a:t>
            </a:r>
            <a:endParaRPr lang="en-US" altLang="zh-CN" sz="2800" b="1" dirty="0">
              <a:solidFill>
                <a:srgbClr val="000000"/>
              </a:solidFill>
            </a:endParaRPr>
          </a:p>
          <a:p>
            <a:pPr fontAlgn="auto">
              <a:lnSpc>
                <a:spcPct val="150000"/>
              </a:lnSpc>
            </a:pPr>
            <a:r>
              <a:rPr lang="en-US" altLang="zh-CN" sz="2800" b="1" dirty="0">
                <a:solidFill>
                  <a:srgbClr val="000000"/>
                </a:solidFill>
                <a:sym typeface="+mn-ea"/>
              </a:rPr>
              <a:t>                  </a:t>
            </a:r>
            <a:r>
              <a:rPr lang="zh-CN" altLang="en-US" sz="2800" b="1" dirty="0">
                <a:solidFill>
                  <a:srgbClr val="000000"/>
                </a:solidFill>
                <a:sym typeface="+mn-ea"/>
              </a:rPr>
              <a:t>文化专制：焚书坑儒、罢黜百家，独尊儒术；</a:t>
            </a:r>
            <a:endParaRPr lang="en-US" altLang="zh-CN" sz="2800" b="1" dirty="0">
              <a:solidFill>
                <a:srgbClr val="000000"/>
              </a:solidFill>
            </a:endParaRPr>
          </a:p>
          <a:p>
            <a:pPr fontAlgn="auto">
              <a:lnSpc>
                <a:spcPct val="150000"/>
              </a:lnSpc>
            </a:pPr>
            <a:r>
              <a:rPr lang="en-US" altLang="zh-CN" sz="2800" b="1" dirty="0">
                <a:solidFill>
                  <a:srgbClr val="000000"/>
                </a:solidFill>
                <a:sym typeface="+mn-ea"/>
              </a:rPr>
              <a:t>                  </a:t>
            </a:r>
            <a:r>
              <a:rPr lang="zh-CN" altLang="en-US" sz="2800" b="1" dirty="0">
                <a:solidFill>
                  <a:srgbClr val="000000"/>
                </a:solidFill>
                <a:sym typeface="+mn-ea"/>
              </a:rPr>
              <a:t>北击匈奴、丝绸之路</a:t>
            </a:r>
            <a:endParaRPr lang="zh-CN" altLang="en-US" sz="2800" b="1" dirty="0">
              <a:solidFill>
                <a:srgbClr val="000000"/>
              </a:solidFill>
              <a:sym typeface="+mn-ea"/>
            </a:endParaRPr>
          </a:p>
          <a:p>
            <a:pPr eaLnBrk="1" hangingPunct="1">
              <a:lnSpc>
                <a:spcPct val="150000"/>
              </a:lnSpc>
            </a:pPr>
            <a:r>
              <a:rPr lang="zh-CN" altLang="en-US" sz="2800" b="1" dirty="0">
                <a:solidFill>
                  <a:srgbClr val="0000FF"/>
                </a:solidFill>
                <a:sym typeface="+mn-ea"/>
              </a:rPr>
              <a:t>魏晋南北朝时期：</a:t>
            </a:r>
            <a:r>
              <a:rPr lang="zh-CN" altLang="en-US" sz="2800" b="1" dirty="0">
                <a:solidFill>
                  <a:srgbClr val="000000"/>
                </a:solidFill>
                <a:sym typeface="+mn-ea"/>
              </a:rPr>
              <a:t>公元</a:t>
            </a:r>
            <a:r>
              <a:rPr lang="en-US" altLang="zh-CN" sz="2800" b="1" dirty="0">
                <a:solidFill>
                  <a:srgbClr val="000000"/>
                </a:solidFill>
                <a:sym typeface="+mn-ea"/>
              </a:rPr>
              <a:t>220</a:t>
            </a:r>
            <a:r>
              <a:rPr lang="zh-CN" altLang="en-US" sz="2800" b="1" dirty="0">
                <a:solidFill>
                  <a:srgbClr val="000000"/>
                </a:solidFill>
                <a:sym typeface="+mn-ea"/>
              </a:rPr>
              <a:t>年</a:t>
            </a:r>
            <a:r>
              <a:rPr lang="en-US" altLang="zh-CN" sz="2800" b="1" dirty="0">
                <a:solidFill>
                  <a:srgbClr val="000000"/>
                </a:solidFill>
                <a:sym typeface="+mn-ea"/>
              </a:rPr>
              <a:t>-589</a:t>
            </a:r>
            <a:r>
              <a:rPr lang="zh-CN" altLang="en-US" sz="2800" b="1" dirty="0">
                <a:solidFill>
                  <a:srgbClr val="000000"/>
                </a:solidFill>
                <a:sym typeface="+mn-ea"/>
              </a:rPr>
              <a:t>年，</a:t>
            </a:r>
            <a:r>
              <a:rPr lang="zh-CN" altLang="en-US" sz="2800" b="1" dirty="0">
                <a:solidFill>
                  <a:srgbClr val="FF0000"/>
                </a:solidFill>
                <a:sym typeface="+mn-ea"/>
              </a:rPr>
              <a:t>政权分立与民族融合</a:t>
            </a:r>
            <a:endParaRPr lang="en-US" altLang="zh-CN" sz="2800" b="1" dirty="0">
              <a:solidFill>
                <a:srgbClr val="FF0000"/>
              </a:solidFill>
            </a:endParaRPr>
          </a:p>
          <a:p>
            <a:pPr eaLnBrk="1" hangingPunct="1">
              <a:lnSpc>
                <a:spcPct val="150000"/>
              </a:lnSpc>
            </a:pPr>
            <a:r>
              <a:rPr lang="en-US" altLang="zh-CN" sz="2800" b="1" dirty="0">
                <a:solidFill>
                  <a:srgbClr val="000000"/>
                </a:solidFill>
                <a:sym typeface="+mn-ea"/>
              </a:rPr>
              <a:t>                             </a:t>
            </a:r>
            <a:r>
              <a:rPr lang="zh-CN" altLang="en-US" sz="2800" b="1" dirty="0">
                <a:solidFill>
                  <a:srgbClr val="000000"/>
                </a:solidFill>
                <a:sym typeface="+mn-ea"/>
              </a:rPr>
              <a:t>北民南迁，江南开发；</a:t>
            </a:r>
            <a:endParaRPr lang="en-US" altLang="zh-CN" sz="2800" b="1" dirty="0">
              <a:solidFill>
                <a:srgbClr val="000000"/>
              </a:solidFill>
            </a:endParaRPr>
          </a:p>
          <a:p>
            <a:pPr eaLnBrk="1" hangingPunct="1">
              <a:lnSpc>
                <a:spcPct val="150000"/>
              </a:lnSpc>
            </a:pPr>
            <a:r>
              <a:rPr lang="en-US" altLang="zh-CN" sz="2800" b="1" dirty="0">
                <a:solidFill>
                  <a:srgbClr val="000000"/>
                </a:solidFill>
                <a:sym typeface="+mn-ea"/>
              </a:rPr>
              <a:t>                             </a:t>
            </a:r>
            <a:r>
              <a:rPr lang="zh-CN" altLang="en-US" sz="2800" b="1" dirty="0">
                <a:solidFill>
                  <a:srgbClr val="000000"/>
                </a:solidFill>
                <a:sym typeface="+mn-ea"/>
              </a:rPr>
              <a:t>国家大分裂，短暂统一；</a:t>
            </a:r>
            <a:endParaRPr lang="en-US" altLang="zh-CN" sz="2800" b="1" dirty="0">
              <a:solidFill>
                <a:srgbClr val="000000"/>
              </a:solidFill>
            </a:endParaRPr>
          </a:p>
          <a:p>
            <a:pPr eaLnBrk="1" hangingPunct="1">
              <a:lnSpc>
                <a:spcPct val="150000"/>
              </a:lnSpc>
            </a:pPr>
            <a:r>
              <a:rPr lang="en-US" altLang="zh-CN" sz="2800" b="1" dirty="0">
                <a:solidFill>
                  <a:srgbClr val="000000"/>
                </a:solidFill>
                <a:sym typeface="+mn-ea"/>
              </a:rPr>
              <a:t>                             </a:t>
            </a:r>
            <a:r>
              <a:rPr lang="zh-CN" altLang="en-US" sz="2800" b="1" dirty="0">
                <a:solidFill>
                  <a:srgbClr val="000000"/>
                </a:solidFill>
                <a:sym typeface="+mn-ea"/>
              </a:rPr>
              <a:t>民族大融合，少数民族内迁</a:t>
            </a:r>
            <a:endParaRPr lang="zh-CN" altLang="en-US" sz="2800" dirty="0" smtClean="0">
              <a:latin typeface="Arial" panose="020B0604020202020204" pitchFamily="34" charset="0"/>
              <a:ea typeface="微软雅黑" panose="020B0503020204020204" charset="-122"/>
            </a:endParaRPr>
          </a:p>
        </p:txBody>
      </p:sp>
      <p:sp>
        <p:nvSpPr>
          <p:cNvPr id="57352" name="文本框 7"/>
          <p:cNvSpPr txBox="1">
            <a:spLocks noChangeArrowheads="1"/>
          </p:cNvSpPr>
          <p:nvPr/>
        </p:nvSpPr>
        <p:spPr bwMode="auto">
          <a:xfrm>
            <a:off x="479425" y="835978"/>
            <a:ext cx="10419556" cy="521970"/>
          </a:xfrm>
          <a:prstGeom prst="rect">
            <a:avLst/>
          </a:prstGeom>
          <a:noFill/>
          <a:ln>
            <a:noFill/>
          </a:ln>
        </p:spPr>
        <p:txBody>
          <a:bodyPr wrap="square">
            <a:spAutoFit/>
          </a:bodyPr>
          <a:lstStyle>
            <a:lvl1pPr>
              <a:defRPr>
                <a:solidFill>
                  <a:schemeClr val="tx1"/>
                </a:solidFill>
                <a:latin typeface="等线" panose="02010600030101010101" charset="-122"/>
                <a:ea typeface="等线" panose="02010600030101010101" charset="-122"/>
              </a:defRPr>
            </a:lvl1pPr>
            <a:lvl2pPr marL="742950" indent="-285750">
              <a:defRPr>
                <a:solidFill>
                  <a:schemeClr val="tx1"/>
                </a:solidFill>
                <a:latin typeface="等线" panose="02010600030101010101" charset="-122"/>
                <a:ea typeface="等线" panose="02010600030101010101" charset="-122"/>
              </a:defRPr>
            </a:lvl2pPr>
            <a:lvl3pPr marL="1143000" indent="-228600">
              <a:defRPr>
                <a:solidFill>
                  <a:schemeClr val="tx1"/>
                </a:solidFill>
                <a:latin typeface="等线" panose="02010600030101010101" charset="-122"/>
                <a:ea typeface="等线" panose="02010600030101010101" charset="-122"/>
              </a:defRPr>
            </a:lvl3pPr>
            <a:lvl4pPr marL="1600200" indent="-228600">
              <a:defRPr>
                <a:solidFill>
                  <a:schemeClr val="tx1"/>
                </a:solidFill>
                <a:latin typeface="等线" panose="02010600030101010101" charset="-122"/>
                <a:ea typeface="等线" panose="02010600030101010101" charset="-122"/>
              </a:defRPr>
            </a:lvl4pPr>
            <a:lvl5pPr marL="2057400" indent="-228600">
              <a:defRPr>
                <a:solidFill>
                  <a:schemeClr val="tx1"/>
                </a:solidFill>
                <a:latin typeface="等线" panose="02010600030101010101" charset="-122"/>
                <a:ea typeface="等线" panose="02010600030101010101" charset="-122"/>
              </a:defRPr>
            </a:lvl5pPr>
            <a:lvl6pPr marL="2514600" indent="-228600" eaLnBrk="0" fontAlgn="base" hangingPunct="0">
              <a:spcBef>
                <a:spcPct val="0"/>
              </a:spcBef>
              <a:spcAft>
                <a:spcPct val="0"/>
              </a:spcAft>
              <a:defRPr>
                <a:solidFill>
                  <a:schemeClr val="tx1"/>
                </a:solidFill>
                <a:latin typeface="等线" panose="02010600030101010101" charset="-122"/>
                <a:ea typeface="等线" panose="02010600030101010101" charset="-122"/>
              </a:defRPr>
            </a:lvl6pPr>
            <a:lvl7pPr marL="2971800" indent="-228600" eaLnBrk="0" fontAlgn="base" hangingPunct="0">
              <a:spcBef>
                <a:spcPct val="0"/>
              </a:spcBef>
              <a:spcAft>
                <a:spcPct val="0"/>
              </a:spcAft>
              <a:defRPr>
                <a:solidFill>
                  <a:schemeClr val="tx1"/>
                </a:solidFill>
                <a:latin typeface="等线" panose="02010600030101010101" charset="-122"/>
                <a:ea typeface="等线" panose="02010600030101010101" charset="-122"/>
              </a:defRPr>
            </a:lvl7pPr>
            <a:lvl8pPr marL="3429000" indent="-228600" eaLnBrk="0" fontAlgn="base" hangingPunct="0">
              <a:spcBef>
                <a:spcPct val="0"/>
              </a:spcBef>
              <a:spcAft>
                <a:spcPct val="0"/>
              </a:spcAft>
              <a:defRPr>
                <a:solidFill>
                  <a:schemeClr val="tx1"/>
                </a:solidFill>
                <a:latin typeface="等线" panose="02010600030101010101" charset="-122"/>
                <a:ea typeface="等线" panose="02010600030101010101" charset="-122"/>
              </a:defRPr>
            </a:lvl8pPr>
            <a:lvl9pPr marL="3886200" indent="-228600" eaLnBrk="0" fontAlgn="base" hangingPunct="0">
              <a:spcBef>
                <a:spcPct val="0"/>
              </a:spcBef>
              <a:spcAft>
                <a:spcPct val="0"/>
              </a:spcAft>
              <a:defRPr>
                <a:solidFill>
                  <a:schemeClr val="tx1"/>
                </a:solidFill>
                <a:latin typeface="等线" panose="02010600030101010101" charset="-122"/>
                <a:ea typeface="等线" panose="02010600030101010101" charset="-122"/>
              </a:defRPr>
            </a:lvl9pPr>
          </a:lstStyle>
          <a:p>
            <a:pPr eaLnBrk="1" hangingPunct="1"/>
            <a:r>
              <a:rPr lang="zh-CN" altLang="en-US" sz="2800" b="1" dirty="0">
                <a:solidFill>
                  <a:srgbClr val="FF0000"/>
                </a:solidFill>
                <a:latin typeface="黑体" panose="02010609060101010101" charset="-122"/>
                <a:ea typeface="黑体" panose="02010609060101010101" charset="-122"/>
              </a:rPr>
              <a:t>一、掌握每个时代的阶段特征：时间、关键词、特殊性</a:t>
            </a:r>
            <a:endParaRPr lang="zh-CN" altLang="en-US" sz="2800" b="1" dirty="0">
              <a:solidFill>
                <a:srgbClr val="FF0000"/>
              </a:solidFill>
              <a:latin typeface="黑体" panose="02010609060101010101" charset="-122"/>
              <a:ea typeface="黑体" panose="02010609060101010101"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mph" presetSubtype="0" autoRev="1" fill="hold" grpId="0" nodeType="withEffect">
                                  <p:stCondLst>
                                    <p:cond delay="0"/>
                                  </p:stCondLst>
                                  <p:childTnLst>
                                    <p:animScale>
                                      <p:cBhvr>
                                        <p:cTn id="6" dur="300" fill="hold"/>
                                        <p:tgtEl>
                                          <p:spTgt spid="2"/>
                                        </p:tgtEl>
                                      </p:cBhvr>
                                      <p:by x="120000" y="12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五边形 1"/>
          <p:cNvSpPr/>
          <p:nvPr/>
        </p:nvSpPr>
        <p:spPr>
          <a:xfrm>
            <a:off x="3791395" y="268412"/>
            <a:ext cx="1794048" cy="432104"/>
          </a:xfrm>
          <a:prstGeom prst="homePlate">
            <a:avLst/>
          </a:prstGeom>
          <a:solidFill>
            <a:schemeClr val="bg1">
              <a:lumMod val="95000"/>
            </a:schemeClr>
          </a:solidFill>
          <a:ln w="25400">
            <a:gradFill flip="none" rotWithShape="1">
              <a:gsLst>
                <a:gs pos="0">
                  <a:schemeClr val="bg1">
                    <a:lumMod val="75000"/>
                  </a:schemeClr>
                </a:gs>
                <a:gs pos="100000">
                  <a:schemeClr val="bg1"/>
                </a:gs>
              </a:gsLst>
              <a:lin ang="2700000" scaled="1"/>
            </a:gradFill>
          </a:ln>
          <a:effectLst>
            <a:innerShdw blurRad="889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a:solidFill>
                  <a:schemeClr val="tx1"/>
                </a:solidFill>
              </a:rPr>
              <a:t>对比必求真</a:t>
            </a:r>
            <a:endParaRPr lang="zh-CN" altLang="en-US" b="1">
              <a:solidFill>
                <a:schemeClr val="tx1"/>
              </a:solidFill>
            </a:endParaRPr>
          </a:p>
        </p:txBody>
      </p:sp>
      <p:sp>
        <p:nvSpPr>
          <p:cNvPr id="3" name="五边形 2"/>
          <p:cNvSpPr/>
          <p:nvPr/>
        </p:nvSpPr>
        <p:spPr>
          <a:xfrm>
            <a:off x="5862320" y="268605"/>
            <a:ext cx="1445895" cy="431800"/>
          </a:xfrm>
          <a:prstGeom prst="homePlate">
            <a:avLst/>
          </a:prstGeom>
          <a:solidFill>
            <a:schemeClr val="bg1">
              <a:lumMod val="95000"/>
            </a:schemeClr>
          </a:solidFill>
          <a:ln w="25400">
            <a:gradFill flip="none" rotWithShape="1">
              <a:gsLst>
                <a:gs pos="0">
                  <a:schemeClr val="bg1">
                    <a:lumMod val="75000"/>
                  </a:schemeClr>
                </a:gs>
                <a:gs pos="100000">
                  <a:schemeClr val="bg1"/>
                </a:gs>
              </a:gsLst>
              <a:lin ang="2700000" scaled="1"/>
            </a:gradFill>
          </a:ln>
          <a:effectLst>
            <a:innerShdw blurRad="889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solidFill>
                  <a:schemeClr val="accent5"/>
                </a:solidFill>
              </a:rPr>
              <a:t>复习需全面</a:t>
            </a:r>
            <a:endParaRPr lang="zh-CN" altLang="en-US">
              <a:solidFill>
                <a:schemeClr val="accent5"/>
              </a:solidFill>
            </a:endParaRPr>
          </a:p>
        </p:txBody>
      </p:sp>
      <p:sp>
        <p:nvSpPr>
          <p:cNvPr id="4" name="五边形 3"/>
          <p:cNvSpPr/>
          <p:nvPr/>
        </p:nvSpPr>
        <p:spPr>
          <a:xfrm>
            <a:off x="7464425" y="268605"/>
            <a:ext cx="1445895" cy="431800"/>
          </a:xfrm>
          <a:prstGeom prst="homePlate">
            <a:avLst/>
          </a:prstGeom>
          <a:solidFill>
            <a:schemeClr val="bg1">
              <a:lumMod val="95000"/>
            </a:schemeClr>
          </a:solidFill>
          <a:ln w="25400">
            <a:gradFill flip="none" rotWithShape="1">
              <a:gsLst>
                <a:gs pos="0">
                  <a:schemeClr val="bg1">
                    <a:lumMod val="75000"/>
                  </a:schemeClr>
                </a:gs>
                <a:gs pos="100000">
                  <a:schemeClr val="bg1"/>
                </a:gs>
              </a:gsLst>
              <a:lin ang="2700000" scaled="1"/>
            </a:gradFill>
          </a:ln>
          <a:effectLst>
            <a:innerShdw blurRad="889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solidFill>
                  <a:schemeClr val="tx1">
                    <a:lumMod val="60000"/>
                    <a:lumOff val="40000"/>
                  </a:schemeClr>
                </a:solidFill>
              </a:rPr>
              <a:t>研题摸规律</a:t>
            </a:r>
            <a:endParaRPr lang="zh-CN" altLang="en-US">
              <a:solidFill>
                <a:schemeClr val="tx1">
                  <a:lumMod val="60000"/>
                  <a:lumOff val="40000"/>
                </a:schemeClr>
              </a:solidFill>
            </a:endParaRPr>
          </a:p>
        </p:txBody>
      </p:sp>
      <p:sp>
        <p:nvSpPr>
          <p:cNvPr id="5" name="五边形 4"/>
          <p:cNvSpPr/>
          <p:nvPr/>
        </p:nvSpPr>
        <p:spPr>
          <a:xfrm>
            <a:off x="8900160" y="268605"/>
            <a:ext cx="1516380" cy="431800"/>
          </a:xfrm>
          <a:prstGeom prst="homePlate">
            <a:avLst/>
          </a:prstGeom>
          <a:solidFill>
            <a:schemeClr val="bg1">
              <a:lumMod val="95000"/>
            </a:schemeClr>
          </a:solidFill>
          <a:ln w="25400">
            <a:gradFill flip="none" rotWithShape="1">
              <a:gsLst>
                <a:gs pos="0">
                  <a:schemeClr val="bg1">
                    <a:lumMod val="75000"/>
                  </a:schemeClr>
                </a:gs>
                <a:gs pos="100000">
                  <a:schemeClr val="bg1"/>
                </a:gs>
              </a:gsLst>
              <a:lin ang="2700000" scaled="1"/>
            </a:gradFill>
          </a:ln>
          <a:effectLst>
            <a:innerShdw blurRad="889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mtClean="0">
                <a:solidFill>
                  <a:schemeClr val="tx1">
                    <a:lumMod val="75000"/>
                    <a:lumOff val="25000"/>
                  </a:schemeClr>
                </a:solidFill>
              </a:rPr>
              <a:t>选题讲科学</a:t>
            </a:r>
            <a:endParaRPr lang="zh-CN" altLang="en-US">
              <a:solidFill>
                <a:schemeClr val="tx1">
                  <a:lumMod val="75000"/>
                  <a:lumOff val="25000"/>
                </a:schemeClr>
              </a:solidFill>
            </a:endParaRPr>
          </a:p>
        </p:txBody>
      </p:sp>
      <p:sp>
        <p:nvSpPr>
          <p:cNvPr id="9" name="五边形 8"/>
          <p:cNvSpPr/>
          <p:nvPr/>
        </p:nvSpPr>
        <p:spPr>
          <a:xfrm>
            <a:off x="10678795" y="268605"/>
            <a:ext cx="1483360" cy="431800"/>
          </a:xfrm>
          <a:prstGeom prst="homePlate">
            <a:avLst/>
          </a:prstGeom>
          <a:solidFill>
            <a:schemeClr val="bg1">
              <a:lumMod val="95000"/>
            </a:schemeClr>
          </a:solidFill>
          <a:ln w="25400">
            <a:gradFill flip="none" rotWithShape="1">
              <a:gsLst>
                <a:gs pos="0">
                  <a:schemeClr val="bg1">
                    <a:lumMod val="75000"/>
                  </a:schemeClr>
                </a:gs>
                <a:gs pos="100000">
                  <a:schemeClr val="bg1"/>
                </a:gs>
              </a:gsLst>
              <a:lin ang="2700000" scaled="1"/>
            </a:gradFill>
          </a:ln>
          <a:effectLst>
            <a:innerShdw blurRad="889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mtClean="0">
                <a:solidFill>
                  <a:schemeClr val="tx1">
                    <a:lumMod val="75000"/>
                    <a:lumOff val="25000"/>
                  </a:schemeClr>
                </a:solidFill>
              </a:rPr>
              <a:t>讲解重拓展</a:t>
            </a:r>
            <a:endParaRPr lang="zh-CN" altLang="en-US">
              <a:solidFill>
                <a:schemeClr val="tx1">
                  <a:lumMod val="75000"/>
                  <a:lumOff val="25000"/>
                </a:schemeClr>
              </a:solidFill>
            </a:endParaRPr>
          </a:p>
        </p:txBody>
      </p:sp>
      <p:sp>
        <p:nvSpPr>
          <p:cNvPr id="7" name="文本框 6"/>
          <p:cNvSpPr txBox="1"/>
          <p:nvPr/>
        </p:nvSpPr>
        <p:spPr>
          <a:xfrm>
            <a:off x="479425" y="1412875"/>
            <a:ext cx="11379200" cy="3969385"/>
          </a:xfrm>
          <a:prstGeom prst="rect">
            <a:avLst/>
          </a:prstGeom>
          <a:noFill/>
        </p:spPr>
        <p:txBody>
          <a:bodyPr wrap="square" rtlCol="0">
            <a:spAutoFit/>
          </a:bodyPr>
          <a:p>
            <a:pPr>
              <a:lnSpc>
                <a:spcPct val="150000"/>
              </a:lnSpc>
            </a:pPr>
            <a:r>
              <a:rPr lang="zh-CN" altLang="en-US" sz="2800" b="1" dirty="0">
                <a:solidFill>
                  <a:srgbClr val="0000FF"/>
                </a:solidFill>
                <a:sym typeface="+mn-ea"/>
              </a:rPr>
              <a:t>隋唐时期：</a:t>
            </a:r>
            <a:r>
              <a:rPr lang="en-US" altLang="zh-CN" sz="2800" b="1" dirty="0">
                <a:solidFill>
                  <a:srgbClr val="000000"/>
                </a:solidFill>
                <a:sym typeface="+mn-ea"/>
              </a:rPr>
              <a:t>581</a:t>
            </a:r>
            <a:r>
              <a:rPr lang="zh-CN" altLang="en-US" sz="2800" b="1" dirty="0">
                <a:solidFill>
                  <a:srgbClr val="000000"/>
                </a:solidFill>
                <a:sym typeface="+mn-ea"/>
              </a:rPr>
              <a:t>年</a:t>
            </a:r>
            <a:r>
              <a:rPr lang="en-US" altLang="zh-CN" sz="2800" b="1" dirty="0">
                <a:solidFill>
                  <a:srgbClr val="000000"/>
                </a:solidFill>
                <a:sym typeface="+mn-ea"/>
              </a:rPr>
              <a:t>-907</a:t>
            </a:r>
            <a:r>
              <a:rPr lang="zh-CN" altLang="en-US" sz="2800" b="1" dirty="0">
                <a:solidFill>
                  <a:srgbClr val="000000"/>
                </a:solidFill>
                <a:sym typeface="+mn-ea"/>
              </a:rPr>
              <a:t>年，</a:t>
            </a:r>
            <a:r>
              <a:rPr lang="zh-CN" altLang="en-US" sz="2800" b="1" dirty="0">
                <a:solidFill>
                  <a:srgbClr val="FF0000"/>
                </a:solidFill>
                <a:sym typeface="+mn-ea"/>
              </a:rPr>
              <a:t>繁荣与开放</a:t>
            </a:r>
            <a:endParaRPr lang="en-US" altLang="zh-CN" sz="2800" b="1" dirty="0">
              <a:solidFill>
                <a:srgbClr val="FF0000"/>
              </a:solidFill>
            </a:endParaRPr>
          </a:p>
          <a:p>
            <a:pPr>
              <a:lnSpc>
                <a:spcPct val="150000"/>
              </a:lnSpc>
            </a:pPr>
            <a:r>
              <a:rPr lang="zh-CN" altLang="en-US" sz="2800" b="1" dirty="0">
                <a:solidFill>
                  <a:srgbClr val="000000"/>
                </a:solidFill>
                <a:sym typeface="+mn-ea"/>
              </a:rPr>
              <a:t>                  封建经济繁荣，农业、手工业、商业发展迅速；</a:t>
            </a:r>
            <a:endParaRPr lang="en-US" altLang="zh-CN" sz="2800" b="1" dirty="0">
              <a:solidFill>
                <a:srgbClr val="000000"/>
              </a:solidFill>
            </a:endParaRPr>
          </a:p>
          <a:p>
            <a:pPr>
              <a:lnSpc>
                <a:spcPct val="150000"/>
              </a:lnSpc>
            </a:pPr>
            <a:r>
              <a:rPr lang="en-US" altLang="zh-CN" sz="2800" b="1" dirty="0">
                <a:solidFill>
                  <a:srgbClr val="000000"/>
                </a:solidFill>
                <a:sym typeface="+mn-ea"/>
              </a:rPr>
              <a:t>                  </a:t>
            </a:r>
            <a:r>
              <a:rPr lang="zh-CN" altLang="en-US" sz="2800" b="1" dirty="0">
                <a:solidFill>
                  <a:srgbClr val="000000"/>
                </a:solidFill>
                <a:sym typeface="+mn-ea"/>
              </a:rPr>
              <a:t>中央集权制度完善：科举制、三省六部制；</a:t>
            </a:r>
            <a:endParaRPr lang="en-US" altLang="zh-CN" sz="2800" b="1" dirty="0">
              <a:solidFill>
                <a:srgbClr val="000000"/>
              </a:solidFill>
            </a:endParaRPr>
          </a:p>
          <a:p>
            <a:pPr>
              <a:lnSpc>
                <a:spcPct val="150000"/>
              </a:lnSpc>
            </a:pPr>
            <a:r>
              <a:rPr lang="en-US" altLang="zh-CN" sz="2800" b="1" dirty="0">
                <a:solidFill>
                  <a:srgbClr val="000000"/>
                </a:solidFill>
                <a:sym typeface="+mn-ea"/>
              </a:rPr>
              <a:t>                  </a:t>
            </a:r>
            <a:r>
              <a:rPr lang="zh-CN" altLang="en-US" sz="2800" b="1" dirty="0">
                <a:solidFill>
                  <a:srgbClr val="000000"/>
                </a:solidFill>
                <a:sym typeface="+mn-ea"/>
              </a:rPr>
              <a:t>儒家思想发展，文化繁荣，兼收并蓄；</a:t>
            </a:r>
            <a:endParaRPr lang="en-US" altLang="zh-CN" sz="2800" b="1" dirty="0">
              <a:solidFill>
                <a:srgbClr val="000000"/>
              </a:solidFill>
            </a:endParaRPr>
          </a:p>
          <a:p>
            <a:pPr>
              <a:lnSpc>
                <a:spcPct val="150000"/>
              </a:lnSpc>
            </a:pPr>
            <a:r>
              <a:rPr lang="en-US" altLang="zh-CN" sz="2800" b="1" dirty="0">
                <a:solidFill>
                  <a:srgbClr val="000000"/>
                </a:solidFill>
                <a:sym typeface="+mn-ea"/>
              </a:rPr>
              <a:t>                  </a:t>
            </a:r>
            <a:r>
              <a:rPr lang="zh-CN" altLang="en-US" sz="2800" b="1" dirty="0">
                <a:solidFill>
                  <a:srgbClr val="000000"/>
                </a:solidFill>
                <a:sym typeface="+mn-ea"/>
              </a:rPr>
              <a:t>对外开放，双向交流，海陆并举；</a:t>
            </a:r>
            <a:endParaRPr lang="en-US" altLang="zh-CN" sz="2800" b="1" dirty="0">
              <a:solidFill>
                <a:srgbClr val="000000"/>
              </a:solidFill>
            </a:endParaRPr>
          </a:p>
          <a:p>
            <a:pPr>
              <a:lnSpc>
                <a:spcPct val="150000"/>
              </a:lnSpc>
            </a:pPr>
            <a:r>
              <a:rPr lang="en-US" altLang="zh-CN" sz="2800" b="1" dirty="0">
                <a:solidFill>
                  <a:srgbClr val="000000"/>
                </a:solidFill>
                <a:sym typeface="+mn-ea"/>
              </a:rPr>
              <a:t>                  </a:t>
            </a:r>
            <a:r>
              <a:rPr lang="zh-CN" altLang="en-US" sz="2800" b="1" dirty="0">
                <a:solidFill>
                  <a:srgbClr val="000000"/>
                </a:solidFill>
                <a:sym typeface="+mn-ea"/>
              </a:rPr>
              <a:t>民族和睦，交往方式多样</a:t>
            </a:r>
            <a:endParaRPr lang="zh-CN" altLang="en-US" sz="2800" dirty="0" smtClean="0">
              <a:latin typeface="Arial" panose="020B0604020202020204" pitchFamily="34" charset="0"/>
              <a:ea typeface="微软雅黑" panose="020B0503020204020204" charset="-122"/>
            </a:endParaRPr>
          </a:p>
        </p:txBody>
      </p:sp>
      <p:sp>
        <p:nvSpPr>
          <p:cNvPr id="57352" name="文本框 7"/>
          <p:cNvSpPr txBox="1">
            <a:spLocks noChangeArrowheads="1"/>
          </p:cNvSpPr>
          <p:nvPr/>
        </p:nvSpPr>
        <p:spPr bwMode="auto">
          <a:xfrm>
            <a:off x="479425" y="835978"/>
            <a:ext cx="10419556" cy="521970"/>
          </a:xfrm>
          <a:prstGeom prst="rect">
            <a:avLst/>
          </a:prstGeom>
          <a:noFill/>
          <a:ln>
            <a:noFill/>
          </a:ln>
        </p:spPr>
        <p:txBody>
          <a:bodyPr wrap="square">
            <a:spAutoFit/>
          </a:bodyPr>
          <a:lstStyle>
            <a:lvl1pPr>
              <a:defRPr>
                <a:solidFill>
                  <a:schemeClr val="tx1"/>
                </a:solidFill>
                <a:latin typeface="等线" panose="02010600030101010101" charset="-122"/>
                <a:ea typeface="等线" panose="02010600030101010101" charset="-122"/>
              </a:defRPr>
            </a:lvl1pPr>
            <a:lvl2pPr marL="742950" indent="-285750">
              <a:defRPr>
                <a:solidFill>
                  <a:schemeClr val="tx1"/>
                </a:solidFill>
                <a:latin typeface="等线" panose="02010600030101010101" charset="-122"/>
                <a:ea typeface="等线" panose="02010600030101010101" charset="-122"/>
              </a:defRPr>
            </a:lvl2pPr>
            <a:lvl3pPr marL="1143000" indent="-228600">
              <a:defRPr>
                <a:solidFill>
                  <a:schemeClr val="tx1"/>
                </a:solidFill>
                <a:latin typeface="等线" panose="02010600030101010101" charset="-122"/>
                <a:ea typeface="等线" panose="02010600030101010101" charset="-122"/>
              </a:defRPr>
            </a:lvl3pPr>
            <a:lvl4pPr marL="1600200" indent="-228600">
              <a:defRPr>
                <a:solidFill>
                  <a:schemeClr val="tx1"/>
                </a:solidFill>
                <a:latin typeface="等线" panose="02010600030101010101" charset="-122"/>
                <a:ea typeface="等线" panose="02010600030101010101" charset="-122"/>
              </a:defRPr>
            </a:lvl4pPr>
            <a:lvl5pPr marL="2057400" indent="-228600">
              <a:defRPr>
                <a:solidFill>
                  <a:schemeClr val="tx1"/>
                </a:solidFill>
                <a:latin typeface="等线" panose="02010600030101010101" charset="-122"/>
                <a:ea typeface="等线" panose="02010600030101010101" charset="-122"/>
              </a:defRPr>
            </a:lvl5pPr>
            <a:lvl6pPr marL="2514600" indent="-228600" eaLnBrk="0" fontAlgn="base" hangingPunct="0">
              <a:spcBef>
                <a:spcPct val="0"/>
              </a:spcBef>
              <a:spcAft>
                <a:spcPct val="0"/>
              </a:spcAft>
              <a:defRPr>
                <a:solidFill>
                  <a:schemeClr val="tx1"/>
                </a:solidFill>
                <a:latin typeface="等线" panose="02010600030101010101" charset="-122"/>
                <a:ea typeface="等线" panose="02010600030101010101" charset="-122"/>
              </a:defRPr>
            </a:lvl6pPr>
            <a:lvl7pPr marL="2971800" indent="-228600" eaLnBrk="0" fontAlgn="base" hangingPunct="0">
              <a:spcBef>
                <a:spcPct val="0"/>
              </a:spcBef>
              <a:spcAft>
                <a:spcPct val="0"/>
              </a:spcAft>
              <a:defRPr>
                <a:solidFill>
                  <a:schemeClr val="tx1"/>
                </a:solidFill>
                <a:latin typeface="等线" panose="02010600030101010101" charset="-122"/>
                <a:ea typeface="等线" panose="02010600030101010101" charset="-122"/>
              </a:defRPr>
            </a:lvl7pPr>
            <a:lvl8pPr marL="3429000" indent="-228600" eaLnBrk="0" fontAlgn="base" hangingPunct="0">
              <a:spcBef>
                <a:spcPct val="0"/>
              </a:spcBef>
              <a:spcAft>
                <a:spcPct val="0"/>
              </a:spcAft>
              <a:defRPr>
                <a:solidFill>
                  <a:schemeClr val="tx1"/>
                </a:solidFill>
                <a:latin typeface="等线" panose="02010600030101010101" charset="-122"/>
                <a:ea typeface="等线" panose="02010600030101010101" charset="-122"/>
              </a:defRPr>
            </a:lvl8pPr>
            <a:lvl9pPr marL="3886200" indent="-228600" eaLnBrk="0" fontAlgn="base" hangingPunct="0">
              <a:spcBef>
                <a:spcPct val="0"/>
              </a:spcBef>
              <a:spcAft>
                <a:spcPct val="0"/>
              </a:spcAft>
              <a:defRPr>
                <a:solidFill>
                  <a:schemeClr val="tx1"/>
                </a:solidFill>
                <a:latin typeface="等线" panose="02010600030101010101" charset="-122"/>
                <a:ea typeface="等线" panose="02010600030101010101" charset="-122"/>
              </a:defRPr>
            </a:lvl9pPr>
          </a:lstStyle>
          <a:p>
            <a:pPr eaLnBrk="1" hangingPunct="1"/>
            <a:r>
              <a:rPr lang="zh-CN" altLang="en-US" sz="2800" b="1" dirty="0">
                <a:solidFill>
                  <a:srgbClr val="FF0000"/>
                </a:solidFill>
                <a:latin typeface="黑体" panose="02010609060101010101" charset="-122"/>
                <a:ea typeface="黑体" panose="02010609060101010101" charset="-122"/>
              </a:rPr>
              <a:t>一、掌握每个时代的阶段特征：时间、关键词、特殊性</a:t>
            </a:r>
            <a:endParaRPr lang="zh-CN" altLang="en-US" sz="2800" b="1" dirty="0">
              <a:solidFill>
                <a:srgbClr val="FF0000"/>
              </a:solidFill>
              <a:latin typeface="黑体" panose="02010609060101010101" charset="-122"/>
              <a:ea typeface="黑体" panose="02010609060101010101"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mph" presetSubtype="0" autoRev="1" fill="hold" grpId="0" nodeType="withEffect">
                                  <p:stCondLst>
                                    <p:cond delay="0"/>
                                  </p:stCondLst>
                                  <p:childTnLst>
                                    <p:animScale>
                                      <p:cBhvr>
                                        <p:cTn id="6" dur="300" fill="hold"/>
                                        <p:tgtEl>
                                          <p:spTgt spid="2"/>
                                        </p:tgtEl>
                                      </p:cBhvr>
                                      <p:by x="120000" y="12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五边形 1"/>
          <p:cNvSpPr/>
          <p:nvPr/>
        </p:nvSpPr>
        <p:spPr>
          <a:xfrm>
            <a:off x="3791395" y="268412"/>
            <a:ext cx="1794048" cy="432104"/>
          </a:xfrm>
          <a:prstGeom prst="homePlate">
            <a:avLst/>
          </a:prstGeom>
          <a:solidFill>
            <a:schemeClr val="bg1">
              <a:lumMod val="95000"/>
            </a:schemeClr>
          </a:solidFill>
          <a:ln w="25400">
            <a:gradFill flip="none" rotWithShape="1">
              <a:gsLst>
                <a:gs pos="0">
                  <a:schemeClr val="bg1">
                    <a:lumMod val="75000"/>
                  </a:schemeClr>
                </a:gs>
                <a:gs pos="100000">
                  <a:schemeClr val="bg1"/>
                </a:gs>
              </a:gsLst>
              <a:lin ang="2700000" scaled="1"/>
            </a:gradFill>
          </a:ln>
          <a:effectLst>
            <a:innerShdw blurRad="889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a:solidFill>
                  <a:schemeClr val="tx1"/>
                </a:solidFill>
              </a:rPr>
              <a:t>对比必求真</a:t>
            </a:r>
            <a:endParaRPr lang="zh-CN" altLang="en-US" b="1">
              <a:solidFill>
                <a:schemeClr val="tx1"/>
              </a:solidFill>
            </a:endParaRPr>
          </a:p>
        </p:txBody>
      </p:sp>
      <p:sp>
        <p:nvSpPr>
          <p:cNvPr id="3" name="五边形 2"/>
          <p:cNvSpPr/>
          <p:nvPr/>
        </p:nvSpPr>
        <p:spPr>
          <a:xfrm>
            <a:off x="5862320" y="268605"/>
            <a:ext cx="1445895" cy="431800"/>
          </a:xfrm>
          <a:prstGeom prst="homePlate">
            <a:avLst/>
          </a:prstGeom>
          <a:solidFill>
            <a:schemeClr val="bg1">
              <a:lumMod val="95000"/>
            </a:schemeClr>
          </a:solidFill>
          <a:ln w="25400">
            <a:gradFill flip="none" rotWithShape="1">
              <a:gsLst>
                <a:gs pos="0">
                  <a:schemeClr val="bg1">
                    <a:lumMod val="75000"/>
                  </a:schemeClr>
                </a:gs>
                <a:gs pos="100000">
                  <a:schemeClr val="bg1"/>
                </a:gs>
              </a:gsLst>
              <a:lin ang="2700000" scaled="1"/>
            </a:gradFill>
          </a:ln>
          <a:effectLst>
            <a:innerShdw blurRad="889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solidFill>
                  <a:schemeClr val="accent5"/>
                </a:solidFill>
              </a:rPr>
              <a:t>复习需全面</a:t>
            </a:r>
            <a:endParaRPr lang="zh-CN" altLang="en-US">
              <a:solidFill>
                <a:schemeClr val="accent5"/>
              </a:solidFill>
            </a:endParaRPr>
          </a:p>
        </p:txBody>
      </p:sp>
      <p:sp>
        <p:nvSpPr>
          <p:cNvPr id="4" name="五边形 3"/>
          <p:cNvSpPr/>
          <p:nvPr/>
        </p:nvSpPr>
        <p:spPr>
          <a:xfrm>
            <a:off x="7464425" y="268605"/>
            <a:ext cx="1445895" cy="431800"/>
          </a:xfrm>
          <a:prstGeom prst="homePlate">
            <a:avLst/>
          </a:prstGeom>
          <a:solidFill>
            <a:schemeClr val="bg1">
              <a:lumMod val="95000"/>
            </a:schemeClr>
          </a:solidFill>
          <a:ln w="25400">
            <a:gradFill flip="none" rotWithShape="1">
              <a:gsLst>
                <a:gs pos="0">
                  <a:schemeClr val="bg1">
                    <a:lumMod val="75000"/>
                  </a:schemeClr>
                </a:gs>
                <a:gs pos="100000">
                  <a:schemeClr val="bg1"/>
                </a:gs>
              </a:gsLst>
              <a:lin ang="2700000" scaled="1"/>
            </a:gradFill>
          </a:ln>
          <a:effectLst>
            <a:innerShdw blurRad="889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solidFill>
                  <a:schemeClr val="tx1">
                    <a:lumMod val="60000"/>
                    <a:lumOff val="40000"/>
                  </a:schemeClr>
                </a:solidFill>
              </a:rPr>
              <a:t>研题摸规律</a:t>
            </a:r>
            <a:endParaRPr lang="zh-CN" altLang="en-US">
              <a:solidFill>
                <a:schemeClr val="tx1">
                  <a:lumMod val="60000"/>
                  <a:lumOff val="40000"/>
                </a:schemeClr>
              </a:solidFill>
            </a:endParaRPr>
          </a:p>
        </p:txBody>
      </p:sp>
      <p:sp>
        <p:nvSpPr>
          <p:cNvPr id="5" name="五边形 4"/>
          <p:cNvSpPr/>
          <p:nvPr/>
        </p:nvSpPr>
        <p:spPr>
          <a:xfrm>
            <a:off x="8900160" y="268605"/>
            <a:ext cx="1516380" cy="431800"/>
          </a:xfrm>
          <a:prstGeom prst="homePlate">
            <a:avLst/>
          </a:prstGeom>
          <a:solidFill>
            <a:schemeClr val="bg1">
              <a:lumMod val="95000"/>
            </a:schemeClr>
          </a:solidFill>
          <a:ln w="25400">
            <a:gradFill flip="none" rotWithShape="1">
              <a:gsLst>
                <a:gs pos="0">
                  <a:schemeClr val="bg1">
                    <a:lumMod val="75000"/>
                  </a:schemeClr>
                </a:gs>
                <a:gs pos="100000">
                  <a:schemeClr val="bg1"/>
                </a:gs>
              </a:gsLst>
              <a:lin ang="2700000" scaled="1"/>
            </a:gradFill>
          </a:ln>
          <a:effectLst>
            <a:innerShdw blurRad="889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mtClean="0">
                <a:solidFill>
                  <a:schemeClr val="tx1">
                    <a:lumMod val="75000"/>
                    <a:lumOff val="25000"/>
                  </a:schemeClr>
                </a:solidFill>
              </a:rPr>
              <a:t>选题讲科学</a:t>
            </a:r>
            <a:endParaRPr lang="zh-CN" altLang="en-US">
              <a:solidFill>
                <a:schemeClr val="tx1">
                  <a:lumMod val="75000"/>
                  <a:lumOff val="25000"/>
                </a:schemeClr>
              </a:solidFill>
            </a:endParaRPr>
          </a:p>
        </p:txBody>
      </p:sp>
      <p:sp>
        <p:nvSpPr>
          <p:cNvPr id="9" name="五边形 8"/>
          <p:cNvSpPr/>
          <p:nvPr/>
        </p:nvSpPr>
        <p:spPr>
          <a:xfrm>
            <a:off x="10678795" y="268605"/>
            <a:ext cx="1483360" cy="431800"/>
          </a:xfrm>
          <a:prstGeom prst="homePlate">
            <a:avLst/>
          </a:prstGeom>
          <a:solidFill>
            <a:schemeClr val="bg1">
              <a:lumMod val="95000"/>
            </a:schemeClr>
          </a:solidFill>
          <a:ln w="25400">
            <a:gradFill flip="none" rotWithShape="1">
              <a:gsLst>
                <a:gs pos="0">
                  <a:schemeClr val="bg1">
                    <a:lumMod val="75000"/>
                  </a:schemeClr>
                </a:gs>
                <a:gs pos="100000">
                  <a:schemeClr val="bg1"/>
                </a:gs>
              </a:gsLst>
              <a:lin ang="2700000" scaled="1"/>
            </a:gradFill>
          </a:ln>
          <a:effectLst>
            <a:innerShdw blurRad="889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mtClean="0">
                <a:solidFill>
                  <a:schemeClr val="tx1">
                    <a:lumMod val="75000"/>
                    <a:lumOff val="25000"/>
                  </a:schemeClr>
                </a:solidFill>
              </a:rPr>
              <a:t>讲解重拓展</a:t>
            </a:r>
            <a:endParaRPr lang="zh-CN" altLang="en-US">
              <a:solidFill>
                <a:schemeClr val="tx1">
                  <a:lumMod val="75000"/>
                  <a:lumOff val="25000"/>
                </a:schemeClr>
              </a:solidFill>
            </a:endParaRPr>
          </a:p>
        </p:txBody>
      </p:sp>
      <p:sp>
        <p:nvSpPr>
          <p:cNvPr id="7" name="文本框 6"/>
          <p:cNvSpPr txBox="1"/>
          <p:nvPr/>
        </p:nvSpPr>
        <p:spPr>
          <a:xfrm>
            <a:off x="479425" y="1412875"/>
            <a:ext cx="11379200" cy="5262245"/>
          </a:xfrm>
          <a:prstGeom prst="rect">
            <a:avLst/>
          </a:prstGeom>
          <a:noFill/>
        </p:spPr>
        <p:txBody>
          <a:bodyPr wrap="square" rtlCol="0">
            <a:spAutoFit/>
          </a:bodyPr>
          <a:p>
            <a:pPr eaLnBrk="1" hangingPunct="1">
              <a:lnSpc>
                <a:spcPct val="150000"/>
              </a:lnSpc>
            </a:pPr>
            <a:r>
              <a:rPr lang="zh-CN" altLang="en-US" sz="2800" b="1" dirty="0">
                <a:solidFill>
                  <a:srgbClr val="0000FF"/>
                </a:solidFill>
                <a:sym typeface="+mn-ea"/>
              </a:rPr>
              <a:t>辽宋夏金元时期：</a:t>
            </a:r>
            <a:r>
              <a:rPr lang="en-US" altLang="zh-CN" sz="2800" b="1" dirty="0">
                <a:solidFill>
                  <a:srgbClr val="000000"/>
                </a:solidFill>
                <a:sym typeface="+mn-ea"/>
              </a:rPr>
              <a:t>907</a:t>
            </a:r>
            <a:r>
              <a:rPr lang="zh-CN" altLang="en-US" sz="2800" b="1" dirty="0">
                <a:solidFill>
                  <a:srgbClr val="000000"/>
                </a:solidFill>
                <a:sym typeface="+mn-ea"/>
              </a:rPr>
              <a:t>年</a:t>
            </a:r>
            <a:r>
              <a:rPr lang="en-US" altLang="zh-CN" sz="2800" b="1" dirty="0">
                <a:solidFill>
                  <a:srgbClr val="000000"/>
                </a:solidFill>
                <a:sym typeface="+mn-ea"/>
              </a:rPr>
              <a:t>-1368</a:t>
            </a:r>
            <a:r>
              <a:rPr lang="zh-CN" altLang="en-US" sz="2800" b="1" dirty="0">
                <a:solidFill>
                  <a:srgbClr val="000000"/>
                </a:solidFill>
                <a:sym typeface="+mn-ea"/>
              </a:rPr>
              <a:t>年，</a:t>
            </a:r>
            <a:r>
              <a:rPr lang="zh-CN" altLang="en-US" sz="2800" b="1" dirty="0">
                <a:solidFill>
                  <a:srgbClr val="FF0000"/>
                </a:solidFill>
                <a:sym typeface="+mn-ea"/>
              </a:rPr>
              <a:t>民族关系发展和社会变化</a:t>
            </a:r>
            <a:endParaRPr lang="en-US" altLang="zh-CN" sz="2800" b="1" dirty="0">
              <a:solidFill>
                <a:srgbClr val="FF0000"/>
              </a:solidFill>
            </a:endParaRPr>
          </a:p>
          <a:p>
            <a:pPr eaLnBrk="1" hangingPunct="1">
              <a:lnSpc>
                <a:spcPct val="150000"/>
              </a:lnSpc>
            </a:pPr>
            <a:r>
              <a:rPr lang="zh-CN" altLang="en-US" sz="2800" b="1" dirty="0">
                <a:solidFill>
                  <a:srgbClr val="000000"/>
                </a:solidFill>
                <a:sym typeface="+mn-ea"/>
              </a:rPr>
              <a:t>                             封建经济发展，经济重心南移；</a:t>
            </a:r>
            <a:endParaRPr lang="en-US" altLang="zh-CN" sz="2800" b="1" dirty="0">
              <a:solidFill>
                <a:srgbClr val="000000"/>
              </a:solidFill>
            </a:endParaRPr>
          </a:p>
          <a:p>
            <a:pPr eaLnBrk="1" hangingPunct="1">
              <a:lnSpc>
                <a:spcPct val="150000"/>
              </a:lnSpc>
            </a:pPr>
            <a:r>
              <a:rPr lang="en-US" altLang="zh-CN" sz="2800" b="1" dirty="0">
                <a:solidFill>
                  <a:srgbClr val="000000"/>
                </a:solidFill>
                <a:sym typeface="+mn-ea"/>
              </a:rPr>
              <a:t>                             </a:t>
            </a:r>
            <a:r>
              <a:rPr lang="zh-CN" altLang="en-US" sz="2800" b="1" dirty="0">
                <a:solidFill>
                  <a:srgbClr val="000000"/>
                </a:solidFill>
                <a:sym typeface="+mn-ea"/>
              </a:rPr>
              <a:t>民族政权并立，民族融合加强；</a:t>
            </a:r>
            <a:endParaRPr lang="en-US" altLang="zh-CN" sz="2800" b="1" dirty="0">
              <a:solidFill>
                <a:srgbClr val="000000"/>
              </a:solidFill>
            </a:endParaRPr>
          </a:p>
          <a:p>
            <a:pPr eaLnBrk="1" hangingPunct="1">
              <a:lnSpc>
                <a:spcPct val="150000"/>
              </a:lnSpc>
            </a:pPr>
            <a:r>
              <a:rPr lang="en-US" altLang="zh-CN" sz="2800" b="1" dirty="0">
                <a:solidFill>
                  <a:srgbClr val="000000"/>
                </a:solidFill>
                <a:sym typeface="+mn-ea"/>
              </a:rPr>
              <a:t>                             </a:t>
            </a:r>
            <a:r>
              <a:rPr lang="zh-CN" altLang="en-US" sz="2800" b="1" dirty="0">
                <a:solidFill>
                  <a:srgbClr val="000000"/>
                </a:solidFill>
                <a:sym typeface="+mn-ea"/>
              </a:rPr>
              <a:t>海外贸易兴盛，海路为主</a:t>
            </a:r>
            <a:endParaRPr lang="en-US" altLang="zh-CN" sz="2800" b="1" dirty="0">
              <a:solidFill>
                <a:srgbClr val="000000"/>
              </a:solidFill>
            </a:endParaRPr>
          </a:p>
          <a:p>
            <a:pPr>
              <a:lnSpc>
                <a:spcPct val="150000"/>
              </a:lnSpc>
            </a:pPr>
            <a:r>
              <a:rPr lang="zh-CN" altLang="en-US" sz="2800" b="1" dirty="0">
                <a:solidFill>
                  <a:srgbClr val="0000FF"/>
                </a:solidFill>
                <a:sym typeface="+mn-ea"/>
              </a:rPr>
              <a:t>明清时期：</a:t>
            </a:r>
            <a:r>
              <a:rPr lang="en-US" altLang="zh-CN" sz="2800" b="1" dirty="0">
                <a:solidFill>
                  <a:srgbClr val="000000"/>
                </a:solidFill>
                <a:sym typeface="+mn-ea"/>
              </a:rPr>
              <a:t>1368</a:t>
            </a:r>
            <a:r>
              <a:rPr lang="zh-CN" altLang="en-US" sz="2800" b="1" dirty="0">
                <a:solidFill>
                  <a:srgbClr val="000000"/>
                </a:solidFill>
                <a:sym typeface="+mn-ea"/>
              </a:rPr>
              <a:t>年</a:t>
            </a:r>
            <a:r>
              <a:rPr lang="en-US" altLang="zh-CN" sz="2800" b="1" dirty="0">
                <a:solidFill>
                  <a:srgbClr val="000000"/>
                </a:solidFill>
                <a:sym typeface="+mn-ea"/>
              </a:rPr>
              <a:t>-1840</a:t>
            </a:r>
            <a:r>
              <a:rPr lang="zh-CN" altLang="en-US" sz="2800" b="1" dirty="0">
                <a:solidFill>
                  <a:srgbClr val="000000"/>
                </a:solidFill>
                <a:sym typeface="+mn-ea"/>
              </a:rPr>
              <a:t>年，</a:t>
            </a:r>
            <a:r>
              <a:rPr lang="zh-CN" altLang="en-US" sz="2800" b="1" dirty="0">
                <a:solidFill>
                  <a:srgbClr val="FF0000"/>
                </a:solidFill>
                <a:sym typeface="+mn-ea"/>
              </a:rPr>
              <a:t>封建社会由盛而衰</a:t>
            </a:r>
            <a:endParaRPr lang="en-US" altLang="zh-CN" sz="2800" b="1" dirty="0">
              <a:solidFill>
                <a:srgbClr val="FF0000"/>
              </a:solidFill>
            </a:endParaRPr>
          </a:p>
          <a:p>
            <a:pPr>
              <a:lnSpc>
                <a:spcPct val="150000"/>
              </a:lnSpc>
            </a:pPr>
            <a:r>
              <a:rPr lang="en-US" altLang="zh-CN" sz="2800" b="1" dirty="0">
                <a:solidFill>
                  <a:srgbClr val="000000"/>
                </a:solidFill>
                <a:sym typeface="+mn-ea"/>
              </a:rPr>
              <a:t>                  </a:t>
            </a:r>
            <a:r>
              <a:rPr lang="zh-CN" altLang="en-US" sz="2800" b="1" dirty="0">
                <a:solidFill>
                  <a:srgbClr val="000000"/>
                </a:solidFill>
                <a:sym typeface="+mn-ea"/>
              </a:rPr>
              <a:t>君主专制空前加强；</a:t>
            </a:r>
            <a:endParaRPr lang="en-US" altLang="zh-CN" sz="2800" b="1" dirty="0">
              <a:solidFill>
                <a:srgbClr val="000000"/>
              </a:solidFill>
            </a:endParaRPr>
          </a:p>
          <a:p>
            <a:pPr>
              <a:lnSpc>
                <a:spcPct val="150000"/>
              </a:lnSpc>
            </a:pPr>
            <a:r>
              <a:rPr lang="en-US" altLang="zh-CN" sz="2800" b="1" dirty="0">
                <a:solidFill>
                  <a:srgbClr val="000000"/>
                </a:solidFill>
                <a:sym typeface="+mn-ea"/>
              </a:rPr>
              <a:t>                  </a:t>
            </a:r>
            <a:r>
              <a:rPr lang="zh-CN" altLang="en-US" sz="2800" b="1" dirty="0">
                <a:solidFill>
                  <a:srgbClr val="000000"/>
                </a:solidFill>
                <a:sym typeface="+mn-ea"/>
              </a:rPr>
              <a:t>文化专制；</a:t>
            </a:r>
            <a:endParaRPr lang="en-US" altLang="zh-CN" sz="2800" b="1" dirty="0">
              <a:solidFill>
                <a:srgbClr val="000000"/>
              </a:solidFill>
            </a:endParaRPr>
          </a:p>
          <a:p>
            <a:pPr>
              <a:lnSpc>
                <a:spcPct val="150000"/>
              </a:lnSpc>
            </a:pPr>
            <a:r>
              <a:rPr lang="en-US" altLang="zh-CN" sz="2800" b="1" dirty="0">
                <a:solidFill>
                  <a:srgbClr val="000000"/>
                </a:solidFill>
                <a:sym typeface="+mn-ea"/>
              </a:rPr>
              <a:t>                  </a:t>
            </a:r>
            <a:r>
              <a:rPr lang="zh-CN" altLang="en-US" sz="2800" b="1" dirty="0">
                <a:solidFill>
                  <a:srgbClr val="000000"/>
                </a:solidFill>
                <a:sym typeface="+mn-ea"/>
              </a:rPr>
              <a:t>闭关锁国</a:t>
            </a:r>
            <a:endParaRPr lang="zh-CN" altLang="en-US" sz="2800" dirty="0" smtClean="0">
              <a:latin typeface="Arial" panose="020B0604020202020204" pitchFamily="34" charset="0"/>
              <a:ea typeface="微软雅黑" panose="020B0503020204020204" charset="-122"/>
            </a:endParaRPr>
          </a:p>
        </p:txBody>
      </p:sp>
      <p:sp>
        <p:nvSpPr>
          <p:cNvPr id="57352" name="文本框 7"/>
          <p:cNvSpPr txBox="1">
            <a:spLocks noChangeArrowheads="1"/>
          </p:cNvSpPr>
          <p:nvPr/>
        </p:nvSpPr>
        <p:spPr bwMode="auto">
          <a:xfrm>
            <a:off x="479425" y="835978"/>
            <a:ext cx="10419556" cy="521970"/>
          </a:xfrm>
          <a:prstGeom prst="rect">
            <a:avLst/>
          </a:prstGeom>
          <a:noFill/>
          <a:ln>
            <a:noFill/>
          </a:ln>
        </p:spPr>
        <p:txBody>
          <a:bodyPr wrap="square">
            <a:spAutoFit/>
          </a:bodyPr>
          <a:lstStyle>
            <a:lvl1pPr>
              <a:defRPr>
                <a:solidFill>
                  <a:schemeClr val="tx1"/>
                </a:solidFill>
                <a:latin typeface="等线" panose="02010600030101010101" charset="-122"/>
                <a:ea typeface="等线" panose="02010600030101010101" charset="-122"/>
              </a:defRPr>
            </a:lvl1pPr>
            <a:lvl2pPr marL="742950" indent="-285750">
              <a:defRPr>
                <a:solidFill>
                  <a:schemeClr val="tx1"/>
                </a:solidFill>
                <a:latin typeface="等线" panose="02010600030101010101" charset="-122"/>
                <a:ea typeface="等线" panose="02010600030101010101" charset="-122"/>
              </a:defRPr>
            </a:lvl2pPr>
            <a:lvl3pPr marL="1143000" indent="-228600">
              <a:defRPr>
                <a:solidFill>
                  <a:schemeClr val="tx1"/>
                </a:solidFill>
                <a:latin typeface="等线" panose="02010600030101010101" charset="-122"/>
                <a:ea typeface="等线" panose="02010600030101010101" charset="-122"/>
              </a:defRPr>
            </a:lvl3pPr>
            <a:lvl4pPr marL="1600200" indent="-228600">
              <a:defRPr>
                <a:solidFill>
                  <a:schemeClr val="tx1"/>
                </a:solidFill>
                <a:latin typeface="等线" panose="02010600030101010101" charset="-122"/>
                <a:ea typeface="等线" panose="02010600030101010101" charset="-122"/>
              </a:defRPr>
            </a:lvl4pPr>
            <a:lvl5pPr marL="2057400" indent="-228600">
              <a:defRPr>
                <a:solidFill>
                  <a:schemeClr val="tx1"/>
                </a:solidFill>
                <a:latin typeface="等线" panose="02010600030101010101" charset="-122"/>
                <a:ea typeface="等线" panose="02010600030101010101" charset="-122"/>
              </a:defRPr>
            </a:lvl5pPr>
            <a:lvl6pPr marL="2514600" indent="-228600" eaLnBrk="0" fontAlgn="base" hangingPunct="0">
              <a:spcBef>
                <a:spcPct val="0"/>
              </a:spcBef>
              <a:spcAft>
                <a:spcPct val="0"/>
              </a:spcAft>
              <a:defRPr>
                <a:solidFill>
                  <a:schemeClr val="tx1"/>
                </a:solidFill>
                <a:latin typeface="等线" panose="02010600030101010101" charset="-122"/>
                <a:ea typeface="等线" panose="02010600030101010101" charset="-122"/>
              </a:defRPr>
            </a:lvl6pPr>
            <a:lvl7pPr marL="2971800" indent="-228600" eaLnBrk="0" fontAlgn="base" hangingPunct="0">
              <a:spcBef>
                <a:spcPct val="0"/>
              </a:spcBef>
              <a:spcAft>
                <a:spcPct val="0"/>
              </a:spcAft>
              <a:defRPr>
                <a:solidFill>
                  <a:schemeClr val="tx1"/>
                </a:solidFill>
                <a:latin typeface="等线" panose="02010600030101010101" charset="-122"/>
                <a:ea typeface="等线" panose="02010600030101010101" charset="-122"/>
              </a:defRPr>
            </a:lvl7pPr>
            <a:lvl8pPr marL="3429000" indent="-228600" eaLnBrk="0" fontAlgn="base" hangingPunct="0">
              <a:spcBef>
                <a:spcPct val="0"/>
              </a:spcBef>
              <a:spcAft>
                <a:spcPct val="0"/>
              </a:spcAft>
              <a:defRPr>
                <a:solidFill>
                  <a:schemeClr val="tx1"/>
                </a:solidFill>
                <a:latin typeface="等线" panose="02010600030101010101" charset="-122"/>
                <a:ea typeface="等线" panose="02010600030101010101" charset="-122"/>
              </a:defRPr>
            </a:lvl8pPr>
            <a:lvl9pPr marL="3886200" indent="-228600" eaLnBrk="0" fontAlgn="base" hangingPunct="0">
              <a:spcBef>
                <a:spcPct val="0"/>
              </a:spcBef>
              <a:spcAft>
                <a:spcPct val="0"/>
              </a:spcAft>
              <a:defRPr>
                <a:solidFill>
                  <a:schemeClr val="tx1"/>
                </a:solidFill>
                <a:latin typeface="等线" panose="02010600030101010101" charset="-122"/>
                <a:ea typeface="等线" panose="02010600030101010101" charset="-122"/>
              </a:defRPr>
            </a:lvl9pPr>
          </a:lstStyle>
          <a:p>
            <a:pPr eaLnBrk="1" hangingPunct="1"/>
            <a:r>
              <a:rPr lang="zh-CN" altLang="en-US" sz="2800" b="1" dirty="0">
                <a:solidFill>
                  <a:srgbClr val="FF0000"/>
                </a:solidFill>
                <a:latin typeface="黑体" panose="02010609060101010101" charset="-122"/>
                <a:ea typeface="黑体" panose="02010609060101010101" charset="-122"/>
              </a:rPr>
              <a:t>一、掌握每个时代的阶段特征：时间、关键词、特殊性</a:t>
            </a:r>
            <a:endParaRPr lang="zh-CN" altLang="en-US" sz="2800" b="1" dirty="0">
              <a:solidFill>
                <a:srgbClr val="FF0000"/>
              </a:solidFill>
              <a:latin typeface="黑体" panose="02010609060101010101" charset="-122"/>
              <a:ea typeface="黑体" panose="02010609060101010101"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mph" presetSubtype="0" autoRev="1" fill="hold" grpId="0" nodeType="withEffect">
                                  <p:stCondLst>
                                    <p:cond delay="0"/>
                                  </p:stCondLst>
                                  <p:childTnLst>
                                    <p:animScale>
                                      <p:cBhvr>
                                        <p:cTn id="6" dur="300" fill="hold"/>
                                        <p:tgtEl>
                                          <p:spTgt spid="2"/>
                                        </p:tgtEl>
                                      </p:cBhvr>
                                      <p:by x="120000" y="12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五边形 1"/>
          <p:cNvSpPr/>
          <p:nvPr/>
        </p:nvSpPr>
        <p:spPr>
          <a:xfrm>
            <a:off x="3791395" y="268412"/>
            <a:ext cx="1794048" cy="432104"/>
          </a:xfrm>
          <a:prstGeom prst="homePlate">
            <a:avLst/>
          </a:prstGeom>
          <a:solidFill>
            <a:schemeClr val="bg1">
              <a:lumMod val="95000"/>
            </a:schemeClr>
          </a:solidFill>
          <a:ln w="25400">
            <a:gradFill flip="none" rotWithShape="1">
              <a:gsLst>
                <a:gs pos="0">
                  <a:schemeClr val="bg1">
                    <a:lumMod val="75000"/>
                  </a:schemeClr>
                </a:gs>
                <a:gs pos="100000">
                  <a:schemeClr val="bg1"/>
                </a:gs>
              </a:gsLst>
              <a:lin ang="2700000" scaled="1"/>
            </a:gradFill>
          </a:ln>
          <a:effectLst>
            <a:innerShdw blurRad="889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a:solidFill>
                  <a:schemeClr val="tx1"/>
                </a:solidFill>
              </a:rPr>
              <a:t>对比必求真</a:t>
            </a:r>
            <a:endParaRPr lang="zh-CN" altLang="en-US" b="1">
              <a:solidFill>
                <a:schemeClr val="tx1"/>
              </a:solidFill>
            </a:endParaRPr>
          </a:p>
        </p:txBody>
      </p:sp>
      <p:sp>
        <p:nvSpPr>
          <p:cNvPr id="3" name="五边形 2"/>
          <p:cNvSpPr/>
          <p:nvPr/>
        </p:nvSpPr>
        <p:spPr>
          <a:xfrm>
            <a:off x="5862320" y="268605"/>
            <a:ext cx="1445895" cy="431800"/>
          </a:xfrm>
          <a:prstGeom prst="homePlate">
            <a:avLst/>
          </a:prstGeom>
          <a:solidFill>
            <a:schemeClr val="bg1">
              <a:lumMod val="95000"/>
            </a:schemeClr>
          </a:solidFill>
          <a:ln w="25400">
            <a:gradFill flip="none" rotWithShape="1">
              <a:gsLst>
                <a:gs pos="0">
                  <a:schemeClr val="bg1">
                    <a:lumMod val="75000"/>
                  </a:schemeClr>
                </a:gs>
                <a:gs pos="100000">
                  <a:schemeClr val="bg1"/>
                </a:gs>
              </a:gsLst>
              <a:lin ang="2700000" scaled="1"/>
            </a:gradFill>
          </a:ln>
          <a:effectLst>
            <a:innerShdw blurRad="889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solidFill>
                  <a:schemeClr val="accent5"/>
                </a:solidFill>
              </a:rPr>
              <a:t>复习需全面</a:t>
            </a:r>
            <a:endParaRPr lang="zh-CN" altLang="en-US">
              <a:solidFill>
                <a:schemeClr val="accent5"/>
              </a:solidFill>
            </a:endParaRPr>
          </a:p>
        </p:txBody>
      </p:sp>
      <p:sp>
        <p:nvSpPr>
          <p:cNvPr id="4" name="五边形 3"/>
          <p:cNvSpPr/>
          <p:nvPr/>
        </p:nvSpPr>
        <p:spPr>
          <a:xfrm>
            <a:off x="7464425" y="268605"/>
            <a:ext cx="1445895" cy="431800"/>
          </a:xfrm>
          <a:prstGeom prst="homePlate">
            <a:avLst/>
          </a:prstGeom>
          <a:solidFill>
            <a:schemeClr val="bg1">
              <a:lumMod val="95000"/>
            </a:schemeClr>
          </a:solidFill>
          <a:ln w="25400">
            <a:gradFill flip="none" rotWithShape="1">
              <a:gsLst>
                <a:gs pos="0">
                  <a:schemeClr val="bg1">
                    <a:lumMod val="75000"/>
                  </a:schemeClr>
                </a:gs>
                <a:gs pos="100000">
                  <a:schemeClr val="bg1"/>
                </a:gs>
              </a:gsLst>
              <a:lin ang="2700000" scaled="1"/>
            </a:gradFill>
          </a:ln>
          <a:effectLst>
            <a:innerShdw blurRad="889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solidFill>
                  <a:schemeClr val="tx1">
                    <a:lumMod val="60000"/>
                    <a:lumOff val="40000"/>
                  </a:schemeClr>
                </a:solidFill>
              </a:rPr>
              <a:t>研题摸规律</a:t>
            </a:r>
            <a:endParaRPr lang="zh-CN" altLang="en-US">
              <a:solidFill>
                <a:schemeClr val="tx1">
                  <a:lumMod val="60000"/>
                  <a:lumOff val="40000"/>
                </a:schemeClr>
              </a:solidFill>
            </a:endParaRPr>
          </a:p>
        </p:txBody>
      </p:sp>
      <p:sp>
        <p:nvSpPr>
          <p:cNvPr id="5" name="五边形 4"/>
          <p:cNvSpPr/>
          <p:nvPr/>
        </p:nvSpPr>
        <p:spPr>
          <a:xfrm>
            <a:off x="8900160" y="268605"/>
            <a:ext cx="1516380" cy="431800"/>
          </a:xfrm>
          <a:prstGeom prst="homePlate">
            <a:avLst/>
          </a:prstGeom>
          <a:solidFill>
            <a:schemeClr val="bg1">
              <a:lumMod val="95000"/>
            </a:schemeClr>
          </a:solidFill>
          <a:ln w="25400">
            <a:gradFill flip="none" rotWithShape="1">
              <a:gsLst>
                <a:gs pos="0">
                  <a:schemeClr val="bg1">
                    <a:lumMod val="75000"/>
                  </a:schemeClr>
                </a:gs>
                <a:gs pos="100000">
                  <a:schemeClr val="bg1"/>
                </a:gs>
              </a:gsLst>
              <a:lin ang="2700000" scaled="1"/>
            </a:gradFill>
          </a:ln>
          <a:effectLst>
            <a:innerShdw blurRad="889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mtClean="0">
                <a:solidFill>
                  <a:schemeClr val="tx1">
                    <a:lumMod val="75000"/>
                    <a:lumOff val="25000"/>
                  </a:schemeClr>
                </a:solidFill>
              </a:rPr>
              <a:t>选题讲科学</a:t>
            </a:r>
            <a:endParaRPr lang="zh-CN" altLang="en-US">
              <a:solidFill>
                <a:schemeClr val="tx1">
                  <a:lumMod val="75000"/>
                  <a:lumOff val="25000"/>
                </a:schemeClr>
              </a:solidFill>
            </a:endParaRPr>
          </a:p>
        </p:txBody>
      </p:sp>
      <p:sp>
        <p:nvSpPr>
          <p:cNvPr id="9" name="五边形 8"/>
          <p:cNvSpPr/>
          <p:nvPr/>
        </p:nvSpPr>
        <p:spPr>
          <a:xfrm>
            <a:off x="10678795" y="268605"/>
            <a:ext cx="1483360" cy="431800"/>
          </a:xfrm>
          <a:prstGeom prst="homePlate">
            <a:avLst/>
          </a:prstGeom>
          <a:solidFill>
            <a:schemeClr val="bg1">
              <a:lumMod val="95000"/>
            </a:schemeClr>
          </a:solidFill>
          <a:ln w="25400">
            <a:gradFill flip="none" rotWithShape="1">
              <a:gsLst>
                <a:gs pos="0">
                  <a:schemeClr val="bg1">
                    <a:lumMod val="75000"/>
                  </a:schemeClr>
                </a:gs>
                <a:gs pos="100000">
                  <a:schemeClr val="bg1"/>
                </a:gs>
              </a:gsLst>
              <a:lin ang="2700000" scaled="1"/>
            </a:gradFill>
          </a:ln>
          <a:effectLst>
            <a:innerShdw blurRad="889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mtClean="0">
                <a:solidFill>
                  <a:schemeClr val="tx1">
                    <a:lumMod val="75000"/>
                    <a:lumOff val="25000"/>
                  </a:schemeClr>
                </a:solidFill>
              </a:rPr>
              <a:t>讲解重拓展</a:t>
            </a:r>
            <a:endParaRPr lang="zh-CN" altLang="en-US">
              <a:solidFill>
                <a:schemeClr val="tx1">
                  <a:lumMod val="75000"/>
                  <a:lumOff val="25000"/>
                </a:schemeClr>
              </a:solidFill>
            </a:endParaRPr>
          </a:p>
        </p:txBody>
      </p:sp>
      <p:sp>
        <p:nvSpPr>
          <p:cNvPr id="57352" name="文本框 7"/>
          <p:cNvSpPr txBox="1">
            <a:spLocks noChangeArrowheads="1"/>
          </p:cNvSpPr>
          <p:nvPr/>
        </p:nvSpPr>
        <p:spPr bwMode="auto">
          <a:xfrm>
            <a:off x="479425" y="835978"/>
            <a:ext cx="10419556" cy="521970"/>
          </a:xfrm>
          <a:prstGeom prst="rect">
            <a:avLst/>
          </a:prstGeom>
          <a:noFill/>
          <a:ln>
            <a:noFill/>
          </a:ln>
        </p:spPr>
        <p:txBody>
          <a:bodyPr wrap="square">
            <a:spAutoFit/>
          </a:bodyPr>
          <a:lstStyle>
            <a:lvl1pPr>
              <a:defRPr>
                <a:solidFill>
                  <a:schemeClr val="tx1"/>
                </a:solidFill>
                <a:latin typeface="等线" panose="02010600030101010101" charset="-122"/>
                <a:ea typeface="等线" panose="02010600030101010101" charset="-122"/>
              </a:defRPr>
            </a:lvl1pPr>
            <a:lvl2pPr marL="742950" indent="-285750">
              <a:defRPr>
                <a:solidFill>
                  <a:schemeClr val="tx1"/>
                </a:solidFill>
                <a:latin typeface="等线" panose="02010600030101010101" charset="-122"/>
                <a:ea typeface="等线" panose="02010600030101010101" charset="-122"/>
              </a:defRPr>
            </a:lvl2pPr>
            <a:lvl3pPr marL="1143000" indent="-228600">
              <a:defRPr>
                <a:solidFill>
                  <a:schemeClr val="tx1"/>
                </a:solidFill>
                <a:latin typeface="等线" panose="02010600030101010101" charset="-122"/>
                <a:ea typeface="等线" panose="02010600030101010101" charset="-122"/>
              </a:defRPr>
            </a:lvl3pPr>
            <a:lvl4pPr marL="1600200" indent="-228600">
              <a:defRPr>
                <a:solidFill>
                  <a:schemeClr val="tx1"/>
                </a:solidFill>
                <a:latin typeface="等线" panose="02010600030101010101" charset="-122"/>
                <a:ea typeface="等线" panose="02010600030101010101" charset="-122"/>
              </a:defRPr>
            </a:lvl4pPr>
            <a:lvl5pPr marL="2057400" indent="-228600">
              <a:defRPr>
                <a:solidFill>
                  <a:schemeClr val="tx1"/>
                </a:solidFill>
                <a:latin typeface="等线" panose="02010600030101010101" charset="-122"/>
                <a:ea typeface="等线" panose="02010600030101010101" charset="-122"/>
              </a:defRPr>
            </a:lvl5pPr>
            <a:lvl6pPr marL="2514600" indent="-228600" eaLnBrk="0" fontAlgn="base" hangingPunct="0">
              <a:spcBef>
                <a:spcPct val="0"/>
              </a:spcBef>
              <a:spcAft>
                <a:spcPct val="0"/>
              </a:spcAft>
              <a:defRPr>
                <a:solidFill>
                  <a:schemeClr val="tx1"/>
                </a:solidFill>
                <a:latin typeface="等线" panose="02010600030101010101" charset="-122"/>
                <a:ea typeface="等线" panose="02010600030101010101" charset="-122"/>
              </a:defRPr>
            </a:lvl6pPr>
            <a:lvl7pPr marL="2971800" indent="-228600" eaLnBrk="0" fontAlgn="base" hangingPunct="0">
              <a:spcBef>
                <a:spcPct val="0"/>
              </a:spcBef>
              <a:spcAft>
                <a:spcPct val="0"/>
              </a:spcAft>
              <a:defRPr>
                <a:solidFill>
                  <a:schemeClr val="tx1"/>
                </a:solidFill>
                <a:latin typeface="等线" panose="02010600030101010101" charset="-122"/>
                <a:ea typeface="等线" panose="02010600030101010101" charset="-122"/>
              </a:defRPr>
            </a:lvl7pPr>
            <a:lvl8pPr marL="3429000" indent="-228600" eaLnBrk="0" fontAlgn="base" hangingPunct="0">
              <a:spcBef>
                <a:spcPct val="0"/>
              </a:spcBef>
              <a:spcAft>
                <a:spcPct val="0"/>
              </a:spcAft>
              <a:defRPr>
                <a:solidFill>
                  <a:schemeClr val="tx1"/>
                </a:solidFill>
                <a:latin typeface="等线" panose="02010600030101010101" charset="-122"/>
                <a:ea typeface="等线" panose="02010600030101010101" charset="-122"/>
              </a:defRPr>
            </a:lvl8pPr>
            <a:lvl9pPr marL="3886200" indent="-228600" eaLnBrk="0" fontAlgn="base" hangingPunct="0">
              <a:spcBef>
                <a:spcPct val="0"/>
              </a:spcBef>
              <a:spcAft>
                <a:spcPct val="0"/>
              </a:spcAft>
              <a:defRPr>
                <a:solidFill>
                  <a:schemeClr val="tx1"/>
                </a:solidFill>
                <a:latin typeface="等线" panose="02010600030101010101" charset="-122"/>
                <a:ea typeface="等线" panose="02010600030101010101" charset="-122"/>
              </a:defRPr>
            </a:lvl9pPr>
          </a:lstStyle>
          <a:p>
            <a:pPr eaLnBrk="1" hangingPunct="1">
              <a:buFont typeface="Arial" panose="020B0604020202020204" pitchFamily="34" charset="0"/>
              <a:buNone/>
            </a:pPr>
            <a:r>
              <a:rPr lang="zh-CN" altLang="en-US" sz="2800" b="1" dirty="0">
                <a:solidFill>
                  <a:srgbClr val="FF0000"/>
                </a:solidFill>
                <a:latin typeface="黑体" panose="02010609060101010101" charset="-122"/>
                <a:ea typeface="黑体" panose="02010609060101010101" charset="-122"/>
                <a:sym typeface="+mn-ea"/>
              </a:rPr>
              <a:t>二、纵向整合：明晰时空观念，构建历史线索</a:t>
            </a:r>
            <a:endParaRPr lang="zh-CN" altLang="en-US" sz="2800" b="1" dirty="0">
              <a:solidFill>
                <a:srgbClr val="FF0000"/>
              </a:solidFill>
              <a:latin typeface="黑体" panose="02010609060101010101" charset="-122"/>
              <a:ea typeface="黑体" panose="02010609060101010101" charset="-122"/>
            </a:endParaRPr>
          </a:p>
        </p:txBody>
      </p:sp>
      <p:graphicFrame>
        <p:nvGraphicFramePr>
          <p:cNvPr id="6" name="表格 5"/>
          <p:cNvGraphicFramePr>
            <a:graphicFrameLocks noGrp="1"/>
          </p:cNvGraphicFramePr>
          <p:nvPr>
            <p:custDataLst>
              <p:tags r:id="rId1"/>
            </p:custDataLst>
          </p:nvPr>
        </p:nvGraphicFramePr>
        <p:xfrm>
          <a:off x="810895" y="1412875"/>
          <a:ext cx="11234420" cy="4515485"/>
        </p:xfrm>
        <a:graphic>
          <a:graphicData uri="http://schemas.openxmlformats.org/drawingml/2006/table">
            <a:tbl>
              <a:tblPr firstRow="1" bandRow="1">
                <a:tableStyleId>{5C22544A-7EE6-4342-B048-85BDC9FD1C3A}</a:tableStyleId>
              </a:tblPr>
              <a:tblGrid>
                <a:gridCol w="1687195"/>
                <a:gridCol w="2338070"/>
                <a:gridCol w="2104390"/>
                <a:gridCol w="2292350"/>
                <a:gridCol w="2812415"/>
              </a:tblGrid>
              <a:tr h="638810">
                <a:tc>
                  <a:txBody>
                    <a:bodyPr/>
                    <a:p>
                      <a:pPr algn="ctr"/>
                      <a:r>
                        <a:rPr lang="zh-CN" altLang="en-US" sz="3200" b="1" dirty="0">
                          <a:solidFill>
                            <a:srgbClr val="FF0000"/>
                          </a:solidFill>
                          <a:latin typeface="黑体" panose="02010609060101010101" charset="-122"/>
                          <a:ea typeface="黑体" panose="02010609060101010101" charset="-122"/>
                        </a:rPr>
                        <a:t>朝代</a:t>
                      </a:r>
                      <a:endParaRPr lang="zh-CN" altLang="en-US" sz="3200" b="1" dirty="0">
                        <a:solidFill>
                          <a:srgbClr val="FF0000"/>
                        </a:solidFill>
                        <a:latin typeface="黑体" panose="02010609060101010101" charset="-122"/>
                        <a:ea typeface="黑体" panose="02010609060101010101" charset="-122"/>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p>
                      <a:pPr algn="ctr"/>
                      <a:r>
                        <a:rPr lang="zh-CN" altLang="en-US" sz="3200" b="1" dirty="0">
                          <a:solidFill>
                            <a:srgbClr val="FF0000"/>
                          </a:solidFill>
                          <a:latin typeface="黑体" panose="02010609060101010101" charset="-122"/>
                          <a:ea typeface="黑体" panose="02010609060101010101" charset="-122"/>
                        </a:rPr>
                        <a:t>中央</a:t>
                      </a:r>
                      <a:endParaRPr lang="zh-CN" altLang="en-US" sz="3200" b="1" dirty="0">
                        <a:solidFill>
                          <a:srgbClr val="FF0000"/>
                        </a:solidFill>
                        <a:latin typeface="黑体" panose="02010609060101010101" charset="-122"/>
                        <a:ea typeface="黑体" panose="02010609060101010101" charset="-122"/>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p>
                      <a:pPr algn="ctr"/>
                      <a:r>
                        <a:rPr lang="zh-CN" altLang="en-US" sz="3200" b="1" dirty="0">
                          <a:solidFill>
                            <a:srgbClr val="FF0000"/>
                          </a:solidFill>
                          <a:latin typeface="黑体" panose="02010609060101010101" charset="-122"/>
                          <a:ea typeface="黑体" panose="02010609060101010101" charset="-122"/>
                        </a:rPr>
                        <a:t>地方</a:t>
                      </a:r>
                      <a:endParaRPr lang="zh-CN" altLang="en-US" sz="3200" b="1" dirty="0">
                        <a:solidFill>
                          <a:srgbClr val="FF0000"/>
                        </a:solidFill>
                        <a:latin typeface="黑体" panose="02010609060101010101" charset="-122"/>
                        <a:ea typeface="黑体" panose="02010609060101010101" charset="-122"/>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p>
                      <a:pPr algn="ctr"/>
                      <a:r>
                        <a:rPr lang="zh-CN" altLang="en-US" sz="3200" b="1" dirty="0">
                          <a:solidFill>
                            <a:srgbClr val="FF0000"/>
                          </a:solidFill>
                          <a:latin typeface="黑体" panose="02010609060101010101" charset="-122"/>
                          <a:ea typeface="黑体" panose="02010609060101010101" charset="-122"/>
                        </a:rPr>
                        <a:t>其他</a:t>
                      </a:r>
                      <a:endParaRPr lang="zh-CN" altLang="en-US" sz="3200" b="1" dirty="0">
                        <a:solidFill>
                          <a:srgbClr val="FF0000"/>
                        </a:solidFill>
                        <a:latin typeface="黑体" panose="02010609060101010101" charset="-122"/>
                        <a:ea typeface="黑体" panose="02010609060101010101" charset="-122"/>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p>
                      <a:pPr algn="ctr"/>
                      <a:r>
                        <a:rPr lang="zh-CN" altLang="en-US" sz="3200" b="1" dirty="0">
                          <a:solidFill>
                            <a:srgbClr val="FF0000"/>
                          </a:solidFill>
                          <a:latin typeface="黑体" panose="02010609060101010101" charset="-122"/>
                          <a:ea typeface="黑体" panose="02010609060101010101" charset="-122"/>
                        </a:rPr>
                        <a:t>发展趋势</a:t>
                      </a:r>
                      <a:endParaRPr lang="zh-CN" altLang="en-US" sz="3200" b="1" dirty="0">
                        <a:solidFill>
                          <a:srgbClr val="FF0000"/>
                        </a:solidFill>
                        <a:latin typeface="黑体" panose="02010609060101010101" charset="-122"/>
                        <a:ea typeface="黑体" panose="02010609060101010101" charset="-122"/>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07365">
                <a:tc>
                  <a:txBody>
                    <a:bodyPr/>
                    <a:p>
                      <a:pPr algn="ctr"/>
                      <a:r>
                        <a:rPr lang="zh-CN" altLang="en-US" sz="2400" b="1" dirty="0">
                          <a:solidFill>
                            <a:srgbClr val="000000"/>
                          </a:solidFill>
                          <a:latin typeface="宋体" panose="02010600030101010101" pitchFamily="2" charset="-122"/>
                          <a:ea typeface="宋体" panose="02010600030101010101" pitchFamily="2" charset="-122"/>
                        </a:rPr>
                        <a:t>西周</a:t>
                      </a:r>
                      <a:endParaRPr lang="zh-CN" altLang="en-US" sz="2400" b="1" dirty="0">
                        <a:solidFill>
                          <a:srgbClr val="000000"/>
                        </a:solidFill>
                        <a:latin typeface="宋体" panose="02010600030101010101" pitchFamily="2" charset="-122"/>
                        <a:ea typeface="宋体" panose="02010600030101010101" pitchFamily="2" charset="-122"/>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p>
                      <a:pPr algn="ctr"/>
                      <a:endParaRPr lang="zh-CN" altLang="en-US" sz="2400" b="1" dirty="0">
                        <a:solidFill>
                          <a:srgbClr val="000000"/>
                        </a:solidFill>
                        <a:latin typeface="宋体" panose="02010600030101010101" pitchFamily="2" charset="-122"/>
                        <a:ea typeface="宋体" panose="02010600030101010101" pitchFamily="2" charset="-122"/>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p>
                      <a:pPr algn="ctr"/>
                      <a:r>
                        <a:rPr lang="zh-CN" altLang="en-US" sz="2400" b="1" dirty="0">
                          <a:solidFill>
                            <a:srgbClr val="000000"/>
                          </a:solidFill>
                          <a:latin typeface="宋体" panose="02010600030101010101" pitchFamily="2" charset="-122"/>
                          <a:ea typeface="宋体" panose="02010600030101010101" pitchFamily="2" charset="-122"/>
                        </a:rPr>
                        <a:t>分封制</a:t>
                      </a:r>
                      <a:endParaRPr lang="zh-CN" altLang="en-US" sz="2400" b="1" dirty="0">
                        <a:solidFill>
                          <a:srgbClr val="000000"/>
                        </a:solidFill>
                        <a:latin typeface="宋体" panose="02010600030101010101" pitchFamily="2" charset="-122"/>
                        <a:ea typeface="宋体" panose="02010600030101010101" pitchFamily="2" charset="-122"/>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p>
                      <a:pPr algn="ctr"/>
                      <a:r>
                        <a:rPr lang="zh-CN" altLang="en-US" sz="2400" b="1" dirty="0">
                          <a:solidFill>
                            <a:srgbClr val="000000"/>
                          </a:solidFill>
                          <a:latin typeface="宋体" panose="02010600030101010101" pitchFamily="2" charset="-122"/>
                          <a:ea typeface="宋体" panose="02010600030101010101" pitchFamily="2" charset="-122"/>
                        </a:rPr>
                        <a:t>礼乐制</a:t>
                      </a:r>
                      <a:endParaRPr lang="zh-CN" altLang="en-US" sz="2400" b="1" dirty="0">
                        <a:solidFill>
                          <a:srgbClr val="000000"/>
                        </a:solidFill>
                        <a:latin typeface="宋体" panose="02010600030101010101" pitchFamily="2" charset="-122"/>
                        <a:ea typeface="宋体" panose="02010600030101010101" pitchFamily="2" charset="-122"/>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p>
                      <a:pPr algn="ctr"/>
                      <a:r>
                        <a:rPr lang="zh-CN" altLang="en-US" sz="2400" b="1" dirty="0">
                          <a:solidFill>
                            <a:srgbClr val="000000"/>
                          </a:solidFill>
                          <a:latin typeface="宋体" panose="02010600030101010101" pitchFamily="2" charset="-122"/>
                          <a:ea typeface="宋体" panose="02010600030101010101" pitchFamily="2" charset="-122"/>
                        </a:rPr>
                        <a:t>天子权威不断衰落</a:t>
                      </a:r>
                      <a:endParaRPr lang="zh-CN" altLang="en-US" sz="2400" b="1" dirty="0">
                        <a:solidFill>
                          <a:srgbClr val="000000"/>
                        </a:solidFill>
                        <a:latin typeface="宋体" panose="02010600030101010101" pitchFamily="2" charset="-122"/>
                        <a:ea typeface="宋体" panose="02010600030101010101" pitchFamily="2" charset="-122"/>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59740">
                <a:tc>
                  <a:txBody>
                    <a:bodyPr/>
                    <a:p>
                      <a:pPr marL="0" marR="0" lvl="0" indent="0" algn="ctr" defTabSz="914400" rtl="0" eaLnBrk="1" fontAlgn="auto" latinLnBrk="0" hangingPunct="1">
                        <a:lnSpc>
                          <a:spcPct val="100000"/>
                        </a:lnSpc>
                        <a:spcBef>
                          <a:spcPts val="0"/>
                        </a:spcBef>
                        <a:spcAft>
                          <a:spcPts val="0"/>
                        </a:spcAft>
                        <a:buClrTx/>
                        <a:buSzTx/>
                        <a:buFontTx/>
                        <a:buNone/>
                        <a:defRPr/>
                      </a:pPr>
                      <a:r>
                        <a:rPr lang="zh-CN" altLang="en-US" sz="2400" b="1" dirty="0">
                          <a:solidFill>
                            <a:srgbClr val="000000"/>
                          </a:solidFill>
                          <a:latin typeface="宋体" panose="02010600030101010101" pitchFamily="2" charset="-122"/>
                          <a:ea typeface="宋体" panose="02010600030101010101" pitchFamily="2" charset="-122"/>
                        </a:rPr>
                        <a:t>秦</a:t>
                      </a:r>
                      <a:endParaRPr lang="zh-CN" altLang="en-US" sz="2400" b="1" dirty="0">
                        <a:solidFill>
                          <a:srgbClr val="000000"/>
                        </a:solidFill>
                        <a:latin typeface="宋体" panose="02010600030101010101" pitchFamily="2" charset="-122"/>
                        <a:ea typeface="宋体" panose="02010600030101010101" pitchFamily="2" charset="-122"/>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p>
                      <a:pPr marL="0" marR="0" lvl="0" indent="0" algn="ctr" defTabSz="914400" rtl="0" eaLnBrk="1" fontAlgn="auto" latinLnBrk="0" hangingPunct="1">
                        <a:lnSpc>
                          <a:spcPct val="100000"/>
                        </a:lnSpc>
                        <a:spcBef>
                          <a:spcPts val="0"/>
                        </a:spcBef>
                        <a:spcAft>
                          <a:spcPts val="0"/>
                        </a:spcAft>
                        <a:buClrTx/>
                        <a:buSzTx/>
                        <a:buFontTx/>
                        <a:buNone/>
                        <a:defRPr/>
                      </a:pPr>
                      <a:r>
                        <a:rPr lang="zh-CN" altLang="en-US" sz="2400" b="1" dirty="0">
                          <a:solidFill>
                            <a:srgbClr val="000000"/>
                          </a:solidFill>
                          <a:latin typeface="宋体" panose="02010600030101010101" pitchFamily="2" charset="-122"/>
                          <a:ea typeface="宋体" panose="02010600030101010101" pitchFamily="2" charset="-122"/>
                        </a:rPr>
                        <a:t>皇帝制、三公制</a:t>
                      </a:r>
                      <a:endParaRPr lang="zh-CN" altLang="en-US" sz="2400" b="1" dirty="0">
                        <a:solidFill>
                          <a:srgbClr val="000000"/>
                        </a:solidFill>
                        <a:latin typeface="宋体" panose="02010600030101010101" pitchFamily="2" charset="-122"/>
                        <a:ea typeface="宋体" panose="02010600030101010101" pitchFamily="2" charset="-122"/>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p>
                      <a:pPr marL="0" marR="0" lvl="0" indent="0" algn="ctr" defTabSz="914400" rtl="0" eaLnBrk="1" fontAlgn="auto" latinLnBrk="0" hangingPunct="1">
                        <a:lnSpc>
                          <a:spcPct val="100000"/>
                        </a:lnSpc>
                        <a:spcBef>
                          <a:spcPts val="0"/>
                        </a:spcBef>
                        <a:spcAft>
                          <a:spcPts val="0"/>
                        </a:spcAft>
                        <a:buClrTx/>
                        <a:buSzTx/>
                        <a:buFontTx/>
                        <a:buNone/>
                        <a:defRPr/>
                      </a:pPr>
                      <a:r>
                        <a:rPr lang="zh-CN" altLang="en-US" sz="2400" b="1" dirty="0">
                          <a:solidFill>
                            <a:srgbClr val="000000"/>
                          </a:solidFill>
                          <a:latin typeface="宋体" panose="02010600030101010101" pitchFamily="2" charset="-122"/>
                          <a:ea typeface="宋体" panose="02010600030101010101" pitchFamily="2" charset="-122"/>
                        </a:rPr>
                        <a:t>郡县制</a:t>
                      </a:r>
                      <a:endParaRPr lang="zh-CN" altLang="en-US" sz="2400" b="1" dirty="0">
                        <a:solidFill>
                          <a:srgbClr val="000000"/>
                        </a:solidFill>
                        <a:latin typeface="宋体" panose="02010600030101010101" pitchFamily="2" charset="-122"/>
                        <a:ea typeface="宋体" panose="02010600030101010101" pitchFamily="2" charset="-122"/>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p>
                      <a:pPr algn="ctr"/>
                      <a:endParaRPr lang="zh-CN" altLang="en-US" sz="2400" b="1" dirty="0">
                        <a:solidFill>
                          <a:srgbClr val="000000"/>
                        </a:solidFill>
                        <a:latin typeface="宋体" panose="02010600030101010101" pitchFamily="2" charset="-122"/>
                        <a:ea typeface="宋体" panose="02010600030101010101" pitchFamily="2" charset="-122"/>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7">
                  <a:txBody>
                    <a:bodyPr/>
                    <a:p>
                      <a:pPr algn="ctr"/>
                      <a:endParaRPr lang="en-US" altLang="zh-CN" sz="2400" b="1" dirty="0">
                        <a:solidFill>
                          <a:srgbClr val="000000"/>
                        </a:solidFill>
                        <a:latin typeface="宋体" panose="02010600030101010101" pitchFamily="2" charset="-122"/>
                        <a:ea typeface="宋体" panose="02010600030101010101" pitchFamily="2" charset="-122"/>
                      </a:endParaRPr>
                    </a:p>
                    <a:p>
                      <a:pPr algn="ctr"/>
                      <a:endParaRPr lang="en-US" altLang="zh-CN" sz="2400" b="1" dirty="0">
                        <a:solidFill>
                          <a:srgbClr val="000000"/>
                        </a:solidFill>
                        <a:latin typeface="宋体" panose="02010600030101010101" pitchFamily="2" charset="-122"/>
                        <a:ea typeface="宋体" panose="02010600030101010101" pitchFamily="2" charset="-122"/>
                      </a:endParaRPr>
                    </a:p>
                    <a:p>
                      <a:pPr algn="ctr"/>
                      <a:r>
                        <a:rPr lang="zh-CN" altLang="en-US" sz="2400" b="1" dirty="0">
                          <a:solidFill>
                            <a:srgbClr val="0000FF"/>
                          </a:solidFill>
                          <a:latin typeface="宋体" panose="02010600030101010101" pitchFamily="2" charset="-122"/>
                          <a:ea typeface="宋体" panose="02010600030101010101" pitchFamily="2" charset="-122"/>
                        </a:rPr>
                        <a:t>皇权不断加强，相权不断削弱；中央集权不断加强，地方分权不断削弱</a:t>
                      </a:r>
                      <a:endParaRPr lang="zh-CN" altLang="en-US" sz="2400" b="1" dirty="0">
                        <a:solidFill>
                          <a:srgbClr val="0000FF"/>
                        </a:solidFill>
                        <a:latin typeface="宋体" panose="02010600030101010101" pitchFamily="2" charset="-122"/>
                        <a:ea typeface="宋体" panose="02010600030101010101" pitchFamily="2" charset="-122"/>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79425">
                <a:tc>
                  <a:txBody>
                    <a:bodyPr/>
                    <a:p>
                      <a:pPr algn="ctr"/>
                      <a:r>
                        <a:rPr lang="zh-CN" altLang="en-US" sz="2400" b="1" dirty="0">
                          <a:solidFill>
                            <a:srgbClr val="000000"/>
                          </a:solidFill>
                          <a:latin typeface="宋体" panose="02010600030101010101" pitchFamily="2" charset="-122"/>
                          <a:ea typeface="宋体" panose="02010600030101010101" pitchFamily="2" charset="-122"/>
                        </a:rPr>
                        <a:t>汉</a:t>
                      </a:r>
                      <a:endParaRPr lang="zh-CN" altLang="en-US" sz="2400" b="1" dirty="0">
                        <a:solidFill>
                          <a:srgbClr val="000000"/>
                        </a:solidFill>
                        <a:latin typeface="宋体" panose="02010600030101010101" pitchFamily="2" charset="-122"/>
                        <a:ea typeface="宋体" panose="02010600030101010101" pitchFamily="2" charset="-122"/>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p>
                      <a:pPr algn="ctr"/>
                      <a:endParaRPr lang="zh-CN" altLang="en-US" sz="2400" b="1" dirty="0">
                        <a:solidFill>
                          <a:srgbClr val="000000"/>
                        </a:solidFill>
                        <a:latin typeface="宋体" panose="02010600030101010101" pitchFamily="2" charset="-122"/>
                        <a:ea typeface="宋体" panose="02010600030101010101" pitchFamily="2" charset="-122"/>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p>
                      <a:pPr algn="ctr"/>
                      <a:endParaRPr lang="zh-CN" altLang="en-US" sz="2400" b="1" dirty="0">
                        <a:solidFill>
                          <a:srgbClr val="000000"/>
                        </a:solidFill>
                        <a:latin typeface="宋体" panose="02010600030101010101" pitchFamily="2" charset="-122"/>
                        <a:ea typeface="宋体" panose="02010600030101010101" pitchFamily="2" charset="-122"/>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p>
                      <a:pPr algn="ctr"/>
                      <a:r>
                        <a:rPr lang="zh-CN" altLang="en-US" sz="2400" b="1" dirty="0">
                          <a:solidFill>
                            <a:srgbClr val="000000"/>
                          </a:solidFill>
                          <a:latin typeface="宋体" panose="02010600030101010101" pitchFamily="2" charset="-122"/>
                          <a:ea typeface="宋体" panose="02010600030101010101" pitchFamily="2" charset="-122"/>
                        </a:rPr>
                        <a:t>推恩令、刺史</a:t>
                      </a:r>
                      <a:endParaRPr lang="zh-CN" altLang="en-US" sz="2400" b="1" dirty="0">
                        <a:solidFill>
                          <a:srgbClr val="000000"/>
                        </a:solidFill>
                        <a:latin typeface="宋体" panose="02010600030101010101" pitchFamily="2" charset="-122"/>
                        <a:ea typeface="宋体" panose="02010600030101010101" pitchFamily="2" charset="-122"/>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97840">
                <a:tc>
                  <a:txBody>
                    <a:bodyPr/>
                    <a:p>
                      <a:pPr algn="ctr"/>
                      <a:r>
                        <a:rPr lang="zh-CN" altLang="en-US" sz="2400" b="1" dirty="0">
                          <a:solidFill>
                            <a:srgbClr val="000000"/>
                          </a:solidFill>
                          <a:latin typeface="宋体" panose="02010600030101010101" pitchFamily="2" charset="-122"/>
                          <a:ea typeface="宋体" panose="02010600030101010101" pitchFamily="2" charset="-122"/>
                        </a:rPr>
                        <a:t>隋唐</a:t>
                      </a:r>
                      <a:endParaRPr lang="zh-CN" altLang="en-US" sz="2400" b="1" dirty="0">
                        <a:solidFill>
                          <a:srgbClr val="000000"/>
                        </a:solidFill>
                        <a:latin typeface="宋体" panose="02010600030101010101" pitchFamily="2" charset="-122"/>
                        <a:ea typeface="宋体" panose="02010600030101010101" pitchFamily="2" charset="-122"/>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p>
                      <a:pPr algn="ctr"/>
                      <a:r>
                        <a:rPr lang="zh-CN" altLang="en-US" sz="2400" b="1" dirty="0">
                          <a:solidFill>
                            <a:srgbClr val="000000"/>
                          </a:solidFill>
                          <a:latin typeface="宋体" panose="02010600030101010101" pitchFamily="2" charset="-122"/>
                          <a:ea typeface="宋体" panose="02010600030101010101" pitchFamily="2" charset="-122"/>
                        </a:rPr>
                        <a:t>三省六部制</a:t>
                      </a:r>
                      <a:endParaRPr lang="zh-CN" altLang="en-US" sz="2400" b="1" dirty="0">
                        <a:solidFill>
                          <a:srgbClr val="000000"/>
                        </a:solidFill>
                        <a:latin typeface="宋体" panose="02010600030101010101" pitchFamily="2" charset="-122"/>
                        <a:ea typeface="宋体" panose="02010600030101010101" pitchFamily="2" charset="-122"/>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p>
                      <a:pPr algn="ctr"/>
                      <a:endParaRPr lang="zh-CN" altLang="en-US" sz="2400" b="1" dirty="0">
                        <a:solidFill>
                          <a:srgbClr val="000000"/>
                        </a:solidFill>
                        <a:latin typeface="宋体" panose="02010600030101010101" pitchFamily="2" charset="-122"/>
                        <a:ea typeface="宋体" panose="02010600030101010101" pitchFamily="2" charset="-122"/>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p>
                      <a:pPr algn="ctr"/>
                      <a:r>
                        <a:rPr lang="zh-CN" altLang="en-US" sz="2400" b="1" dirty="0">
                          <a:solidFill>
                            <a:srgbClr val="000000"/>
                          </a:solidFill>
                          <a:latin typeface="宋体" panose="02010600030101010101" pitchFamily="2" charset="-122"/>
                          <a:ea typeface="宋体" panose="02010600030101010101" pitchFamily="2" charset="-122"/>
                        </a:rPr>
                        <a:t>科举制</a:t>
                      </a:r>
                      <a:endParaRPr lang="zh-CN" altLang="en-US" sz="2400" b="1" dirty="0">
                        <a:solidFill>
                          <a:srgbClr val="000000"/>
                        </a:solidFill>
                        <a:latin typeface="宋体" panose="02010600030101010101" pitchFamily="2" charset="-122"/>
                        <a:ea typeface="宋体" panose="02010600030101010101" pitchFamily="2" charset="-122"/>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34340">
                <a:tc>
                  <a:txBody>
                    <a:bodyPr/>
                    <a:p>
                      <a:pPr algn="ctr"/>
                      <a:r>
                        <a:rPr lang="zh-CN" altLang="en-US" sz="2400" b="1" dirty="0">
                          <a:solidFill>
                            <a:srgbClr val="000000"/>
                          </a:solidFill>
                          <a:latin typeface="宋体" panose="02010600030101010101" pitchFamily="2" charset="-122"/>
                          <a:ea typeface="宋体" panose="02010600030101010101" pitchFamily="2" charset="-122"/>
                        </a:rPr>
                        <a:t>宋</a:t>
                      </a:r>
                      <a:endParaRPr lang="zh-CN" altLang="en-US" sz="2400" b="1" dirty="0">
                        <a:solidFill>
                          <a:srgbClr val="000000"/>
                        </a:solidFill>
                        <a:latin typeface="宋体" panose="02010600030101010101" pitchFamily="2" charset="-122"/>
                        <a:ea typeface="宋体" panose="02010600030101010101" pitchFamily="2" charset="-122"/>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p>
                      <a:pPr algn="ctr"/>
                      <a:endParaRPr lang="zh-CN" altLang="en-US" sz="2400" b="1" dirty="0">
                        <a:solidFill>
                          <a:srgbClr val="000000"/>
                        </a:solidFill>
                        <a:latin typeface="宋体" panose="02010600030101010101" pitchFamily="2" charset="-122"/>
                        <a:ea typeface="宋体" panose="02010600030101010101" pitchFamily="2" charset="-122"/>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p>
                      <a:pPr algn="ctr"/>
                      <a:r>
                        <a:rPr lang="zh-CN" altLang="en-US" sz="2400" b="1" kern="1200" dirty="0">
                          <a:solidFill>
                            <a:srgbClr val="000000"/>
                          </a:solidFill>
                          <a:latin typeface="宋体" panose="02010600030101010101" pitchFamily="2" charset="-122"/>
                          <a:ea typeface="宋体" panose="02010600030101010101" pitchFamily="2" charset="-122"/>
                          <a:cs typeface="+mn-cs"/>
                        </a:rPr>
                        <a:t>  </a:t>
                      </a:r>
                      <a:endParaRPr lang="zh-CN" altLang="en-US" sz="2400" b="1" kern="1200" dirty="0">
                        <a:solidFill>
                          <a:srgbClr val="000000"/>
                        </a:solidFill>
                        <a:latin typeface="宋体" panose="02010600030101010101" pitchFamily="2" charset="-122"/>
                        <a:ea typeface="宋体" panose="02010600030101010101" pitchFamily="2" charset="-122"/>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p>
                      <a:pPr algn="ctr"/>
                      <a:r>
                        <a:rPr lang="zh-CN" altLang="en-US" sz="2400" b="1" kern="1200" dirty="0">
                          <a:solidFill>
                            <a:srgbClr val="000000"/>
                          </a:solidFill>
                          <a:latin typeface="宋体" panose="02010600030101010101" pitchFamily="2" charset="-122"/>
                          <a:ea typeface="宋体" panose="02010600030101010101" pitchFamily="2" charset="-122"/>
                          <a:cs typeface="+mn-cs"/>
                        </a:rPr>
                        <a:t>重文轻武</a:t>
                      </a:r>
                      <a:endParaRPr lang="zh-CN" altLang="en-US" sz="2400" b="1" kern="1200" dirty="0">
                        <a:solidFill>
                          <a:srgbClr val="000000"/>
                        </a:solidFill>
                        <a:latin typeface="宋体" panose="02010600030101010101" pitchFamily="2" charset="-122"/>
                        <a:ea typeface="宋体" panose="02010600030101010101" pitchFamily="2" charset="-122"/>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78790">
                <a:tc>
                  <a:txBody>
                    <a:bodyPr/>
                    <a:p>
                      <a:pPr algn="ctr"/>
                      <a:r>
                        <a:rPr lang="zh-CN" altLang="en-US" sz="2400" b="1" dirty="0">
                          <a:solidFill>
                            <a:srgbClr val="000000"/>
                          </a:solidFill>
                          <a:latin typeface="宋体" panose="02010600030101010101" pitchFamily="2" charset="-122"/>
                          <a:ea typeface="宋体" panose="02010600030101010101" pitchFamily="2" charset="-122"/>
                        </a:rPr>
                        <a:t>元</a:t>
                      </a:r>
                      <a:endParaRPr lang="zh-CN" altLang="en-US" sz="2400" b="1" dirty="0">
                        <a:solidFill>
                          <a:srgbClr val="000000"/>
                        </a:solidFill>
                        <a:latin typeface="宋体" panose="02010600030101010101" pitchFamily="2" charset="-122"/>
                        <a:ea typeface="宋体" panose="02010600030101010101" pitchFamily="2" charset="-122"/>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p>
                      <a:pPr algn="ctr"/>
                      <a:r>
                        <a:rPr lang="zh-CN" altLang="en-US" sz="2400" b="1" dirty="0">
                          <a:solidFill>
                            <a:srgbClr val="000000"/>
                          </a:solidFill>
                          <a:latin typeface="宋体" panose="02010600030101010101" pitchFamily="2" charset="-122"/>
                          <a:ea typeface="宋体" panose="02010600030101010101" pitchFamily="2" charset="-122"/>
                        </a:rPr>
                        <a:t>中书省</a:t>
                      </a:r>
                      <a:endParaRPr lang="zh-CN" altLang="en-US" sz="2400" b="1" dirty="0">
                        <a:solidFill>
                          <a:srgbClr val="000000"/>
                        </a:solidFill>
                        <a:latin typeface="宋体" panose="02010600030101010101" pitchFamily="2" charset="-122"/>
                        <a:ea typeface="宋体" panose="02010600030101010101" pitchFamily="2" charset="-122"/>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p>
                      <a:pPr algn="ctr"/>
                      <a:r>
                        <a:rPr lang="zh-CN" altLang="en-US" sz="2400" b="1" dirty="0">
                          <a:solidFill>
                            <a:srgbClr val="000000"/>
                          </a:solidFill>
                          <a:latin typeface="宋体" panose="02010600030101010101" pitchFamily="2" charset="-122"/>
                          <a:ea typeface="宋体" panose="02010600030101010101" pitchFamily="2" charset="-122"/>
                        </a:rPr>
                        <a:t>行省制</a:t>
                      </a:r>
                      <a:endParaRPr lang="zh-CN" altLang="en-US" sz="2400" b="1" dirty="0">
                        <a:solidFill>
                          <a:srgbClr val="000000"/>
                        </a:solidFill>
                        <a:latin typeface="宋体" panose="02010600030101010101" pitchFamily="2" charset="-122"/>
                        <a:ea typeface="宋体" panose="02010600030101010101" pitchFamily="2" charset="-122"/>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p>
                      <a:pPr algn="ctr"/>
                      <a:r>
                        <a:rPr lang="zh-CN" altLang="en-US" sz="2400" b="1" dirty="0">
                          <a:solidFill>
                            <a:srgbClr val="000000"/>
                          </a:solidFill>
                          <a:latin typeface="宋体" panose="02010600030101010101" pitchFamily="2" charset="-122"/>
                          <a:ea typeface="宋体" panose="02010600030101010101" pitchFamily="2" charset="-122"/>
                        </a:rPr>
                        <a:t>西藏、台湾</a:t>
                      </a:r>
                      <a:endParaRPr lang="zh-CN" altLang="en-US" sz="2400" b="1" dirty="0">
                        <a:solidFill>
                          <a:srgbClr val="000000"/>
                        </a:solidFill>
                        <a:latin typeface="宋体" panose="02010600030101010101" pitchFamily="2" charset="-122"/>
                        <a:ea typeface="宋体" panose="02010600030101010101" pitchFamily="2" charset="-122"/>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88315">
                <a:tc>
                  <a:txBody>
                    <a:bodyPr/>
                    <a:p>
                      <a:pPr algn="ctr"/>
                      <a:r>
                        <a:rPr lang="zh-CN" altLang="en-US" sz="2400" b="1" dirty="0">
                          <a:solidFill>
                            <a:srgbClr val="000000"/>
                          </a:solidFill>
                          <a:latin typeface="宋体" panose="02010600030101010101" pitchFamily="2" charset="-122"/>
                          <a:ea typeface="宋体" panose="02010600030101010101" pitchFamily="2" charset="-122"/>
                        </a:rPr>
                        <a:t>明</a:t>
                      </a:r>
                      <a:endParaRPr lang="zh-CN" altLang="en-US" sz="2400" b="1" dirty="0">
                        <a:solidFill>
                          <a:srgbClr val="000000"/>
                        </a:solidFill>
                        <a:latin typeface="宋体" panose="02010600030101010101" pitchFamily="2" charset="-122"/>
                        <a:ea typeface="宋体" panose="02010600030101010101" pitchFamily="2" charset="-122"/>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p>
                      <a:pPr algn="ctr"/>
                      <a:r>
                        <a:rPr lang="zh-CN" altLang="en-US" sz="2400" b="1" dirty="0">
                          <a:solidFill>
                            <a:srgbClr val="000000"/>
                          </a:solidFill>
                          <a:latin typeface="宋体" panose="02010600030101010101" pitchFamily="2" charset="-122"/>
                          <a:ea typeface="宋体" panose="02010600030101010101" pitchFamily="2" charset="-122"/>
                        </a:rPr>
                        <a:t>废丞相、设内阁</a:t>
                      </a:r>
                      <a:endParaRPr lang="zh-CN" altLang="en-US" sz="2400" b="1" dirty="0">
                        <a:solidFill>
                          <a:srgbClr val="000000"/>
                        </a:solidFill>
                        <a:latin typeface="宋体" panose="02010600030101010101" pitchFamily="2" charset="-122"/>
                        <a:ea typeface="宋体" panose="02010600030101010101" pitchFamily="2" charset="-122"/>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p>
                      <a:pPr algn="ctr"/>
                      <a:endParaRPr lang="zh-CN" altLang="en-US" sz="2400" b="1" dirty="0">
                        <a:solidFill>
                          <a:srgbClr val="000000"/>
                        </a:solidFill>
                        <a:latin typeface="宋体" panose="02010600030101010101" pitchFamily="2" charset="-122"/>
                        <a:ea typeface="宋体" panose="02010600030101010101" pitchFamily="2" charset="-122"/>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p>
                      <a:pPr algn="ctr"/>
                      <a:endParaRPr lang="zh-CN" altLang="en-US" sz="2400" b="1" dirty="0">
                        <a:solidFill>
                          <a:srgbClr val="000000"/>
                        </a:solidFill>
                        <a:latin typeface="宋体" panose="02010600030101010101" pitchFamily="2" charset="-122"/>
                        <a:ea typeface="宋体" panose="02010600030101010101" pitchFamily="2" charset="-122"/>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08000">
                <a:tc>
                  <a:txBody>
                    <a:bodyPr/>
                    <a:p>
                      <a:pPr algn="ctr"/>
                      <a:r>
                        <a:rPr lang="zh-CN" altLang="en-US" sz="2400" b="1" dirty="0">
                          <a:solidFill>
                            <a:srgbClr val="000000"/>
                          </a:solidFill>
                          <a:latin typeface="宋体" panose="02010600030101010101" pitchFamily="2" charset="-122"/>
                          <a:ea typeface="宋体" panose="02010600030101010101" pitchFamily="2" charset="-122"/>
                        </a:rPr>
                        <a:t>清</a:t>
                      </a:r>
                      <a:endParaRPr lang="zh-CN" altLang="en-US" sz="2400" b="1" dirty="0">
                        <a:solidFill>
                          <a:srgbClr val="000000"/>
                        </a:solidFill>
                        <a:latin typeface="宋体" panose="02010600030101010101" pitchFamily="2" charset="-122"/>
                        <a:ea typeface="宋体" panose="02010600030101010101" pitchFamily="2" charset="-122"/>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p>
                      <a:pPr algn="ctr"/>
                      <a:r>
                        <a:rPr lang="zh-CN" altLang="en-US" sz="2400" b="1" dirty="0">
                          <a:solidFill>
                            <a:srgbClr val="000000"/>
                          </a:solidFill>
                          <a:latin typeface="宋体" panose="02010600030101010101" pitchFamily="2" charset="-122"/>
                          <a:ea typeface="宋体" panose="02010600030101010101" pitchFamily="2" charset="-122"/>
                        </a:rPr>
                        <a:t>军机处</a:t>
                      </a:r>
                      <a:endParaRPr lang="zh-CN" altLang="en-US" sz="2400" b="1" dirty="0">
                        <a:solidFill>
                          <a:srgbClr val="000000"/>
                        </a:solidFill>
                        <a:latin typeface="宋体" panose="02010600030101010101" pitchFamily="2" charset="-122"/>
                        <a:ea typeface="宋体" panose="02010600030101010101" pitchFamily="2" charset="-122"/>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p>
                      <a:pPr algn="ctr"/>
                      <a:endParaRPr lang="zh-CN" altLang="en-US" sz="2400" b="1" dirty="0">
                        <a:solidFill>
                          <a:srgbClr val="000000"/>
                        </a:solidFill>
                        <a:latin typeface="宋体" panose="02010600030101010101" pitchFamily="2" charset="-122"/>
                        <a:ea typeface="宋体" panose="02010600030101010101" pitchFamily="2" charset="-122"/>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p>
                      <a:pPr algn="ctr"/>
                      <a:endParaRPr lang="zh-CN" altLang="en-US" sz="2400" b="1" dirty="0">
                        <a:solidFill>
                          <a:srgbClr val="000000"/>
                        </a:solidFill>
                        <a:latin typeface="宋体" panose="02010600030101010101" pitchFamily="2" charset="-122"/>
                        <a:ea typeface="宋体" panose="02010600030101010101" pitchFamily="2" charset="-122"/>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8" name="文本框 7"/>
          <p:cNvSpPr txBox="1"/>
          <p:nvPr/>
        </p:nvSpPr>
        <p:spPr>
          <a:xfrm>
            <a:off x="0" y="1358265"/>
            <a:ext cx="742315" cy="5276215"/>
          </a:xfrm>
          <a:prstGeom prst="rect">
            <a:avLst/>
          </a:prstGeom>
          <a:noFill/>
        </p:spPr>
        <p:txBody>
          <a:bodyPr vert="eaVert" wrap="none" rtlCol="0">
            <a:spAutoFit/>
          </a:bodyPr>
          <a:p>
            <a:pPr algn="l">
              <a:lnSpc>
                <a:spcPct val="130000"/>
              </a:lnSpc>
            </a:pPr>
            <a:r>
              <a:rPr lang="zh-CN" altLang="en-US" sz="2800" b="1" noProof="0" dirty="0">
                <a:ln>
                  <a:noFill/>
                </a:ln>
                <a:solidFill>
                  <a:schemeClr val="accent2"/>
                </a:solidFill>
                <a:effectLst/>
                <a:uLnTx/>
                <a:uFillTx/>
                <a:latin typeface="黑体" panose="02010609060101010101" charset="-122"/>
                <a:ea typeface="黑体" panose="02010609060101010101" charset="-122"/>
                <a:sym typeface="+mn-ea"/>
              </a:rPr>
              <a:t>线索</a:t>
            </a:r>
            <a:r>
              <a:rPr lang="en-US" altLang="zh-CN" sz="2800" b="1" noProof="0" dirty="0">
                <a:ln>
                  <a:noFill/>
                </a:ln>
                <a:solidFill>
                  <a:schemeClr val="accent2"/>
                </a:solidFill>
                <a:effectLst/>
                <a:uLnTx/>
                <a:uFillTx/>
                <a:latin typeface="黑体" panose="02010609060101010101" charset="-122"/>
                <a:ea typeface="黑体" panose="02010609060101010101" charset="-122"/>
                <a:sym typeface="+mn-ea"/>
              </a:rPr>
              <a:t>1</a:t>
            </a:r>
            <a:r>
              <a:rPr lang="zh-CN" altLang="en-US" sz="2800" b="1" noProof="0" dirty="0">
                <a:ln>
                  <a:noFill/>
                </a:ln>
                <a:solidFill>
                  <a:schemeClr val="accent2"/>
                </a:solidFill>
                <a:effectLst/>
                <a:uLnTx/>
                <a:uFillTx/>
                <a:latin typeface="黑体" panose="02010609060101010101" charset="-122"/>
                <a:ea typeface="黑体" panose="02010609060101010101" charset="-122"/>
                <a:sym typeface="+mn-ea"/>
              </a:rPr>
              <a:t>：中国古代政治制度发展史</a:t>
            </a:r>
            <a:endParaRPr lang="zh-CN" altLang="en-US" sz="2800" b="1" noProof="0" dirty="0" smtClean="0">
              <a:ln>
                <a:noFill/>
              </a:ln>
              <a:solidFill>
                <a:schemeClr val="accent2"/>
              </a:solidFill>
              <a:effectLst/>
              <a:uLnTx/>
              <a:uFillTx/>
              <a:latin typeface="黑体" panose="02010609060101010101" charset="-122"/>
              <a:ea typeface="黑体" panose="02010609060101010101" charset="-122"/>
              <a:sym typeface="+mn-ea"/>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mph" presetSubtype="0" autoRev="1" fill="hold" grpId="0" nodeType="withEffect">
                                  <p:stCondLst>
                                    <p:cond delay="0"/>
                                  </p:stCondLst>
                                  <p:childTnLst>
                                    <p:animScale>
                                      <p:cBhvr>
                                        <p:cTn id="6" dur="300" fill="hold"/>
                                        <p:tgtEl>
                                          <p:spTgt spid="2"/>
                                        </p:tgtEl>
                                      </p:cBhvr>
                                      <p:by x="120000" y="120000"/>
                                    </p:animScale>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additive="base">
                                        <p:cTn id="11" dur="500" fill="hold"/>
                                        <p:tgtEl>
                                          <p:spTgt spid="6"/>
                                        </p:tgtEl>
                                        <p:attrNameLst>
                                          <p:attrName>ppt_x</p:attrName>
                                        </p:attrNameLst>
                                      </p:cBhvr>
                                      <p:tavLst>
                                        <p:tav tm="0">
                                          <p:val>
                                            <p:strVal val="#ppt_x"/>
                                          </p:val>
                                        </p:tav>
                                        <p:tav tm="100000">
                                          <p:val>
                                            <p:strVal val="#ppt_x"/>
                                          </p:val>
                                        </p:tav>
                                      </p:tavLst>
                                    </p:anim>
                                    <p:anim calcmode="lin" valueType="num">
                                      <p:cBhvr additive="base">
                                        <p:cTn id="1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250031" y="836419"/>
            <a:ext cx="11691938" cy="5908040"/>
          </a:xfrm>
          <a:prstGeom prst="rect">
            <a:avLst/>
          </a:prstGeom>
        </p:spPr>
        <p:txBody>
          <a:bodyPr wrap="square">
            <a:spAutoFit/>
          </a:bodyPr>
          <a:lstStyle/>
          <a:p>
            <a:pPr fontAlgn="auto">
              <a:lnSpc>
                <a:spcPct val="150000"/>
              </a:lnSpc>
            </a:pPr>
            <a:r>
              <a:rPr lang="zh-CN" altLang="en-US" sz="2800" b="1" kern="100" dirty="0">
                <a:solidFill>
                  <a:srgbClr val="FF0000"/>
                </a:solidFill>
                <a:latin typeface="黑体" panose="02010609060101010101" charset="-122"/>
                <a:ea typeface="黑体" panose="02010609060101010101" charset="-122"/>
                <a:cs typeface="Times New Roman" panose="02020603050405020304" pitchFamily="18" charset="0"/>
              </a:rPr>
              <a:t>春秋战国：</a:t>
            </a:r>
            <a:r>
              <a:rPr lang="zh-CN" altLang="en-US" sz="28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铁器牛耕推广，小农经济确立；</a:t>
            </a:r>
            <a:r>
              <a:rPr lang="zh-CN" altLang="zh-CN" sz="28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土地私有制确立；</a:t>
            </a:r>
            <a:endParaRPr lang="zh-CN" altLang="zh-CN" sz="28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endParaRPr>
          </a:p>
          <a:p>
            <a:pPr fontAlgn="auto">
              <a:lnSpc>
                <a:spcPct val="150000"/>
              </a:lnSpc>
            </a:pPr>
            <a:r>
              <a:rPr lang="zh-CN" altLang="en-US" sz="2800" b="1" kern="100" dirty="0">
                <a:solidFill>
                  <a:srgbClr val="FF0000"/>
                </a:solidFill>
                <a:latin typeface="黑体" panose="02010609060101010101" charset="-122"/>
                <a:ea typeface="黑体" panose="02010609060101010101" charset="-122"/>
                <a:cs typeface="Times New Roman" panose="02020603050405020304" pitchFamily="18" charset="0"/>
              </a:rPr>
              <a:t>秦朝：</a:t>
            </a:r>
            <a:r>
              <a:rPr lang="zh-CN" altLang="en-US" sz="28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统一货币、度量衡</a:t>
            </a:r>
            <a:endParaRPr lang="en-US" altLang="zh-CN" sz="28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endParaRPr>
          </a:p>
          <a:p>
            <a:pPr fontAlgn="auto">
              <a:lnSpc>
                <a:spcPct val="150000"/>
              </a:lnSpc>
            </a:pPr>
            <a:r>
              <a:rPr lang="zh-CN" altLang="en-US" sz="2800" b="1" kern="100" dirty="0">
                <a:solidFill>
                  <a:srgbClr val="FF0000"/>
                </a:solidFill>
                <a:latin typeface="黑体" panose="02010609060101010101" charset="-122"/>
                <a:ea typeface="黑体" panose="02010609060101010101" charset="-122"/>
                <a:cs typeface="Times New Roman" panose="02020603050405020304" pitchFamily="18" charset="0"/>
              </a:rPr>
              <a:t>西汉：</a:t>
            </a:r>
            <a:r>
              <a:rPr lang="zh-CN" altLang="en-US" sz="28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盐铁官营，统一铸币</a:t>
            </a:r>
            <a:endParaRPr lang="en-US" altLang="zh-CN" sz="28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endParaRPr>
          </a:p>
          <a:p>
            <a:pPr fontAlgn="auto">
              <a:lnSpc>
                <a:spcPct val="150000"/>
              </a:lnSpc>
            </a:pPr>
            <a:r>
              <a:rPr lang="zh-CN" altLang="en-US" sz="2800" b="1" kern="100" dirty="0">
                <a:solidFill>
                  <a:srgbClr val="FF0000"/>
                </a:solidFill>
                <a:latin typeface="黑体" panose="02010609060101010101" charset="-122"/>
                <a:ea typeface="黑体" panose="02010609060101010101" charset="-122"/>
                <a:cs typeface="Times New Roman" panose="02020603050405020304" pitchFamily="18" charset="0"/>
              </a:rPr>
              <a:t>魏晋南北朝时期：</a:t>
            </a:r>
            <a:r>
              <a:rPr lang="zh-CN" altLang="en-US" sz="28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江南得到开发；</a:t>
            </a:r>
            <a:r>
              <a:rPr lang="zh-CN" altLang="zh-CN" sz="28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农业（耕地面积增加、技术提高、兴修水利、农业多种经营）手工业（比如青瓷）、商业发展，建康（南京）成为大都市。海外贸易发展，与大秦、波斯、东南亚、非洲都有贸易往来。</a:t>
            </a:r>
            <a:endParaRPr lang="en-US" altLang="zh-CN" sz="28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endParaRPr>
          </a:p>
          <a:p>
            <a:pPr fontAlgn="auto">
              <a:lnSpc>
                <a:spcPct val="150000"/>
              </a:lnSpc>
            </a:pPr>
            <a:r>
              <a:rPr lang="zh-CN" altLang="en-US" sz="2800" b="1" kern="100" dirty="0">
                <a:solidFill>
                  <a:srgbClr val="FF0000"/>
                </a:solidFill>
                <a:latin typeface="黑体" panose="02010609060101010101" charset="-122"/>
                <a:ea typeface="黑体" panose="02010609060101010101" charset="-122"/>
                <a:cs typeface="Times New Roman" panose="02020603050405020304" pitchFamily="18" charset="0"/>
              </a:rPr>
              <a:t>隋唐时期：</a:t>
            </a:r>
            <a:r>
              <a:rPr lang="zh-CN" altLang="en-US" sz="28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封建经济繁荣时期；</a:t>
            </a:r>
            <a:r>
              <a:rPr lang="zh-CN" altLang="zh-CN" sz="28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农业工具得到改进：曲辕犁和筒车；兴修水利</a:t>
            </a:r>
            <a:r>
              <a:rPr lang="zh-CN" altLang="en-US" sz="28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a:t>
            </a:r>
            <a:r>
              <a:rPr lang="zh-CN" altLang="zh-CN" sz="28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商业：商业繁荣；水陆交通发达；</a:t>
            </a:r>
            <a:endParaRPr lang="zh-CN" altLang="zh-CN" sz="28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endParaRPr>
          </a:p>
          <a:p>
            <a:pPr fontAlgn="auto">
              <a:lnSpc>
                <a:spcPct val="150000"/>
              </a:lnSpc>
            </a:pPr>
            <a:r>
              <a:rPr lang="zh-CN" altLang="zh-CN" sz="28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长安城特点：国际性大都市；形状像棋盘、市和坊分开、贸易时间受限制</a:t>
            </a:r>
            <a:endParaRPr lang="en-US" altLang="zh-CN" sz="28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endParaRPr>
          </a:p>
        </p:txBody>
      </p:sp>
      <p:sp>
        <p:nvSpPr>
          <p:cNvPr id="4" name="文本框 7"/>
          <p:cNvSpPr txBox="1">
            <a:spLocks noChangeArrowheads="1"/>
          </p:cNvSpPr>
          <p:nvPr/>
        </p:nvSpPr>
        <p:spPr bwMode="auto">
          <a:xfrm>
            <a:off x="327593" y="178124"/>
            <a:ext cx="1447832"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等线" panose="02010600030101010101" charset="-122"/>
                <a:ea typeface="等线" panose="02010600030101010101" charset="-122"/>
              </a:defRPr>
            </a:lvl1pPr>
            <a:lvl2pPr marL="742950" indent="-285750">
              <a:defRPr>
                <a:solidFill>
                  <a:schemeClr val="tx1"/>
                </a:solidFill>
                <a:latin typeface="等线" panose="02010600030101010101" charset="-122"/>
                <a:ea typeface="等线" panose="02010600030101010101" charset="-122"/>
              </a:defRPr>
            </a:lvl2pPr>
            <a:lvl3pPr marL="1143000" indent="-228600">
              <a:defRPr>
                <a:solidFill>
                  <a:schemeClr val="tx1"/>
                </a:solidFill>
                <a:latin typeface="等线" panose="02010600030101010101" charset="-122"/>
                <a:ea typeface="等线" panose="02010600030101010101" charset="-122"/>
              </a:defRPr>
            </a:lvl3pPr>
            <a:lvl4pPr marL="1600200" indent="-228600">
              <a:defRPr>
                <a:solidFill>
                  <a:schemeClr val="tx1"/>
                </a:solidFill>
                <a:latin typeface="等线" panose="02010600030101010101" charset="-122"/>
                <a:ea typeface="等线" panose="02010600030101010101" charset="-122"/>
              </a:defRPr>
            </a:lvl4pPr>
            <a:lvl5pPr marL="2057400" indent="-228600">
              <a:defRPr>
                <a:solidFill>
                  <a:schemeClr val="tx1"/>
                </a:solidFill>
                <a:latin typeface="等线" panose="02010600030101010101" charset="-122"/>
                <a:ea typeface="等线" panose="02010600030101010101" charset="-122"/>
              </a:defRPr>
            </a:lvl5pPr>
            <a:lvl6pPr marL="2514600" indent="-228600" eaLnBrk="0" fontAlgn="base" hangingPunct="0">
              <a:spcBef>
                <a:spcPct val="0"/>
              </a:spcBef>
              <a:spcAft>
                <a:spcPct val="0"/>
              </a:spcAft>
              <a:defRPr>
                <a:solidFill>
                  <a:schemeClr val="tx1"/>
                </a:solidFill>
                <a:latin typeface="等线" panose="02010600030101010101" charset="-122"/>
                <a:ea typeface="等线" panose="02010600030101010101" charset="-122"/>
              </a:defRPr>
            </a:lvl6pPr>
            <a:lvl7pPr marL="2971800" indent="-228600" eaLnBrk="0" fontAlgn="base" hangingPunct="0">
              <a:spcBef>
                <a:spcPct val="0"/>
              </a:spcBef>
              <a:spcAft>
                <a:spcPct val="0"/>
              </a:spcAft>
              <a:defRPr>
                <a:solidFill>
                  <a:schemeClr val="tx1"/>
                </a:solidFill>
                <a:latin typeface="等线" panose="02010600030101010101" charset="-122"/>
                <a:ea typeface="等线" panose="02010600030101010101" charset="-122"/>
              </a:defRPr>
            </a:lvl7pPr>
            <a:lvl8pPr marL="3429000" indent="-228600" eaLnBrk="0" fontAlgn="base" hangingPunct="0">
              <a:spcBef>
                <a:spcPct val="0"/>
              </a:spcBef>
              <a:spcAft>
                <a:spcPct val="0"/>
              </a:spcAft>
              <a:defRPr>
                <a:solidFill>
                  <a:schemeClr val="tx1"/>
                </a:solidFill>
                <a:latin typeface="等线" panose="02010600030101010101" charset="-122"/>
                <a:ea typeface="等线" panose="02010600030101010101" charset="-122"/>
              </a:defRPr>
            </a:lvl8pPr>
            <a:lvl9pPr marL="3886200" indent="-228600" eaLnBrk="0" fontAlgn="base" hangingPunct="0">
              <a:spcBef>
                <a:spcPct val="0"/>
              </a:spcBef>
              <a:spcAft>
                <a:spcPct val="0"/>
              </a:spcAft>
              <a:defRPr>
                <a:solidFill>
                  <a:schemeClr val="tx1"/>
                </a:solidFill>
                <a:latin typeface="等线" panose="02010600030101010101" charset="-122"/>
                <a:ea typeface="等线" panose="02010600030101010101" charset="-122"/>
              </a:defRPr>
            </a:lvl9pPr>
          </a:lstStyle>
          <a:p>
            <a:pPr eaLnBrk="1" hangingPunct="1"/>
            <a:r>
              <a:rPr lang="zh-CN" altLang="en-US" sz="2800" b="1" dirty="0">
                <a:solidFill>
                  <a:srgbClr val="FF0000"/>
                </a:solidFill>
                <a:latin typeface="黑体" panose="02010609060101010101" charset="-122"/>
                <a:ea typeface="黑体" panose="02010609060101010101" charset="-122"/>
              </a:rPr>
              <a:t>线索</a:t>
            </a:r>
            <a:r>
              <a:rPr lang="en-US" altLang="zh-CN" sz="2800" b="1" dirty="0">
                <a:solidFill>
                  <a:srgbClr val="FF0000"/>
                </a:solidFill>
                <a:latin typeface="黑体" panose="02010609060101010101" charset="-122"/>
                <a:ea typeface="黑体" panose="02010609060101010101" charset="-122"/>
              </a:rPr>
              <a:t>2</a:t>
            </a:r>
            <a:r>
              <a:rPr lang="zh-CN" altLang="en-US" sz="2800" b="1" dirty="0">
                <a:solidFill>
                  <a:srgbClr val="FF0000"/>
                </a:solidFill>
                <a:latin typeface="黑体" panose="02010609060101010101" charset="-122"/>
                <a:ea typeface="黑体" panose="02010609060101010101" charset="-122"/>
              </a:rPr>
              <a:t>：</a:t>
            </a:r>
            <a:endParaRPr lang="zh-CN" altLang="en-US" sz="2800" b="1" dirty="0">
              <a:solidFill>
                <a:srgbClr val="FF0000"/>
              </a:solidFill>
              <a:latin typeface="黑体" panose="02010609060101010101" charset="-122"/>
              <a:ea typeface="黑体" panose="02010609060101010101" charset="-122"/>
            </a:endParaRPr>
          </a:p>
        </p:txBody>
      </p:sp>
      <p:sp>
        <p:nvSpPr>
          <p:cNvPr id="5" name="TextBox 4"/>
          <p:cNvSpPr txBox="1">
            <a:spLocks noChangeArrowheads="1"/>
          </p:cNvSpPr>
          <p:nvPr/>
        </p:nvSpPr>
        <p:spPr bwMode="auto">
          <a:xfrm>
            <a:off x="3657599" y="298684"/>
            <a:ext cx="4783757"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fontAlgn="base">
              <a:spcBef>
                <a:spcPct val="0"/>
              </a:spcBef>
              <a:spcAft>
                <a:spcPct val="0"/>
              </a:spcAft>
            </a:pPr>
            <a:r>
              <a:rPr lang="zh-CN" altLang="en-US" sz="2800" b="1" dirty="0">
                <a:solidFill>
                  <a:srgbClr val="000000"/>
                </a:solidFill>
                <a:latin typeface="黑体" panose="02010609060101010101" charset="-122"/>
                <a:ea typeface="黑体" panose="02010609060101010101" charset="-122"/>
              </a:rPr>
              <a:t>中国古代封建经济发展史</a:t>
            </a:r>
            <a:endParaRPr lang="zh-CN" altLang="zh-CN" sz="2800" b="1" dirty="0">
              <a:solidFill>
                <a:srgbClr val="000000"/>
              </a:solidFill>
              <a:latin typeface="黑体" panose="02010609060101010101" charset="-122"/>
              <a:ea typeface="黑体" panose="02010609060101010101" charset="-122"/>
            </a:endParaRPr>
          </a:p>
        </p:txBody>
      </p:sp>
    </p:spTree>
  </p:cSld>
  <p:clrMapOvr>
    <a:masterClrMapping/>
  </p:clrMapOvr>
  <p:transition>
    <p:blinds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additive="base">
                                        <p:cTn id="3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250031" y="865450"/>
            <a:ext cx="11691938" cy="5477510"/>
          </a:xfrm>
          <a:prstGeom prst="rect">
            <a:avLst/>
          </a:prstGeom>
        </p:spPr>
        <p:txBody>
          <a:bodyPr wrap="square">
            <a:spAutoFit/>
          </a:bodyPr>
          <a:lstStyle/>
          <a:p>
            <a:pPr fontAlgn="auto">
              <a:lnSpc>
                <a:spcPct val="125000"/>
              </a:lnSpc>
            </a:pPr>
            <a:r>
              <a:rPr lang="zh-CN" altLang="en-US" sz="2800" b="1" kern="100" dirty="0">
                <a:solidFill>
                  <a:srgbClr val="FF0000"/>
                </a:solidFill>
                <a:latin typeface="黑体" panose="02010609060101010101" charset="-122"/>
                <a:ea typeface="黑体" panose="02010609060101010101" charset="-122"/>
                <a:cs typeface="Times New Roman" panose="02020603050405020304" pitchFamily="18" charset="0"/>
              </a:rPr>
              <a:t>宋代：</a:t>
            </a:r>
            <a:r>
              <a:rPr lang="zh-CN" altLang="en-US" sz="28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经济重心南移完成；</a:t>
            </a:r>
            <a:r>
              <a:rPr lang="zh-CN" altLang="zh-CN" sz="28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农业：越南引入占城稻</a:t>
            </a:r>
            <a:r>
              <a:rPr lang="zh-CN" altLang="en-US" sz="28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a:t>
            </a:r>
            <a:r>
              <a:rPr lang="zh-CN" altLang="zh-CN" sz="28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耕作技术提高、耕地面积增加；经济作物推广</a:t>
            </a:r>
            <a:r>
              <a:rPr lang="zh-CN" altLang="en-US" sz="28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a:t>
            </a:r>
            <a:r>
              <a:rPr lang="zh-CN" altLang="zh-CN" sz="28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手工业：瓷器发展，江西景德镇成为瓷都</a:t>
            </a:r>
            <a:r>
              <a:rPr lang="zh-CN" altLang="en-US" sz="28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a:t>
            </a:r>
            <a:r>
              <a:rPr lang="zh-CN" altLang="zh-CN" sz="28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广州、泉州、明州（宁波）等地造船业发达</a:t>
            </a:r>
            <a:r>
              <a:rPr lang="zh-CN" altLang="en-US" sz="28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a:t>
            </a:r>
            <a:r>
              <a:rPr lang="zh-CN" altLang="zh-CN" sz="28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北宋东京有最大的船坞</a:t>
            </a:r>
            <a:r>
              <a:rPr lang="zh-CN" altLang="en-US" sz="28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a:t>
            </a:r>
            <a:r>
              <a:rPr lang="zh-CN" altLang="zh-CN" sz="28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指南针用于航海</a:t>
            </a:r>
            <a:r>
              <a:rPr lang="zh-CN" altLang="en-US" sz="28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a:t>
            </a:r>
            <a:r>
              <a:rPr lang="zh-CN" altLang="zh-CN" sz="28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商业：开封和杭州成为大城市；贸易</a:t>
            </a:r>
            <a:r>
              <a:rPr lang="zh-CN" altLang="en-US" sz="28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突破时间空间限制</a:t>
            </a:r>
            <a:r>
              <a:rPr lang="zh-CN" altLang="zh-CN" sz="28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；北宋时期，在四川出现最早的纸币交子；出现娱乐场所瓦子、内有许多勾栏。</a:t>
            </a:r>
            <a:endParaRPr lang="zh-CN" altLang="zh-CN" sz="28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endParaRPr>
          </a:p>
          <a:p>
            <a:pPr fontAlgn="auto">
              <a:lnSpc>
                <a:spcPct val="125000"/>
              </a:lnSpc>
            </a:pPr>
            <a:r>
              <a:rPr lang="zh-CN" altLang="en-US" sz="2800" b="1" kern="100" dirty="0">
                <a:solidFill>
                  <a:srgbClr val="FF0000"/>
                </a:solidFill>
                <a:latin typeface="黑体" panose="02010609060101010101" charset="-122"/>
                <a:ea typeface="黑体" panose="02010609060101010101" charset="-122"/>
                <a:cs typeface="Times New Roman" panose="02020603050405020304" pitchFamily="18" charset="0"/>
              </a:rPr>
              <a:t>明朝：</a:t>
            </a:r>
            <a:r>
              <a:rPr lang="zh-CN" altLang="zh-CN" sz="28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经济：新航路开辟，原产美洲作物进入中国；景德镇是制瓷中心，苏州是丝织业中心；北京和南京是全国性商业城市；出现商帮，如晋商、徽商。</a:t>
            </a:r>
            <a:endParaRPr lang="zh-CN" altLang="zh-CN" sz="28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endParaRPr>
          </a:p>
          <a:p>
            <a:pPr fontAlgn="auto">
              <a:lnSpc>
                <a:spcPct val="125000"/>
              </a:lnSpc>
            </a:pPr>
            <a:r>
              <a:rPr lang="zh-CN" altLang="en-US" sz="2800" b="1" kern="100" dirty="0">
                <a:solidFill>
                  <a:srgbClr val="FF0000"/>
                </a:solidFill>
                <a:latin typeface="黑体" panose="02010609060101010101" charset="-122"/>
                <a:ea typeface="黑体" panose="02010609060101010101" charset="-122"/>
                <a:cs typeface="Times New Roman" panose="02020603050405020304" pitchFamily="18" charset="0"/>
              </a:rPr>
              <a:t>清朝：</a:t>
            </a:r>
            <a:r>
              <a:rPr lang="zh-CN" altLang="zh-CN" sz="28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农业恢复发展</a:t>
            </a:r>
            <a:r>
              <a:rPr lang="zh-CN" altLang="en-US" sz="28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a:t>
            </a:r>
            <a:r>
              <a:rPr lang="zh-CN" altLang="zh-CN" sz="28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纺织业等行业出现大规模手工工场，资本主义萌芽出现</a:t>
            </a:r>
            <a:r>
              <a:rPr lang="zh-CN" altLang="en-US" sz="28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a:t>
            </a:r>
            <a:r>
              <a:rPr lang="zh-CN" altLang="zh-CN" sz="28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工商业市镇发展，如盛泽镇、汉口镇（湖北）</a:t>
            </a:r>
            <a:r>
              <a:rPr lang="zh-CN" altLang="en-US" sz="28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a:t>
            </a:r>
            <a:r>
              <a:rPr lang="zh-CN" altLang="zh-CN" sz="28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晋商、徽商活跃。</a:t>
            </a:r>
            <a:endParaRPr lang="en-US" altLang="zh-CN" sz="28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endParaRPr>
          </a:p>
        </p:txBody>
      </p:sp>
      <p:sp>
        <p:nvSpPr>
          <p:cNvPr id="4" name="文本框 7"/>
          <p:cNvSpPr txBox="1">
            <a:spLocks noChangeArrowheads="1"/>
          </p:cNvSpPr>
          <p:nvPr/>
        </p:nvSpPr>
        <p:spPr bwMode="auto">
          <a:xfrm>
            <a:off x="327593" y="178124"/>
            <a:ext cx="1447832"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等线" panose="02010600030101010101" charset="-122"/>
                <a:ea typeface="等线" panose="02010600030101010101" charset="-122"/>
              </a:defRPr>
            </a:lvl1pPr>
            <a:lvl2pPr marL="742950" indent="-285750">
              <a:defRPr>
                <a:solidFill>
                  <a:schemeClr val="tx1"/>
                </a:solidFill>
                <a:latin typeface="等线" panose="02010600030101010101" charset="-122"/>
                <a:ea typeface="等线" panose="02010600030101010101" charset="-122"/>
              </a:defRPr>
            </a:lvl2pPr>
            <a:lvl3pPr marL="1143000" indent="-228600">
              <a:defRPr>
                <a:solidFill>
                  <a:schemeClr val="tx1"/>
                </a:solidFill>
                <a:latin typeface="等线" panose="02010600030101010101" charset="-122"/>
                <a:ea typeface="等线" panose="02010600030101010101" charset="-122"/>
              </a:defRPr>
            </a:lvl3pPr>
            <a:lvl4pPr marL="1600200" indent="-228600">
              <a:defRPr>
                <a:solidFill>
                  <a:schemeClr val="tx1"/>
                </a:solidFill>
                <a:latin typeface="等线" panose="02010600030101010101" charset="-122"/>
                <a:ea typeface="等线" panose="02010600030101010101" charset="-122"/>
              </a:defRPr>
            </a:lvl4pPr>
            <a:lvl5pPr marL="2057400" indent="-228600">
              <a:defRPr>
                <a:solidFill>
                  <a:schemeClr val="tx1"/>
                </a:solidFill>
                <a:latin typeface="等线" panose="02010600030101010101" charset="-122"/>
                <a:ea typeface="等线" panose="02010600030101010101" charset="-122"/>
              </a:defRPr>
            </a:lvl5pPr>
            <a:lvl6pPr marL="2514600" indent="-228600" eaLnBrk="0" fontAlgn="base" hangingPunct="0">
              <a:spcBef>
                <a:spcPct val="0"/>
              </a:spcBef>
              <a:spcAft>
                <a:spcPct val="0"/>
              </a:spcAft>
              <a:defRPr>
                <a:solidFill>
                  <a:schemeClr val="tx1"/>
                </a:solidFill>
                <a:latin typeface="等线" panose="02010600030101010101" charset="-122"/>
                <a:ea typeface="等线" panose="02010600030101010101" charset="-122"/>
              </a:defRPr>
            </a:lvl6pPr>
            <a:lvl7pPr marL="2971800" indent="-228600" eaLnBrk="0" fontAlgn="base" hangingPunct="0">
              <a:spcBef>
                <a:spcPct val="0"/>
              </a:spcBef>
              <a:spcAft>
                <a:spcPct val="0"/>
              </a:spcAft>
              <a:defRPr>
                <a:solidFill>
                  <a:schemeClr val="tx1"/>
                </a:solidFill>
                <a:latin typeface="等线" panose="02010600030101010101" charset="-122"/>
                <a:ea typeface="等线" panose="02010600030101010101" charset="-122"/>
              </a:defRPr>
            </a:lvl7pPr>
            <a:lvl8pPr marL="3429000" indent="-228600" eaLnBrk="0" fontAlgn="base" hangingPunct="0">
              <a:spcBef>
                <a:spcPct val="0"/>
              </a:spcBef>
              <a:spcAft>
                <a:spcPct val="0"/>
              </a:spcAft>
              <a:defRPr>
                <a:solidFill>
                  <a:schemeClr val="tx1"/>
                </a:solidFill>
                <a:latin typeface="等线" panose="02010600030101010101" charset="-122"/>
                <a:ea typeface="等线" panose="02010600030101010101" charset="-122"/>
              </a:defRPr>
            </a:lvl8pPr>
            <a:lvl9pPr marL="3886200" indent="-228600" eaLnBrk="0" fontAlgn="base" hangingPunct="0">
              <a:spcBef>
                <a:spcPct val="0"/>
              </a:spcBef>
              <a:spcAft>
                <a:spcPct val="0"/>
              </a:spcAft>
              <a:defRPr>
                <a:solidFill>
                  <a:schemeClr val="tx1"/>
                </a:solidFill>
                <a:latin typeface="等线" panose="02010600030101010101" charset="-122"/>
                <a:ea typeface="等线" panose="02010600030101010101" charset="-122"/>
              </a:defRPr>
            </a:lvl9pPr>
          </a:lstStyle>
          <a:p>
            <a:pPr eaLnBrk="1" hangingPunct="1"/>
            <a:r>
              <a:rPr lang="zh-CN" altLang="en-US" sz="2800" b="1" dirty="0">
                <a:solidFill>
                  <a:srgbClr val="FF0000"/>
                </a:solidFill>
                <a:latin typeface="黑体" panose="02010609060101010101" charset="-122"/>
                <a:ea typeface="黑体" panose="02010609060101010101" charset="-122"/>
              </a:rPr>
              <a:t>线索</a:t>
            </a:r>
            <a:r>
              <a:rPr lang="en-US" altLang="zh-CN" sz="2800" b="1" dirty="0">
                <a:solidFill>
                  <a:srgbClr val="FF0000"/>
                </a:solidFill>
                <a:latin typeface="黑体" panose="02010609060101010101" charset="-122"/>
                <a:ea typeface="黑体" panose="02010609060101010101" charset="-122"/>
              </a:rPr>
              <a:t>2</a:t>
            </a:r>
            <a:r>
              <a:rPr lang="zh-CN" altLang="en-US" sz="2800" b="1" dirty="0">
                <a:solidFill>
                  <a:srgbClr val="FF0000"/>
                </a:solidFill>
                <a:latin typeface="黑体" panose="02010609060101010101" charset="-122"/>
                <a:ea typeface="黑体" panose="02010609060101010101" charset="-122"/>
              </a:rPr>
              <a:t>：</a:t>
            </a:r>
            <a:endParaRPr lang="zh-CN" altLang="en-US" sz="2800" b="1" dirty="0">
              <a:solidFill>
                <a:srgbClr val="FF0000"/>
              </a:solidFill>
              <a:latin typeface="黑体" panose="02010609060101010101" charset="-122"/>
              <a:ea typeface="黑体" panose="02010609060101010101" charset="-122"/>
            </a:endParaRPr>
          </a:p>
        </p:txBody>
      </p:sp>
      <p:sp>
        <p:nvSpPr>
          <p:cNvPr id="5" name="TextBox 4"/>
          <p:cNvSpPr txBox="1">
            <a:spLocks noChangeArrowheads="1"/>
          </p:cNvSpPr>
          <p:nvPr/>
        </p:nvSpPr>
        <p:spPr bwMode="auto">
          <a:xfrm>
            <a:off x="3657599" y="298684"/>
            <a:ext cx="4783757"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fontAlgn="base">
              <a:spcBef>
                <a:spcPct val="0"/>
              </a:spcBef>
              <a:spcAft>
                <a:spcPct val="0"/>
              </a:spcAft>
            </a:pPr>
            <a:r>
              <a:rPr lang="zh-CN" altLang="en-US" sz="2800" b="1" dirty="0">
                <a:solidFill>
                  <a:srgbClr val="000000"/>
                </a:solidFill>
                <a:latin typeface="黑体" panose="02010609060101010101" charset="-122"/>
                <a:ea typeface="黑体" panose="02010609060101010101" charset="-122"/>
              </a:rPr>
              <a:t>中国古代封建经济发展史</a:t>
            </a:r>
            <a:endParaRPr lang="zh-CN" altLang="zh-CN" sz="2800" b="1" dirty="0">
              <a:solidFill>
                <a:srgbClr val="000000"/>
              </a:solidFill>
              <a:latin typeface="黑体" panose="02010609060101010101" charset="-122"/>
              <a:ea typeface="黑体" panose="02010609060101010101" charset="-122"/>
            </a:endParaRPr>
          </a:p>
        </p:txBody>
      </p:sp>
    </p:spTree>
  </p:cSld>
  <p:clrMapOvr>
    <a:masterClrMapping/>
  </p:clrMapOvr>
  <p:transition>
    <p:blinds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337552" y="821904"/>
            <a:ext cx="10731501" cy="3969385"/>
          </a:xfrm>
          <a:prstGeom prst="rect">
            <a:avLst/>
          </a:prstGeom>
        </p:spPr>
        <p:txBody>
          <a:bodyPr wrap="square">
            <a:spAutoFit/>
          </a:bodyPr>
          <a:lstStyle/>
          <a:p>
            <a:pPr marL="400050" indent="0" algn="just" fontAlgn="auto">
              <a:lnSpc>
                <a:spcPct val="150000"/>
              </a:lnSpc>
              <a:spcBef>
                <a:spcPts val="0"/>
              </a:spcBef>
              <a:spcAft>
                <a:spcPts val="0"/>
              </a:spcAft>
              <a:defRPr/>
            </a:pPr>
            <a:r>
              <a:rPr lang="zh-CN" altLang="en-US" sz="2800" b="1" kern="100" dirty="0">
                <a:solidFill>
                  <a:srgbClr val="0000FF"/>
                </a:solidFill>
                <a:latin typeface="黑体" panose="02010609060101010101" charset="-122"/>
                <a:ea typeface="黑体" panose="02010609060101010101" charset="-122"/>
                <a:cs typeface="Times New Roman" panose="02020603050405020304" pitchFamily="18" charset="0"/>
              </a:rPr>
              <a:t>总体特征：</a:t>
            </a:r>
            <a:r>
              <a:rPr lang="zh-CN" altLang="zh-CN" sz="28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小农经济（自然经济）占主导；</a:t>
            </a:r>
            <a:endParaRPr lang="en-US" altLang="zh-CN" sz="28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endParaRPr>
          </a:p>
          <a:p>
            <a:pPr marL="400050" indent="0" algn="just" fontAlgn="auto">
              <a:lnSpc>
                <a:spcPct val="150000"/>
              </a:lnSpc>
              <a:defRPr/>
            </a:pPr>
            <a:r>
              <a:rPr lang="zh-CN" altLang="en-US" sz="28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          农业、手工业发展，</a:t>
            </a:r>
            <a:r>
              <a:rPr lang="zh-CN" altLang="zh-CN" sz="28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封建经济繁荣</a:t>
            </a:r>
            <a:r>
              <a:rPr lang="zh-CN" altLang="en-US" sz="28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a:t>
            </a:r>
            <a:endParaRPr lang="en-US" altLang="zh-CN" sz="28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endParaRPr>
          </a:p>
          <a:p>
            <a:pPr marL="400050" indent="0" algn="just" fontAlgn="auto">
              <a:lnSpc>
                <a:spcPct val="150000"/>
              </a:lnSpc>
              <a:spcBef>
                <a:spcPts val="0"/>
              </a:spcBef>
              <a:spcAft>
                <a:spcPts val="0"/>
              </a:spcAft>
              <a:defRPr/>
            </a:pPr>
            <a:r>
              <a:rPr lang="en-US" altLang="zh-CN" sz="28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          </a:t>
            </a:r>
            <a:r>
              <a:rPr lang="zh-CN" altLang="zh-CN" sz="28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商品经济发展</a:t>
            </a:r>
            <a:r>
              <a:rPr lang="zh-CN" altLang="en-US" sz="28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，海外贸易繁荣</a:t>
            </a:r>
            <a:r>
              <a:rPr lang="zh-CN" altLang="zh-CN" sz="28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a:t>
            </a:r>
            <a:endParaRPr lang="en-US" altLang="zh-CN" sz="28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endParaRPr>
          </a:p>
          <a:p>
            <a:pPr marL="400050" indent="0" algn="just" fontAlgn="auto">
              <a:lnSpc>
                <a:spcPct val="150000"/>
              </a:lnSpc>
              <a:defRPr/>
            </a:pPr>
            <a:r>
              <a:rPr lang="en-US" altLang="zh-CN" sz="28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          </a:t>
            </a:r>
            <a:r>
              <a:rPr lang="zh-CN" altLang="zh-CN" sz="28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经济重心逐步南移</a:t>
            </a:r>
            <a:r>
              <a:rPr lang="en-US" altLang="zh-CN" sz="28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a:t>
            </a:r>
            <a:endParaRPr lang="en-US" altLang="zh-CN" sz="28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endParaRPr>
          </a:p>
          <a:p>
            <a:pPr marL="400050" indent="0" algn="just" fontAlgn="auto">
              <a:lnSpc>
                <a:spcPct val="150000"/>
              </a:lnSpc>
              <a:defRPr/>
            </a:pPr>
            <a:r>
              <a:rPr lang="en-US" altLang="zh-CN" sz="28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          </a:t>
            </a:r>
            <a:r>
              <a:rPr lang="zh-CN" altLang="zh-CN" sz="28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明清出现资本主义萌芽</a:t>
            </a:r>
            <a:r>
              <a:rPr lang="zh-CN" altLang="en-US" sz="28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a:t>
            </a:r>
            <a:endParaRPr lang="en-US" altLang="zh-CN" sz="28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endParaRPr>
          </a:p>
          <a:p>
            <a:pPr indent="0" fontAlgn="auto">
              <a:lnSpc>
                <a:spcPct val="150000"/>
              </a:lnSpc>
              <a:defRPr/>
            </a:pPr>
            <a:r>
              <a:rPr lang="zh-CN" altLang="zh-CN" sz="2800" b="1" kern="100" dirty="0">
                <a:solidFill>
                  <a:srgbClr val="0000FF"/>
                </a:solidFill>
                <a:latin typeface="黑体" panose="02010609060101010101" charset="-122"/>
                <a:ea typeface="黑体" panose="02010609060101010101" charset="-122"/>
                <a:cs typeface="Times New Roman" panose="02020603050405020304" pitchFamily="18" charset="0"/>
              </a:rPr>
              <a:t>政府</a:t>
            </a:r>
            <a:r>
              <a:rPr lang="zh-CN" altLang="en-US" sz="2800" b="1" kern="100" dirty="0">
                <a:solidFill>
                  <a:srgbClr val="0000FF"/>
                </a:solidFill>
                <a:latin typeface="黑体" panose="02010609060101010101" charset="-122"/>
                <a:ea typeface="黑体" panose="02010609060101010101" charset="-122"/>
                <a:cs typeface="Times New Roman" panose="02020603050405020304" pitchFamily="18" charset="0"/>
              </a:rPr>
              <a:t>政策：</a:t>
            </a:r>
            <a:r>
              <a:rPr lang="zh-CN" altLang="zh-CN" sz="28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重农抑商</a:t>
            </a:r>
            <a:r>
              <a:rPr lang="zh-CN" altLang="en-US" sz="2800" b="1" kern="100" dirty="0">
                <a:solidFill>
                  <a:srgbClr val="FF0000"/>
                </a:solidFill>
                <a:latin typeface="楷体" panose="02010609060101010101" pitchFamily="49" charset="-122"/>
                <a:ea typeface="楷体" panose="02010609060101010101" pitchFamily="49" charset="-122"/>
                <a:cs typeface="Times New Roman" panose="02020603050405020304" pitchFamily="18" charset="0"/>
              </a:rPr>
              <a:t>（宋：</a:t>
            </a:r>
            <a:r>
              <a:rPr lang="zh-CN" altLang="zh-CN" sz="2800" b="1" kern="100" dirty="0">
                <a:solidFill>
                  <a:srgbClr val="FF0000"/>
                </a:solidFill>
                <a:latin typeface="楷体" panose="02010609060101010101" pitchFamily="49" charset="-122"/>
                <a:ea typeface="楷体" panose="02010609060101010101" pitchFamily="49" charset="-122"/>
                <a:cs typeface="Times New Roman" panose="02020603050405020304" pitchFamily="18" charset="0"/>
              </a:rPr>
              <a:t>政府重视商业发展</a:t>
            </a:r>
            <a:r>
              <a:rPr lang="zh-CN" altLang="en-US" sz="2800" b="1" kern="100" dirty="0">
                <a:solidFill>
                  <a:srgbClr val="FF0000"/>
                </a:solidFill>
                <a:latin typeface="楷体" panose="02010609060101010101" pitchFamily="49" charset="-122"/>
                <a:ea typeface="楷体" panose="02010609060101010101" pitchFamily="49" charset="-122"/>
                <a:cs typeface="Times New Roman" panose="02020603050405020304" pitchFamily="18" charset="0"/>
              </a:rPr>
              <a:t>：设市舶司等）</a:t>
            </a:r>
            <a:endParaRPr lang="en-US" altLang="zh-CN" sz="2800" b="1" kern="100" dirty="0">
              <a:solidFill>
                <a:srgbClr val="FF0000"/>
              </a:solidFill>
              <a:latin typeface="楷体" panose="02010609060101010101" pitchFamily="49" charset="-122"/>
              <a:ea typeface="楷体" panose="02010609060101010101" pitchFamily="49" charset="-122"/>
              <a:cs typeface="Times New Roman" panose="02020603050405020304" pitchFamily="18" charset="0"/>
            </a:endParaRPr>
          </a:p>
        </p:txBody>
      </p:sp>
      <p:sp>
        <p:nvSpPr>
          <p:cNvPr id="4" name="文本框 7"/>
          <p:cNvSpPr txBox="1">
            <a:spLocks noChangeArrowheads="1"/>
          </p:cNvSpPr>
          <p:nvPr/>
        </p:nvSpPr>
        <p:spPr bwMode="auto">
          <a:xfrm>
            <a:off x="327593" y="178124"/>
            <a:ext cx="1447832"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等线" panose="02010600030101010101" charset="-122"/>
                <a:ea typeface="等线" panose="02010600030101010101" charset="-122"/>
              </a:defRPr>
            </a:lvl1pPr>
            <a:lvl2pPr marL="742950" indent="-285750">
              <a:defRPr>
                <a:solidFill>
                  <a:schemeClr val="tx1"/>
                </a:solidFill>
                <a:latin typeface="等线" panose="02010600030101010101" charset="-122"/>
                <a:ea typeface="等线" panose="02010600030101010101" charset="-122"/>
              </a:defRPr>
            </a:lvl2pPr>
            <a:lvl3pPr marL="1143000" indent="-228600">
              <a:defRPr>
                <a:solidFill>
                  <a:schemeClr val="tx1"/>
                </a:solidFill>
                <a:latin typeface="等线" panose="02010600030101010101" charset="-122"/>
                <a:ea typeface="等线" panose="02010600030101010101" charset="-122"/>
              </a:defRPr>
            </a:lvl3pPr>
            <a:lvl4pPr marL="1600200" indent="-228600">
              <a:defRPr>
                <a:solidFill>
                  <a:schemeClr val="tx1"/>
                </a:solidFill>
                <a:latin typeface="等线" panose="02010600030101010101" charset="-122"/>
                <a:ea typeface="等线" panose="02010600030101010101" charset="-122"/>
              </a:defRPr>
            </a:lvl4pPr>
            <a:lvl5pPr marL="2057400" indent="-228600">
              <a:defRPr>
                <a:solidFill>
                  <a:schemeClr val="tx1"/>
                </a:solidFill>
                <a:latin typeface="等线" panose="02010600030101010101" charset="-122"/>
                <a:ea typeface="等线" panose="02010600030101010101" charset="-122"/>
              </a:defRPr>
            </a:lvl5pPr>
            <a:lvl6pPr marL="2514600" indent="-228600" eaLnBrk="0" fontAlgn="base" hangingPunct="0">
              <a:spcBef>
                <a:spcPct val="0"/>
              </a:spcBef>
              <a:spcAft>
                <a:spcPct val="0"/>
              </a:spcAft>
              <a:defRPr>
                <a:solidFill>
                  <a:schemeClr val="tx1"/>
                </a:solidFill>
                <a:latin typeface="等线" panose="02010600030101010101" charset="-122"/>
                <a:ea typeface="等线" panose="02010600030101010101" charset="-122"/>
              </a:defRPr>
            </a:lvl6pPr>
            <a:lvl7pPr marL="2971800" indent="-228600" eaLnBrk="0" fontAlgn="base" hangingPunct="0">
              <a:spcBef>
                <a:spcPct val="0"/>
              </a:spcBef>
              <a:spcAft>
                <a:spcPct val="0"/>
              </a:spcAft>
              <a:defRPr>
                <a:solidFill>
                  <a:schemeClr val="tx1"/>
                </a:solidFill>
                <a:latin typeface="等线" panose="02010600030101010101" charset="-122"/>
                <a:ea typeface="等线" panose="02010600030101010101" charset="-122"/>
              </a:defRPr>
            </a:lvl7pPr>
            <a:lvl8pPr marL="3429000" indent="-228600" eaLnBrk="0" fontAlgn="base" hangingPunct="0">
              <a:spcBef>
                <a:spcPct val="0"/>
              </a:spcBef>
              <a:spcAft>
                <a:spcPct val="0"/>
              </a:spcAft>
              <a:defRPr>
                <a:solidFill>
                  <a:schemeClr val="tx1"/>
                </a:solidFill>
                <a:latin typeface="等线" panose="02010600030101010101" charset="-122"/>
                <a:ea typeface="等线" panose="02010600030101010101" charset="-122"/>
              </a:defRPr>
            </a:lvl8pPr>
            <a:lvl9pPr marL="3886200" indent="-228600" eaLnBrk="0" fontAlgn="base" hangingPunct="0">
              <a:spcBef>
                <a:spcPct val="0"/>
              </a:spcBef>
              <a:spcAft>
                <a:spcPct val="0"/>
              </a:spcAft>
              <a:defRPr>
                <a:solidFill>
                  <a:schemeClr val="tx1"/>
                </a:solidFill>
                <a:latin typeface="等线" panose="02010600030101010101" charset="-122"/>
                <a:ea typeface="等线" panose="02010600030101010101" charset="-122"/>
              </a:defRPr>
            </a:lvl9pPr>
          </a:lstStyle>
          <a:p>
            <a:pPr eaLnBrk="1" hangingPunct="1"/>
            <a:r>
              <a:rPr lang="zh-CN" altLang="en-US" sz="2800" b="1" dirty="0">
                <a:solidFill>
                  <a:srgbClr val="FF0000"/>
                </a:solidFill>
                <a:latin typeface="黑体" panose="02010609060101010101" charset="-122"/>
                <a:ea typeface="黑体" panose="02010609060101010101" charset="-122"/>
              </a:rPr>
              <a:t>线索</a:t>
            </a:r>
            <a:r>
              <a:rPr lang="en-US" altLang="zh-CN" sz="2800" b="1" dirty="0">
                <a:solidFill>
                  <a:srgbClr val="FF0000"/>
                </a:solidFill>
                <a:latin typeface="黑体" panose="02010609060101010101" charset="-122"/>
                <a:ea typeface="黑体" panose="02010609060101010101" charset="-122"/>
              </a:rPr>
              <a:t>2</a:t>
            </a:r>
            <a:r>
              <a:rPr lang="zh-CN" altLang="en-US" sz="2800" b="1" dirty="0">
                <a:solidFill>
                  <a:srgbClr val="FF0000"/>
                </a:solidFill>
                <a:latin typeface="黑体" panose="02010609060101010101" charset="-122"/>
                <a:ea typeface="黑体" panose="02010609060101010101" charset="-122"/>
              </a:rPr>
              <a:t>：</a:t>
            </a:r>
            <a:endParaRPr lang="zh-CN" altLang="en-US" sz="2800" b="1" dirty="0">
              <a:solidFill>
                <a:srgbClr val="FF0000"/>
              </a:solidFill>
              <a:latin typeface="黑体" panose="02010609060101010101" charset="-122"/>
              <a:ea typeface="黑体" panose="02010609060101010101" charset="-122"/>
            </a:endParaRPr>
          </a:p>
        </p:txBody>
      </p:sp>
      <p:sp>
        <p:nvSpPr>
          <p:cNvPr id="5" name="TextBox 4"/>
          <p:cNvSpPr txBox="1">
            <a:spLocks noChangeArrowheads="1"/>
          </p:cNvSpPr>
          <p:nvPr/>
        </p:nvSpPr>
        <p:spPr bwMode="auto">
          <a:xfrm>
            <a:off x="3657599" y="298684"/>
            <a:ext cx="4783757"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fontAlgn="base">
              <a:spcBef>
                <a:spcPct val="0"/>
              </a:spcBef>
              <a:spcAft>
                <a:spcPct val="0"/>
              </a:spcAft>
            </a:pPr>
            <a:r>
              <a:rPr lang="zh-CN" altLang="en-US" sz="2800" b="1" dirty="0">
                <a:solidFill>
                  <a:srgbClr val="000000"/>
                </a:solidFill>
                <a:latin typeface="黑体" panose="02010609060101010101" charset="-122"/>
                <a:ea typeface="黑体" panose="02010609060101010101" charset="-122"/>
              </a:rPr>
              <a:t>中国古代封建经济发展史</a:t>
            </a:r>
            <a:endParaRPr lang="zh-CN" altLang="zh-CN" sz="2800" b="1" dirty="0">
              <a:solidFill>
                <a:srgbClr val="000000"/>
              </a:solidFill>
              <a:latin typeface="黑体" panose="02010609060101010101" charset="-122"/>
              <a:ea typeface="黑体" panose="02010609060101010101" charset="-122"/>
            </a:endParaRPr>
          </a:p>
        </p:txBody>
      </p:sp>
    </p:spTree>
  </p:cSld>
  <p:clrMapOvr>
    <a:masterClrMapping/>
  </p:clrMapOvr>
  <p:transition>
    <p:blinds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330596" y="824658"/>
            <a:ext cx="11530807" cy="5806077"/>
          </a:xfrm>
          <a:prstGeom prst="rect">
            <a:avLst/>
          </a:prstGeom>
        </p:spPr>
        <p:txBody>
          <a:bodyPr wrap="square">
            <a:spAutoFit/>
          </a:bodyPr>
          <a:lstStyle/>
          <a:p>
            <a:pPr algn="just">
              <a:lnSpc>
                <a:spcPts val="3800"/>
              </a:lnSpc>
              <a:defRPr/>
            </a:pPr>
            <a:r>
              <a:rPr lang="zh-CN" altLang="zh-CN" sz="2400" b="1" kern="100" dirty="0">
                <a:solidFill>
                  <a:srgbClr val="0000FF"/>
                </a:solidFill>
                <a:latin typeface="黑体" panose="02010609060101010101" charset="-122"/>
                <a:ea typeface="黑体" panose="02010609060101010101" charset="-122"/>
                <a:cs typeface="Times New Roman" panose="02020603050405020304" pitchFamily="18" charset="0"/>
              </a:rPr>
              <a:t>交往途径：</a:t>
            </a:r>
            <a:r>
              <a:rPr lang="zh-CN" altLang="zh-CN" sz="24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战争、和亲、会盟、设机构管理、派专门官员管理、册封</a:t>
            </a:r>
            <a:r>
              <a:rPr lang="zh-CN" altLang="en-US" sz="24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等</a:t>
            </a:r>
            <a:endParaRPr lang="zh-CN" altLang="zh-CN" sz="24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endParaRPr>
          </a:p>
          <a:p>
            <a:pPr algn="just">
              <a:lnSpc>
                <a:spcPts val="3800"/>
              </a:lnSpc>
              <a:defRPr/>
            </a:pPr>
            <a:r>
              <a:rPr lang="zh-CN" altLang="zh-CN" sz="2400" b="1" kern="100" dirty="0">
                <a:solidFill>
                  <a:srgbClr val="0000FF"/>
                </a:solidFill>
                <a:latin typeface="黑体" panose="02010609060101010101" charset="-122"/>
                <a:ea typeface="黑体" panose="02010609060101010101" charset="-122"/>
                <a:cs typeface="Times New Roman" panose="02020603050405020304" pitchFamily="18" charset="0"/>
              </a:rPr>
              <a:t>趋势：</a:t>
            </a:r>
            <a:r>
              <a:rPr lang="zh-CN" altLang="zh-CN" sz="24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有战有和，以和为主</a:t>
            </a:r>
            <a:r>
              <a:rPr lang="en-US" altLang="zh-CN" sz="24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a:t>
            </a:r>
            <a:r>
              <a:rPr lang="zh-CN" altLang="zh-CN" sz="24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民族</a:t>
            </a:r>
            <a:r>
              <a:rPr lang="zh-CN" altLang="en-US" sz="24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融合不断加强</a:t>
            </a:r>
            <a:r>
              <a:rPr lang="en-US" altLang="zh-CN" sz="24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a:t>
            </a:r>
            <a:r>
              <a:rPr lang="zh-CN" altLang="zh-CN" sz="24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统一多民族国家巩固发展</a:t>
            </a:r>
            <a:r>
              <a:rPr lang="zh-CN" altLang="en-US" sz="24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a:t>
            </a:r>
            <a:endParaRPr lang="zh-CN" altLang="zh-CN" sz="24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endParaRPr>
          </a:p>
          <a:p>
            <a:pPr algn="just">
              <a:lnSpc>
                <a:spcPts val="3400"/>
              </a:lnSpc>
              <a:defRPr/>
            </a:pPr>
            <a:r>
              <a:rPr lang="zh-CN" altLang="zh-CN" sz="2400" kern="100" dirty="0">
                <a:solidFill>
                  <a:srgbClr val="FF0000"/>
                </a:solidFill>
                <a:latin typeface="黑体" panose="02010609060101010101" charset="-122"/>
                <a:ea typeface="黑体" panose="02010609060101010101" charset="-122"/>
                <a:cs typeface="Times New Roman" panose="02020603050405020304" pitchFamily="18" charset="0"/>
              </a:rPr>
              <a:t>秦汉：</a:t>
            </a:r>
            <a:r>
              <a:rPr lang="zh-CN" altLang="zh-CN" sz="24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匈奴</a:t>
            </a:r>
            <a:r>
              <a:rPr lang="zh-CN" altLang="en-US" sz="24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（秦朝派蒙恬北击匈奴，修建长城；西汉汉武帝派卫青霍去病三击匈奴，汉宣帝设置西域都护府管理新疆地区）</a:t>
            </a:r>
            <a:endParaRPr lang="en-US" altLang="zh-CN" sz="24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endParaRPr>
          </a:p>
          <a:p>
            <a:pPr algn="just">
              <a:lnSpc>
                <a:spcPts val="3400"/>
              </a:lnSpc>
              <a:defRPr/>
            </a:pPr>
            <a:r>
              <a:rPr lang="zh-CN" altLang="en-US" sz="2400" kern="100" dirty="0">
                <a:solidFill>
                  <a:srgbClr val="FF0000"/>
                </a:solidFill>
                <a:latin typeface="黑体" panose="02010609060101010101" charset="-122"/>
                <a:ea typeface="黑体" panose="02010609060101010101" charset="-122"/>
                <a:cs typeface="Times New Roman" panose="02020603050405020304" pitchFamily="18" charset="0"/>
              </a:rPr>
              <a:t>魏晋南北朝：</a:t>
            </a:r>
            <a:r>
              <a:rPr lang="zh-CN" altLang="en-US" sz="24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民族大融合：少数民族内迁；少数民族汉化。</a:t>
            </a:r>
            <a:endParaRPr lang="zh-CN" altLang="zh-CN" sz="24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endParaRPr>
          </a:p>
          <a:p>
            <a:pPr algn="just">
              <a:lnSpc>
                <a:spcPts val="3400"/>
              </a:lnSpc>
              <a:defRPr/>
            </a:pPr>
            <a:r>
              <a:rPr lang="zh-CN" altLang="zh-CN" sz="2400" kern="100" dirty="0">
                <a:solidFill>
                  <a:srgbClr val="FF0000"/>
                </a:solidFill>
                <a:latin typeface="黑体" panose="02010609060101010101" charset="-122"/>
                <a:ea typeface="黑体" panose="02010609060101010101" charset="-122"/>
                <a:cs typeface="Times New Roman" panose="02020603050405020304" pitchFamily="18" charset="0"/>
              </a:rPr>
              <a:t>唐：</a:t>
            </a:r>
            <a:r>
              <a:rPr lang="zh-CN" altLang="zh-CN" sz="24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北方的突厥、回纥（回鹘）；东北的靺鞨；西南的吐蕃</a:t>
            </a:r>
            <a:endParaRPr lang="zh-CN" altLang="zh-CN" sz="24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endParaRPr>
          </a:p>
          <a:p>
            <a:pPr algn="just">
              <a:lnSpc>
                <a:spcPts val="3400"/>
              </a:lnSpc>
              <a:defRPr/>
            </a:pPr>
            <a:r>
              <a:rPr lang="en-US" altLang="zh-CN" sz="24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           </a:t>
            </a:r>
            <a:r>
              <a:rPr lang="zh-CN" altLang="zh-CN" sz="24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在新疆建立安西都护府、北庭都护府；</a:t>
            </a:r>
            <a:endParaRPr lang="en-US" altLang="zh-CN" sz="24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endParaRPr>
          </a:p>
          <a:p>
            <a:pPr algn="just">
              <a:lnSpc>
                <a:spcPts val="3400"/>
              </a:lnSpc>
              <a:defRPr/>
            </a:pPr>
            <a:r>
              <a:rPr lang="en-US" altLang="zh-CN" sz="24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           </a:t>
            </a:r>
            <a:r>
              <a:rPr lang="zh-CN" altLang="en-US" sz="24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与吐蕃和亲、会盟：文成公主、金城公主、甥舅会盟碑。</a:t>
            </a:r>
            <a:endParaRPr lang="zh-CN" altLang="zh-CN" sz="24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endParaRPr>
          </a:p>
          <a:p>
            <a:pPr algn="just">
              <a:lnSpc>
                <a:spcPts val="3400"/>
              </a:lnSpc>
              <a:defRPr/>
            </a:pPr>
            <a:r>
              <a:rPr lang="zh-CN" altLang="zh-CN" sz="2400" kern="100" dirty="0">
                <a:solidFill>
                  <a:srgbClr val="FF0000"/>
                </a:solidFill>
                <a:latin typeface="黑体" panose="02010609060101010101" charset="-122"/>
                <a:ea typeface="黑体" panose="02010609060101010101" charset="-122"/>
                <a:cs typeface="Times New Roman" panose="02020603050405020304" pitchFamily="18" charset="0"/>
              </a:rPr>
              <a:t>辽宋夏金元：</a:t>
            </a:r>
            <a:r>
              <a:rPr lang="zh-CN" altLang="zh-CN" sz="24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北方的蒙古、东北的契丹、女真（后来成满族）</a:t>
            </a:r>
            <a:r>
              <a:rPr lang="zh-CN" altLang="en-US" sz="24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a:t>
            </a:r>
            <a:endParaRPr lang="en-US" altLang="zh-CN" sz="24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endParaRPr>
          </a:p>
          <a:p>
            <a:pPr algn="just">
              <a:lnSpc>
                <a:spcPts val="3400"/>
              </a:lnSpc>
              <a:defRPr/>
            </a:pPr>
            <a:r>
              <a:rPr lang="en-US" altLang="zh-CN" sz="24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            </a:t>
            </a:r>
            <a:r>
              <a:rPr lang="zh-CN" altLang="zh-CN" sz="24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西北的回族（元朝产生）、党项族</a:t>
            </a:r>
            <a:endParaRPr lang="zh-CN" altLang="zh-CN" sz="24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endParaRPr>
          </a:p>
          <a:p>
            <a:pPr algn="just">
              <a:lnSpc>
                <a:spcPts val="3400"/>
              </a:lnSpc>
              <a:defRPr/>
            </a:pPr>
            <a:r>
              <a:rPr lang="zh-CN" altLang="zh-CN" sz="2400" kern="100" dirty="0">
                <a:solidFill>
                  <a:srgbClr val="FF0000"/>
                </a:solidFill>
                <a:latin typeface="黑体" panose="02010609060101010101" charset="-122"/>
                <a:ea typeface="黑体" panose="02010609060101010101" charset="-122"/>
                <a:cs typeface="Times New Roman" panose="02020603050405020304" pitchFamily="18" charset="0"/>
              </a:rPr>
              <a:t>明清：</a:t>
            </a:r>
            <a:r>
              <a:rPr lang="zh-CN" altLang="zh-CN" sz="24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西北</a:t>
            </a:r>
            <a:r>
              <a:rPr lang="zh-CN" altLang="en-US" sz="24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：新疆平定大小和卓叛乱，蒙古平定准噶尔部叛乱；</a:t>
            </a:r>
            <a:endParaRPr lang="en-US" altLang="zh-CN" sz="24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endParaRPr>
          </a:p>
          <a:p>
            <a:pPr algn="just">
              <a:lnSpc>
                <a:spcPts val="3400"/>
              </a:lnSpc>
              <a:defRPr/>
            </a:pPr>
            <a:r>
              <a:rPr lang="en-US" altLang="zh-CN" sz="24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      </a:t>
            </a:r>
            <a:r>
              <a:rPr lang="zh-CN" altLang="zh-CN" sz="24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西南</a:t>
            </a:r>
            <a:r>
              <a:rPr lang="zh-CN" altLang="en-US" sz="24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：加强对西藏的管辖：册封、驻藏大臣、金瓶掣签；</a:t>
            </a:r>
            <a:endParaRPr lang="en-US" altLang="zh-CN" sz="24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endParaRPr>
          </a:p>
          <a:p>
            <a:pPr algn="just">
              <a:lnSpc>
                <a:spcPts val="3400"/>
              </a:lnSpc>
              <a:defRPr/>
            </a:pPr>
            <a:r>
              <a:rPr lang="en-US" altLang="zh-CN" sz="24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      </a:t>
            </a:r>
            <a:r>
              <a:rPr lang="zh-CN" altLang="en-US" sz="24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土尔扈特部回国；承德避暑山庄，恩威并施。</a:t>
            </a:r>
            <a:endParaRPr lang="zh-CN" altLang="zh-CN" sz="24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endParaRPr>
          </a:p>
        </p:txBody>
      </p:sp>
      <p:sp>
        <p:nvSpPr>
          <p:cNvPr id="3" name="TextBox 4"/>
          <p:cNvSpPr txBox="1">
            <a:spLocks noChangeArrowheads="1"/>
          </p:cNvSpPr>
          <p:nvPr/>
        </p:nvSpPr>
        <p:spPr bwMode="auto">
          <a:xfrm>
            <a:off x="3907857" y="298684"/>
            <a:ext cx="419661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fontAlgn="base">
              <a:spcBef>
                <a:spcPct val="0"/>
              </a:spcBef>
              <a:spcAft>
                <a:spcPct val="0"/>
              </a:spcAft>
            </a:pPr>
            <a:r>
              <a:rPr lang="zh-CN" altLang="en-US" sz="2800" b="1" dirty="0">
                <a:solidFill>
                  <a:srgbClr val="000000"/>
                </a:solidFill>
                <a:latin typeface="黑体" panose="02010609060101010101" charset="-122"/>
                <a:ea typeface="黑体" panose="02010609060101010101" charset="-122"/>
              </a:rPr>
              <a:t>中国古代的民族关系</a:t>
            </a:r>
            <a:endParaRPr lang="zh-CN" altLang="zh-CN" sz="2800" b="1" dirty="0">
              <a:solidFill>
                <a:srgbClr val="000000"/>
              </a:solidFill>
              <a:latin typeface="黑体" panose="02010609060101010101" charset="-122"/>
              <a:ea typeface="黑体" panose="02010609060101010101" charset="-122"/>
            </a:endParaRPr>
          </a:p>
        </p:txBody>
      </p:sp>
      <p:sp>
        <p:nvSpPr>
          <p:cNvPr id="4" name="文本框 7"/>
          <p:cNvSpPr txBox="1">
            <a:spLocks noChangeArrowheads="1"/>
          </p:cNvSpPr>
          <p:nvPr/>
        </p:nvSpPr>
        <p:spPr bwMode="auto">
          <a:xfrm>
            <a:off x="327593" y="178124"/>
            <a:ext cx="1447832"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等线" panose="02010600030101010101" charset="-122"/>
                <a:ea typeface="等线" panose="02010600030101010101" charset="-122"/>
              </a:defRPr>
            </a:lvl1pPr>
            <a:lvl2pPr marL="742950" indent="-285750">
              <a:defRPr>
                <a:solidFill>
                  <a:schemeClr val="tx1"/>
                </a:solidFill>
                <a:latin typeface="等线" panose="02010600030101010101" charset="-122"/>
                <a:ea typeface="等线" panose="02010600030101010101" charset="-122"/>
              </a:defRPr>
            </a:lvl2pPr>
            <a:lvl3pPr marL="1143000" indent="-228600">
              <a:defRPr>
                <a:solidFill>
                  <a:schemeClr val="tx1"/>
                </a:solidFill>
                <a:latin typeface="等线" panose="02010600030101010101" charset="-122"/>
                <a:ea typeface="等线" panose="02010600030101010101" charset="-122"/>
              </a:defRPr>
            </a:lvl3pPr>
            <a:lvl4pPr marL="1600200" indent="-228600">
              <a:defRPr>
                <a:solidFill>
                  <a:schemeClr val="tx1"/>
                </a:solidFill>
                <a:latin typeface="等线" panose="02010600030101010101" charset="-122"/>
                <a:ea typeface="等线" panose="02010600030101010101" charset="-122"/>
              </a:defRPr>
            </a:lvl4pPr>
            <a:lvl5pPr marL="2057400" indent="-228600">
              <a:defRPr>
                <a:solidFill>
                  <a:schemeClr val="tx1"/>
                </a:solidFill>
                <a:latin typeface="等线" panose="02010600030101010101" charset="-122"/>
                <a:ea typeface="等线" panose="02010600030101010101" charset="-122"/>
              </a:defRPr>
            </a:lvl5pPr>
            <a:lvl6pPr marL="2514600" indent="-228600" eaLnBrk="0" fontAlgn="base" hangingPunct="0">
              <a:spcBef>
                <a:spcPct val="0"/>
              </a:spcBef>
              <a:spcAft>
                <a:spcPct val="0"/>
              </a:spcAft>
              <a:defRPr>
                <a:solidFill>
                  <a:schemeClr val="tx1"/>
                </a:solidFill>
                <a:latin typeface="等线" panose="02010600030101010101" charset="-122"/>
                <a:ea typeface="等线" panose="02010600030101010101" charset="-122"/>
              </a:defRPr>
            </a:lvl6pPr>
            <a:lvl7pPr marL="2971800" indent="-228600" eaLnBrk="0" fontAlgn="base" hangingPunct="0">
              <a:spcBef>
                <a:spcPct val="0"/>
              </a:spcBef>
              <a:spcAft>
                <a:spcPct val="0"/>
              </a:spcAft>
              <a:defRPr>
                <a:solidFill>
                  <a:schemeClr val="tx1"/>
                </a:solidFill>
                <a:latin typeface="等线" panose="02010600030101010101" charset="-122"/>
                <a:ea typeface="等线" panose="02010600030101010101" charset="-122"/>
              </a:defRPr>
            </a:lvl7pPr>
            <a:lvl8pPr marL="3429000" indent="-228600" eaLnBrk="0" fontAlgn="base" hangingPunct="0">
              <a:spcBef>
                <a:spcPct val="0"/>
              </a:spcBef>
              <a:spcAft>
                <a:spcPct val="0"/>
              </a:spcAft>
              <a:defRPr>
                <a:solidFill>
                  <a:schemeClr val="tx1"/>
                </a:solidFill>
                <a:latin typeface="等线" panose="02010600030101010101" charset="-122"/>
                <a:ea typeface="等线" panose="02010600030101010101" charset="-122"/>
              </a:defRPr>
            </a:lvl8pPr>
            <a:lvl9pPr marL="3886200" indent="-228600" eaLnBrk="0" fontAlgn="base" hangingPunct="0">
              <a:spcBef>
                <a:spcPct val="0"/>
              </a:spcBef>
              <a:spcAft>
                <a:spcPct val="0"/>
              </a:spcAft>
              <a:defRPr>
                <a:solidFill>
                  <a:schemeClr val="tx1"/>
                </a:solidFill>
                <a:latin typeface="等线" panose="02010600030101010101" charset="-122"/>
                <a:ea typeface="等线" panose="02010600030101010101" charset="-122"/>
              </a:defRPr>
            </a:lvl9pPr>
          </a:lstStyle>
          <a:p>
            <a:pPr eaLnBrk="1" hangingPunct="1"/>
            <a:r>
              <a:rPr lang="zh-CN" altLang="en-US" sz="2800" b="1" dirty="0">
                <a:solidFill>
                  <a:srgbClr val="FF0000"/>
                </a:solidFill>
                <a:latin typeface="黑体" panose="02010609060101010101" charset="-122"/>
                <a:ea typeface="黑体" panose="02010609060101010101" charset="-122"/>
              </a:rPr>
              <a:t>线索</a:t>
            </a:r>
            <a:r>
              <a:rPr lang="en-US" altLang="zh-CN" sz="2800" b="1" dirty="0">
                <a:solidFill>
                  <a:srgbClr val="FF0000"/>
                </a:solidFill>
                <a:latin typeface="黑体" panose="02010609060101010101" charset="-122"/>
                <a:ea typeface="黑体" panose="02010609060101010101" charset="-122"/>
              </a:rPr>
              <a:t>3</a:t>
            </a:r>
            <a:r>
              <a:rPr lang="zh-CN" altLang="en-US" sz="2800" b="1" dirty="0">
                <a:solidFill>
                  <a:srgbClr val="FF0000"/>
                </a:solidFill>
                <a:latin typeface="黑体" panose="02010609060101010101" charset="-122"/>
                <a:ea typeface="黑体" panose="02010609060101010101" charset="-122"/>
              </a:rPr>
              <a:t>：</a:t>
            </a:r>
            <a:endParaRPr lang="zh-CN" altLang="en-US" sz="2800" b="1" dirty="0">
              <a:solidFill>
                <a:srgbClr val="FF0000"/>
              </a:solidFill>
              <a:latin typeface="黑体" panose="02010609060101010101" charset="-122"/>
              <a:ea typeface="黑体" panose="02010609060101010101" charset="-122"/>
            </a:endParaRPr>
          </a:p>
        </p:txBody>
      </p:sp>
      <p:sp>
        <p:nvSpPr>
          <p:cNvPr id="5" name="矩形 4"/>
          <p:cNvSpPr/>
          <p:nvPr/>
        </p:nvSpPr>
        <p:spPr>
          <a:xfrm>
            <a:off x="8401050" y="821904"/>
            <a:ext cx="3460353" cy="5498365"/>
          </a:xfrm>
          <a:prstGeom prst="rect">
            <a:avLst/>
          </a:prstGeom>
          <a:solidFill>
            <a:schemeClr val="bg1">
              <a:lumMod val="85000"/>
            </a:schemeClr>
          </a:solidFill>
        </p:spPr>
        <p:txBody>
          <a:bodyPr wrap="square">
            <a:spAutoFit/>
          </a:bodyPr>
          <a:lstStyle/>
          <a:p>
            <a:pPr algn="ctr">
              <a:defRPr/>
            </a:pPr>
            <a:r>
              <a:rPr lang="zh-CN" altLang="en-US" sz="2400" b="1" dirty="0">
                <a:solidFill>
                  <a:srgbClr val="0000FF"/>
                </a:solidFill>
                <a:latin typeface="黑体" panose="02010609060101010101" charset="-122"/>
                <a:ea typeface="黑体" panose="02010609060101010101" charset="-122"/>
              </a:rPr>
              <a:t> </a:t>
            </a:r>
            <a:r>
              <a:rPr lang="zh-CN" altLang="en-US" sz="2400" b="1" dirty="0">
                <a:solidFill>
                  <a:srgbClr val="FF0000"/>
                </a:solidFill>
                <a:latin typeface="黑体" panose="02010609060101010101" charset="-122"/>
                <a:ea typeface="黑体" panose="02010609060101010101" charset="-122"/>
              </a:rPr>
              <a:t>中国古代民族关系常用句型</a:t>
            </a:r>
            <a:endParaRPr lang="en-US" altLang="zh-CN" sz="2400" b="1" dirty="0">
              <a:solidFill>
                <a:srgbClr val="FF0000"/>
              </a:solidFill>
              <a:latin typeface="黑体" panose="02010609060101010101" charset="-122"/>
              <a:ea typeface="黑体" panose="02010609060101010101" charset="-122"/>
            </a:endParaRPr>
          </a:p>
          <a:p>
            <a:pPr>
              <a:lnSpc>
                <a:spcPts val="4100"/>
              </a:lnSpc>
              <a:defRPr/>
            </a:pPr>
            <a:r>
              <a:rPr lang="zh-CN" altLang="en-US" sz="2400" b="1" dirty="0">
                <a:solidFill>
                  <a:srgbClr val="0000FF"/>
                </a:solidFill>
                <a:latin typeface="仿宋" panose="02010609060101010101" pitchFamily="49" charset="-122"/>
                <a:ea typeface="仿宋" panose="02010609060101010101" pitchFamily="49" charset="-122"/>
              </a:rPr>
              <a:t>（</a:t>
            </a:r>
            <a:r>
              <a:rPr lang="en-US" altLang="zh-CN" sz="2400" b="1" dirty="0">
                <a:solidFill>
                  <a:srgbClr val="0000FF"/>
                </a:solidFill>
                <a:latin typeface="仿宋" panose="02010609060101010101" pitchFamily="49" charset="-122"/>
                <a:ea typeface="仿宋" panose="02010609060101010101" pitchFamily="49" charset="-122"/>
              </a:rPr>
              <a:t>1</a:t>
            </a:r>
            <a:r>
              <a:rPr lang="zh-CN" altLang="en-US" sz="2400" b="1" dirty="0">
                <a:solidFill>
                  <a:srgbClr val="0000FF"/>
                </a:solidFill>
                <a:latin typeface="仿宋" panose="02010609060101010101" pitchFamily="49" charset="-122"/>
                <a:ea typeface="仿宋" panose="02010609060101010101" pitchFamily="49" charset="-122"/>
              </a:rPr>
              <a:t>）加强了汉族与某某少数民族的经济文化交流；</a:t>
            </a:r>
            <a:endParaRPr lang="en-US" altLang="zh-CN" sz="2400" b="1" dirty="0">
              <a:solidFill>
                <a:srgbClr val="0000FF"/>
              </a:solidFill>
              <a:latin typeface="仿宋" panose="02010609060101010101" pitchFamily="49" charset="-122"/>
              <a:ea typeface="仿宋" panose="02010609060101010101" pitchFamily="49" charset="-122"/>
            </a:endParaRPr>
          </a:p>
          <a:p>
            <a:pPr>
              <a:lnSpc>
                <a:spcPts val="4100"/>
              </a:lnSpc>
              <a:defRPr/>
            </a:pPr>
            <a:r>
              <a:rPr lang="zh-CN" altLang="en-US" sz="2400" b="1" dirty="0">
                <a:solidFill>
                  <a:srgbClr val="0000FF"/>
                </a:solidFill>
                <a:latin typeface="仿宋" panose="02010609060101010101" pitchFamily="49" charset="-122"/>
                <a:ea typeface="仿宋" panose="02010609060101010101" pitchFamily="49" charset="-122"/>
              </a:rPr>
              <a:t>（</a:t>
            </a:r>
            <a:r>
              <a:rPr lang="en-US" altLang="zh-CN" sz="2400" b="1" dirty="0">
                <a:solidFill>
                  <a:srgbClr val="0000FF"/>
                </a:solidFill>
                <a:latin typeface="仿宋" panose="02010609060101010101" pitchFamily="49" charset="-122"/>
                <a:ea typeface="仿宋" panose="02010609060101010101" pitchFamily="49" charset="-122"/>
              </a:rPr>
              <a:t>2</a:t>
            </a:r>
            <a:r>
              <a:rPr lang="zh-CN" altLang="en-US" sz="2400" b="1" dirty="0">
                <a:solidFill>
                  <a:srgbClr val="0000FF"/>
                </a:solidFill>
                <a:latin typeface="仿宋" panose="02010609060101010101" pitchFamily="49" charset="-122"/>
                <a:ea typeface="仿宋" panose="02010609060101010101" pitchFamily="49" charset="-122"/>
              </a:rPr>
              <a:t>）促进了统一多民族国家的巩固和发展；</a:t>
            </a:r>
            <a:endParaRPr lang="en-US" altLang="zh-CN" sz="2400" b="1" dirty="0">
              <a:solidFill>
                <a:srgbClr val="0000FF"/>
              </a:solidFill>
              <a:latin typeface="仿宋" panose="02010609060101010101" pitchFamily="49" charset="-122"/>
              <a:ea typeface="仿宋" panose="02010609060101010101" pitchFamily="49" charset="-122"/>
            </a:endParaRPr>
          </a:p>
          <a:p>
            <a:pPr>
              <a:lnSpc>
                <a:spcPts val="4100"/>
              </a:lnSpc>
              <a:defRPr/>
            </a:pPr>
            <a:r>
              <a:rPr lang="zh-CN" altLang="en-US" sz="2400" b="1" dirty="0">
                <a:solidFill>
                  <a:srgbClr val="0000FF"/>
                </a:solidFill>
                <a:latin typeface="仿宋" panose="02010609060101010101" pitchFamily="49" charset="-122"/>
                <a:ea typeface="仿宋" panose="02010609060101010101" pitchFamily="49" charset="-122"/>
              </a:rPr>
              <a:t>（</a:t>
            </a:r>
            <a:r>
              <a:rPr lang="en-US" altLang="zh-CN" sz="2400" b="1" dirty="0">
                <a:solidFill>
                  <a:srgbClr val="0000FF"/>
                </a:solidFill>
                <a:latin typeface="仿宋" panose="02010609060101010101" pitchFamily="49" charset="-122"/>
                <a:ea typeface="仿宋" panose="02010609060101010101" pitchFamily="49" charset="-122"/>
              </a:rPr>
              <a:t>3</a:t>
            </a:r>
            <a:r>
              <a:rPr lang="zh-CN" altLang="en-US" sz="2400" b="1" dirty="0">
                <a:solidFill>
                  <a:srgbClr val="0000FF"/>
                </a:solidFill>
                <a:latin typeface="仿宋" panose="02010609060101010101" pitchFamily="49" charset="-122"/>
                <a:ea typeface="仿宋" panose="02010609060101010101" pitchFamily="49" charset="-122"/>
              </a:rPr>
              <a:t>）促进了某某民族的进步；</a:t>
            </a:r>
            <a:endParaRPr lang="en-US" altLang="zh-CN" sz="2400" b="1" dirty="0">
              <a:solidFill>
                <a:srgbClr val="0000FF"/>
              </a:solidFill>
              <a:latin typeface="仿宋" panose="02010609060101010101" pitchFamily="49" charset="-122"/>
              <a:ea typeface="仿宋" panose="02010609060101010101" pitchFamily="49" charset="-122"/>
            </a:endParaRPr>
          </a:p>
          <a:p>
            <a:pPr>
              <a:lnSpc>
                <a:spcPts val="4100"/>
              </a:lnSpc>
              <a:defRPr/>
            </a:pPr>
            <a:r>
              <a:rPr lang="zh-CN" altLang="en-US" sz="2400" b="1" dirty="0">
                <a:solidFill>
                  <a:srgbClr val="0000FF"/>
                </a:solidFill>
                <a:latin typeface="仿宋" panose="02010609060101010101" pitchFamily="49" charset="-122"/>
                <a:ea typeface="仿宋" panose="02010609060101010101" pitchFamily="49" charset="-122"/>
              </a:rPr>
              <a:t>（</a:t>
            </a:r>
            <a:r>
              <a:rPr lang="en-US" altLang="zh-CN" sz="2400" b="1" dirty="0">
                <a:solidFill>
                  <a:srgbClr val="0000FF"/>
                </a:solidFill>
                <a:latin typeface="仿宋" panose="02010609060101010101" pitchFamily="49" charset="-122"/>
                <a:ea typeface="仿宋" panose="02010609060101010101" pitchFamily="49" charset="-122"/>
              </a:rPr>
              <a:t>4</a:t>
            </a:r>
            <a:r>
              <a:rPr lang="zh-CN" altLang="en-US" sz="2400" b="1" dirty="0">
                <a:solidFill>
                  <a:srgbClr val="0000FF"/>
                </a:solidFill>
                <a:latin typeface="仿宋" panose="02010609060101010101" pitchFamily="49" charset="-122"/>
                <a:ea typeface="仿宋" panose="02010609060101010101" pitchFamily="49" charset="-122"/>
              </a:rPr>
              <a:t>）促进了某某民族的汉化。</a:t>
            </a:r>
            <a:endParaRPr lang="zh-CN" altLang="en-US" sz="2400" dirty="0">
              <a:solidFill>
                <a:srgbClr val="0000FF"/>
              </a:solidFill>
            </a:endParaRPr>
          </a:p>
        </p:txBody>
      </p:sp>
    </p:spTree>
  </p:cSld>
  <p:clrMapOvr>
    <a:masterClrMapping/>
  </p:clrMapOvr>
  <p:transition>
    <p:blinds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additive="base">
                                        <p:cTn id="3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5" end="5"/>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2">
                                            <p:txEl>
                                              <p:pRg st="6" end="6"/>
                                            </p:txEl>
                                          </p:spTgt>
                                        </p:tgtEl>
                                        <p:attrNameLst>
                                          <p:attrName>style.visibility</p:attrName>
                                        </p:attrNameLst>
                                      </p:cBhvr>
                                      <p:to>
                                        <p:strVal val="visible"/>
                                      </p:to>
                                    </p:set>
                                    <p:anim calcmode="lin" valueType="num">
                                      <p:cBhvr additive="base">
                                        <p:cTn id="39"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nodeType="clickEffect">
                                  <p:stCondLst>
                                    <p:cond delay="0"/>
                                  </p:stCondLst>
                                  <p:childTnLst>
                                    <p:set>
                                      <p:cBhvr>
                                        <p:cTn id="44" dur="1" fill="hold">
                                          <p:stCondLst>
                                            <p:cond delay="0"/>
                                          </p:stCondLst>
                                        </p:cTn>
                                        <p:tgtEl>
                                          <p:spTgt spid="2">
                                            <p:txEl>
                                              <p:pRg st="7" end="7"/>
                                            </p:txEl>
                                          </p:spTgt>
                                        </p:tgtEl>
                                        <p:attrNameLst>
                                          <p:attrName>style.visibility</p:attrName>
                                        </p:attrNameLst>
                                      </p:cBhvr>
                                      <p:to>
                                        <p:strVal val="visible"/>
                                      </p:to>
                                    </p:set>
                                    <p:anim calcmode="lin" valueType="num">
                                      <p:cBhvr additive="base">
                                        <p:cTn id="45"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2">
                                            <p:txEl>
                                              <p:pRg st="7" end="7"/>
                                            </p:txEl>
                                          </p:spTgt>
                                        </p:tgtEl>
                                        <p:attrNameLst>
                                          <p:attrName>ppt_y</p:attrName>
                                        </p:attrNameLst>
                                      </p:cBhvr>
                                      <p:tavLst>
                                        <p:tav tm="0">
                                          <p:val>
                                            <p:strVal val="1+#ppt_h/2"/>
                                          </p:val>
                                        </p:tav>
                                        <p:tav tm="100000">
                                          <p:val>
                                            <p:strVal val="#ppt_y"/>
                                          </p:val>
                                        </p:tav>
                                      </p:tavLst>
                                    </p:anim>
                                  </p:childTnLst>
                                </p:cTn>
                              </p:par>
                              <p:par>
                                <p:cTn id="47" presetID="2" presetClass="entr" presetSubtype="4" fill="hold" nodeType="with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par>
                                <p:cTn id="57" presetID="2" presetClass="entr" presetSubtype="4" fill="hold" nodeType="withEffect">
                                  <p:stCondLst>
                                    <p:cond delay="0"/>
                                  </p:stCondLst>
                                  <p:childTnLst>
                                    <p:set>
                                      <p:cBhvr>
                                        <p:cTn id="58" dur="1" fill="hold">
                                          <p:stCondLst>
                                            <p:cond delay="0"/>
                                          </p:stCondLst>
                                        </p:cTn>
                                        <p:tgtEl>
                                          <p:spTgt spid="2">
                                            <p:txEl>
                                              <p:pRg st="10" end="10"/>
                                            </p:txEl>
                                          </p:spTgt>
                                        </p:tgtEl>
                                        <p:attrNameLst>
                                          <p:attrName>style.visibility</p:attrName>
                                        </p:attrNameLst>
                                      </p:cBhvr>
                                      <p:to>
                                        <p:strVal val="visible"/>
                                      </p:to>
                                    </p:set>
                                    <p:anim calcmode="lin" valueType="num">
                                      <p:cBhvr additive="base">
                                        <p:cTn id="59"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60" dur="500" fill="hold"/>
                                        <p:tgtEl>
                                          <p:spTgt spid="2">
                                            <p:txEl>
                                              <p:pRg st="10" end="10"/>
                                            </p:txEl>
                                          </p:spTgt>
                                        </p:tgtEl>
                                        <p:attrNameLst>
                                          <p:attrName>ppt_y</p:attrName>
                                        </p:attrNameLst>
                                      </p:cBhvr>
                                      <p:tavLst>
                                        <p:tav tm="0">
                                          <p:val>
                                            <p:strVal val="1+#ppt_h/2"/>
                                          </p:val>
                                        </p:tav>
                                        <p:tav tm="100000">
                                          <p:val>
                                            <p:strVal val="#ppt_y"/>
                                          </p:val>
                                        </p:tav>
                                      </p:tavLst>
                                    </p:anim>
                                  </p:childTnLst>
                                </p:cTn>
                              </p:par>
                              <p:par>
                                <p:cTn id="61" presetID="2" presetClass="entr" presetSubtype="4" fill="hold" nodeType="withEffect">
                                  <p:stCondLst>
                                    <p:cond delay="0"/>
                                  </p:stCondLst>
                                  <p:childTnLst>
                                    <p:set>
                                      <p:cBhvr>
                                        <p:cTn id="62" dur="1" fill="hold">
                                          <p:stCondLst>
                                            <p:cond delay="0"/>
                                          </p:stCondLst>
                                        </p:cTn>
                                        <p:tgtEl>
                                          <p:spTgt spid="2">
                                            <p:txEl>
                                              <p:pRg st="11" end="11"/>
                                            </p:txEl>
                                          </p:spTgt>
                                        </p:tgtEl>
                                        <p:attrNameLst>
                                          <p:attrName>style.visibility</p:attrName>
                                        </p:attrNameLst>
                                      </p:cBhvr>
                                      <p:to>
                                        <p:strVal val="visible"/>
                                      </p:to>
                                    </p:set>
                                    <p:anim calcmode="lin" valueType="num">
                                      <p:cBhvr additive="base">
                                        <p:cTn id="63"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64" dur="500" fill="hold"/>
                                        <p:tgtEl>
                                          <p:spTgt spid="2">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2" presetClass="entr" presetSubtype="4" fill="hold" grpId="0" nodeType="clickEffect">
                                  <p:stCondLst>
                                    <p:cond delay="0"/>
                                  </p:stCondLst>
                                  <p:childTnLst>
                                    <p:set>
                                      <p:cBhvr>
                                        <p:cTn id="68" dur="1" fill="hold">
                                          <p:stCondLst>
                                            <p:cond delay="0"/>
                                          </p:stCondLst>
                                        </p:cTn>
                                        <p:tgtEl>
                                          <p:spTgt spid="5"/>
                                        </p:tgtEl>
                                        <p:attrNameLst>
                                          <p:attrName>style.visibility</p:attrName>
                                        </p:attrNameLst>
                                      </p:cBhvr>
                                      <p:to>
                                        <p:strVal val="visible"/>
                                      </p:to>
                                    </p:set>
                                    <p:anim calcmode="lin" valueType="num">
                                      <p:cBhvr additive="base">
                                        <p:cTn id="69" dur="500" fill="hold"/>
                                        <p:tgtEl>
                                          <p:spTgt spid="5"/>
                                        </p:tgtEl>
                                        <p:attrNameLst>
                                          <p:attrName>ppt_x</p:attrName>
                                        </p:attrNameLst>
                                      </p:cBhvr>
                                      <p:tavLst>
                                        <p:tav tm="0">
                                          <p:val>
                                            <p:strVal val="#ppt_x"/>
                                          </p:val>
                                        </p:tav>
                                        <p:tav tm="100000">
                                          <p:val>
                                            <p:strVal val="#ppt_x"/>
                                          </p:val>
                                        </p:tav>
                                      </p:tavLst>
                                    </p:anim>
                                    <p:anim calcmode="lin" valueType="num">
                                      <p:cBhvr additive="base">
                                        <p:cTn id="7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ldLvl="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359823" y="937107"/>
            <a:ext cx="11292682" cy="5631180"/>
          </a:xfrm>
          <a:prstGeom prst="rect">
            <a:avLst/>
          </a:prstGeom>
        </p:spPr>
        <p:txBody>
          <a:bodyPr wrap="square">
            <a:spAutoFit/>
          </a:bodyPr>
          <a:lstStyle/>
          <a:p>
            <a:pPr algn="just" fontAlgn="auto">
              <a:lnSpc>
                <a:spcPct val="150000"/>
              </a:lnSpc>
              <a:defRPr/>
            </a:pPr>
            <a:r>
              <a:rPr lang="zh-CN" altLang="en-US" sz="2400" kern="100" dirty="0">
                <a:solidFill>
                  <a:srgbClr val="FF0000"/>
                </a:solidFill>
                <a:latin typeface="黑体" panose="02010609060101010101" charset="-122"/>
                <a:ea typeface="黑体" panose="02010609060101010101" charset="-122"/>
                <a:cs typeface="Times New Roman" panose="02020603050405020304" pitchFamily="18" charset="0"/>
              </a:rPr>
              <a:t>西</a:t>
            </a:r>
            <a:r>
              <a:rPr lang="zh-CN" altLang="zh-CN" sz="2400" kern="100" dirty="0">
                <a:solidFill>
                  <a:srgbClr val="FF0000"/>
                </a:solidFill>
                <a:latin typeface="黑体" panose="02010609060101010101" charset="-122"/>
                <a:ea typeface="黑体" panose="02010609060101010101" charset="-122"/>
                <a:cs typeface="Times New Roman" panose="02020603050405020304" pitchFamily="18" charset="0"/>
              </a:rPr>
              <a:t>汉：</a:t>
            </a:r>
            <a:r>
              <a:rPr lang="zh-CN" altLang="en-US" sz="24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丝绸之路，陆路为主，有海路；作物、手工业产品、技术、艺术交往</a:t>
            </a:r>
            <a:endParaRPr lang="en-US" altLang="zh-CN" sz="24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endParaRPr>
          </a:p>
          <a:p>
            <a:pPr fontAlgn="auto">
              <a:lnSpc>
                <a:spcPct val="150000"/>
              </a:lnSpc>
            </a:pPr>
            <a:r>
              <a:rPr lang="zh-CN" altLang="zh-CN" sz="2400" kern="100" dirty="0">
                <a:solidFill>
                  <a:srgbClr val="FF0000"/>
                </a:solidFill>
                <a:latin typeface="黑体" panose="02010609060101010101" charset="-122"/>
                <a:ea typeface="黑体" panose="02010609060101010101" charset="-122"/>
                <a:cs typeface="Times New Roman" panose="02020603050405020304" pitchFamily="18" charset="0"/>
              </a:rPr>
              <a:t>唐：</a:t>
            </a:r>
            <a:r>
              <a:rPr lang="zh-CN" altLang="zh-CN" sz="2400" kern="100" dirty="0">
                <a:solidFill>
                  <a:schemeClr val="tx1"/>
                </a:solidFill>
                <a:latin typeface="黑体" panose="02010609060101010101" charset="-122"/>
                <a:ea typeface="黑体" panose="02010609060101010101" charset="-122"/>
                <a:cs typeface="Times New Roman" panose="02020603050405020304" pitchFamily="18" charset="0"/>
              </a:rPr>
              <a:t>对</a:t>
            </a:r>
            <a:r>
              <a:rPr lang="zh-CN" altLang="zh-CN" sz="24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外开放政策。遣唐使、鉴真东渡、唐与新罗、玄奘西行印度。</a:t>
            </a:r>
            <a:endParaRPr lang="zh-CN" altLang="zh-CN" sz="24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endParaRPr>
          </a:p>
          <a:p>
            <a:pPr fontAlgn="auto">
              <a:lnSpc>
                <a:spcPct val="150000"/>
              </a:lnSpc>
            </a:pPr>
            <a:r>
              <a:rPr lang="zh-CN" altLang="zh-CN" sz="2400" kern="100" dirty="0">
                <a:solidFill>
                  <a:srgbClr val="FF0000"/>
                </a:solidFill>
                <a:latin typeface="黑体" panose="02010609060101010101" charset="-122"/>
                <a:ea typeface="黑体" panose="02010609060101010101" charset="-122"/>
                <a:cs typeface="Times New Roman" panose="02020603050405020304" pitchFamily="18" charset="0"/>
              </a:rPr>
              <a:t>宋：</a:t>
            </a:r>
            <a:r>
              <a:rPr lang="zh-CN" altLang="en-US" sz="24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海外贸易发展兴盛，海路为主，</a:t>
            </a:r>
            <a:r>
              <a:rPr lang="zh-CN" altLang="zh-CN" sz="24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政府鼓励</a:t>
            </a:r>
            <a:r>
              <a:rPr lang="zh-CN" altLang="en-US" sz="24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a:t>
            </a:r>
            <a:r>
              <a:rPr lang="zh-CN" altLang="zh-CN" sz="24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设立市舶司管理；海外贸易范围、规模大；海外税收成为国家重要的收入来源</a:t>
            </a:r>
            <a:r>
              <a:rPr lang="zh-CN" altLang="en-US" sz="24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a:t>
            </a:r>
            <a:r>
              <a:rPr lang="en-US" altLang="zh-CN" sz="24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  </a:t>
            </a:r>
            <a:endParaRPr lang="zh-CN" altLang="zh-CN" sz="24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endParaRPr>
          </a:p>
          <a:p>
            <a:pPr algn="just" fontAlgn="auto">
              <a:lnSpc>
                <a:spcPct val="150000"/>
              </a:lnSpc>
              <a:defRPr/>
            </a:pPr>
            <a:r>
              <a:rPr lang="zh-CN" altLang="en-US" sz="2400" kern="100" dirty="0">
                <a:solidFill>
                  <a:srgbClr val="FF0000"/>
                </a:solidFill>
                <a:latin typeface="黑体" panose="02010609060101010101" charset="-122"/>
                <a:ea typeface="黑体" panose="02010609060101010101" charset="-122"/>
                <a:cs typeface="Times New Roman" panose="02020603050405020304" pitchFamily="18" charset="0"/>
              </a:rPr>
              <a:t>元：</a:t>
            </a:r>
            <a:r>
              <a:rPr lang="zh-CN" altLang="zh-CN" sz="24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海上交通范围广泛，海上丝路发达</a:t>
            </a:r>
            <a:endParaRPr lang="en-US" altLang="zh-CN" sz="2400" kern="100" dirty="0">
              <a:solidFill>
                <a:srgbClr val="000000"/>
              </a:solidFill>
              <a:latin typeface="黑体" panose="02010609060101010101" charset="-122"/>
              <a:ea typeface="黑体" panose="02010609060101010101" charset="-122"/>
              <a:cs typeface="Times New Roman" panose="02020603050405020304" pitchFamily="18" charset="0"/>
            </a:endParaRPr>
          </a:p>
          <a:p>
            <a:pPr algn="just" fontAlgn="auto">
              <a:lnSpc>
                <a:spcPct val="150000"/>
              </a:lnSpc>
              <a:defRPr/>
            </a:pPr>
            <a:r>
              <a:rPr lang="zh-CN" altLang="zh-CN" sz="2400" kern="100" dirty="0">
                <a:solidFill>
                  <a:srgbClr val="FF0000"/>
                </a:solidFill>
                <a:latin typeface="黑体" panose="02010609060101010101" charset="-122"/>
                <a:ea typeface="黑体" panose="02010609060101010101" charset="-122"/>
                <a:cs typeface="Times New Roman" panose="02020603050405020304" pitchFamily="18" charset="0"/>
              </a:rPr>
              <a:t>明：</a:t>
            </a:r>
            <a:r>
              <a:rPr lang="zh-CN" altLang="en-US" sz="24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从开放走向海禁；开始遭受到外来侵略</a:t>
            </a:r>
            <a:endParaRPr lang="en-US" altLang="zh-CN" sz="24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endParaRPr>
          </a:p>
          <a:p>
            <a:pPr algn="just" fontAlgn="auto">
              <a:lnSpc>
                <a:spcPct val="150000"/>
              </a:lnSpc>
              <a:defRPr/>
            </a:pPr>
            <a:r>
              <a:rPr lang="en-US" altLang="zh-CN" sz="24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    </a:t>
            </a:r>
            <a:r>
              <a:rPr lang="zh-CN" altLang="zh-CN" sz="24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郑和下西洋</a:t>
            </a:r>
            <a:r>
              <a:rPr lang="zh-CN" altLang="en-US" sz="24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（友好往来）</a:t>
            </a:r>
            <a:r>
              <a:rPr lang="zh-CN" altLang="zh-CN" sz="24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、戚继光抗倭、葡萄牙攫取澳门居住权</a:t>
            </a:r>
            <a:endParaRPr lang="zh-CN" altLang="zh-CN" sz="24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endParaRPr>
          </a:p>
          <a:p>
            <a:pPr fontAlgn="auto">
              <a:lnSpc>
                <a:spcPct val="150000"/>
              </a:lnSpc>
            </a:pPr>
            <a:r>
              <a:rPr lang="zh-CN" altLang="en-US" sz="2400" kern="100" dirty="0">
                <a:solidFill>
                  <a:srgbClr val="FF0000"/>
                </a:solidFill>
                <a:latin typeface="黑体" panose="02010609060101010101" charset="-122"/>
                <a:ea typeface="黑体" panose="02010609060101010101" charset="-122"/>
                <a:cs typeface="Times New Roman" panose="02020603050405020304" pitchFamily="18" charset="0"/>
              </a:rPr>
              <a:t>清：</a:t>
            </a:r>
            <a:r>
              <a:rPr lang="zh-CN" altLang="en-US" sz="24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闭关锁国政策</a:t>
            </a:r>
            <a:r>
              <a:rPr lang="en-US" altLang="zh-CN" sz="24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a:t>
            </a:r>
            <a:r>
              <a:rPr lang="zh-CN" altLang="zh-CN" sz="24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严格限制对外贸易往来；只留广州，设广州十三行</a:t>
            </a:r>
            <a:r>
              <a:rPr lang="zh-CN" altLang="en-US" sz="24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a:t>
            </a:r>
            <a:endParaRPr lang="en-US" altLang="zh-CN" sz="24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endParaRPr>
          </a:p>
          <a:p>
            <a:pPr fontAlgn="auto">
              <a:lnSpc>
                <a:spcPct val="150000"/>
              </a:lnSpc>
            </a:pPr>
            <a:r>
              <a:rPr lang="en-US" altLang="zh-CN" sz="2400" b="1" kern="100" dirty="0">
                <a:solidFill>
                  <a:srgbClr val="000000"/>
                </a:solidFill>
                <a:latin typeface="黑体" panose="02010609060101010101" charset="-122"/>
                <a:ea typeface="黑体" panose="02010609060101010101" charset="-122"/>
                <a:cs typeface="Times New Roman" panose="02020603050405020304" pitchFamily="18" charset="0"/>
              </a:rPr>
              <a:t>    </a:t>
            </a:r>
            <a:r>
              <a:rPr lang="zh-CN" altLang="zh-CN" sz="24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与沙俄：雅克萨之战（康熙）取胜；</a:t>
            </a:r>
            <a:r>
              <a:rPr lang="en-US" altLang="zh-CN" sz="24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1689</a:t>
            </a:r>
            <a:r>
              <a:rPr lang="zh-CN" altLang="zh-CN" sz="24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年通过谈判解决中俄东段边界，签《尼布楚条约》，条约规定黑龙江和乌苏里江包括库页岛在内，都是中国领土。</a:t>
            </a:r>
            <a:endParaRPr lang="zh-CN" altLang="zh-CN" sz="24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endParaRPr>
          </a:p>
        </p:txBody>
      </p:sp>
      <p:sp>
        <p:nvSpPr>
          <p:cNvPr id="3" name="TextBox 4"/>
          <p:cNvSpPr txBox="1">
            <a:spLocks noChangeArrowheads="1"/>
          </p:cNvSpPr>
          <p:nvPr/>
        </p:nvSpPr>
        <p:spPr bwMode="auto">
          <a:xfrm>
            <a:off x="3907857" y="298684"/>
            <a:ext cx="419661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fontAlgn="base">
              <a:spcBef>
                <a:spcPct val="0"/>
              </a:spcBef>
              <a:spcAft>
                <a:spcPct val="0"/>
              </a:spcAft>
            </a:pPr>
            <a:r>
              <a:rPr lang="zh-CN" altLang="en-US" sz="2800" b="1" dirty="0">
                <a:solidFill>
                  <a:srgbClr val="000000"/>
                </a:solidFill>
                <a:latin typeface="黑体" panose="02010609060101010101" charset="-122"/>
                <a:ea typeface="黑体" panose="02010609060101010101" charset="-122"/>
              </a:rPr>
              <a:t>中国古代的对外关系</a:t>
            </a:r>
            <a:endParaRPr lang="zh-CN" altLang="zh-CN" sz="2800" b="1" dirty="0">
              <a:solidFill>
                <a:srgbClr val="000000"/>
              </a:solidFill>
              <a:latin typeface="黑体" panose="02010609060101010101" charset="-122"/>
              <a:ea typeface="黑体" panose="02010609060101010101" charset="-122"/>
            </a:endParaRPr>
          </a:p>
        </p:txBody>
      </p:sp>
      <p:sp>
        <p:nvSpPr>
          <p:cNvPr id="4" name="文本框 7"/>
          <p:cNvSpPr txBox="1">
            <a:spLocks noChangeArrowheads="1"/>
          </p:cNvSpPr>
          <p:nvPr/>
        </p:nvSpPr>
        <p:spPr bwMode="auto">
          <a:xfrm>
            <a:off x="327593" y="178124"/>
            <a:ext cx="1447832"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等线" panose="02010600030101010101" charset="-122"/>
                <a:ea typeface="等线" panose="02010600030101010101" charset="-122"/>
              </a:defRPr>
            </a:lvl1pPr>
            <a:lvl2pPr marL="742950" indent="-285750">
              <a:defRPr>
                <a:solidFill>
                  <a:schemeClr val="tx1"/>
                </a:solidFill>
                <a:latin typeface="等线" panose="02010600030101010101" charset="-122"/>
                <a:ea typeface="等线" panose="02010600030101010101" charset="-122"/>
              </a:defRPr>
            </a:lvl2pPr>
            <a:lvl3pPr marL="1143000" indent="-228600">
              <a:defRPr>
                <a:solidFill>
                  <a:schemeClr val="tx1"/>
                </a:solidFill>
                <a:latin typeface="等线" panose="02010600030101010101" charset="-122"/>
                <a:ea typeface="等线" panose="02010600030101010101" charset="-122"/>
              </a:defRPr>
            </a:lvl3pPr>
            <a:lvl4pPr marL="1600200" indent="-228600">
              <a:defRPr>
                <a:solidFill>
                  <a:schemeClr val="tx1"/>
                </a:solidFill>
                <a:latin typeface="等线" panose="02010600030101010101" charset="-122"/>
                <a:ea typeface="等线" panose="02010600030101010101" charset="-122"/>
              </a:defRPr>
            </a:lvl4pPr>
            <a:lvl5pPr marL="2057400" indent="-228600">
              <a:defRPr>
                <a:solidFill>
                  <a:schemeClr val="tx1"/>
                </a:solidFill>
                <a:latin typeface="等线" panose="02010600030101010101" charset="-122"/>
                <a:ea typeface="等线" panose="02010600030101010101" charset="-122"/>
              </a:defRPr>
            </a:lvl5pPr>
            <a:lvl6pPr marL="2514600" indent="-228600" eaLnBrk="0" fontAlgn="base" hangingPunct="0">
              <a:spcBef>
                <a:spcPct val="0"/>
              </a:spcBef>
              <a:spcAft>
                <a:spcPct val="0"/>
              </a:spcAft>
              <a:defRPr>
                <a:solidFill>
                  <a:schemeClr val="tx1"/>
                </a:solidFill>
                <a:latin typeface="等线" panose="02010600030101010101" charset="-122"/>
                <a:ea typeface="等线" panose="02010600030101010101" charset="-122"/>
              </a:defRPr>
            </a:lvl6pPr>
            <a:lvl7pPr marL="2971800" indent="-228600" eaLnBrk="0" fontAlgn="base" hangingPunct="0">
              <a:spcBef>
                <a:spcPct val="0"/>
              </a:spcBef>
              <a:spcAft>
                <a:spcPct val="0"/>
              </a:spcAft>
              <a:defRPr>
                <a:solidFill>
                  <a:schemeClr val="tx1"/>
                </a:solidFill>
                <a:latin typeface="等线" panose="02010600030101010101" charset="-122"/>
                <a:ea typeface="等线" panose="02010600030101010101" charset="-122"/>
              </a:defRPr>
            </a:lvl7pPr>
            <a:lvl8pPr marL="3429000" indent="-228600" eaLnBrk="0" fontAlgn="base" hangingPunct="0">
              <a:spcBef>
                <a:spcPct val="0"/>
              </a:spcBef>
              <a:spcAft>
                <a:spcPct val="0"/>
              </a:spcAft>
              <a:defRPr>
                <a:solidFill>
                  <a:schemeClr val="tx1"/>
                </a:solidFill>
                <a:latin typeface="等线" panose="02010600030101010101" charset="-122"/>
                <a:ea typeface="等线" panose="02010600030101010101" charset="-122"/>
              </a:defRPr>
            </a:lvl8pPr>
            <a:lvl9pPr marL="3886200" indent="-228600" eaLnBrk="0" fontAlgn="base" hangingPunct="0">
              <a:spcBef>
                <a:spcPct val="0"/>
              </a:spcBef>
              <a:spcAft>
                <a:spcPct val="0"/>
              </a:spcAft>
              <a:defRPr>
                <a:solidFill>
                  <a:schemeClr val="tx1"/>
                </a:solidFill>
                <a:latin typeface="等线" panose="02010600030101010101" charset="-122"/>
                <a:ea typeface="等线" panose="02010600030101010101" charset="-122"/>
              </a:defRPr>
            </a:lvl9pPr>
          </a:lstStyle>
          <a:p>
            <a:pPr eaLnBrk="1" hangingPunct="1"/>
            <a:r>
              <a:rPr lang="zh-CN" altLang="en-US" sz="2800" b="1" dirty="0">
                <a:solidFill>
                  <a:srgbClr val="FF0000"/>
                </a:solidFill>
                <a:latin typeface="黑体" panose="02010609060101010101" charset="-122"/>
                <a:ea typeface="黑体" panose="02010609060101010101" charset="-122"/>
              </a:rPr>
              <a:t>线索</a:t>
            </a:r>
            <a:r>
              <a:rPr lang="en-US" altLang="zh-CN" sz="2800" b="1" dirty="0">
                <a:solidFill>
                  <a:srgbClr val="FF0000"/>
                </a:solidFill>
                <a:latin typeface="黑体" panose="02010609060101010101" charset="-122"/>
                <a:ea typeface="黑体" panose="02010609060101010101" charset="-122"/>
              </a:rPr>
              <a:t>4</a:t>
            </a:r>
            <a:r>
              <a:rPr lang="zh-CN" altLang="en-US" sz="2800" b="1" dirty="0">
                <a:solidFill>
                  <a:srgbClr val="FF0000"/>
                </a:solidFill>
                <a:latin typeface="黑体" panose="02010609060101010101" charset="-122"/>
                <a:ea typeface="黑体" panose="02010609060101010101" charset="-122"/>
              </a:rPr>
              <a:t>：</a:t>
            </a:r>
            <a:endParaRPr lang="zh-CN" altLang="en-US" sz="2800" b="1" dirty="0">
              <a:solidFill>
                <a:srgbClr val="FF0000"/>
              </a:solidFill>
              <a:latin typeface="黑体" panose="02010609060101010101" charset="-122"/>
              <a:ea typeface="黑体" panose="02010609060101010101" charset="-122"/>
            </a:endParaRPr>
          </a:p>
        </p:txBody>
      </p:sp>
    </p:spTree>
  </p:cSld>
  <p:clrMapOvr>
    <a:masterClrMapping/>
  </p:clrMapOvr>
  <p:transition>
    <p:blinds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additive="base">
                                        <p:cTn id="3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2">
                                            <p:txEl>
                                              <p:pRg st="6" end="6"/>
                                            </p:txEl>
                                          </p:spTgt>
                                        </p:tgtEl>
                                        <p:attrNameLst>
                                          <p:attrName>style.visibility</p:attrName>
                                        </p:attrNameLst>
                                      </p:cBhvr>
                                      <p:to>
                                        <p:strVal val="visible"/>
                                      </p:to>
                                    </p:set>
                                    <p:anim calcmode="lin" valueType="num">
                                      <p:cBhvr additive="base">
                                        <p:cTn id="4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6" end="6"/>
                                            </p:txEl>
                                          </p:spTgt>
                                        </p:tgtEl>
                                        <p:attrNameLst>
                                          <p:attrName>ppt_y</p:attrName>
                                        </p:attrNameLst>
                                      </p:cBhvr>
                                      <p:tavLst>
                                        <p:tav tm="0">
                                          <p:val>
                                            <p:strVal val="1+#ppt_h/2"/>
                                          </p:val>
                                        </p:tav>
                                        <p:tav tm="100000">
                                          <p:val>
                                            <p:strVal val="#ppt_y"/>
                                          </p:val>
                                        </p:tav>
                                      </p:tavLst>
                                    </p:anim>
                                  </p:childTnLst>
                                </p:cTn>
                              </p:par>
                              <p:par>
                                <p:cTn id="43" presetID="2" presetClass="entr" presetSubtype="4" fill="hold" nodeType="withEffect">
                                  <p:stCondLst>
                                    <p:cond delay="0"/>
                                  </p:stCondLst>
                                  <p:childTnLst>
                                    <p:set>
                                      <p:cBhvr>
                                        <p:cTn id="44" dur="1" fill="hold">
                                          <p:stCondLst>
                                            <p:cond delay="0"/>
                                          </p:stCondLst>
                                        </p:cTn>
                                        <p:tgtEl>
                                          <p:spTgt spid="2">
                                            <p:txEl>
                                              <p:pRg st="7" end="7"/>
                                            </p:txEl>
                                          </p:spTgt>
                                        </p:tgtEl>
                                        <p:attrNameLst>
                                          <p:attrName>style.visibility</p:attrName>
                                        </p:attrNameLst>
                                      </p:cBhvr>
                                      <p:to>
                                        <p:strVal val="visible"/>
                                      </p:to>
                                    </p:set>
                                    <p:anim calcmode="lin" valueType="num">
                                      <p:cBhvr additive="base">
                                        <p:cTn id="45"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551030" y="841742"/>
            <a:ext cx="11523194" cy="6015990"/>
          </a:xfrm>
          <a:prstGeom prst="rect">
            <a:avLst/>
          </a:prstGeom>
        </p:spPr>
        <p:txBody>
          <a:bodyPr wrap="square">
            <a:spAutoFit/>
          </a:bodyPr>
          <a:lstStyle/>
          <a:p>
            <a:pPr indent="0" algn="just" fontAlgn="auto">
              <a:lnSpc>
                <a:spcPct val="125000"/>
              </a:lnSpc>
              <a:spcBef>
                <a:spcPts val="0"/>
              </a:spcBef>
              <a:spcAft>
                <a:spcPts val="0"/>
              </a:spcAft>
              <a:defRPr/>
            </a:pPr>
            <a:r>
              <a:rPr lang="zh-CN" altLang="zh-CN" sz="2800" b="1" kern="100" dirty="0">
                <a:solidFill>
                  <a:srgbClr val="0000FF"/>
                </a:solidFill>
                <a:latin typeface="黑体" panose="02010609060101010101" charset="-122"/>
                <a:ea typeface="黑体" panose="02010609060101010101" charset="-122"/>
                <a:cs typeface="Times New Roman" panose="02020603050405020304" pitchFamily="18" charset="0"/>
              </a:rPr>
              <a:t>对外贸易：</a:t>
            </a:r>
            <a:r>
              <a:rPr lang="zh-CN" altLang="zh-CN" sz="28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民间贸易：如汉朝丝绸之路、宋朝时期的海外贸易</a:t>
            </a:r>
            <a:endParaRPr lang="zh-CN" altLang="zh-CN" sz="28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endParaRPr>
          </a:p>
          <a:p>
            <a:pPr indent="0" algn="just" fontAlgn="auto">
              <a:lnSpc>
                <a:spcPct val="125000"/>
              </a:lnSpc>
              <a:spcBef>
                <a:spcPts val="0"/>
              </a:spcBef>
              <a:spcAft>
                <a:spcPts val="0"/>
              </a:spcAft>
              <a:defRPr/>
            </a:pPr>
            <a:r>
              <a:rPr lang="en-US" altLang="zh-CN" sz="28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          </a:t>
            </a:r>
            <a:r>
              <a:rPr lang="zh-CN" altLang="zh-CN" sz="28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朝贡贸易：以政治目的为主，不计较经济利益，官方主导。</a:t>
            </a:r>
            <a:r>
              <a:rPr lang="en-US" altLang="zh-CN" sz="28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       </a:t>
            </a:r>
            <a:endParaRPr lang="en-US" altLang="zh-CN" sz="28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endParaRPr>
          </a:p>
          <a:p>
            <a:pPr indent="0" algn="just" fontAlgn="auto">
              <a:lnSpc>
                <a:spcPct val="125000"/>
              </a:lnSpc>
              <a:spcBef>
                <a:spcPts val="0"/>
              </a:spcBef>
              <a:spcAft>
                <a:spcPts val="0"/>
              </a:spcAft>
              <a:defRPr/>
            </a:pPr>
            <a:r>
              <a:rPr lang="en-US" altLang="zh-CN" sz="28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                    </a:t>
            </a:r>
            <a:r>
              <a:rPr lang="zh-CN" altLang="zh-CN" sz="28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如郑和下西洋</a:t>
            </a:r>
            <a:endParaRPr lang="zh-CN" altLang="zh-CN" sz="28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endParaRPr>
          </a:p>
          <a:p>
            <a:pPr marL="800100" indent="0" algn="just" fontAlgn="auto">
              <a:lnSpc>
                <a:spcPct val="125000"/>
              </a:lnSpc>
              <a:spcBef>
                <a:spcPts val="0"/>
              </a:spcBef>
              <a:spcAft>
                <a:spcPts val="0"/>
              </a:spcAft>
              <a:defRPr/>
            </a:pPr>
            <a:r>
              <a:rPr lang="zh-CN" altLang="zh-CN" sz="2800" b="1" kern="100" dirty="0">
                <a:solidFill>
                  <a:srgbClr val="0000FF"/>
                </a:solidFill>
                <a:latin typeface="黑体" panose="02010609060101010101" charset="-122"/>
                <a:ea typeface="黑体" panose="02010609060101010101" charset="-122"/>
                <a:cs typeface="Times New Roman" panose="02020603050405020304" pitchFamily="18" charset="0"/>
              </a:rPr>
              <a:t>对外贸易条件：</a:t>
            </a:r>
            <a:endParaRPr lang="en-US" altLang="zh-CN" sz="2800" b="1" kern="100" dirty="0">
              <a:solidFill>
                <a:srgbClr val="0000FF"/>
              </a:solidFill>
              <a:latin typeface="黑体" panose="02010609060101010101" charset="-122"/>
              <a:ea typeface="黑体" panose="02010609060101010101" charset="-122"/>
              <a:cs typeface="Times New Roman" panose="02020603050405020304" pitchFamily="18" charset="0"/>
            </a:endParaRPr>
          </a:p>
          <a:p>
            <a:pPr marL="800100" indent="0" algn="just" fontAlgn="auto">
              <a:lnSpc>
                <a:spcPct val="125000"/>
              </a:lnSpc>
              <a:spcBef>
                <a:spcPts val="0"/>
              </a:spcBef>
              <a:spcAft>
                <a:spcPts val="0"/>
              </a:spcAft>
              <a:defRPr/>
            </a:pPr>
            <a:r>
              <a:rPr lang="zh-CN" altLang="en-US" sz="2800" kern="100" dirty="0">
                <a:solidFill>
                  <a:srgbClr val="000000"/>
                </a:solidFill>
                <a:latin typeface="黑体" panose="02010609060101010101" charset="-122"/>
                <a:ea typeface="黑体" panose="02010609060101010101" charset="-122"/>
                <a:cs typeface="Times New Roman" panose="02020603050405020304" pitchFamily="18" charset="0"/>
              </a:rPr>
              <a:t>政府政策：</a:t>
            </a:r>
            <a:r>
              <a:rPr lang="zh-CN" altLang="en-US" sz="28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对外开放</a:t>
            </a:r>
            <a:endParaRPr lang="en-US" altLang="zh-CN" sz="28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endParaRPr>
          </a:p>
          <a:p>
            <a:pPr marL="800100" indent="0" algn="just" fontAlgn="auto">
              <a:lnSpc>
                <a:spcPct val="125000"/>
              </a:lnSpc>
              <a:spcBef>
                <a:spcPts val="0"/>
              </a:spcBef>
              <a:spcAft>
                <a:spcPts val="0"/>
              </a:spcAft>
              <a:defRPr/>
            </a:pPr>
            <a:r>
              <a:rPr lang="zh-CN" altLang="en-US" sz="2800" kern="100" dirty="0">
                <a:solidFill>
                  <a:srgbClr val="000000"/>
                </a:solidFill>
                <a:latin typeface="黑体" panose="02010609060101010101" charset="-122"/>
                <a:ea typeface="黑体" panose="02010609060101010101" charset="-122"/>
                <a:cs typeface="Times New Roman" panose="02020603050405020304" pitchFamily="18" charset="0"/>
              </a:rPr>
              <a:t>交通条件：</a:t>
            </a:r>
            <a:r>
              <a:rPr lang="zh-CN" altLang="en-US" sz="28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陆路、海路并进、海路发达</a:t>
            </a:r>
            <a:endParaRPr lang="en-US" altLang="zh-CN" sz="28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endParaRPr>
          </a:p>
          <a:p>
            <a:pPr marL="800100" indent="0" algn="just" fontAlgn="auto">
              <a:lnSpc>
                <a:spcPct val="125000"/>
              </a:lnSpc>
              <a:spcBef>
                <a:spcPts val="0"/>
              </a:spcBef>
              <a:spcAft>
                <a:spcPts val="0"/>
              </a:spcAft>
              <a:defRPr/>
            </a:pPr>
            <a:r>
              <a:rPr lang="zh-CN" altLang="en-US" sz="2800" kern="100" dirty="0">
                <a:solidFill>
                  <a:srgbClr val="000000"/>
                </a:solidFill>
                <a:latin typeface="黑体" panose="02010609060101010101" charset="-122"/>
                <a:ea typeface="黑体" panose="02010609060101010101" charset="-122"/>
                <a:cs typeface="Times New Roman" panose="02020603050405020304" pitchFamily="18" charset="0"/>
              </a:rPr>
              <a:t>物质条件：</a:t>
            </a:r>
            <a:r>
              <a:rPr lang="zh-CN" altLang="zh-CN" sz="28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农业、手工业发展，封建经济繁荣</a:t>
            </a:r>
            <a:endParaRPr lang="en-US" altLang="zh-CN" sz="28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endParaRPr>
          </a:p>
          <a:p>
            <a:pPr marL="800100" indent="0" algn="just" fontAlgn="auto">
              <a:lnSpc>
                <a:spcPct val="125000"/>
              </a:lnSpc>
              <a:spcBef>
                <a:spcPts val="0"/>
              </a:spcBef>
              <a:spcAft>
                <a:spcPts val="0"/>
              </a:spcAft>
              <a:defRPr/>
            </a:pPr>
            <a:r>
              <a:rPr lang="zh-CN" altLang="en-US" sz="2800" kern="100" dirty="0">
                <a:solidFill>
                  <a:srgbClr val="000000"/>
                </a:solidFill>
                <a:latin typeface="黑体" panose="02010609060101010101" charset="-122"/>
                <a:ea typeface="黑体" panose="02010609060101010101" charset="-122"/>
                <a:cs typeface="Times New Roman" panose="02020603050405020304" pitchFamily="18" charset="0"/>
              </a:rPr>
              <a:t>技术条件：</a:t>
            </a:r>
            <a:r>
              <a:rPr lang="zh-CN" altLang="zh-CN" sz="28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造船、航海，指南针；</a:t>
            </a:r>
            <a:endParaRPr lang="en-US" altLang="zh-CN" sz="28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endParaRPr>
          </a:p>
          <a:p>
            <a:pPr marL="800100" indent="0" algn="just" fontAlgn="auto">
              <a:lnSpc>
                <a:spcPct val="125000"/>
              </a:lnSpc>
              <a:spcBef>
                <a:spcPts val="0"/>
              </a:spcBef>
              <a:spcAft>
                <a:spcPts val="0"/>
              </a:spcAft>
              <a:defRPr/>
            </a:pPr>
            <a:r>
              <a:rPr lang="zh-CN" altLang="en-US" sz="2800" kern="100" dirty="0">
                <a:solidFill>
                  <a:srgbClr val="000000"/>
                </a:solidFill>
                <a:latin typeface="黑体" panose="02010609060101010101" charset="-122"/>
                <a:ea typeface="黑体" panose="02010609060101010101" charset="-122"/>
                <a:cs typeface="Times New Roman" panose="02020603050405020304" pitchFamily="18" charset="0"/>
              </a:rPr>
              <a:t>重要港口：</a:t>
            </a:r>
            <a:r>
              <a:rPr lang="zh-CN" altLang="en-US" sz="28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广州、泉州</a:t>
            </a:r>
            <a:endParaRPr lang="zh-CN" altLang="zh-CN" sz="28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endParaRPr>
          </a:p>
          <a:p>
            <a:pPr indent="0" algn="just" fontAlgn="auto">
              <a:lnSpc>
                <a:spcPct val="125000"/>
              </a:lnSpc>
              <a:spcBef>
                <a:spcPts val="0"/>
              </a:spcBef>
              <a:spcAft>
                <a:spcPts val="0"/>
              </a:spcAft>
              <a:defRPr/>
            </a:pPr>
            <a:r>
              <a:rPr lang="zh-CN" altLang="zh-CN" sz="2800" kern="100" dirty="0">
                <a:solidFill>
                  <a:srgbClr val="000000"/>
                </a:solidFill>
                <a:latin typeface="黑体" panose="02010609060101010101" charset="-122"/>
                <a:ea typeface="黑体" panose="02010609060101010101" charset="-122"/>
                <a:cs typeface="Times New Roman" panose="02020603050405020304" pitchFamily="18" charset="0"/>
              </a:rPr>
              <a:t>对外贸易影响：</a:t>
            </a:r>
            <a:r>
              <a:rPr lang="zh-CN" altLang="zh-CN" sz="2800" b="1" kern="100" dirty="0">
                <a:solidFill>
                  <a:srgbClr val="000000"/>
                </a:solidFill>
                <a:latin typeface="仿宋" panose="02010609060101010101" pitchFamily="49" charset="-122"/>
                <a:ea typeface="仿宋" panose="02010609060101010101" pitchFamily="49" charset="-122"/>
                <a:cs typeface="Times New Roman" panose="02020603050405020304" pitchFamily="18" charset="0"/>
              </a:rPr>
              <a:t>促进中外文明交流和友好往来；促进某朝经济发展，丰富某朝生活</a:t>
            </a:r>
            <a:r>
              <a:rPr lang="zh-CN" altLang="zh-CN" sz="2800" b="1" kern="100" dirty="0">
                <a:solidFill>
                  <a:srgbClr val="000000"/>
                </a:solidFill>
                <a:latin typeface="楷体" panose="02010609060101010101" pitchFamily="49" charset="-122"/>
                <a:ea typeface="楷体" panose="02010609060101010101" pitchFamily="49" charset="-122"/>
                <a:cs typeface="Times New Roman" panose="02020603050405020304" pitchFamily="18" charset="0"/>
              </a:rPr>
              <a:t>（这一点朝贡贸易除外）</a:t>
            </a:r>
            <a:endParaRPr lang="en-US" altLang="zh-CN" sz="2800" b="1" kern="100" dirty="0">
              <a:solidFill>
                <a:srgbClr val="000000"/>
              </a:solidFill>
              <a:latin typeface="楷体" panose="02010609060101010101" pitchFamily="49" charset="-122"/>
              <a:ea typeface="楷体" panose="02010609060101010101" pitchFamily="49" charset="-122"/>
              <a:cs typeface="Times New Roman" panose="02020603050405020304" pitchFamily="18" charset="0"/>
            </a:endParaRPr>
          </a:p>
        </p:txBody>
      </p:sp>
      <p:sp>
        <p:nvSpPr>
          <p:cNvPr id="4" name="TextBox 4"/>
          <p:cNvSpPr txBox="1">
            <a:spLocks noChangeArrowheads="1"/>
          </p:cNvSpPr>
          <p:nvPr/>
        </p:nvSpPr>
        <p:spPr bwMode="auto">
          <a:xfrm>
            <a:off x="3907857" y="298684"/>
            <a:ext cx="419661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fontAlgn="base">
              <a:spcBef>
                <a:spcPct val="0"/>
              </a:spcBef>
              <a:spcAft>
                <a:spcPct val="0"/>
              </a:spcAft>
            </a:pPr>
            <a:r>
              <a:rPr lang="zh-CN" altLang="en-US" sz="2800" b="1" dirty="0">
                <a:solidFill>
                  <a:srgbClr val="000000"/>
                </a:solidFill>
                <a:latin typeface="黑体" panose="02010609060101010101" charset="-122"/>
                <a:ea typeface="黑体" panose="02010609060101010101" charset="-122"/>
              </a:rPr>
              <a:t>中国古代的对外关系</a:t>
            </a:r>
            <a:endParaRPr lang="zh-CN" altLang="zh-CN" sz="2800" b="1" dirty="0">
              <a:solidFill>
                <a:srgbClr val="000000"/>
              </a:solidFill>
              <a:latin typeface="黑体" panose="02010609060101010101" charset="-122"/>
              <a:ea typeface="黑体" panose="02010609060101010101" charset="-122"/>
            </a:endParaRPr>
          </a:p>
        </p:txBody>
      </p:sp>
      <p:sp>
        <p:nvSpPr>
          <p:cNvPr id="5" name="文本框 7"/>
          <p:cNvSpPr txBox="1">
            <a:spLocks noChangeArrowheads="1"/>
          </p:cNvSpPr>
          <p:nvPr/>
        </p:nvSpPr>
        <p:spPr bwMode="auto">
          <a:xfrm>
            <a:off x="327593" y="178124"/>
            <a:ext cx="1447832"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等线" panose="02010600030101010101" charset="-122"/>
                <a:ea typeface="等线" panose="02010600030101010101" charset="-122"/>
              </a:defRPr>
            </a:lvl1pPr>
            <a:lvl2pPr marL="742950" indent="-285750">
              <a:defRPr>
                <a:solidFill>
                  <a:schemeClr val="tx1"/>
                </a:solidFill>
                <a:latin typeface="等线" panose="02010600030101010101" charset="-122"/>
                <a:ea typeface="等线" panose="02010600030101010101" charset="-122"/>
              </a:defRPr>
            </a:lvl2pPr>
            <a:lvl3pPr marL="1143000" indent="-228600">
              <a:defRPr>
                <a:solidFill>
                  <a:schemeClr val="tx1"/>
                </a:solidFill>
                <a:latin typeface="等线" panose="02010600030101010101" charset="-122"/>
                <a:ea typeface="等线" panose="02010600030101010101" charset="-122"/>
              </a:defRPr>
            </a:lvl3pPr>
            <a:lvl4pPr marL="1600200" indent="-228600">
              <a:defRPr>
                <a:solidFill>
                  <a:schemeClr val="tx1"/>
                </a:solidFill>
                <a:latin typeface="等线" panose="02010600030101010101" charset="-122"/>
                <a:ea typeface="等线" panose="02010600030101010101" charset="-122"/>
              </a:defRPr>
            </a:lvl4pPr>
            <a:lvl5pPr marL="2057400" indent="-228600">
              <a:defRPr>
                <a:solidFill>
                  <a:schemeClr val="tx1"/>
                </a:solidFill>
                <a:latin typeface="等线" panose="02010600030101010101" charset="-122"/>
                <a:ea typeface="等线" panose="02010600030101010101" charset="-122"/>
              </a:defRPr>
            </a:lvl5pPr>
            <a:lvl6pPr marL="2514600" indent="-228600" eaLnBrk="0" fontAlgn="base" hangingPunct="0">
              <a:spcBef>
                <a:spcPct val="0"/>
              </a:spcBef>
              <a:spcAft>
                <a:spcPct val="0"/>
              </a:spcAft>
              <a:defRPr>
                <a:solidFill>
                  <a:schemeClr val="tx1"/>
                </a:solidFill>
                <a:latin typeface="等线" panose="02010600030101010101" charset="-122"/>
                <a:ea typeface="等线" panose="02010600030101010101" charset="-122"/>
              </a:defRPr>
            </a:lvl6pPr>
            <a:lvl7pPr marL="2971800" indent="-228600" eaLnBrk="0" fontAlgn="base" hangingPunct="0">
              <a:spcBef>
                <a:spcPct val="0"/>
              </a:spcBef>
              <a:spcAft>
                <a:spcPct val="0"/>
              </a:spcAft>
              <a:defRPr>
                <a:solidFill>
                  <a:schemeClr val="tx1"/>
                </a:solidFill>
                <a:latin typeface="等线" panose="02010600030101010101" charset="-122"/>
                <a:ea typeface="等线" panose="02010600030101010101" charset="-122"/>
              </a:defRPr>
            </a:lvl7pPr>
            <a:lvl8pPr marL="3429000" indent="-228600" eaLnBrk="0" fontAlgn="base" hangingPunct="0">
              <a:spcBef>
                <a:spcPct val="0"/>
              </a:spcBef>
              <a:spcAft>
                <a:spcPct val="0"/>
              </a:spcAft>
              <a:defRPr>
                <a:solidFill>
                  <a:schemeClr val="tx1"/>
                </a:solidFill>
                <a:latin typeface="等线" panose="02010600030101010101" charset="-122"/>
                <a:ea typeface="等线" panose="02010600030101010101" charset="-122"/>
              </a:defRPr>
            </a:lvl8pPr>
            <a:lvl9pPr marL="3886200" indent="-228600" eaLnBrk="0" fontAlgn="base" hangingPunct="0">
              <a:spcBef>
                <a:spcPct val="0"/>
              </a:spcBef>
              <a:spcAft>
                <a:spcPct val="0"/>
              </a:spcAft>
              <a:defRPr>
                <a:solidFill>
                  <a:schemeClr val="tx1"/>
                </a:solidFill>
                <a:latin typeface="等线" panose="02010600030101010101" charset="-122"/>
                <a:ea typeface="等线" panose="02010600030101010101" charset="-122"/>
              </a:defRPr>
            </a:lvl9pPr>
          </a:lstStyle>
          <a:p>
            <a:pPr eaLnBrk="1" hangingPunct="1"/>
            <a:r>
              <a:rPr lang="zh-CN" altLang="en-US" sz="2800" b="1" dirty="0">
                <a:solidFill>
                  <a:srgbClr val="FF0000"/>
                </a:solidFill>
                <a:latin typeface="黑体" panose="02010609060101010101" charset="-122"/>
                <a:ea typeface="黑体" panose="02010609060101010101" charset="-122"/>
              </a:rPr>
              <a:t>线索</a:t>
            </a:r>
            <a:r>
              <a:rPr lang="en-US" altLang="zh-CN" sz="2800" b="1" dirty="0">
                <a:solidFill>
                  <a:srgbClr val="FF0000"/>
                </a:solidFill>
                <a:latin typeface="黑体" panose="02010609060101010101" charset="-122"/>
                <a:ea typeface="黑体" panose="02010609060101010101" charset="-122"/>
              </a:rPr>
              <a:t>4</a:t>
            </a:r>
            <a:r>
              <a:rPr lang="zh-CN" altLang="en-US" sz="2800" b="1" dirty="0">
                <a:solidFill>
                  <a:srgbClr val="FF0000"/>
                </a:solidFill>
                <a:latin typeface="黑体" panose="02010609060101010101" charset="-122"/>
                <a:ea typeface="黑体" panose="02010609060101010101" charset="-122"/>
              </a:rPr>
              <a:t>：</a:t>
            </a:r>
            <a:endParaRPr lang="zh-CN" altLang="en-US" sz="2800" b="1" dirty="0">
              <a:solidFill>
                <a:srgbClr val="FF0000"/>
              </a:solidFill>
              <a:latin typeface="黑体" panose="02010609060101010101" charset="-122"/>
              <a:ea typeface="黑体" panose="02010609060101010101" charset="-122"/>
            </a:endParaRPr>
          </a:p>
        </p:txBody>
      </p:sp>
    </p:spTree>
  </p:cSld>
  <p:clrMapOvr>
    <a:masterClrMapping/>
  </p:clrMapOvr>
  <p:transition>
    <p:blinds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 calcmode="lin" valueType="num">
                                      <p:cBhvr additive="base">
                                        <p:cTn id="2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 calcmode="lin" valueType="num">
                                      <p:cBhvr additive="base">
                                        <p:cTn id="3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 calcmode="lin" valueType="num">
                                      <p:cBhvr additive="base">
                                        <p:cTn id="3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7" end="7"/>
                                            </p:txEl>
                                          </p:spTgt>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3">
                                            <p:txEl>
                                              <p:pRg st="8" end="8"/>
                                            </p:txEl>
                                          </p:spTgt>
                                        </p:tgtEl>
                                        <p:attrNameLst>
                                          <p:attrName>style.visibility</p:attrName>
                                        </p:attrNameLst>
                                      </p:cBhvr>
                                      <p:to>
                                        <p:strVal val="visible"/>
                                      </p:to>
                                    </p:set>
                                    <p:anim calcmode="lin" valueType="num">
                                      <p:cBhvr additive="base">
                                        <p:cTn id="4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3">
                                            <p:txEl>
                                              <p:pRg st="9" end="9"/>
                                            </p:txEl>
                                          </p:spTgt>
                                        </p:tgtEl>
                                        <p:attrNameLst>
                                          <p:attrName>style.visibility</p:attrName>
                                        </p:attrNameLst>
                                      </p:cBhvr>
                                      <p:to>
                                        <p:strVal val="visible"/>
                                      </p:to>
                                    </p:set>
                                    <p:anim calcmode="lin" valueType="num">
                                      <p:cBhvr additive="base">
                                        <p:cTn id="4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6" name="组合 35"/>
          <p:cNvGrpSpPr/>
          <p:nvPr/>
        </p:nvGrpSpPr>
        <p:grpSpPr>
          <a:xfrm>
            <a:off x="-127015" y="2528"/>
            <a:ext cx="12409515" cy="923450"/>
            <a:chOff x="-126999" y="2974"/>
            <a:chExt cx="12407899" cy="923330"/>
          </a:xfrm>
        </p:grpSpPr>
        <p:grpSp>
          <p:nvGrpSpPr>
            <p:cNvPr id="2" name="组合 1"/>
            <p:cNvGrpSpPr/>
            <p:nvPr/>
          </p:nvGrpSpPr>
          <p:grpSpPr>
            <a:xfrm>
              <a:off x="-126999" y="476672"/>
              <a:ext cx="12407899" cy="0"/>
              <a:chOff x="-126999" y="476672"/>
              <a:chExt cx="12407899" cy="0"/>
            </a:xfrm>
          </p:grpSpPr>
          <p:cxnSp>
            <p:nvCxnSpPr>
              <p:cNvPr id="4" name="直接连接符 3"/>
              <p:cNvCxnSpPr/>
              <p:nvPr/>
            </p:nvCxnSpPr>
            <p:spPr>
              <a:xfrm flipH="1">
                <a:off x="-126999" y="476672"/>
                <a:ext cx="3466579" cy="0"/>
              </a:xfrm>
              <a:prstGeom prst="line">
                <a:avLst/>
              </a:prstGeom>
              <a:ln w="19050">
                <a:solidFill>
                  <a:schemeClr val="bg1">
                    <a:lumMod val="50000"/>
                  </a:schemeClr>
                </a:solidFill>
                <a:prstDash val="sysDash"/>
                <a:headEnd type="oval"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5" name="直接连接符 4"/>
              <p:cNvCxnSpPr/>
              <p:nvPr/>
            </p:nvCxnSpPr>
            <p:spPr>
              <a:xfrm>
                <a:off x="8543478" y="476672"/>
                <a:ext cx="3737422" cy="0"/>
              </a:xfrm>
              <a:prstGeom prst="line">
                <a:avLst/>
              </a:prstGeom>
              <a:ln w="19050">
                <a:solidFill>
                  <a:schemeClr val="bg1">
                    <a:lumMod val="50000"/>
                  </a:schemeClr>
                </a:solidFill>
                <a:prstDash val="sysDash"/>
                <a:headEnd type="oval" w="med" len="med"/>
                <a:tailEnd type="triangle" w="med" len="med"/>
              </a:ln>
            </p:spPr>
            <p:style>
              <a:lnRef idx="1">
                <a:schemeClr val="accent1"/>
              </a:lnRef>
              <a:fillRef idx="0">
                <a:schemeClr val="accent1"/>
              </a:fillRef>
              <a:effectRef idx="0">
                <a:schemeClr val="accent1"/>
              </a:effectRef>
              <a:fontRef idx="minor">
                <a:schemeClr val="tx1"/>
              </a:fontRef>
            </p:style>
          </p:cxnSp>
        </p:grpSp>
        <p:sp>
          <p:nvSpPr>
            <p:cNvPr id="6" name="TextBox 5"/>
            <p:cNvSpPr txBox="1"/>
            <p:nvPr/>
          </p:nvSpPr>
          <p:spPr>
            <a:xfrm>
              <a:off x="4175836" y="2974"/>
              <a:ext cx="4512454" cy="923330"/>
            </a:xfrm>
            <a:prstGeom prst="rect">
              <a:avLst/>
            </a:prstGeom>
            <a:noFill/>
            <a:ln>
              <a:noFill/>
            </a:ln>
          </p:spPr>
          <p:txBody>
            <a:bodyPr wrap="square" lIns="0" tIns="0" rIns="0" bIns="0">
              <a:spAutoFit/>
              <a:scene3d>
                <a:camera prst="orthographicFront"/>
                <a:lightRig rig="soft" dir="tl"/>
              </a:scene3d>
              <a:sp3d contourW="25400" prstMaterial="matte">
                <a:bevelT w="25400" h="55880" prst="artDeco"/>
                <a:contourClr>
                  <a:schemeClr val="accent2">
                    <a:tint val="20000"/>
                  </a:schemeClr>
                </a:contourClr>
              </a:sp3d>
            </a:bodyPr>
            <a:lstStyle>
              <a:defPPr>
                <a:defRPr lang="zh-CN"/>
              </a:defPPr>
              <a:lvl1pPr>
                <a:defRPr sz="6600" b="1" spc="50">
                  <a:ln w="11430"/>
                  <a:solidFill>
                    <a:srgbClr val="358CC1"/>
                  </a:solidFill>
                  <a:effectLst>
                    <a:outerShdw blurRad="76200" dist="50800" dir="5400000" algn="tl" rotWithShape="0">
                      <a:srgbClr val="000000">
                        <a:alpha val="65000"/>
                      </a:srgbClr>
                    </a:outerShdw>
                  </a:effectLst>
                  <a:latin typeface="迷你简汉真广标" panose="02010609000101010101" pitchFamily="49" charset="-122"/>
                  <a:ea typeface="迷你简汉真广标" panose="02010609000101010101" pitchFamily="49" charset="-122"/>
                  <a:cs typeface="LilyUPC" pitchFamily="34" charset="-34"/>
                </a:defRPr>
              </a:lvl1pPr>
            </a:lstStyle>
            <a:p>
              <a:r>
                <a:rPr lang="en-US" altLang="zh-CN" sz="6000">
                  <a:ln w="11430">
                    <a:noFill/>
                  </a:ln>
                  <a:effectLst>
                    <a:innerShdw blurRad="63500" dist="50800" dir="16200000">
                      <a:prstClr val="black">
                        <a:alpha val="50000"/>
                      </a:prstClr>
                    </a:innerShdw>
                  </a:effectLst>
                </a:rPr>
                <a:t>CONTENTS</a:t>
              </a:r>
              <a:endParaRPr lang="zh-CN" altLang="en-US" sz="6000">
                <a:ln w="11430">
                  <a:noFill/>
                </a:ln>
                <a:effectLst>
                  <a:innerShdw blurRad="63500" dist="50800" dir="16200000">
                    <a:prstClr val="black">
                      <a:alpha val="50000"/>
                    </a:prstClr>
                  </a:innerShdw>
                </a:effectLst>
              </a:endParaRPr>
            </a:p>
          </p:txBody>
        </p:sp>
        <p:sp>
          <p:nvSpPr>
            <p:cNvPr id="7" name="TextBox 6"/>
            <p:cNvSpPr txBox="1"/>
            <p:nvPr/>
          </p:nvSpPr>
          <p:spPr>
            <a:xfrm>
              <a:off x="3649282" y="90754"/>
              <a:ext cx="492444" cy="830997"/>
            </a:xfrm>
            <a:prstGeom prst="rect">
              <a:avLst/>
            </a:prstGeom>
            <a:noFill/>
          </p:spPr>
          <p:txBody>
            <a:bodyPr wrap="none" rtlCol="0">
              <a:spAutoFit/>
            </a:bodyPr>
            <a:lstStyle/>
            <a:p>
              <a:pPr algn="ctr"/>
              <a:r>
                <a:rPr lang="zh-CN" altLang="en-US" sz="2400" b="1">
                  <a:solidFill>
                    <a:schemeClr val="accent5"/>
                  </a:solidFill>
                  <a:latin typeface="微软雅黑" panose="020B0503020204020204" charset="-122"/>
                  <a:ea typeface="微软雅黑" panose="020B0503020204020204" charset="-122"/>
                </a:rPr>
                <a:t>目</a:t>
              </a:r>
              <a:endParaRPr lang="en-US" altLang="zh-CN" sz="2400" b="1">
                <a:solidFill>
                  <a:schemeClr val="accent5"/>
                </a:solidFill>
                <a:latin typeface="微软雅黑" panose="020B0503020204020204" charset="-122"/>
                <a:ea typeface="微软雅黑" panose="020B0503020204020204" charset="-122"/>
              </a:endParaRPr>
            </a:p>
            <a:p>
              <a:pPr algn="ctr"/>
              <a:r>
                <a:rPr lang="zh-CN" altLang="en-US" sz="2400" b="1">
                  <a:solidFill>
                    <a:schemeClr val="accent5"/>
                  </a:solidFill>
                  <a:latin typeface="微软雅黑" panose="020B0503020204020204" charset="-122"/>
                  <a:ea typeface="微软雅黑" panose="020B0503020204020204" charset="-122"/>
                </a:rPr>
                <a:t>录</a:t>
              </a:r>
              <a:endParaRPr lang="zh-CN" altLang="en-US" sz="2400" b="1">
                <a:solidFill>
                  <a:schemeClr val="accent5"/>
                </a:solidFill>
                <a:latin typeface="微软雅黑" panose="020B0503020204020204" charset="-122"/>
                <a:ea typeface="微软雅黑" panose="020B0503020204020204" charset="-122"/>
              </a:endParaRPr>
            </a:p>
          </p:txBody>
        </p:sp>
      </p:grpSp>
      <p:grpSp>
        <p:nvGrpSpPr>
          <p:cNvPr id="8" name="组合 7"/>
          <p:cNvGrpSpPr/>
          <p:nvPr/>
        </p:nvGrpSpPr>
        <p:grpSpPr>
          <a:xfrm>
            <a:off x="-744857" y="2060670"/>
            <a:ext cx="9434278" cy="847223"/>
            <a:chOff x="-1275373" y="350449"/>
            <a:chExt cx="4333535" cy="389163"/>
          </a:xfrm>
        </p:grpSpPr>
        <p:grpSp>
          <p:nvGrpSpPr>
            <p:cNvPr id="9" name="组合 8"/>
            <p:cNvGrpSpPr/>
            <p:nvPr/>
          </p:nvGrpSpPr>
          <p:grpSpPr>
            <a:xfrm>
              <a:off x="323530" y="350449"/>
              <a:ext cx="2734632" cy="389163"/>
              <a:chOff x="707335" y="3147814"/>
              <a:chExt cx="2734632" cy="389163"/>
            </a:xfrm>
          </p:grpSpPr>
          <p:sp>
            <p:nvSpPr>
              <p:cNvPr id="11" name="圆角矩形 10"/>
              <p:cNvSpPr/>
              <p:nvPr/>
            </p:nvSpPr>
            <p:spPr>
              <a:xfrm>
                <a:off x="912194" y="3147814"/>
                <a:ext cx="2529773" cy="389163"/>
              </a:xfrm>
              <a:prstGeom prst="roundRect">
                <a:avLst>
                  <a:gd name="adj" fmla="val 12729"/>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zh-CN" altLang="en-US"/>
              </a:p>
            </p:txBody>
          </p:sp>
          <p:sp>
            <p:nvSpPr>
              <p:cNvPr id="12" name="TextBox 11"/>
              <p:cNvSpPr txBox="1"/>
              <p:nvPr/>
            </p:nvSpPr>
            <p:spPr>
              <a:xfrm>
                <a:off x="1127051" y="3178272"/>
                <a:ext cx="2077645" cy="353481"/>
              </a:xfrm>
              <a:prstGeom prst="rect">
                <a:avLst/>
              </a:prstGeom>
              <a:noFill/>
              <a:ln>
                <a:noFill/>
              </a:ln>
              <a:effectLst/>
            </p:spPr>
            <p:txBody>
              <a:bodyPr wrap="square" rtlCol="0">
                <a:spAutoFit/>
                <a:scene3d>
                  <a:camera prst="orthographicFront"/>
                  <a:lightRig rig="soft" dir="tl"/>
                </a:scene3d>
                <a:sp3d contourW="25400" prstMaterial="matte">
                  <a:contourClr>
                    <a:schemeClr val="accent2">
                      <a:tint val="20000"/>
                    </a:schemeClr>
                  </a:contourClr>
                </a:sp3d>
              </a:bodyPr>
              <a:lstStyle>
                <a:defPPr>
                  <a:defRPr lang="zh-CN"/>
                </a:defPPr>
                <a:lvl1pPr marL="0" algn="ctr" defTabSz="914400" eaLnBrk="1" latinLnBrk="0" hangingPunct="1">
                  <a:defRPr sz="4000" b="1" spc="50">
                    <a:ln w="11430">
                      <a:noFill/>
                    </a:ln>
                    <a:solidFill>
                      <a:schemeClr val="bg1"/>
                    </a:solidFill>
                    <a:effectLst>
                      <a:innerShdw blurRad="63500" dist="50800" dir="13500000">
                        <a:prstClr val="black">
                          <a:alpha val="50000"/>
                        </a:prstClr>
                      </a:innerShdw>
                    </a:effectLst>
                    <a:latin typeface="Franklin Gothic Book" panose="020B0503020102020204"/>
                    <a:ea typeface="+mn-ea"/>
                  </a:defRPr>
                </a:lvl1pPr>
                <a:lvl2pPr marL="457200" defTabSz="914400" eaLnBrk="1" latinLnBrk="0" hangingPunct="1">
                  <a:defRPr sz="1800">
                    <a:latin typeface="+mn-lt"/>
                    <a:ea typeface="+mn-ea"/>
                  </a:defRPr>
                </a:lvl2pPr>
                <a:lvl3pPr marL="914400" defTabSz="914400" eaLnBrk="1" latinLnBrk="0" hangingPunct="1">
                  <a:defRPr sz="1800">
                    <a:latin typeface="+mn-lt"/>
                    <a:ea typeface="+mn-ea"/>
                  </a:defRPr>
                </a:lvl3pPr>
                <a:lvl4pPr marL="1371600" defTabSz="914400" eaLnBrk="1" latinLnBrk="0" hangingPunct="1">
                  <a:defRPr sz="1800">
                    <a:latin typeface="+mn-lt"/>
                    <a:ea typeface="+mn-ea"/>
                  </a:defRPr>
                </a:lvl4pPr>
                <a:lvl5pPr marL="1828800" defTabSz="914400" eaLnBrk="1" latinLnBrk="0" hangingPunct="1">
                  <a:defRPr sz="1800">
                    <a:latin typeface="+mn-lt"/>
                    <a:ea typeface="+mn-ea"/>
                  </a:defRPr>
                </a:lvl5pPr>
                <a:lvl6pPr marL="2286000" defTabSz="914400">
                  <a:defRPr sz="1800">
                    <a:latin typeface="+mn-lt"/>
                    <a:ea typeface="+mn-ea"/>
                  </a:defRPr>
                </a:lvl6pPr>
                <a:lvl7pPr marL="2743200" defTabSz="914400">
                  <a:defRPr sz="1800">
                    <a:latin typeface="+mn-lt"/>
                    <a:ea typeface="+mn-ea"/>
                  </a:defRPr>
                </a:lvl7pPr>
                <a:lvl8pPr marL="3200400" defTabSz="914400">
                  <a:defRPr sz="1800">
                    <a:latin typeface="+mn-lt"/>
                    <a:ea typeface="+mn-ea"/>
                  </a:defRPr>
                </a:lvl8pPr>
                <a:lvl9pPr marL="3657600" defTabSz="914400">
                  <a:defRPr sz="1800">
                    <a:latin typeface="+mn-lt"/>
                    <a:ea typeface="+mn-ea"/>
                  </a:defRPr>
                </a:lvl9pPr>
              </a:lstStyle>
              <a:p>
                <a:r>
                  <a:rPr lang="zh-CN" altLang="en-US" sz="4400">
                    <a:latin typeface="+mj-ea"/>
                    <a:ea typeface="+mj-ea"/>
                  </a:rPr>
                  <a:t>考改方向</a:t>
                </a:r>
                <a:endParaRPr lang="zh-CN" altLang="en-US" sz="4400">
                  <a:latin typeface="+mj-ea"/>
                  <a:ea typeface="+mj-ea"/>
                </a:endParaRPr>
              </a:p>
            </p:txBody>
          </p:sp>
          <p:pic>
            <p:nvPicPr>
              <p:cNvPr id="13" name="图片 12"/>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rot="16200000">
                <a:off x="728954" y="3203675"/>
                <a:ext cx="234202" cy="277439"/>
              </a:xfrm>
              <a:prstGeom prst="rect">
                <a:avLst/>
              </a:prstGeom>
              <a:effectLst>
                <a:outerShdw blurRad="50800" dist="38100" algn="l" rotWithShape="0">
                  <a:prstClr val="black">
                    <a:alpha val="40000"/>
                  </a:prstClr>
                </a:outerShdw>
              </a:effectLst>
            </p:spPr>
          </p:pic>
        </p:grpSp>
        <p:cxnSp>
          <p:nvCxnSpPr>
            <p:cNvPr id="10" name="直接连接符 9"/>
            <p:cNvCxnSpPr/>
            <p:nvPr/>
          </p:nvCxnSpPr>
          <p:spPr>
            <a:xfrm>
              <a:off x="-1275373" y="545030"/>
              <a:ext cx="1622714" cy="0"/>
            </a:xfrm>
            <a:prstGeom prst="line">
              <a:avLst/>
            </a:prstGeom>
            <a:ln w="6350">
              <a:solidFill>
                <a:srgbClr val="3C3B37"/>
              </a:solidFill>
            </a:ln>
            <a:effectLst>
              <a:outerShdw blurRad="508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20" name="组合 19"/>
          <p:cNvGrpSpPr/>
          <p:nvPr/>
        </p:nvGrpSpPr>
        <p:grpSpPr>
          <a:xfrm>
            <a:off x="-744857" y="4538627"/>
            <a:ext cx="9434278" cy="847223"/>
            <a:chOff x="-1275373" y="350449"/>
            <a:chExt cx="4333535" cy="389163"/>
          </a:xfrm>
        </p:grpSpPr>
        <p:grpSp>
          <p:nvGrpSpPr>
            <p:cNvPr id="21" name="组合 20"/>
            <p:cNvGrpSpPr/>
            <p:nvPr/>
          </p:nvGrpSpPr>
          <p:grpSpPr>
            <a:xfrm>
              <a:off x="323530" y="350449"/>
              <a:ext cx="2734632" cy="389163"/>
              <a:chOff x="707335" y="3147814"/>
              <a:chExt cx="2734632" cy="389163"/>
            </a:xfrm>
          </p:grpSpPr>
          <p:sp>
            <p:nvSpPr>
              <p:cNvPr id="23" name="圆角矩形 22"/>
              <p:cNvSpPr/>
              <p:nvPr/>
            </p:nvSpPr>
            <p:spPr>
              <a:xfrm>
                <a:off x="912194" y="3147814"/>
                <a:ext cx="2529773" cy="389163"/>
              </a:xfrm>
              <a:prstGeom prst="roundRect">
                <a:avLst>
                  <a:gd name="adj" fmla="val 12729"/>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zh-CN" altLang="en-US"/>
              </a:p>
            </p:txBody>
          </p:sp>
          <p:sp>
            <p:nvSpPr>
              <p:cNvPr id="24" name="TextBox 23"/>
              <p:cNvSpPr txBox="1"/>
              <p:nvPr/>
            </p:nvSpPr>
            <p:spPr>
              <a:xfrm>
                <a:off x="1127051" y="3178272"/>
                <a:ext cx="2077645" cy="353481"/>
              </a:xfrm>
              <a:prstGeom prst="rect">
                <a:avLst/>
              </a:prstGeom>
              <a:noFill/>
              <a:ln>
                <a:noFill/>
              </a:ln>
              <a:effectLst/>
            </p:spPr>
            <p:txBody>
              <a:bodyPr wrap="square" rtlCol="0">
                <a:spAutoFit/>
                <a:scene3d>
                  <a:camera prst="orthographicFront"/>
                  <a:lightRig rig="soft" dir="tl"/>
                </a:scene3d>
                <a:sp3d contourW="25400" prstMaterial="matte">
                  <a:contourClr>
                    <a:schemeClr val="accent2">
                      <a:tint val="20000"/>
                    </a:schemeClr>
                  </a:contourClr>
                </a:sp3d>
              </a:bodyPr>
              <a:lstStyle>
                <a:defPPr>
                  <a:defRPr lang="zh-CN"/>
                </a:defPPr>
                <a:lvl1pPr marL="0" algn="ctr" defTabSz="914400" eaLnBrk="1" latinLnBrk="0" hangingPunct="1">
                  <a:defRPr sz="4000" b="1" spc="50">
                    <a:ln w="11430">
                      <a:noFill/>
                    </a:ln>
                    <a:solidFill>
                      <a:schemeClr val="bg1"/>
                    </a:solidFill>
                    <a:effectLst>
                      <a:innerShdw blurRad="63500" dist="50800" dir="13500000">
                        <a:prstClr val="black">
                          <a:alpha val="50000"/>
                        </a:prstClr>
                      </a:innerShdw>
                    </a:effectLst>
                    <a:latin typeface="Franklin Gothic Book" panose="020B0503020102020204"/>
                    <a:ea typeface="+mn-ea"/>
                  </a:defRPr>
                </a:lvl1pPr>
                <a:lvl2pPr marL="457200" defTabSz="914400" eaLnBrk="1" latinLnBrk="0" hangingPunct="1">
                  <a:defRPr sz="1800">
                    <a:latin typeface="+mn-lt"/>
                    <a:ea typeface="+mn-ea"/>
                  </a:defRPr>
                </a:lvl2pPr>
                <a:lvl3pPr marL="914400" defTabSz="914400" eaLnBrk="1" latinLnBrk="0" hangingPunct="1">
                  <a:defRPr sz="1800">
                    <a:latin typeface="+mn-lt"/>
                    <a:ea typeface="+mn-ea"/>
                  </a:defRPr>
                </a:lvl3pPr>
                <a:lvl4pPr marL="1371600" defTabSz="914400" eaLnBrk="1" latinLnBrk="0" hangingPunct="1">
                  <a:defRPr sz="1800">
                    <a:latin typeface="+mn-lt"/>
                    <a:ea typeface="+mn-ea"/>
                  </a:defRPr>
                </a:lvl4pPr>
                <a:lvl5pPr marL="1828800" defTabSz="914400" eaLnBrk="1" latinLnBrk="0" hangingPunct="1">
                  <a:defRPr sz="1800">
                    <a:latin typeface="+mn-lt"/>
                    <a:ea typeface="+mn-ea"/>
                  </a:defRPr>
                </a:lvl5pPr>
                <a:lvl6pPr marL="2286000" defTabSz="914400">
                  <a:defRPr sz="1800">
                    <a:latin typeface="+mn-lt"/>
                    <a:ea typeface="+mn-ea"/>
                  </a:defRPr>
                </a:lvl6pPr>
                <a:lvl7pPr marL="2743200" defTabSz="914400">
                  <a:defRPr sz="1800">
                    <a:latin typeface="+mn-lt"/>
                    <a:ea typeface="+mn-ea"/>
                  </a:defRPr>
                </a:lvl7pPr>
                <a:lvl8pPr marL="3200400" defTabSz="914400">
                  <a:defRPr sz="1800">
                    <a:latin typeface="+mn-lt"/>
                    <a:ea typeface="+mn-ea"/>
                  </a:defRPr>
                </a:lvl8pPr>
                <a:lvl9pPr marL="3657600" defTabSz="914400">
                  <a:defRPr sz="1800">
                    <a:latin typeface="+mn-lt"/>
                    <a:ea typeface="+mn-ea"/>
                  </a:defRPr>
                </a:lvl9pPr>
              </a:lstStyle>
              <a:p>
                <a:r>
                  <a:rPr lang="zh-CN" altLang="en-US" sz="4400">
                    <a:latin typeface="+mj-ea"/>
                    <a:ea typeface="+mj-ea"/>
                  </a:rPr>
                  <a:t>备考策略</a:t>
                </a:r>
                <a:endParaRPr lang="zh-CN" altLang="en-US" sz="4400">
                  <a:latin typeface="+mj-ea"/>
                  <a:ea typeface="+mj-ea"/>
                </a:endParaRPr>
              </a:p>
            </p:txBody>
          </p:sp>
          <p:pic>
            <p:nvPicPr>
              <p:cNvPr id="25" name="图片 24"/>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rot="16200000">
                <a:off x="728954" y="3203675"/>
                <a:ext cx="234202" cy="277439"/>
              </a:xfrm>
              <a:prstGeom prst="rect">
                <a:avLst/>
              </a:prstGeom>
              <a:effectLst>
                <a:outerShdw blurRad="50800" dist="38100" algn="l" rotWithShape="0">
                  <a:prstClr val="black">
                    <a:alpha val="40000"/>
                  </a:prstClr>
                </a:outerShdw>
              </a:effectLst>
            </p:spPr>
          </p:pic>
        </p:grpSp>
        <p:cxnSp>
          <p:nvCxnSpPr>
            <p:cNvPr id="22" name="直接连接符 21"/>
            <p:cNvCxnSpPr/>
            <p:nvPr/>
          </p:nvCxnSpPr>
          <p:spPr>
            <a:xfrm>
              <a:off x="-1275373" y="545030"/>
              <a:ext cx="1622714" cy="0"/>
            </a:xfrm>
            <a:prstGeom prst="line">
              <a:avLst/>
            </a:prstGeom>
            <a:ln w="6350">
              <a:solidFill>
                <a:srgbClr val="3C3B37"/>
              </a:solidFill>
            </a:ln>
            <a:effectLst>
              <a:outerShdw blurRad="508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36"/>
                                        </p:tgtEl>
                                        <p:attrNameLst>
                                          <p:attrName>style.visibility</p:attrName>
                                        </p:attrNameLst>
                                      </p:cBhvr>
                                      <p:to>
                                        <p:strVal val="visible"/>
                                      </p:to>
                                    </p:set>
                                    <p:animEffect transition="in" filter="barn(inVertical)">
                                      <p:cBhvr>
                                        <p:cTn id="7" dur="600"/>
                                        <p:tgtEl>
                                          <p:spTgt spid="36"/>
                                        </p:tgtEl>
                                      </p:cBhvr>
                                    </p:animEffect>
                                  </p:childTnLst>
                                </p:cTn>
                              </p:par>
                            </p:childTnLst>
                          </p:cTn>
                        </p:par>
                        <p:par>
                          <p:cTn id="8" fill="hold">
                            <p:stCondLst>
                              <p:cond delay="1000"/>
                            </p:stCondLst>
                            <p:childTnLst>
                              <p:par>
                                <p:cTn id="9" presetID="2" presetClass="entr" presetSubtype="8" fill="hold" nodeType="afterEffect">
                                  <p:stCondLst>
                                    <p:cond delay="0"/>
                                  </p:stCondLst>
                                  <p:childTnLst>
                                    <p:set>
                                      <p:cBhvr>
                                        <p:cTn id="10" dur="1" fill="hold">
                                          <p:stCondLst>
                                            <p:cond delay="0"/>
                                          </p:stCondLst>
                                        </p:cTn>
                                        <p:tgtEl>
                                          <p:spTgt spid="8"/>
                                        </p:tgtEl>
                                        <p:attrNameLst>
                                          <p:attrName>style.visibility</p:attrName>
                                        </p:attrNameLst>
                                      </p:cBhvr>
                                      <p:to>
                                        <p:strVal val="visible"/>
                                      </p:to>
                                    </p:set>
                                    <p:anim calcmode="lin" valueType="num">
                                      <p:cBhvr additive="base">
                                        <p:cTn id="11" dur="1750" fill="hold"/>
                                        <p:tgtEl>
                                          <p:spTgt spid="8"/>
                                        </p:tgtEl>
                                        <p:attrNameLst>
                                          <p:attrName>ppt_x</p:attrName>
                                        </p:attrNameLst>
                                      </p:cBhvr>
                                      <p:tavLst>
                                        <p:tav tm="0">
                                          <p:val>
                                            <p:strVal val="0-#ppt_w/2"/>
                                          </p:val>
                                        </p:tav>
                                        <p:tav tm="100000">
                                          <p:val>
                                            <p:strVal val="#ppt_x"/>
                                          </p:val>
                                        </p:tav>
                                      </p:tavLst>
                                    </p:anim>
                                    <p:anim calcmode="lin" valueType="num">
                                      <p:cBhvr additive="base">
                                        <p:cTn id="12" dur="1750" fill="hold"/>
                                        <p:tgtEl>
                                          <p:spTgt spid="8"/>
                                        </p:tgtEl>
                                        <p:attrNameLst>
                                          <p:attrName>ppt_y</p:attrName>
                                        </p:attrNameLst>
                                      </p:cBhvr>
                                      <p:tavLst>
                                        <p:tav tm="0">
                                          <p:val>
                                            <p:strVal val="#ppt_y"/>
                                          </p:val>
                                        </p:tav>
                                        <p:tav tm="100000">
                                          <p:val>
                                            <p:strVal val="#ppt_y"/>
                                          </p:val>
                                        </p:tav>
                                      </p:tavLst>
                                    </p:anim>
                                  </p:childTnLst>
                                </p:cTn>
                              </p:par>
                              <p:par>
                                <p:cTn id="13" presetID="2" presetClass="entr" presetSubtype="8" fill="hold" nodeType="withEffect">
                                  <p:stCondLst>
                                    <p:cond delay="1250"/>
                                  </p:stCondLst>
                                  <p:childTnLst>
                                    <p:set>
                                      <p:cBhvr>
                                        <p:cTn id="14" dur="1" fill="hold">
                                          <p:stCondLst>
                                            <p:cond delay="0"/>
                                          </p:stCondLst>
                                        </p:cTn>
                                        <p:tgtEl>
                                          <p:spTgt spid="20"/>
                                        </p:tgtEl>
                                        <p:attrNameLst>
                                          <p:attrName>style.visibility</p:attrName>
                                        </p:attrNameLst>
                                      </p:cBhvr>
                                      <p:to>
                                        <p:strVal val="visible"/>
                                      </p:to>
                                    </p:set>
                                    <p:anim calcmode="lin" valueType="num">
                                      <p:cBhvr additive="base">
                                        <p:cTn id="15" dur="1750" fill="hold"/>
                                        <p:tgtEl>
                                          <p:spTgt spid="20"/>
                                        </p:tgtEl>
                                        <p:attrNameLst>
                                          <p:attrName>ppt_x</p:attrName>
                                        </p:attrNameLst>
                                      </p:cBhvr>
                                      <p:tavLst>
                                        <p:tav tm="0">
                                          <p:val>
                                            <p:strVal val="0-#ppt_w/2"/>
                                          </p:val>
                                        </p:tav>
                                        <p:tav tm="100000">
                                          <p:val>
                                            <p:strVal val="#ppt_x"/>
                                          </p:val>
                                        </p:tav>
                                      </p:tavLst>
                                    </p:anim>
                                    <p:anim calcmode="lin" valueType="num">
                                      <p:cBhvr additive="base">
                                        <p:cTn id="16" dur="1750" fill="hold"/>
                                        <p:tgtEl>
                                          <p:spTgt spid="2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五边形 1"/>
          <p:cNvSpPr/>
          <p:nvPr/>
        </p:nvSpPr>
        <p:spPr>
          <a:xfrm>
            <a:off x="3791395" y="268412"/>
            <a:ext cx="1794048" cy="432104"/>
          </a:xfrm>
          <a:prstGeom prst="homePlate">
            <a:avLst/>
          </a:prstGeom>
          <a:solidFill>
            <a:schemeClr val="bg1">
              <a:lumMod val="95000"/>
            </a:schemeClr>
          </a:solidFill>
          <a:ln w="25400">
            <a:gradFill flip="none" rotWithShape="1">
              <a:gsLst>
                <a:gs pos="0">
                  <a:schemeClr val="bg1">
                    <a:lumMod val="75000"/>
                  </a:schemeClr>
                </a:gs>
                <a:gs pos="100000">
                  <a:schemeClr val="bg1"/>
                </a:gs>
              </a:gsLst>
              <a:lin ang="2700000" scaled="1"/>
            </a:gradFill>
          </a:ln>
          <a:effectLst>
            <a:innerShdw blurRad="889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a:solidFill>
                  <a:schemeClr val="tx1"/>
                </a:solidFill>
              </a:rPr>
              <a:t>对比必求真</a:t>
            </a:r>
            <a:endParaRPr lang="zh-CN" altLang="en-US" b="1">
              <a:solidFill>
                <a:schemeClr val="tx1"/>
              </a:solidFill>
            </a:endParaRPr>
          </a:p>
        </p:txBody>
      </p:sp>
      <p:sp>
        <p:nvSpPr>
          <p:cNvPr id="3" name="五边形 2"/>
          <p:cNvSpPr/>
          <p:nvPr/>
        </p:nvSpPr>
        <p:spPr>
          <a:xfrm>
            <a:off x="5880100" y="268605"/>
            <a:ext cx="1445895" cy="431800"/>
          </a:xfrm>
          <a:prstGeom prst="homePlate">
            <a:avLst/>
          </a:prstGeom>
          <a:solidFill>
            <a:schemeClr val="bg1">
              <a:lumMod val="95000"/>
            </a:schemeClr>
          </a:solidFill>
          <a:ln w="25400">
            <a:gradFill flip="none" rotWithShape="1">
              <a:gsLst>
                <a:gs pos="0">
                  <a:schemeClr val="bg1">
                    <a:lumMod val="75000"/>
                  </a:schemeClr>
                </a:gs>
                <a:gs pos="100000">
                  <a:schemeClr val="bg1"/>
                </a:gs>
              </a:gsLst>
              <a:lin ang="2700000" scaled="1"/>
            </a:gradFill>
          </a:ln>
          <a:effectLst>
            <a:innerShdw blurRad="889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a:solidFill>
                  <a:schemeClr val="tx2"/>
                </a:solidFill>
              </a:rPr>
              <a:t>复习需全面</a:t>
            </a:r>
            <a:endParaRPr lang="zh-CN" altLang="en-US" b="1">
              <a:solidFill>
                <a:schemeClr val="tx2"/>
              </a:solidFill>
            </a:endParaRPr>
          </a:p>
        </p:txBody>
      </p:sp>
      <p:sp>
        <p:nvSpPr>
          <p:cNvPr id="4" name="五边形 3"/>
          <p:cNvSpPr/>
          <p:nvPr/>
        </p:nvSpPr>
        <p:spPr>
          <a:xfrm>
            <a:off x="7464425" y="268605"/>
            <a:ext cx="1445895" cy="431800"/>
          </a:xfrm>
          <a:prstGeom prst="homePlate">
            <a:avLst/>
          </a:prstGeom>
          <a:solidFill>
            <a:schemeClr val="bg1">
              <a:lumMod val="95000"/>
            </a:schemeClr>
          </a:solidFill>
          <a:ln w="25400">
            <a:gradFill flip="none" rotWithShape="1">
              <a:gsLst>
                <a:gs pos="0">
                  <a:schemeClr val="bg1">
                    <a:lumMod val="75000"/>
                  </a:schemeClr>
                </a:gs>
                <a:gs pos="100000">
                  <a:schemeClr val="bg1"/>
                </a:gs>
              </a:gsLst>
              <a:lin ang="2700000" scaled="1"/>
            </a:gradFill>
          </a:ln>
          <a:effectLst>
            <a:innerShdw blurRad="889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solidFill>
                  <a:schemeClr val="accent5"/>
                </a:solidFill>
              </a:rPr>
              <a:t>研题摸规律</a:t>
            </a:r>
            <a:endParaRPr lang="zh-CN" altLang="en-US">
              <a:solidFill>
                <a:schemeClr val="accent5"/>
              </a:solidFill>
            </a:endParaRPr>
          </a:p>
        </p:txBody>
      </p:sp>
      <p:sp>
        <p:nvSpPr>
          <p:cNvPr id="5" name="五边形 4"/>
          <p:cNvSpPr/>
          <p:nvPr/>
        </p:nvSpPr>
        <p:spPr>
          <a:xfrm>
            <a:off x="8900160" y="268605"/>
            <a:ext cx="1516380" cy="431800"/>
          </a:xfrm>
          <a:prstGeom prst="homePlate">
            <a:avLst/>
          </a:prstGeom>
          <a:solidFill>
            <a:schemeClr val="bg1">
              <a:lumMod val="95000"/>
            </a:schemeClr>
          </a:solidFill>
          <a:ln w="25400">
            <a:gradFill flip="none" rotWithShape="1">
              <a:gsLst>
                <a:gs pos="0">
                  <a:schemeClr val="bg1">
                    <a:lumMod val="75000"/>
                  </a:schemeClr>
                </a:gs>
                <a:gs pos="100000">
                  <a:schemeClr val="bg1"/>
                </a:gs>
              </a:gsLst>
              <a:lin ang="2700000" scaled="1"/>
            </a:gradFill>
          </a:ln>
          <a:effectLst>
            <a:innerShdw blurRad="889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mtClean="0">
                <a:solidFill>
                  <a:schemeClr val="tx1">
                    <a:lumMod val="75000"/>
                    <a:lumOff val="25000"/>
                  </a:schemeClr>
                </a:solidFill>
              </a:rPr>
              <a:t>选题讲科学</a:t>
            </a:r>
            <a:endParaRPr lang="zh-CN" altLang="en-US">
              <a:solidFill>
                <a:schemeClr val="tx1">
                  <a:lumMod val="75000"/>
                  <a:lumOff val="25000"/>
                </a:schemeClr>
              </a:solidFill>
            </a:endParaRPr>
          </a:p>
        </p:txBody>
      </p:sp>
      <p:sp>
        <p:nvSpPr>
          <p:cNvPr id="9" name="五边形 8"/>
          <p:cNvSpPr/>
          <p:nvPr/>
        </p:nvSpPr>
        <p:spPr>
          <a:xfrm>
            <a:off x="10678795" y="268605"/>
            <a:ext cx="1483360" cy="431800"/>
          </a:xfrm>
          <a:prstGeom prst="homePlate">
            <a:avLst/>
          </a:prstGeom>
          <a:solidFill>
            <a:schemeClr val="bg1">
              <a:lumMod val="95000"/>
            </a:schemeClr>
          </a:solidFill>
          <a:ln w="25400">
            <a:gradFill flip="none" rotWithShape="1">
              <a:gsLst>
                <a:gs pos="0">
                  <a:schemeClr val="bg1">
                    <a:lumMod val="75000"/>
                  </a:schemeClr>
                </a:gs>
                <a:gs pos="100000">
                  <a:schemeClr val="bg1"/>
                </a:gs>
              </a:gsLst>
              <a:lin ang="2700000" scaled="1"/>
            </a:gradFill>
          </a:ln>
          <a:effectLst>
            <a:innerShdw blurRad="889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mtClean="0">
                <a:solidFill>
                  <a:schemeClr val="tx1">
                    <a:lumMod val="75000"/>
                    <a:lumOff val="25000"/>
                  </a:schemeClr>
                </a:solidFill>
              </a:rPr>
              <a:t>讲解重拓展</a:t>
            </a:r>
            <a:endParaRPr lang="zh-CN" altLang="en-US">
              <a:solidFill>
                <a:schemeClr val="tx1">
                  <a:lumMod val="75000"/>
                  <a:lumOff val="25000"/>
                </a:schemeClr>
              </a:solidFill>
            </a:endParaRPr>
          </a:p>
        </p:txBody>
      </p:sp>
      <p:sp>
        <p:nvSpPr>
          <p:cNvPr id="7" name="文本框 6"/>
          <p:cNvSpPr txBox="1"/>
          <p:nvPr/>
        </p:nvSpPr>
        <p:spPr>
          <a:xfrm>
            <a:off x="479425" y="1196340"/>
            <a:ext cx="11379200" cy="5262245"/>
          </a:xfrm>
          <a:prstGeom prst="rect">
            <a:avLst/>
          </a:prstGeom>
          <a:noFill/>
        </p:spPr>
        <p:txBody>
          <a:bodyPr wrap="square" rtlCol="0">
            <a:spAutoFit/>
          </a:bodyPr>
          <a:p>
            <a:pPr>
              <a:lnSpc>
                <a:spcPct val="150000"/>
              </a:lnSpc>
            </a:pPr>
            <a:r>
              <a:rPr lang="en-US" altLang="zh-CN" sz="3200" b="1">
                <a:latin typeface="Times New Roman" panose="02020603050405020304" pitchFamily="18" charset="0"/>
                <a:ea typeface="宋体" panose="02010600030101010101" pitchFamily="2" charset="-122"/>
                <a:sym typeface="宋体" panose="02010600030101010101" pitchFamily="2" charset="-122"/>
              </a:rPr>
              <a:t>        </a:t>
            </a:r>
            <a:r>
              <a:rPr lang="zh-CN" altLang="zh-CN" sz="3200" b="1">
                <a:latin typeface="Times New Roman" panose="02020603050405020304" pitchFamily="18" charset="0"/>
                <a:ea typeface="宋体" panose="02010600030101010101" pitchFamily="2" charset="-122"/>
                <a:sym typeface="宋体" panose="02010600030101010101" pitchFamily="2" charset="-122"/>
              </a:rPr>
              <a:t>教师要大量研究</a:t>
            </a:r>
            <a:r>
              <a:rPr lang="zh-CN" altLang="zh-CN" sz="3200" b="1">
                <a:solidFill>
                  <a:srgbClr val="FF0000"/>
                </a:solidFill>
                <a:latin typeface="Times New Roman" panose="02020603050405020304" pitchFamily="18" charset="0"/>
                <a:ea typeface="宋体" panose="02010600030101010101" pitchFamily="2" charset="-122"/>
                <a:sym typeface="宋体" panose="02010600030101010101" pitchFamily="2" charset="-122"/>
              </a:rPr>
              <a:t>各省市中</a:t>
            </a:r>
            <a:r>
              <a:rPr lang="zh-CN" altLang="zh-CN" sz="3200" b="1" u="sng">
                <a:solidFill>
                  <a:srgbClr val="FF0000"/>
                </a:solidFill>
                <a:latin typeface="Times New Roman" panose="02020603050405020304" pitchFamily="18" charset="0"/>
                <a:ea typeface="宋体" panose="02010600030101010101" pitchFamily="2" charset="-122"/>
                <a:sym typeface="宋体" panose="02010600030101010101" pitchFamily="2" charset="-122"/>
              </a:rPr>
              <a:t>高</a:t>
            </a:r>
            <a:r>
              <a:rPr lang="zh-CN" altLang="zh-CN" sz="3200" b="1">
                <a:solidFill>
                  <a:srgbClr val="FF0000"/>
                </a:solidFill>
                <a:latin typeface="Times New Roman" panose="02020603050405020304" pitchFamily="18" charset="0"/>
                <a:ea typeface="宋体" panose="02010600030101010101" pitchFamily="2" charset="-122"/>
                <a:sym typeface="宋体" panose="02010600030101010101" pitchFamily="2" charset="-122"/>
              </a:rPr>
              <a:t>考真题</a:t>
            </a:r>
            <a:r>
              <a:rPr lang="zh-CN" altLang="zh-CN" sz="3200" b="1">
                <a:latin typeface="Times New Roman" panose="02020603050405020304" pitchFamily="18" charset="0"/>
                <a:ea typeface="宋体" panose="02010600030101010101" pitchFamily="2" charset="-122"/>
                <a:sym typeface="宋体" panose="02010600030101010101" pitchFamily="2" charset="-122"/>
              </a:rPr>
              <a:t>、</a:t>
            </a:r>
            <a:r>
              <a:rPr lang="zh-CN" altLang="zh-CN" sz="3200" b="1">
                <a:solidFill>
                  <a:srgbClr val="FF0000"/>
                </a:solidFill>
                <a:latin typeface="Times New Roman" panose="02020603050405020304" pitchFamily="18" charset="0"/>
                <a:ea typeface="宋体" panose="02010600030101010101" pitchFamily="2" charset="-122"/>
                <a:sym typeface="宋体" panose="02010600030101010101" pitchFamily="2" charset="-122"/>
              </a:rPr>
              <a:t>优质的中</a:t>
            </a:r>
            <a:r>
              <a:rPr lang="zh-CN" altLang="zh-CN" sz="3200" b="1" u="sng">
                <a:solidFill>
                  <a:srgbClr val="FF0000"/>
                </a:solidFill>
                <a:latin typeface="Times New Roman" panose="02020603050405020304" pitchFamily="18" charset="0"/>
                <a:ea typeface="宋体" panose="02010600030101010101" pitchFamily="2" charset="-122"/>
                <a:sym typeface="宋体" panose="02010600030101010101" pitchFamily="2" charset="-122"/>
              </a:rPr>
              <a:t>高</a:t>
            </a:r>
            <a:r>
              <a:rPr lang="zh-CN" altLang="zh-CN" sz="3200" b="1">
                <a:solidFill>
                  <a:srgbClr val="FF0000"/>
                </a:solidFill>
                <a:latin typeface="Times New Roman" panose="02020603050405020304" pitchFamily="18" charset="0"/>
                <a:ea typeface="宋体" panose="02010600030101010101" pitchFamily="2" charset="-122"/>
                <a:sym typeface="宋体" panose="02010600030101010101" pitchFamily="2" charset="-122"/>
              </a:rPr>
              <a:t>考模拟试题</a:t>
            </a:r>
            <a:r>
              <a:rPr lang="zh-CN" altLang="zh-CN" sz="3200" b="1">
                <a:latin typeface="Times New Roman" panose="02020603050405020304" pitchFamily="18" charset="0"/>
                <a:ea typeface="宋体" panose="02010600030101010101" pitchFamily="2" charset="-122"/>
                <a:sym typeface="宋体" panose="02010600030101010101" pitchFamily="2" charset="-122"/>
              </a:rPr>
              <a:t>，教师跳进题海，学生才能跳出题海。考题是最好的复习资源，它反映了</a:t>
            </a:r>
            <a:r>
              <a:rPr lang="zh-CN" altLang="zh-CN" sz="3200" b="1">
                <a:solidFill>
                  <a:srgbClr val="FF0000"/>
                </a:solidFill>
                <a:latin typeface="Times New Roman" panose="02020603050405020304" pitchFamily="18" charset="0"/>
                <a:ea typeface="宋体" panose="02010600030101010101" pitchFamily="2" charset="-122"/>
                <a:sym typeface="宋体" panose="02010600030101010101" pitchFamily="2" charset="-122"/>
              </a:rPr>
              <a:t>命题者对考试内容的深思熟虑，对设问和答案的准确拿捏，对学生水平的客观判断</a:t>
            </a:r>
            <a:r>
              <a:rPr lang="zh-CN" altLang="zh-CN" sz="3200" b="1">
                <a:latin typeface="Times New Roman" panose="02020603050405020304" pitchFamily="18" charset="0"/>
                <a:ea typeface="宋体" panose="02010600030101010101" pitchFamily="2" charset="-122"/>
                <a:sym typeface="宋体" panose="02010600030101010101" pitchFamily="2" charset="-122"/>
              </a:rPr>
              <a:t>，研究这些试题，就如同和命题者对话。对真题以及优秀的模拟试题还要认真</a:t>
            </a:r>
            <a:r>
              <a:rPr lang="zh-CN" altLang="zh-CN" sz="3200" b="1">
                <a:solidFill>
                  <a:srgbClr val="FF0000"/>
                </a:solidFill>
                <a:latin typeface="Times New Roman" panose="02020603050405020304" pitchFamily="18" charset="0"/>
                <a:ea typeface="宋体" panose="02010600030101010101" pitchFamily="2" charset="-122"/>
                <a:sym typeface="宋体" panose="02010600030101010101" pitchFamily="2" charset="-122"/>
              </a:rPr>
              <a:t>研究参考答案与试题背景材料和考试要求之间的关系</a:t>
            </a:r>
            <a:r>
              <a:rPr lang="zh-CN" altLang="zh-CN" sz="3200" b="1">
                <a:latin typeface="Times New Roman" panose="02020603050405020304" pitchFamily="18" charset="0"/>
                <a:ea typeface="宋体" panose="02010600030101010101" pitchFamily="2" charset="-122"/>
                <a:sym typeface="宋体" panose="02010600030101010101" pitchFamily="2" charset="-122"/>
              </a:rPr>
              <a:t>，从中找出命题人构思答案的思路和方法。</a:t>
            </a:r>
            <a:endParaRPr lang="zh-CN" altLang="en-US" sz="3200" dirty="0" smtClean="0">
              <a:latin typeface="Arial" panose="020B0604020202020204" pitchFamily="34" charset="0"/>
              <a:ea typeface="微软雅黑" panose="020B0503020204020204"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mph" presetSubtype="0" autoRev="1" fill="hold" grpId="0" nodeType="withEffect">
                                  <p:stCondLst>
                                    <p:cond delay="0"/>
                                  </p:stCondLst>
                                  <p:childTnLst>
                                    <p:animScale>
                                      <p:cBhvr>
                                        <p:cTn id="6" dur="300" fill="hold"/>
                                        <p:tgtEl>
                                          <p:spTgt spid="2"/>
                                        </p:tgtEl>
                                      </p:cBhvr>
                                      <p:by x="120000" y="12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五边形 1"/>
          <p:cNvSpPr/>
          <p:nvPr/>
        </p:nvSpPr>
        <p:spPr>
          <a:xfrm>
            <a:off x="3791395" y="268412"/>
            <a:ext cx="1794048" cy="432104"/>
          </a:xfrm>
          <a:prstGeom prst="homePlate">
            <a:avLst/>
          </a:prstGeom>
          <a:solidFill>
            <a:schemeClr val="bg1">
              <a:lumMod val="95000"/>
            </a:schemeClr>
          </a:solidFill>
          <a:ln w="25400">
            <a:gradFill flip="none" rotWithShape="1">
              <a:gsLst>
                <a:gs pos="0">
                  <a:schemeClr val="bg1">
                    <a:lumMod val="75000"/>
                  </a:schemeClr>
                </a:gs>
                <a:gs pos="100000">
                  <a:schemeClr val="bg1"/>
                </a:gs>
              </a:gsLst>
              <a:lin ang="2700000" scaled="1"/>
            </a:gradFill>
          </a:ln>
          <a:effectLst>
            <a:innerShdw blurRad="889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a:solidFill>
                  <a:schemeClr val="tx1"/>
                </a:solidFill>
              </a:rPr>
              <a:t>对比必求真</a:t>
            </a:r>
            <a:endParaRPr lang="zh-CN" altLang="en-US" b="1">
              <a:solidFill>
                <a:schemeClr val="tx1"/>
              </a:solidFill>
            </a:endParaRPr>
          </a:p>
        </p:txBody>
      </p:sp>
      <p:sp>
        <p:nvSpPr>
          <p:cNvPr id="3" name="五边形 2"/>
          <p:cNvSpPr/>
          <p:nvPr/>
        </p:nvSpPr>
        <p:spPr>
          <a:xfrm>
            <a:off x="5880100" y="268605"/>
            <a:ext cx="1445895" cy="431800"/>
          </a:xfrm>
          <a:prstGeom prst="homePlate">
            <a:avLst/>
          </a:prstGeom>
          <a:solidFill>
            <a:schemeClr val="bg1">
              <a:lumMod val="95000"/>
            </a:schemeClr>
          </a:solidFill>
          <a:ln w="25400">
            <a:gradFill flip="none" rotWithShape="1">
              <a:gsLst>
                <a:gs pos="0">
                  <a:schemeClr val="bg1">
                    <a:lumMod val="75000"/>
                  </a:schemeClr>
                </a:gs>
                <a:gs pos="100000">
                  <a:schemeClr val="bg1"/>
                </a:gs>
              </a:gsLst>
              <a:lin ang="2700000" scaled="1"/>
            </a:gradFill>
          </a:ln>
          <a:effectLst>
            <a:innerShdw blurRad="889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a:solidFill>
                  <a:schemeClr val="tx2"/>
                </a:solidFill>
              </a:rPr>
              <a:t>复习需全面</a:t>
            </a:r>
            <a:endParaRPr lang="zh-CN" altLang="en-US" b="1">
              <a:solidFill>
                <a:schemeClr val="tx2"/>
              </a:solidFill>
            </a:endParaRPr>
          </a:p>
        </p:txBody>
      </p:sp>
      <p:sp>
        <p:nvSpPr>
          <p:cNvPr id="4" name="五边形 3"/>
          <p:cNvSpPr/>
          <p:nvPr/>
        </p:nvSpPr>
        <p:spPr>
          <a:xfrm>
            <a:off x="7464425" y="268605"/>
            <a:ext cx="1445895" cy="431800"/>
          </a:xfrm>
          <a:prstGeom prst="homePlate">
            <a:avLst/>
          </a:prstGeom>
          <a:solidFill>
            <a:schemeClr val="bg1">
              <a:lumMod val="95000"/>
            </a:schemeClr>
          </a:solidFill>
          <a:ln w="25400">
            <a:gradFill flip="none" rotWithShape="1">
              <a:gsLst>
                <a:gs pos="0">
                  <a:schemeClr val="bg1">
                    <a:lumMod val="75000"/>
                  </a:schemeClr>
                </a:gs>
                <a:gs pos="100000">
                  <a:schemeClr val="bg1"/>
                </a:gs>
              </a:gsLst>
              <a:lin ang="2700000" scaled="1"/>
            </a:gradFill>
          </a:ln>
          <a:effectLst>
            <a:innerShdw blurRad="889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a:solidFill>
                  <a:schemeClr val="tx1"/>
                </a:solidFill>
              </a:rPr>
              <a:t>研题摸规律</a:t>
            </a:r>
            <a:endParaRPr lang="zh-CN" altLang="en-US" b="1">
              <a:solidFill>
                <a:schemeClr val="tx1"/>
              </a:solidFill>
            </a:endParaRPr>
          </a:p>
        </p:txBody>
      </p:sp>
      <p:sp>
        <p:nvSpPr>
          <p:cNvPr id="5" name="五边形 4"/>
          <p:cNvSpPr/>
          <p:nvPr/>
        </p:nvSpPr>
        <p:spPr>
          <a:xfrm>
            <a:off x="8900160" y="268605"/>
            <a:ext cx="1516380" cy="431800"/>
          </a:xfrm>
          <a:prstGeom prst="homePlate">
            <a:avLst/>
          </a:prstGeom>
          <a:solidFill>
            <a:schemeClr val="bg1">
              <a:lumMod val="95000"/>
            </a:schemeClr>
          </a:solidFill>
          <a:ln w="25400">
            <a:gradFill flip="none" rotWithShape="1">
              <a:gsLst>
                <a:gs pos="0">
                  <a:schemeClr val="bg1">
                    <a:lumMod val="75000"/>
                  </a:schemeClr>
                </a:gs>
                <a:gs pos="100000">
                  <a:schemeClr val="bg1"/>
                </a:gs>
              </a:gsLst>
              <a:lin ang="2700000" scaled="1"/>
            </a:gradFill>
          </a:ln>
          <a:effectLst>
            <a:innerShdw blurRad="889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mtClean="0">
                <a:solidFill>
                  <a:srgbClr val="FF0000"/>
                </a:solidFill>
              </a:rPr>
              <a:t>选题讲科学</a:t>
            </a:r>
            <a:endParaRPr lang="zh-CN" altLang="en-US" smtClean="0">
              <a:solidFill>
                <a:srgbClr val="FF0000"/>
              </a:solidFill>
            </a:endParaRPr>
          </a:p>
        </p:txBody>
      </p:sp>
      <p:sp>
        <p:nvSpPr>
          <p:cNvPr id="9" name="五边形 8"/>
          <p:cNvSpPr/>
          <p:nvPr/>
        </p:nvSpPr>
        <p:spPr>
          <a:xfrm>
            <a:off x="10678795" y="268605"/>
            <a:ext cx="1483360" cy="431800"/>
          </a:xfrm>
          <a:prstGeom prst="homePlate">
            <a:avLst/>
          </a:prstGeom>
          <a:solidFill>
            <a:schemeClr val="bg1">
              <a:lumMod val="95000"/>
            </a:schemeClr>
          </a:solidFill>
          <a:ln w="25400">
            <a:gradFill flip="none" rotWithShape="1">
              <a:gsLst>
                <a:gs pos="0">
                  <a:schemeClr val="bg1">
                    <a:lumMod val="75000"/>
                  </a:schemeClr>
                </a:gs>
                <a:gs pos="100000">
                  <a:schemeClr val="bg1"/>
                </a:gs>
              </a:gsLst>
              <a:lin ang="2700000" scaled="1"/>
            </a:gradFill>
          </a:ln>
          <a:effectLst>
            <a:innerShdw blurRad="889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mtClean="0">
                <a:solidFill>
                  <a:schemeClr val="tx1">
                    <a:lumMod val="75000"/>
                    <a:lumOff val="25000"/>
                  </a:schemeClr>
                </a:solidFill>
              </a:rPr>
              <a:t>讲解重拓展</a:t>
            </a:r>
            <a:endParaRPr lang="zh-CN" altLang="en-US">
              <a:solidFill>
                <a:schemeClr val="tx1">
                  <a:lumMod val="75000"/>
                  <a:lumOff val="25000"/>
                </a:schemeClr>
              </a:solidFill>
            </a:endParaRPr>
          </a:p>
        </p:txBody>
      </p:sp>
      <p:sp>
        <p:nvSpPr>
          <p:cNvPr id="7" name="文本框 6"/>
          <p:cNvSpPr txBox="1"/>
          <p:nvPr/>
        </p:nvSpPr>
        <p:spPr>
          <a:xfrm>
            <a:off x="479425" y="764540"/>
            <a:ext cx="11379200" cy="5662295"/>
          </a:xfrm>
          <a:prstGeom prst="rect">
            <a:avLst/>
          </a:prstGeom>
          <a:noFill/>
        </p:spPr>
        <p:txBody>
          <a:bodyPr wrap="square" rtlCol="0">
            <a:spAutoFit/>
          </a:bodyPr>
          <a:p>
            <a:pPr fontAlgn="auto">
              <a:lnSpc>
                <a:spcPct val="100000"/>
              </a:lnSpc>
              <a:spcAft>
                <a:spcPts val="1200"/>
              </a:spcAft>
            </a:pPr>
            <a:r>
              <a:rPr lang="en-US" altLang="zh-CN" sz="3200" b="1">
                <a:latin typeface="Times New Roman" panose="02020603050405020304" pitchFamily="18" charset="0"/>
                <a:ea typeface="宋体" panose="02010600030101010101" pitchFamily="2" charset="-122"/>
                <a:sym typeface="宋体" panose="02010600030101010101" pitchFamily="2" charset="-122"/>
              </a:rPr>
              <a:t>        </a:t>
            </a:r>
            <a:r>
              <a:rPr lang="zh-CN" altLang="zh-CN" sz="3200" b="1">
                <a:latin typeface="Times New Roman" panose="02020603050405020304" pitchFamily="18" charset="0"/>
                <a:ea typeface="宋体" panose="02010600030101010101" pitchFamily="2" charset="-122"/>
                <a:sym typeface="宋体" panose="02010600030101010101" pitchFamily="2" charset="-122"/>
              </a:rPr>
              <a:t> 老师要树立“</a:t>
            </a:r>
            <a:r>
              <a:rPr lang="zh-CN" altLang="zh-CN" sz="3200" b="1">
                <a:solidFill>
                  <a:srgbClr val="FF0000"/>
                </a:solidFill>
                <a:latin typeface="Times New Roman" panose="02020603050405020304" pitchFamily="18" charset="0"/>
                <a:ea typeface="宋体" panose="02010600030101010101" pitchFamily="2" charset="-122"/>
                <a:sym typeface="宋体" panose="02010600030101010101" pitchFamily="2" charset="-122"/>
              </a:rPr>
              <a:t>宁可浪费试卷，不可浪费学生时间</a:t>
            </a:r>
            <a:r>
              <a:rPr lang="zh-CN" altLang="zh-CN" sz="3200" b="1">
                <a:latin typeface="Times New Roman" panose="02020603050405020304" pitchFamily="18" charset="0"/>
                <a:ea typeface="宋体" panose="02010600030101010101" pitchFamily="2" charset="-122"/>
                <a:sym typeface="宋体" panose="02010600030101010101" pitchFamily="2" charset="-122"/>
              </a:rPr>
              <a:t>”的意识。毕竟历史只有</a:t>
            </a:r>
            <a:r>
              <a:rPr lang="en-US" altLang="zh-CN" sz="3200" b="1">
                <a:latin typeface="Times New Roman" panose="02020603050405020304" pitchFamily="18" charset="0"/>
                <a:ea typeface="宋体" panose="02010600030101010101" pitchFamily="2" charset="-122"/>
                <a:sym typeface="宋体" panose="02010600030101010101" pitchFamily="2" charset="-122"/>
              </a:rPr>
              <a:t>50</a:t>
            </a:r>
            <a:r>
              <a:rPr lang="zh-CN" altLang="en-US" sz="3200" b="1">
                <a:latin typeface="Times New Roman" panose="02020603050405020304" pitchFamily="18" charset="0"/>
                <a:ea typeface="宋体" panose="02010600030101010101" pitchFamily="2" charset="-122"/>
                <a:sym typeface="宋体" panose="02010600030101010101" pitchFamily="2" charset="-122"/>
              </a:rPr>
              <a:t>分，我们</a:t>
            </a:r>
            <a:r>
              <a:rPr lang="zh-CN" altLang="zh-CN" sz="3200" b="1">
                <a:latin typeface="Times New Roman" panose="02020603050405020304" pitchFamily="18" charset="0"/>
                <a:ea typeface="宋体" panose="02010600030101010101" pitchFamily="2" charset="-122"/>
                <a:sym typeface="宋体" panose="02010600030101010101" pitchFamily="2" charset="-122"/>
              </a:rPr>
              <a:t>要杜绝过多过滥的复习资料和试卷不经选择就投放给学生，真正做到学生手中的材料是经过老师精心整合的精品。在选题的过程中，要把握以下原则：</a:t>
            </a:r>
            <a:endParaRPr lang="zh-CN" altLang="zh-CN" sz="3200" b="1">
              <a:latin typeface="Times New Roman" panose="02020603050405020304" pitchFamily="18" charset="0"/>
              <a:ea typeface="宋体" panose="02010600030101010101" pitchFamily="2" charset="-122"/>
              <a:sym typeface="宋体" panose="02010600030101010101" pitchFamily="2" charset="-122"/>
            </a:endParaRPr>
          </a:p>
          <a:p>
            <a:pPr lvl="0"/>
            <a:r>
              <a:rPr lang="en-US" altLang="zh-CN" sz="3200" b="1">
                <a:latin typeface="宋体" panose="02010600030101010101" pitchFamily="2" charset="-122"/>
                <a:ea typeface="宋体" panose="02010600030101010101" pitchFamily="2" charset="-122"/>
                <a:sym typeface="+mn-ea"/>
              </a:rPr>
              <a:t>1.</a:t>
            </a:r>
            <a:r>
              <a:rPr lang="zh-CN" altLang="en-US" sz="3200" b="1">
                <a:latin typeface="宋体" panose="02010600030101010101" pitchFamily="2" charset="-122"/>
                <a:ea typeface="宋体" panose="02010600030101010101" pitchFamily="2" charset="-122"/>
                <a:sym typeface="+mn-ea"/>
              </a:rPr>
              <a:t>选择题</a:t>
            </a:r>
            <a:endParaRPr lang="zh-CN" altLang="en-US" sz="3200" b="1">
              <a:latin typeface="宋体" panose="02010600030101010101" pitchFamily="2" charset="-122"/>
              <a:ea typeface="宋体" panose="02010600030101010101" pitchFamily="2" charset="-122"/>
            </a:endParaRPr>
          </a:p>
          <a:p>
            <a:pPr lvl="0"/>
            <a:r>
              <a:rPr lang="zh-CN" altLang="en-US" sz="3200" b="1">
                <a:latin typeface="宋体" panose="02010600030101010101" pitchFamily="2" charset="-122"/>
                <a:ea typeface="宋体" panose="02010600030101010101" pitchFamily="2" charset="-122"/>
                <a:sym typeface="+mn-ea"/>
              </a:rPr>
              <a:t>（</a:t>
            </a:r>
            <a:r>
              <a:rPr lang="en-US" altLang="zh-CN" sz="3200" b="1">
                <a:latin typeface="宋体" panose="02010600030101010101" pitchFamily="2" charset="-122"/>
                <a:ea typeface="宋体" panose="02010600030101010101" pitchFamily="2" charset="-122"/>
                <a:sym typeface="+mn-ea"/>
              </a:rPr>
              <a:t>1</a:t>
            </a:r>
            <a:r>
              <a:rPr lang="zh-CN" altLang="en-US" sz="3200" b="1">
                <a:latin typeface="宋体" panose="02010600030101010101" pitchFamily="2" charset="-122"/>
                <a:ea typeface="宋体" panose="02010600030101010101" pitchFamily="2" charset="-122"/>
                <a:sym typeface="+mn-ea"/>
              </a:rPr>
              <a:t>）</a:t>
            </a:r>
            <a:r>
              <a:rPr lang="zh-CN" altLang="en-US" sz="3200" b="1">
                <a:latin typeface="宋体" panose="02010600030101010101" pitchFamily="2" charset="-122"/>
                <a:ea typeface="宋体" panose="02010600030101010101" pitchFamily="2" charset="-122"/>
                <a:sym typeface="微软雅黑" panose="020B0503020204020204" charset="-122"/>
              </a:rPr>
              <a:t>材料易懂，难易适度；</a:t>
            </a:r>
            <a:r>
              <a:rPr lang="zh-CN" altLang="en-US" sz="3200" b="1">
                <a:latin typeface="宋体" panose="02010600030101010101" pitchFamily="2" charset="-122"/>
                <a:ea typeface="宋体" panose="02010600030101010101" pitchFamily="2" charset="-122"/>
                <a:sym typeface="+mn-ea"/>
              </a:rPr>
              <a:t>（</a:t>
            </a:r>
            <a:r>
              <a:rPr lang="en-US" altLang="zh-CN" sz="3200" b="1">
                <a:latin typeface="宋体" panose="02010600030101010101" pitchFamily="2" charset="-122"/>
                <a:ea typeface="宋体" panose="02010600030101010101" pitchFamily="2" charset="-122"/>
                <a:sym typeface="+mn-ea"/>
              </a:rPr>
              <a:t>2</a:t>
            </a:r>
            <a:r>
              <a:rPr lang="zh-CN" altLang="en-US" sz="3200" b="1">
                <a:latin typeface="宋体" panose="02010600030101010101" pitchFamily="2" charset="-122"/>
                <a:ea typeface="宋体" panose="02010600030101010101" pitchFamily="2" charset="-122"/>
                <a:sym typeface="+mn-ea"/>
              </a:rPr>
              <a:t>）题干短小，选项对齐； </a:t>
            </a:r>
            <a:endParaRPr lang="zh-CN" altLang="en-US" sz="3200" b="1">
              <a:latin typeface="宋体" panose="02010600030101010101" pitchFamily="2" charset="-122"/>
              <a:ea typeface="宋体" panose="02010600030101010101" pitchFamily="2" charset="-122"/>
            </a:endParaRPr>
          </a:p>
          <a:p>
            <a:pPr lvl="0"/>
            <a:r>
              <a:rPr lang="zh-CN" altLang="en-US" sz="3200" b="1">
                <a:latin typeface="宋体" panose="02010600030101010101" pitchFamily="2" charset="-122"/>
                <a:ea typeface="宋体" panose="02010600030101010101" pitchFamily="2" charset="-122"/>
                <a:sym typeface="+mn-ea"/>
              </a:rPr>
              <a:t>（</a:t>
            </a:r>
            <a:r>
              <a:rPr lang="en-US" altLang="zh-CN" sz="3200" b="1">
                <a:latin typeface="宋体" panose="02010600030101010101" pitchFamily="2" charset="-122"/>
                <a:ea typeface="宋体" panose="02010600030101010101" pitchFamily="2" charset="-122"/>
                <a:sym typeface="+mn-ea"/>
              </a:rPr>
              <a:t>3</a:t>
            </a:r>
            <a:r>
              <a:rPr lang="zh-CN" altLang="en-US" sz="3200" b="1">
                <a:latin typeface="宋体" panose="02010600030101010101" pitchFamily="2" charset="-122"/>
                <a:ea typeface="宋体" panose="02010600030101010101" pitchFamily="2" charset="-122"/>
                <a:sym typeface="+mn-ea"/>
              </a:rPr>
              <a:t>）正面设问，不搞组合；（</a:t>
            </a:r>
            <a:r>
              <a:rPr lang="en-US" altLang="zh-CN" sz="3200" b="1">
                <a:latin typeface="宋体" panose="02010600030101010101" pitchFamily="2" charset="-122"/>
                <a:ea typeface="宋体" panose="02010600030101010101" pitchFamily="2" charset="-122"/>
                <a:sym typeface="+mn-ea"/>
              </a:rPr>
              <a:t>4</a:t>
            </a:r>
            <a:r>
              <a:rPr lang="zh-CN" altLang="en-US" sz="3200" b="1">
                <a:latin typeface="宋体" panose="02010600030101010101" pitchFamily="2" charset="-122"/>
                <a:ea typeface="宋体" panose="02010600030101010101" pitchFamily="2" charset="-122"/>
                <a:sym typeface="+mn-ea"/>
              </a:rPr>
              <a:t>）图文并茂，富有生气；</a:t>
            </a:r>
            <a:endParaRPr lang="zh-CN" altLang="en-US" sz="3200" b="1">
              <a:latin typeface="宋体" panose="02010600030101010101" pitchFamily="2" charset="-122"/>
              <a:ea typeface="宋体" panose="02010600030101010101" pitchFamily="2" charset="-122"/>
            </a:endParaRPr>
          </a:p>
          <a:p>
            <a:pPr lvl="0"/>
            <a:r>
              <a:rPr lang="zh-CN" altLang="en-US" sz="3200" b="1">
                <a:latin typeface="宋体" panose="02010600030101010101" pitchFamily="2" charset="-122"/>
                <a:ea typeface="宋体" panose="02010600030101010101" pitchFamily="2" charset="-122"/>
                <a:sym typeface="+mn-ea"/>
              </a:rPr>
              <a:t>（</a:t>
            </a:r>
            <a:r>
              <a:rPr lang="en-US" altLang="zh-CN" sz="3200" b="1">
                <a:latin typeface="宋体" panose="02010600030101010101" pitchFamily="2" charset="-122"/>
                <a:ea typeface="宋体" panose="02010600030101010101" pitchFamily="2" charset="-122"/>
                <a:sym typeface="+mn-ea"/>
              </a:rPr>
              <a:t>5</a:t>
            </a:r>
            <a:r>
              <a:rPr lang="zh-CN" altLang="en-US" sz="3200" b="1">
                <a:latin typeface="宋体" panose="02010600030101010101" pitchFamily="2" charset="-122"/>
                <a:ea typeface="宋体" panose="02010600030101010101" pitchFamily="2" charset="-122"/>
                <a:sym typeface="+mn-ea"/>
              </a:rPr>
              <a:t>）注重能力，凸显素养。</a:t>
            </a:r>
            <a:endParaRPr lang="zh-CN" altLang="en-US" sz="3200" b="1">
              <a:latin typeface="宋体" panose="02010600030101010101" pitchFamily="2" charset="-122"/>
              <a:ea typeface="宋体" panose="02010600030101010101" pitchFamily="2" charset="-122"/>
            </a:endParaRPr>
          </a:p>
          <a:p>
            <a:pPr marL="0" marR="0" lvl="0" indent="0" defTabSz="914400" eaLnBrk="1" fontAlgn="base" hangingPunct="1">
              <a:spcBef>
                <a:spcPct val="0"/>
              </a:spcBef>
              <a:spcAft>
                <a:spcPct val="0"/>
              </a:spcAft>
              <a:buClrTx/>
              <a:buNone/>
            </a:pPr>
            <a:r>
              <a:rPr lang="en-US" altLang="zh-CN" sz="3200" b="1" spc="150">
                <a:latin typeface="宋体" panose="02010600030101010101" pitchFamily="2" charset="-122"/>
                <a:ea typeface="宋体" panose="02010600030101010101" pitchFamily="2" charset="-122"/>
                <a:sym typeface="微软雅黑" panose="020B0503020204020204" charset="-122"/>
              </a:rPr>
              <a:t>2.</a:t>
            </a:r>
            <a:r>
              <a:rPr lang="zh-CN" altLang="en-US" sz="3200" b="1" spc="150">
                <a:latin typeface="宋体" panose="02010600030101010101" pitchFamily="2" charset="-122"/>
                <a:ea typeface="宋体" panose="02010600030101010101" pitchFamily="2" charset="-122"/>
                <a:sym typeface="微软雅黑" panose="020B0503020204020204" charset="-122"/>
              </a:rPr>
              <a:t>材料题</a:t>
            </a:r>
            <a:endParaRPr lang="zh-CN" altLang="en-US" sz="3200" b="1" u="none" baseline="0">
              <a:latin typeface="宋体" panose="02010600030101010101" pitchFamily="2" charset="-122"/>
              <a:ea typeface="宋体" panose="02010600030101010101" pitchFamily="2" charset="-122"/>
              <a:sym typeface="微软雅黑" panose="020B0503020204020204" charset="-122"/>
            </a:endParaRPr>
          </a:p>
          <a:p>
            <a:pPr marL="0" marR="0" lvl="0" indent="0" defTabSz="914400" eaLnBrk="1" fontAlgn="base" hangingPunct="1">
              <a:spcBef>
                <a:spcPct val="0"/>
              </a:spcBef>
              <a:spcAft>
                <a:spcPct val="0"/>
              </a:spcAft>
              <a:buClrTx/>
              <a:buNone/>
            </a:pPr>
            <a:r>
              <a:rPr lang="zh-CN" altLang="en-US" sz="3200" b="1" spc="150">
                <a:latin typeface="宋体" panose="02010600030101010101" pitchFamily="2" charset="-122"/>
                <a:ea typeface="宋体" panose="02010600030101010101" pitchFamily="2" charset="-122"/>
                <a:sym typeface="微软雅黑" panose="020B0503020204020204" charset="-122"/>
              </a:rPr>
              <a:t>（</a:t>
            </a:r>
            <a:r>
              <a:rPr lang="en-US" altLang="zh-CN" sz="3200" b="1" spc="150">
                <a:latin typeface="宋体" panose="02010600030101010101" pitchFamily="2" charset="-122"/>
                <a:ea typeface="宋体" panose="02010600030101010101" pitchFamily="2" charset="-122"/>
                <a:sym typeface="微软雅黑" panose="020B0503020204020204" charset="-122"/>
              </a:rPr>
              <a:t>1</a:t>
            </a:r>
            <a:r>
              <a:rPr lang="zh-CN" altLang="en-US" sz="3200" b="1" spc="150">
                <a:latin typeface="宋体" panose="02010600030101010101" pitchFamily="2" charset="-122"/>
                <a:ea typeface="宋体" panose="02010600030101010101" pitchFamily="2" charset="-122"/>
                <a:sym typeface="微软雅黑" panose="020B0503020204020204" charset="-122"/>
              </a:rPr>
              <a:t>）主题鲜明，切口新小（</a:t>
            </a:r>
            <a:r>
              <a:rPr lang="en-US" altLang="zh-CN" sz="3200" b="1" spc="150">
                <a:latin typeface="宋体" panose="02010600030101010101" pitchFamily="2" charset="-122"/>
                <a:ea typeface="宋体" panose="02010600030101010101" pitchFamily="2" charset="-122"/>
                <a:sym typeface="微软雅黑" panose="020B0503020204020204" charset="-122"/>
              </a:rPr>
              <a:t>2</a:t>
            </a:r>
            <a:r>
              <a:rPr lang="zh-CN" altLang="en-US" sz="3200" b="1" spc="150">
                <a:latin typeface="宋体" panose="02010600030101010101" pitchFamily="2" charset="-122"/>
                <a:ea typeface="宋体" panose="02010600030101010101" pitchFamily="2" charset="-122"/>
                <a:sym typeface="微软雅黑" panose="020B0503020204020204" charset="-122"/>
              </a:rPr>
              <a:t>）材料多样，紧扣主题</a:t>
            </a:r>
            <a:endParaRPr lang="zh-CN" altLang="en-US" sz="3200" b="1" u="none" baseline="0">
              <a:latin typeface="宋体" panose="02010600030101010101" pitchFamily="2" charset="-122"/>
              <a:ea typeface="宋体" panose="02010600030101010101" pitchFamily="2" charset="-122"/>
              <a:sym typeface="微软雅黑" panose="020B0503020204020204" charset="-122"/>
            </a:endParaRPr>
          </a:p>
          <a:p>
            <a:pPr marL="0" marR="0" lvl="0" indent="0" defTabSz="914400" eaLnBrk="1" fontAlgn="base" hangingPunct="1">
              <a:spcBef>
                <a:spcPct val="0"/>
              </a:spcBef>
              <a:spcAft>
                <a:spcPct val="0"/>
              </a:spcAft>
              <a:buClrTx/>
              <a:buNone/>
            </a:pPr>
            <a:r>
              <a:rPr lang="zh-CN" altLang="en-US" sz="3200" b="1" spc="150">
                <a:latin typeface="宋体" panose="02010600030101010101" pitchFamily="2" charset="-122"/>
                <a:ea typeface="宋体" panose="02010600030101010101" pitchFamily="2" charset="-122"/>
                <a:sym typeface="微软雅黑" panose="020B0503020204020204" charset="-122"/>
              </a:rPr>
              <a:t>（</a:t>
            </a:r>
            <a:r>
              <a:rPr lang="en-US" altLang="zh-CN" sz="3200" b="1" spc="150">
                <a:latin typeface="宋体" panose="02010600030101010101" pitchFamily="2" charset="-122"/>
                <a:ea typeface="宋体" panose="02010600030101010101" pitchFamily="2" charset="-122"/>
                <a:sym typeface="微软雅黑" panose="020B0503020204020204" charset="-122"/>
              </a:rPr>
              <a:t>3</a:t>
            </a:r>
            <a:r>
              <a:rPr lang="zh-CN" altLang="en-US" sz="3200" b="1" spc="150">
                <a:latin typeface="宋体" panose="02010600030101010101" pitchFamily="2" charset="-122"/>
                <a:ea typeface="宋体" panose="02010600030101010101" pitchFamily="2" charset="-122"/>
                <a:sym typeface="微软雅黑" panose="020B0503020204020204" charset="-122"/>
              </a:rPr>
              <a:t>）设问多样，考查全面（</a:t>
            </a:r>
            <a:r>
              <a:rPr lang="en-US" altLang="zh-CN" sz="3200" b="1" spc="150">
                <a:latin typeface="宋体" panose="02010600030101010101" pitchFamily="2" charset="-122"/>
                <a:ea typeface="宋体" panose="02010600030101010101" pitchFamily="2" charset="-122"/>
                <a:sym typeface="微软雅黑" panose="020B0503020204020204" charset="-122"/>
              </a:rPr>
              <a:t>4</a:t>
            </a:r>
            <a:r>
              <a:rPr lang="zh-CN" altLang="en-US" sz="3200" b="1" spc="150">
                <a:latin typeface="宋体" panose="02010600030101010101" pitchFamily="2" charset="-122"/>
                <a:ea typeface="宋体" panose="02010600030101010101" pitchFamily="2" charset="-122"/>
                <a:sym typeface="微软雅黑" panose="020B0503020204020204" charset="-122"/>
              </a:rPr>
              <a:t>）能力方法，注重素养</a:t>
            </a:r>
            <a:endParaRPr lang="zh-CN" altLang="en-US" sz="3200" b="1" dirty="0" smtClean="0">
              <a:latin typeface="宋体" panose="02010600030101010101" pitchFamily="2" charset="-122"/>
              <a:ea typeface="宋体" panose="02010600030101010101" pitchFamily="2" charset="-122"/>
              <a:sym typeface="宋体" panose="02010600030101010101" pitchFamily="2"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mph" presetSubtype="0" autoRev="1" fill="hold" grpId="0" nodeType="withEffect">
                                  <p:stCondLst>
                                    <p:cond delay="0"/>
                                  </p:stCondLst>
                                  <p:childTnLst>
                                    <p:animScale>
                                      <p:cBhvr>
                                        <p:cTn id="6" dur="300" fill="hold"/>
                                        <p:tgtEl>
                                          <p:spTgt spid="2"/>
                                        </p:tgtEl>
                                      </p:cBhvr>
                                      <p:by x="120000" y="12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五边形 1"/>
          <p:cNvSpPr/>
          <p:nvPr/>
        </p:nvSpPr>
        <p:spPr>
          <a:xfrm>
            <a:off x="3791395" y="268412"/>
            <a:ext cx="1794048" cy="432104"/>
          </a:xfrm>
          <a:prstGeom prst="homePlate">
            <a:avLst/>
          </a:prstGeom>
          <a:solidFill>
            <a:schemeClr val="bg1">
              <a:lumMod val="95000"/>
            </a:schemeClr>
          </a:solidFill>
          <a:ln w="25400">
            <a:gradFill flip="none" rotWithShape="1">
              <a:gsLst>
                <a:gs pos="0">
                  <a:schemeClr val="bg1">
                    <a:lumMod val="75000"/>
                  </a:schemeClr>
                </a:gs>
                <a:gs pos="100000">
                  <a:schemeClr val="bg1"/>
                </a:gs>
              </a:gsLst>
              <a:lin ang="2700000" scaled="1"/>
            </a:gradFill>
          </a:ln>
          <a:effectLst>
            <a:innerShdw blurRad="889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a:solidFill>
                  <a:schemeClr val="tx1"/>
                </a:solidFill>
              </a:rPr>
              <a:t>对比必求真</a:t>
            </a:r>
            <a:endParaRPr lang="zh-CN" altLang="en-US" b="1">
              <a:solidFill>
                <a:schemeClr val="tx1"/>
              </a:solidFill>
            </a:endParaRPr>
          </a:p>
        </p:txBody>
      </p:sp>
      <p:sp>
        <p:nvSpPr>
          <p:cNvPr id="3" name="五边形 2"/>
          <p:cNvSpPr/>
          <p:nvPr/>
        </p:nvSpPr>
        <p:spPr>
          <a:xfrm>
            <a:off x="5880100" y="268605"/>
            <a:ext cx="1445895" cy="431800"/>
          </a:xfrm>
          <a:prstGeom prst="homePlate">
            <a:avLst/>
          </a:prstGeom>
          <a:solidFill>
            <a:schemeClr val="bg1">
              <a:lumMod val="95000"/>
            </a:schemeClr>
          </a:solidFill>
          <a:ln w="25400">
            <a:gradFill flip="none" rotWithShape="1">
              <a:gsLst>
                <a:gs pos="0">
                  <a:schemeClr val="bg1">
                    <a:lumMod val="75000"/>
                  </a:schemeClr>
                </a:gs>
                <a:gs pos="100000">
                  <a:schemeClr val="bg1"/>
                </a:gs>
              </a:gsLst>
              <a:lin ang="2700000" scaled="1"/>
            </a:gradFill>
          </a:ln>
          <a:effectLst>
            <a:innerShdw blurRad="889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a:solidFill>
                  <a:schemeClr val="tx2"/>
                </a:solidFill>
              </a:rPr>
              <a:t>复习需全面</a:t>
            </a:r>
            <a:endParaRPr lang="zh-CN" altLang="en-US" b="1">
              <a:solidFill>
                <a:schemeClr val="tx2"/>
              </a:solidFill>
            </a:endParaRPr>
          </a:p>
        </p:txBody>
      </p:sp>
      <p:sp>
        <p:nvSpPr>
          <p:cNvPr id="4" name="五边形 3"/>
          <p:cNvSpPr/>
          <p:nvPr/>
        </p:nvSpPr>
        <p:spPr>
          <a:xfrm>
            <a:off x="7464425" y="268605"/>
            <a:ext cx="1445895" cy="431800"/>
          </a:xfrm>
          <a:prstGeom prst="homePlate">
            <a:avLst/>
          </a:prstGeom>
          <a:solidFill>
            <a:schemeClr val="bg1">
              <a:lumMod val="95000"/>
            </a:schemeClr>
          </a:solidFill>
          <a:ln w="25400">
            <a:gradFill flip="none" rotWithShape="1">
              <a:gsLst>
                <a:gs pos="0">
                  <a:schemeClr val="bg1">
                    <a:lumMod val="75000"/>
                  </a:schemeClr>
                </a:gs>
                <a:gs pos="100000">
                  <a:schemeClr val="bg1"/>
                </a:gs>
              </a:gsLst>
              <a:lin ang="2700000" scaled="1"/>
            </a:gradFill>
          </a:ln>
          <a:effectLst>
            <a:innerShdw blurRad="889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a:solidFill>
                  <a:schemeClr val="tx1"/>
                </a:solidFill>
              </a:rPr>
              <a:t>研题摸规律</a:t>
            </a:r>
            <a:endParaRPr lang="zh-CN" altLang="en-US" b="1">
              <a:solidFill>
                <a:schemeClr val="tx1"/>
              </a:solidFill>
            </a:endParaRPr>
          </a:p>
        </p:txBody>
      </p:sp>
      <p:sp>
        <p:nvSpPr>
          <p:cNvPr id="5" name="五边形 4"/>
          <p:cNvSpPr/>
          <p:nvPr/>
        </p:nvSpPr>
        <p:spPr>
          <a:xfrm>
            <a:off x="8900160" y="268605"/>
            <a:ext cx="1516380" cy="431800"/>
          </a:xfrm>
          <a:prstGeom prst="homePlate">
            <a:avLst/>
          </a:prstGeom>
          <a:solidFill>
            <a:schemeClr val="bg1">
              <a:lumMod val="95000"/>
            </a:schemeClr>
          </a:solidFill>
          <a:ln w="25400">
            <a:gradFill flip="none" rotWithShape="1">
              <a:gsLst>
                <a:gs pos="0">
                  <a:schemeClr val="bg1">
                    <a:lumMod val="75000"/>
                  </a:schemeClr>
                </a:gs>
                <a:gs pos="100000">
                  <a:schemeClr val="bg1"/>
                </a:gs>
              </a:gsLst>
              <a:lin ang="2700000" scaled="1"/>
            </a:gradFill>
          </a:ln>
          <a:effectLst>
            <a:innerShdw blurRad="889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smtClean="0">
                <a:solidFill>
                  <a:schemeClr val="tx1"/>
                </a:solidFill>
              </a:rPr>
              <a:t>选题讲科学</a:t>
            </a:r>
            <a:endParaRPr lang="zh-CN" altLang="en-US" b="1" smtClean="0">
              <a:solidFill>
                <a:schemeClr val="tx1"/>
              </a:solidFill>
            </a:endParaRPr>
          </a:p>
        </p:txBody>
      </p:sp>
      <p:sp>
        <p:nvSpPr>
          <p:cNvPr id="9" name="五边形 8"/>
          <p:cNvSpPr/>
          <p:nvPr/>
        </p:nvSpPr>
        <p:spPr>
          <a:xfrm>
            <a:off x="10678795" y="268605"/>
            <a:ext cx="1483360" cy="431800"/>
          </a:xfrm>
          <a:prstGeom prst="homePlate">
            <a:avLst/>
          </a:prstGeom>
          <a:solidFill>
            <a:schemeClr val="bg1">
              <a:lumMod val="95000"/>
            </a:schemeClr>
          </a:solidFill>
          <a:ln w="25400">
            <a:gradFill flip="none" rotWithShape="1">
              <a:gsLst>
                <a:gs pos="0">
                  <a:schemeClr val="bg1">
                    <a:lumMod val="75000"/>
                  </a:schemeClr>
                </a:gs>
                <a:gs pos="100000">
                  <a:schemeClr val="bg1"/>
                </a:gs>
              </a:gsLst>
              <a:lin ang="2700000" scaled="1"/>
            </a:gradFill>
          </a:ln>
          <a:effectLst>
            <a:innerShdw blurRad="889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mtClean="0">
                <a:solidFill>
                  <a:schemeClr val="accent5"/>
                </a:solidFill>
              </a:rPr>
              <a:t>讲解重拓展</a:t>
            </a:r>
            <a:endParaRPr lang="zh-CN" altLang="en-US" smtClean="0">
              <a:solidFill>
                <a:schemeClr val="accent5"/>
              </a:solidFill>
            </a:endParaRPr>
          </a:p>
        </p:txBody>
      </p:sp>
      <p:grpSp>
        <p:nvGrpSpPr>
          <p:cNvPr id="11268" name="组合 3"/>
          <p:cNvGrpSpPr/>
          <p:nvPr/>
        </p:nvGrpSpPr>
        <p:grpSpPr>
          <a:xfrm>
            <a:off x="801904" y="2924824"/>
            <a:ext cx="10734040" cy="3387711"/>
            <a:chOff x="1710" y="4543"/>
            <a:chExt cx="10408" cy="5336"/>
          </a:xfrm>
        </p:grpSpPr>
        <p:sp>
          <p:nvSpPr>
            <p:cNvPr id="11269" name="文本框 99"/>
            <p:cNvSpPr txBox="1"/>
            <p:nvPr/>
          </p:nvSpPr>
          <p:spPr>
            <a:xfrm>
              <a:off x="1710" y="4543"/>
              <a:ext cx="10408" cy="2470"/>
            </a:xfrm>
            <a:prstGeom prst="rect">
              <a:avLst/>
            </a:prstGeom>
            <a:noFill/>
            <a:ln w="9525">
              <a:noFill/>
            </a:ln>
          </p:spPr>
          <p:txBody>
            <a:bodyPr wrap="square" anchor="t" anchorCtr="0">
              <a:spAutoFit/>
            </a:bodyPr>
            <a:p>
              <a:r>
                <a:rPr lang="en-US" altLang="zh-CN" sz="3200" b="1">
                  <a:solidFill>
                    <a:srgbClr val="000000"/>
                  </a:solidFill>
                  <a:latin typeface="黑体" panose="02010609060101010101" charset="-122"/>
                  <a:ea typeface="黑体" panose="02010609060101010101" charset="-122"/>
                </a:rPr>
                <a:t>1.</a:t>
              </a:r>
              <a:r>
                <a:rPr lang="zh-CN" altLang="zh-CN" sz="3200" b="1">
                  <a:solidFill>
                    <a:srgbClr val="000000"/>
                  </a:solidFill>
                  <a:latin typeface="黑体" panose="02010609060101010101" charset="-122"/>
                  <a:ea typeface="黑体" panose="02010609060101010101" charset="-122"/>
                </a:rPr>
                <a:t>在西安北郊的一座秦朝墓葬中,考古学家发掘出一批圆形方孔铜钱。该铜钱是</a:t>
              </a:r>
              <a:endParaRPr lang="en-US" altLang="zh-CN" sz="3200" b="1">
                <a:latin typeface="黑体" panose="02010609060101010101" charset="-122"/>
                <a:ea typeface="黑体" panose="02010609060101010101" charset="-122"/>
              </a:endParaRPr>
            </a:p>
            <a:p>
              <a:r>
                <a:rPr lang="en-US" altLang="zh-CN" sz="3200" b="1">
                  <a:latin typeface="黑体" panose="02010609060101010101" charset="-122"/>
                  <a:ea typeface="黑体" panose="02010609060101010101" charset="-122"/>
                </a:rPr>
                <a:t>            </a:t>
              </a:r>
              <a:endParaRPr lang="zh-CN" altLang="en-US" sz="3200" b="1">
                <a:latin typeface="黑体" panose="02010609060101010101" charset="-122"/>
                <a:ea typeface="黑体" panose="02010609060101010101" charset="-122"/>
              </a:endParaRPr>
            </a:p>
          </p:txBody>
        </p:sp>
        <p:pic>
          <p:nvPicPr>
            <p:cNvPr id="11270" name="图片 2"/>
            <p:cNvPicPr/>
            <p:nvPr/>
          </p:nvPicPr>
          <p:blipFill>
            <a:blip r:embed="rId1"/>
            <a:stretch>
              <a:fillRect/>
            </a:stretch>
          </p:blipFill>
          <p:spPr>
            <a:xfrm>
              <a:off x="2309" y="7299"/>
              <a:ext cx="8234" cy="2580"/>
            </a:xfrm>
            <a:prstGeom prst="rect">
              <a:avLst/>
            </a:prstGeom>
            <a:noFill/>
            <a:ln w="9525">
              <a:noFill/>
            </a:ln>
          </p:spPr>
        </p:pic>
      </p:grpSp>
      <p:sp>
        <p:nvSpPr>
          <p:cNvPr id="6" name="文本框 5"/>
          <p:cNvSpPr txBox="1"/>
          <p:nvPr/>
        </p:nvSpPr>
        <p:spPr>
          <a:xfrm>
            <a:off x="407035" y="908685"/>
            <a:ext cx="9878060" cy="1814830"/>
          </a:xfrm>
          <a:prstGeom prst="rect">
            <a:avLst/>
          </a:prstGeom>
          <a:solidFill>
            <a:schemeClr val="bg1"/>
          </a:solidFill>
        </p:spPr>
        <p:txBody>
          <a:bodyPr wrap="square" rtlCol="0">
            <a:spAutoFit/>
          </a:bodyPr>
          <a:p>
            <a:r>
              <a:rPr lang="zh-CN" altLang="en-US" sz="2800" b="1" i="1" dirty="0">
                <a:solidFill>
                  <a:srgbClr val="FF0000"/>
                </a:solidFill>
                <a:latin typeface="黑体" panose="02010609060101010101" charset="-122"/>
                <a:ea typeface="黑体" panose="02010609060101010101" charset="-122"/>
              </a:rPr>
              <a:t>知识拓展：</a:t>
            </a:r>
            <a:endParaRPr lang="zh-CN" altLang="en-US" sz="2800" b="1" i="1" dirty="0">
              <a:solidFill>
                <a:srgbClr val="FF0000"/>
              </a:solidFill>
              <a:latin typeface="黑体" panose="02010609060101010101" charset="-122"/>
              <a:ea typeface="黑体" panose="02010609060101010101" charset="-122"/>
            </a:endParaRPr>
          </a:p>
          <a:p>
            <a:r>
              <a:rPr lang="en-US" altLang="zh-CN" sz="2800" b="1" dirty="0">
                <a:solidFill>
                  <a:srgbClr val="0000FF"/>
                </a:solidFill>
                <a:latin typeface="黑体" panose="02010609060101010101" charset="-122"/>
                <a:ea typeface="黑体" panose="02010609060101010101" charset="-122"/>
              </a:rPr>
              <a:t>1.</a:t>
            </a:r>
            <a:r>
              <a:rPr lang="zh-CN" altLang="en-US" sz="2800" b="1" dirty="0">
                <a:solidFill>
                  <a:srgbClr val="0000FF"/>
                </a:solidFill>
                <a:latin typeface="黑体" panose="02010609060101010101" charset="-122"/>
                <a:ea typeface="黑体" panose="02010609060101010101" charset="-122"/>
              </a:rPr>
              <a:t>货币的形制</a:t>
            </a:r>
            <a:r>
              <a:rPr lang="en-US" altLang="zh-CN" sz="2800" b="1" dirty="0">
                <a:solidFill>
                  <a:srgbClr val="0000FF"/>
                </a:solidFill>
                <a:latin typeface="黑体" panose="02010609060101010101" charset="-122"/>
                <a:ea typeface="黑体" panose="02010609060101010101" charset="-122"/>
              </a:rPr>
              <a:t>/</a:t>
            </a:r>
            <a:r>
              <a:rPr lang="zh-CN" altLang="en-US" sz="2800" b="1" dirty="0">
                <a:solidFill>
                  <a:srgbClr val="0000FF"/>
                </a:solidFill>
                <a:latin typeface="黑体" panose="02010609060101010101" charset="-122"/>
                <a:ea typeface="黑体" panose="02010609060101010101" charset="-122"/>
              </a:rPr>
              <a:t>重量</a:t>
            </a:r>
            <a:r>
              <a:rPr lang="en-US" altLang="zh-CN" sz="2800" b="1" dirty="0">
                <a:solidFill>
                  <a:srgbClr val="0000FF"/>
                </a:solidFill>
                <a:latin typeface="黑体" panose="02010609060101010101" charset="-122"/>
                <a:ea typeface="黑体" panose="02010609060101010101" charset="-122"/>
              </a:rPr>
              <a:t>/</a:t>
            </a:r>
            <a:r>
              <a:rPr lang="zh-CN" altLang="en-US" sz="2800" b="1" dirty="0">
                <a:solidFill>
                  <a:srgbClr val="0000FF"/>
                </a:solidFill>
                <a:latin typeface="黑体" panose="02010609060101010101" charset="-122"/>
                <a:ea typeface="黑体" panose="02010609060101010101" charset="-122"/>
              </a:rPr>
              <a:t>哲学思想</a:t>
            </a:r>
            <a:r>
              <a:rPr lang="en-US" altLang="zh-CN" sz="2800" b="1" dirty="0">
                <a:solidFill>
                  <a:srgbClr val="0000FF"/>
                </a:solidFill>
                <a:latin typeface="黑体" panose="02010609060101010101" charset="-122"/>
                <a:ea typeface="黑体" panose="02010609060101010101" charset="-122"/>
              </a:rPr>
              <a:t>/</a:t>
            </a:r>
            <a:r>
              <a:rPr lang="zh-CN" altLang="en-US" sz="2800" b="1" dirty="0">
                <a:solidFill>
                  <a:srgbClr val="0000FF"/>
                </a:solidFill>
                <a:latin typeface="黑体" panose="02010609060101010101" charset="-122"/>
                <a:ea typeface="黑体" panose="02010609060101010101" charset="-122"/>
              </a:rPr>
              <a:t>经济发展</a:t>
            </a:r>
            <a:endParaRPr lang="en-US" altLang="zh-CN" sz="2800" b="1" dirty="0">
              <a:solidFill>
                <a:srgbClr val="0000FF"/>
              </a:solidFill>
              <a:latin typeface="黑体" panose="02010609060101010101" charset="-122"/>
              <a:ea typeface="黑体" panose="02010609060101010101" charset="-122"/>
            </a:endParaRPr>
          </a:p>
          <a:p>
            <a:r>
              <a:rPr lang="en-US" sz="2800" b="1" dirty="0">
                <a:solidFill>
                  <a:srgbClr val="0000FF"/>
                </a:solidFill>
                <a:latin typeface="黑体" panose="02010609060101010101" charset="-122"/>
                <a:ea typeface="黑体" panose="02010609060101010101" charset="-122"/>
              </a:rPr>
              <a:t>2.</a:t>
            </a:r>
            <a:r>
              <a:rPr lang="zh-CN" altLang="en-US" sz="2800" b="1" dirty="0">
                <a:solidFill>
                  <a:srgbClr val="0000FF"/>
                </a:solidFill>
                <a:latin typeface="黑体" panose="02010609060101010101" charset="-122"/>
                <a:ea typeface="黑体" panose="02010609060101010101" charset="-122"/>
              </a:rPr>
              <a:t>中华文明对以日本为代表的周边国家和民族的深远影响</a:t>
            </a:r>
            <a:r>
              <a:rPr lang="en-US" altLang="zh-CN" sz="2800" b="1" dirty="0">
                <a:solidFill>
                  <a:srgbClr val="0000FF"/>
                </a:solidFill>
                <a:latin typeface="黑体" panose="02010609060101010101" charset="-122"/>
                <a:ea typeface="黑体" panose="02010609060101010101" charset="-122"/>
              </a:rPr>
              <a:t>/</a:t>
            </a:r>
            <a:r>
              <a:rPr lang="zh-CN" altLang="en-US" sz="2800" b="1" dirty="0">
                <a:solidFill>
                  <a:srgbClr val="0000FF"/>
                </a:solidFill>
                <a:latin typeface="黑体" panose="02010609060101010101" charset="-122"/>
                <a:ea typeface="黑体" panose="02010609060101010101" charset="-122"/>
              </a:rPr>
              <a:t>先进文化对落后地区强大的向心力与吸引力</a:t>
            </a:r>
            <a:endParaRPr lang="en-US" altLang="zh-CN" sz="2800" b="1" dirty="0">
              <a:solidFill>
                <a:srgbClr val="0000FF"/>
              </a:solidFill>
              <a:latin typeface="黑体" panose="02010609060101010101" charset="-122"/>
              <a:ea typeface="黑体" panose="02010609060101010101"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mph" presetSubtype="0" autoRev="1" fill="hold" grpId="0" nodeType="withEffect">
                                  <p:stCondLst>
                                    <p:cond delay="0"/>
                                  </p:stCondLst>
                                  <p:childTnLst>
                                    <p:animScale>
                                      <p:cBhvr>
                                        <p:cTn id="6" dur="300" fill="hold"/>
                                        <p:tgtEl>
                                          <p:spTgt spid="2"/>
                                        </p:tgtEl>
                                      </p:cBhvr>
                                      <p:by x="120000" y="120000"/>
                                    </p:animScale>
                                  </p:childTnLst>
                                </p:cTn>
                              </p:par>
                            </p:childTnLst>
                          </p:cTn>
                        </p:par>
                      </p:childTnLst>
                    </p:cTn>
                  </p:par>
                  <p:par>
                    <p:cTn id="7" fill="hold">
                      <p:stCondLst>
                        <p:cond delay="indefinite"/>
                      </p:stCondLst>
                      <p:childTnLst>
                        <p:par>
                          <p:cTn id="8" fill="hold">
                            <p:stCondLst>
                              <p:cond delay="0"/>
                            </p:stCondLst>
                            <p:childTnLst>
                              <p:par>
                                <p:cTn id="9" presetID="42"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fade">
                                      <p:cBhvr>
                                        <p:cTn id="11" dur="1000"/>
                                        <p:tgtEl>
                                          <p:spTgt spid="6"/>
                                        </p:tgtEl>
                                      </p:cBhvr>
                                    </p:animEffect>
                                    <p:anim calcmode="lin" valueType="num">
                                      <p:cBhvr>
                                        <p:cTn id="12" dur="1000" fill="hold"/>
                                        <p:tgtEl>
                                          <p:spTgt spid="6"/>
                                        </p:tgtEl>
                                        <p:attrNameLst>
                                          <p:attrName>ppt_x</p:attrName>
                                        </p:attrNameLst>
                                      </p:cBhvr>
                                      <p:tavLst>
                                        <p:tav tm="0">
                                          <p:val>
                                            <p:strVal val="#ppt_x"/>
                                          </p:val>
                                        </p:tav>
                                        <p:tav tm="100000">
                                          <p:val>
                                            <p:strVal val="#ppt_x"/>
                                          </p:val>
                                        </p:tav>
                                      </p:tavLst>
                                    </p:anim>
                                    <p:anim calcmode="lin" valueType="num">
                                      <p:cBhvr>
                                        <p:cTn id="13"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6" grpId="0" bldLvl="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五边形 1"/>
          <p:cNvSpPr/>
          <p:nvPr/>
        </p:nvSpPr>
        <p:spPr>
          <a:xfrm>
            <a:off x="3791395" y="268412"/>
            <a:ext cx="1794048" cy="432104"/>
          </a:xfrm>
          <a:prstGeom prst="homePlate">
            <a:avLst/>
          </a:prstGeom>
          <a:solidFill>
            <a:schemeClr val="bg1">
              <a:lumMod val="95000"/>
            </a:schemeClr>
          </a:solidFill>
          <a:ln w="25400">
            <a:gradFill flip="none" rotWithShape="1">
              <a:gsLst>
                <a:gs pos="0">
                  <a:schemeClr val="bg1">
                    <a:lumMod val="75000"/>
                  </a:schemeClr>
                </a:gs>
                <a:gs pos="100000">
                  <a:schemeClr val="bg1"/>
                </a:gs>
              </a:gsLst>
              <a:lin ang="2700000" scaled="1"/>
            </a:gradFill>
          </a:ln>
          <a:effectLst>
            <a:innerShdw blurRad="889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a:solidFill>
                  <a:schemeClr val="tx1"/>
                </a:solidFill>
              </a:rPr>
              <a:t>对比必求真</a:t>
            </a:r>
            <a:endParaRPr lang="zh-CN" altLang="en-US" b="1">
              <a:solidFill>
                <a:schemeClr val="tx1"/>
              </a:solidFill>
            </a:endParaRPr>
          </a:p>
        </p:txBody>
      </p:sp>
      <p:sp>
        <p:nvSpPr>
          <p:cNvPr id="3" name="五边形 2"/>
          <p:cNvSpPr/>
          <p:nvPr/>
        </p:nvSpPr>
        <p:spPr>
          <a:xfrm>
            <a:off x="5880100" y="268605"/>
            <a:ext cx="1445895" cy="431800"/>
          </a:xfrm>
          <a:prstGeom prst="homePlate">
            <a:avLst/>
          </a:prstGeom>
          <a:solidFill>
            <a:schemeClr val="bg1">
              <a:lumMod val="95000"/>
            </a:schemeClr>
          </a:solidFill>
          <a:ln w="25400">
            <a:gradFill flip="none" rotWithShape="1">
              <a:gsLst>
                <a:gs pos="0">
                  <a:schemeClr val="bg1">
                    <a:lumMod val="75000"/>
                  </a:schemeClr>
                </a:gs>
                <a:gs pos="100000">
                  <a:schemeClr val="bg1"/>
                </a:gs>
              </a:gsLst>
              <a:lin ang="2700000" scaled="1"/>
            </a:gradFill>
          </a:ln>
          <a:effectLst>
            <a:innerShdw blurRad="889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a:solidFill>
                  <a:schemeClr val="tx2"/>
                </a:solidFill>
              </a:rPr>
              <a:t>复习需全面</a:t>
            </a:r>
            <a:endParaRPr lang="zh-CN" altLang="en-US" b="1">
              <a:solidFill>
                <a:schemeClr val="tx2"/>
              </a:solidFill>
            </a:endParaRPr>
          </a:p>
        </p:txBody>
      </p:sp>
      <p:sp>
        <p:nvSpPr>
          <p:cNvPr id="4" name="五边形 3"/>
          <p:cNvSpPr/>
          <p:nvPr/>
        </p:nvSpPr>
        <p:spPr>
          <a:xfrm>
            <a:off x="7464425" y="268605"/>
            <a:ext cx="1445895" cy="431800"/>
          </a:xfrm>
          <a:prstGeom prst="homePlate">
            <a:avLst/>
          </a:prstGeom>
          <a:solidFill>
            <a:schemeClr val="bg1">
              <a:lumMod val="95000"/>
            </a:schemeClr>
          </a:solidFill>
          <a:ln w="25400">
            <a:gradFill flip="none" rotWithShape="1">
              <a:gsLst>
                <a:gs pos="0">
                  <a:schemeClr val="bg1">
                    <a:lumMod val="75000"/>
                  </a:schemeClr>
                </a:gs>
                <a:gs pos="100000">
                  <a:schemeClr val="bg1"/>
                </a:gs>
              </a:gsLst>
              <a:lin ang="2700000" scaled="1"/>
            </a:gradFill>
          </a:ln>
          <a:effectLst>
            <a:innerShdw blurRad="889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a:solidFill>
                  <a:schemeClr val="tx1"/>
                </a:solidFill>
              </a:rPr>
              <a:t>研题摸规律</a:t>
            </a:r>
            <a:endParaRPr lang="zh-CN" altLang="en-US" b="1">
              <a:solidFill>
                <a:schemeClr val="tx1"/>
              </a:solidFill>
            </a:endParaRPr>
          </a:p>
        </p:txBody>
      </p:sp>
      <p:sp>
        <p:nvSpPr>
          <p:cNvPr id="5" name="五边形 4"/>
          <p:cNvSpPr/>
          <p:nvPr/>
        </p:nvSpPr>
        <p:spPr>
          <a:xfrm>
            <a:off x="8900160" y="268605"/>
            <a:ext cx="1516380" cy="431800"/>
          </a:xfrm>
          <a:prstGeom prst="homePlate">
            <a:avLst/>
          </a:prstGeom>
          <a:solidFill>
            <a:schemeClr val="bg1">
              <a:lumMod val="95000"/>
            </a:schemeClr>
          </a:solidFill>
          <a:ln w="25400">
            <a:gradFill flip="none" rotWithShape="1">
              <a:gsLst>
                <a:gs pos="0">
                  <a:schemeClr val="bg1">
                    <a:lumMod val="75000"/>
                  </a:schemeClr>
                </a:gs>
                <a:gs pos="100000">
                  <a:schemeClr val="bg1"/>
                </a:gs>
              </a:gsLst>
              <a:lin ang="2700000" scaled="1"/>
            </a:gradFill>
          </a:ln>
          <a:effectLst>
            <a:innerShdw blurRad="889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smtClean="0">
                <a:solidFill>
                  <a:schemeClr val="tx1"/>
                </a:solidFill>
              </a:rPr>
              <a:t>选题讲科学</a:t>
            </a:r>
            <a:endParaRPr lang="zh-CN" altLang="en-US" b="1" smtClean="0">
              <a:solidFill>
                <a:schemeClr val="tx1"/>
              </a:solidFill>
            </a:endParaRPr>
          </a:p>
        </p:txBody>
      </p:sp>
      <p:sp>
        <p:nvSpPr>
          <p:cNvPr id="9" name="五边形 8"/>
          <p:cNvSpPr/>
          <p:nvPr/>
        </p:nvSpPr>
        <p:spPr>
          <a:xfrm>
            <a:off x="10678795" y="268605"/>
            <a:ext cx="1483360" cy="431800"/>
          </a:xfrm>
          <a:prstGeom prst="homePlate">
            <a:avLst/>
          </a:prstGeom>
          <a:solidFill>
            <a:schemeClr val="bg1">
              <a:lumMod val="95000"/>
            </a:schemeClr>
          </a:solidFill>
          <a:ln w="25400">
            <a:gradFill flip="none" rotWithShape="1">
              <a:gsLst>
                <a:gs pos="0">
                  <a:schemeClr val="bg1">
                    <a:lumMod val="75000"/>
                  </a:schemeClr>
                </a:gs>
                <a:gs pos="100000">
                  <a:schemeClr val="bg1"/>
                </a:gs>
              </a:gsLst>
              <a:lin ang="2700000" scaled="1"/>
            </a:gradFill>
          </a:ln>
          <a:effectLst>
            <a:innerShdw blurRad="889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mtClean="0">
                <a:solidFill>
                  <a:schemeClr val="accent5"/>
                </a:solidFill>
              </a:rPr>
              <a:t>讲解重拓展</a:t>
            </a:r>
            <a:endParaRPr lang="zh-CN" altLang="en-US" smtClean="0">
              <a:solidFill>
                <a:schemeClr val="accent5"/>
              </a:solidFill>
            </a:endParaRPr>
          </a:p>
        </p:txBody>
      </p:sp>
      <p:sp>
        <p:nvSpPr>
          <p:cNvPr id="11269" name="文本框 99"/>
          <p:cNvSpPr txBox="1"/>
          <p:nvPr/>
        </p:nvSpPr>
        <p:spPr>
          <a:xfrm>
            <a:off x="479425" y="3429000"/>
            <a:ext cx="10984865" cy="2584450"/>
          </a:xfrm>
          <a:prstGeom prst="rect">
            <a:avLst/>
          </a:prstGeom>
          <a:noFill/>
          <a:ln w="9525">
            <a:noFill/>
          </a:ln>
        </p:spPr>
        <p:txBody>
          <a:bodyPr wrap="square" anchor="t" anchorCtr="0">
            <a:spAutoFit/>
          </a:bodyPr>
          <a:p>
            <a:pPr>
              <a:spcBef>
                <a:spcPct val="20000"/>
              </a:spcBef>
              <a:buClrTx/>
              <a:buFontTx/>
            </a:pPr>
            <a:r>
              <a:rPr lang="en-US" altLang="zh-CN" sz="3000" b="1">
                <a:latin typeface="黑体" panose="02010609060101010101" charset="-122"/>
                <a:ea typeface="黑体" panose="02010609060101010101" charset="-122"/>
                <a:sym typeface="宋体" panose="02010600030101010101" pitchFamily="2" charset="-122"/>
              </a:rPr>
              <a:t>2.</a:t>
            </a:r>
            <a:r>
              <a:rPr lang="zh-CN" altLang="en-US" sz="3000" b="1">
                <a:latin typeface="黑体" panose="02010609060101010101" charset="-122"/>
                <a:ea typeface="黑体" panose="02010609060101010101" charset="-122"/>
                <a:sym typeface="宋体" panose="02010600030101010101" pitchFamily="2" charset="-122"/>
              </a:rPr>
              <a:t>据记载,文成公主入藏时,携带的嫁妆有释迦佛像,360卷经典,大量珍宝、金鞍玉辔、绸帛、种子,60种营造与工技著作,100多种医方、4种医学论著等。丰富的嫁妆种类折射出唐朝</a:t>
            </a:r>
            <a:endParaRPr lang="zh-CN" altLang="en-US" sz="3000" b="1">
              <a:latin typeface="黑体" panose="02010609060101010101" charset="-122"/>
              <a:ea typeface="黑体" panose="02010609060101010101" charset="-122"/>
              <a:sym typeface="宋体" panose="02010600030101010101" pitchFamily="2" charset="-122"/>
            </a:endParaRPr>
          </a:p>
          <a:p>
            <a:pPr>
              <a:spcBef>
                <a:spcPct val="20000"/>
              </a:spcBef>
              <a:buClrTx/>
              <a:buFontTx/>
            </a:pPr>
            <a:r>
              <a:rPr lang="zh-CN" altLang="en-US" sz="3000" b="1">
                <a:latin typeface="黑体" panose="02010609060101010101" charset="-122"/>
                <a:ea typeface="黑体" panose="02010609060101010101" charset="-122"/>
                <a:sym typeface="宋体" panose="02010600030101010101" pitchFamily="2" charset="-122"/>
              </a:rPr>
              <a:t>A.对边疆统治加强　    </a:t>
            </a:r>
            <a:r>
              <a:rPr lang="en-US" altLang="zh-CN" sz="3000" b="1">
                <a:latin typeface="黑体" panose="02010609060101010101" charset="-122"/>
                <a:ea typeface="黑体" panose="02010609060101010101" charset="-122"/>
                <a:sym typeface="宋体" panose="02010600030101010101" pitchFamily="2" charset="-122"/>
              </a:rPr>
              <a:t> </a:t>
            </a:r>
            <a:r>
              <a:rPr lang="zh-CN" altLang="en-US" sz="3000" b="1">
                <a:latin typeface="黑体" panose="02010609060101010101" charset="-122"/>
                <a:ea typeface="黑体" panose="02010609060101010101" charset="-122"/>
                <a:sym typeface="宋体" panose="02010600030101010101" pitchFamily="2" charset="-122"/>
              </a:rPr>
              <a:t>B.民族交融成为主流     </a:t>
            </a:r>
            <a:endParaRPr lang="zh-CN" altLang="en-US" sz="3000" b="1">
              <a:latin typeface="黑体" panose="02010609060101010101" charset="-122"/>
              <a:ea typeface="黑体" panose="02010609060101010101" charset="-122"/>
              <a:sym typeface="宋体" panose="02010600030101010101" pitchFamily="2" charset="-122"/>
            </a:endParaRPr>
          </a:p>
          <a:p>
            <a:pPr>
              <a:spcBef>
                <a:spcPct val="20000"/>
              </a:spcBef>
              <a:buClrTx/>
              <a:buFontTx/>
            </a:pPr>
            <a:r>
              <a:rPr lang="zh-CN" altLang="en-US" sz="3000" b="1">
                <a:latin typeface="黑体" panose="02010609060101010101" charset="-122"/>
                <a:ea typeface="黑体" panose="02010609060101010101" charset="-122"/>
                <a:sym typeface="宋体" panose="02010600030101010101" pitchFamily="2" charset="-122"/>
              </a:rPr>
              <a:t>C.经济文化的繁荣　     D.开元盛世成就辉煌</a:t>
            </a:r>
            <a:endParaRPr lang="zh-CN" altLang="en-US" sz="3000" b="1">
              <a:latin typeface="黑体" panose="02010609060101010101" charset="-122"/>
              <a:ea typeface="黑体" panose="02010609060101010101" charset="-122"/>
            </a:endParaRPr>
          </a:p>
        </p:txBody>
      </p:sp>
      <p:sp>
        <p:nvSpPr>
          <p:cNvPr id="6" name="文本框 5"/>
          <p:cNvSpPr txBox="1"/>
          <p:nvPr/>
        </p:nvSpPr>
        <p:spPr>
          <a:xfrm>
            <a:off x="407035" y="836295"/>
            <a:ext cx="9878060" cy="2245360"/>
          </a:xfrm>
          <a:prstGeom prst="rect">
            <a:avLst/>
          </a:prstGeom>
          <a:solidFill>
            <a:schemeClr val="bg1"/>
          </a:solidFill>
        </p:spPr>
        <p:txBody>
          <a:bodyPr wrap="square" rtlCol="0">
            <a:spAutoFit/>
          </a:bodyPr>
          <a:p>
            <a:r>
              <a:rPr lang="zh-CN" altLang="en-US" sz="2800" b="1" i="1" dirty="0">
                <a:solidFill>
                  <a:srgbClr val="FF0000"/>
                </a:solidFill>
                <a:latin typeface="黑体" panose="02010609060101010101" charset="-122"/>
                <a:ea typeface="黑体" panose="02010609060101010101" charset="-122"/>
              </a:rPr>
              <a:t>知识拓展：</a:t>
            </a:r>
            <a:endParaRPr lang="zh-CN" altLang="en-US" sz="2800" b="1" i="1" dirty="0">
              <a:solidFill>
                <a:srgbClr val="FF0000"/>
              </a:solidFill>
              <a:latin typeface="黑体" panose="02010609060101010101" charset="-122"/>
              <a:ea typeface="黑体" panose="02010609060101010101" charset="-122"/>
            </a:endParaRPr>
          </a:p>
          <a:p>
            <a:r>
              <a:rPr lang="en-US" altLang="zh-CN" sz="2800" b="1" dirty="0">
                <a:solidFill>
                  <a:srgbClr val="0000FF"/>
                </a:solidFill>
                <a:latin typeface="黑体" panose="02010609060101010101" charset="-122"/>
                <a:ea typeface="黑体" panose="02010609060101010101" charset="-122"/>
              </a:rPr>
              <a:t>1.</a:t>
            </a:r>
            <a:r>
              <a:rPr lang="zh-CN" altLang="en-US" sz="2800" b="1" dirty="0">
                <a:solidFill>
                  <a:srgbClr val="0000FF"/>
                </a:solidFill>
                <a:latin typeface="黑体" panose="02010609060101010101" charset="-122"/>
                <a:ea typeface="黑体" panose="02010609060101010101" charset="-122"/>
              </a:rPr>
              <a:t>唐代</a:t>
            </a:r>
            <a:r>
              <a:rPr lang="zh-CN" sz="2800" b="1" dirty="0">
                <a:solidFill>
                  <a:srgbClr val="0000FF"/>
                </a:solidFill>
                <a:latin typeface="黑体" panose="02010609060101010101" charset="-122"/>
                <a:ea typeface="黑体" panose="02010609060101010101" charset="-122"/>
              </a:rPr>
              <a:t>民族交往的方式</a:t>
            </a:r>
            <a:r>
              <a:rPr lang="en-US" altLang="zh-CN" sz="2800" b="1" dirty="0">
                <a:solidFill>
                  <a:srgbClr val="0000FF"/>
                </a:solidFill>
                <a:latin typeface="黑体" panose="02010609060101010101" charset="-122"/>
                <a:ea typeface="黑体" panose="02010609060101010101" charset="-122"/>
              </a:rPr>
              <a:t>/</a:t>
            </a:r>
            <a:r>
              <a:rPr lang="zh-CN" altLang="en-US" sz="2800" b="1" dirty="0">
                <a:solidFill>
                  <a:srgbClr val="0000FF"/>
                </a:solidFill>
                <a:latin typeface="黑体" panose="02010609060101010101" charset="-122"/>
                <a:ea typeface="黑体" panose="02010609060101010101" charset="-122"/>
              </a:rPr>
              <a:t>民族关系与对外关系的区别</a:t>
            </a:r>
            <a:endParaRPr lang="en-US" altLang="zh-CN" sz="2800" b="1" dirty="0">
              <a:solidFill>
                <a:srgbClr val="0000FF"/>
              </a:solidFill>
              <a:latin typeface="黑体" panose="02010609060101010101" charset="-122"/>
              <a:ea typeface="黑体" panose="02010609060101010101" charset="-122"/>
            </a:endParaRPr>
          </a:p>
          <a:p>
            <a:r>
              <a:rPr lang="en-US" sz="2800" b="1" dirty="0">
                <a:solidFill>
                  <a:srgbClr val="0000FF"/>
                </a:solidFill>
                <a:latin typeface="黑体" panose="02010609060101010101" charset="-122"/>
                <a:ea typeface="黑体" panose="02010609060101010101" charset="-122"/>
              </a:rPr>
              <a:t>2.</a:t>
            </a:r>
            <a:r>
              <a:rPr lang="zh-CN" altLang="en-US" sz="2800" b="1" dirty="0">
                <a:solidFill>
                  <a:srgbClr val="0000FF"/>
                </a:solidFill>
                <a:latin typeface="黑体" panose="02010609060101010101" charset="-122"/>
                <a:ea typeface="黑体" panose="02010609060101010101" charset="-122"/>
              </a:rPr>
              <a:t>先进文化对落后地区强大的向心力与吸引力</a:t>
            </a:r>
            <a:endParaRPr lang="zh-CN" altLang="en-US" sz="2800" b="1" dirty="0">
              <a:solidFill>
                <a:srgbClr val="0000FF"/>
              </a:solidFill>
              <a:latin typeface="黑体" panose="02010609060101010101" charset="-122"/>
              <a:ea typeface="黑体" panose="02010609060101010101" charset="-122"/>
            </a:endParaRPr>
          </a:p>
          <a:p>
            <a:r>
              <a:rPr lang="en-US" altLang="zh-CN" sz="2800" b="1" dirty="0">
                <a:solidFill>
                  <a:srgbClr val="0000FF"/>
                </a:solidFill>
                <a:latin typeface="黑体" panose="02010609060101010101" charset="-122"/>
                <a:ea typeface="黑体" panose="02010609060101010101" charset="-122"/>
              </a:rPr>
              <a:t>3.</a:t>
            </a:r>
            <a:r>
              <a:rPr lang="zh-CN" altLang="en-US" sz="2800" b="1" dirty="0">
                <a:solidFill>
                  <a:srgbClr val="0000FF"/>
                </a:solidFill>
                <a:latin typeface="黑体" panose="02010609060101010101" charset="-122"/>
                <a:ea typeface="黑体" panose="02010609060101010101" charset="-122"/>
              </a:rPr>
              <a:t>中国历代对西藏地区的管理</a:t>
            </a:r>
            <a:r>
              <a:rPr lang="en-US" altLang="zh-CN" sz="2800" b="1" dirty="0">
                <a:solidFill>
                  <a:srgbClr val="0000FF"/>
                </a:solidFill>
                <a:latin typeface="黑体" panose="02010609060101010101" charset="-122"/>
                <a:ea typeface="黑体" panose="02010609060101010101" charset="-122"/>
              </a:rPr>
              <a:t>/</a:t>
            </a:r>
            <a:r>
              <a:rPr lang="zh-CN" altLang="en-US" sz="2800" b="1" dirty="0">
                <a:solidFill>
                  <a:srgbClr val="0000FF"/>
                </a:solidFill>
                <a:latin typeface="黑体" panose="02010609060101010101" charset="-122"/>
                <a:ea typeface="黑体" panose="02010609060101010101" charset="-122"/>
              </a:rPr>
              <a:t>文成公主入藏对西藏经济、文化（佛教）、社会发展所带来的变化</a:t>
            </a:r>
            <a:endParaRPr lang="zh-CN" altLang="en-US" sz="2800" b="1" dirty="0">
              <a:solidFill>
                <a:srgbClr val="0000FF"/>
              </a:solidFill>
              <a:latin typeface="黑体" panose="02010609060101010101" charset="-122"/>
              <a:ea typeface="黑体" panose="02010609060101010101"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mph" presetSubtype="0" autoRev="1" fill="hold" grpId="0" nodeType="withEffect">
                                  <p:stCondLst>
                                    <p:cond delay="0"/>
                                  </p:stCondLst>
                                  <p:childTnLst>
                                    <p:animScale>
                                      <p:cBhvr>
                                        <p:cTn id="6" dur="300" fill="hold"/>
                                        <p:tgtEl>
                                          <p:spTgt spid="2"/>
                                        </p:tgtEl>
                                      </p:cBhvr>
                                      <p:by x="120000" y="120000"/>
                                    </p:animScale>
                                  </p:childTnLst>
                                </p:cTn>
                              </p:par>
                            </p:childTnLst>
                          </p:cTn>
                        </p:par>
                      </p:childTnLst>
                    </p:cTn>
                  </p:par>
                  <p:par>
                    <p:cTn id="7" fill="hold">
                      <p:stCondLst>
                        <p:cond delay="indefinite"/>
                      </p:stCondLst>
                      <p:childTnLst>
                        <p:par>
                          <p:cTn id="8" fill="hold">
                            <p:stCondLst>
                              <p:cond delay="0"/>
                            </p:stCondLst>
                            <p:childTnLst>
                              <p:par>
                                <p:cTn id="9" presetID="42"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fade">
                                      <p:cBhvr>
                                        <p:cTn id="11" dur="1000"/>
                                        <p:tgtEl>
                                          <p:spTgt spid="6"/>
                                        </p:tgtEl>
                                      </p:cBhvr>
                                    </p:animEffect>
                                    <p:anim calcmode="lin" valueType="num">
                                      <p:cBhvr>
                                        <p:cTn id="12" dur="1000" fill="hold"/>
                                        <p:tgtEl>
                                          <p:spTgt spid="6"/>
                                        </p:tgtEl>
                                        <p:attrNameLst>
                                          <p:attrName>ppt_x</p:attrName>
                                        </p:attrNameLst>
                                      </p:cBhvr>
                                      <p:tavLst>
                                        <p:tav tm="0">
                                          <p:val>
                                            <p:strVal val="#ppt_x"/>
                                          </p:val>
                                        </p:tav>
                                        <p:tav tm="100000">
                                          <p:val>
                                            <p:strVal val="#ppt_x"/>
                                          </p:val>
                                        </p:tav>
                                      </p:tavLst>
                                    </p:anim>
                                    <p:anim calcmode="lin" valueType="num">
                                      <p:cBhvr>
                                        <p:cTn id="13"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6" grpId="0" bldLvl="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五边形 1"/>
          <p:cNvSpPr/>
          <p:nvPr/>
        </p:nvSpPr>
        <p:spPr>
          <a:xfrm>
            <a:off x="3791395" y="268412"/>
            <a:ext cx="1794048" cy="432104"/>
          </a:xfrm>
          <a:prstGeom prst="homePlate">
            <a:avLst/>
          </a:prstGeom>
          <a:solidFill>
            <a:schemeClr val="bg1">
              <a:lumMod val="95000"/>
            </a:schemeClr>
          </a:solidFill>
          <a:ln w="25400">
            <a:gradFill flip="none" rotWithShape="1">
              <a:gsLst>
                <a:gs pos="0">
                  <a:schemeClr val="bg1">
                    <a:lumMod val="75000"/>
                  </a:schemeClr>
                </a:gs>
                <a:gs pos="100000">
                  <a:schemeClr val="bg1"/>
                </a:gs>
              </a:gsLst>
              <a:lin ang="2700000" scaled="1"/>
            </a:gradFill>
          </a:ln>
          <a:effectLst>
            <a:innerShdw blurRad="889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a:solidFill>
                  <a:schemeClr val="tx1"/>
                </a:solidFill>
              </a:rPr>
              <a:t>对比必求真</a:t>
            </a:r>
            <a:endParaRPr lang="zh-CN" altLang="en-US" b="1">
              <a:solidFill>
                <a:schemeClr val="tx1"/>
              </a:solidFill>
            </a:endParaRPr>
          </a:p>
        </p:txBody>
      </p:sp>
      <p:sp>
        <p:nvSpPr>
          <p:cNvPr id="3" name="五边形 2"/>
          <p:cNvSpPr/>
          <p:nvPr/>
        </p:nvSpPr>
        <p:spPr>
          <a:xfrm>
            <a:off x="5880100" y="268605"/>
            <a:ext cx="1445895" cy="431800"/>
          </a:xfrm>
          <a:prstGeom prst="homePlate">
            <a:avLst/>
          </a:prstGeom>
          <a:solidFill>
            <a:schemeClr val="bg1">
              <a:lumMod val="95000"/>
            </a:schemeClr>
          </a:solidFill>
          <a:ln w="25400">
            <a:gradFill flip="none" rotWithShape="1">
              <a:gsLst>
                <a:gs pos="0">
                  <a:schemeClr val="bg1">
                    <a:lumMod val="75000"/>
                  </a:schemeClr>
                </a:gs>
                <a:gs pos="100000">
                  <a:schemeClr val="bg1"/>
                </a:gs>
              </a:gsLst>
              <a:lin ang="2700000" scaled="1"/>
            </a:gradFill>
          </a:ln>
          <a:effectLst>
            <a:innerShdw blurRad="889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a:solidFill>
                  <a:schemeClr val="tx2"/>
                </a:solidFill>
              </a:rPr>
              <a:t>复习需全面</a:t>
            </a:r>
            <a:endParaRPr lang="zh-CN" altLang="en-US" b="1">
              <a:solidFill>
                <a:schemeClr val="tx2"/>
              </a:solidFill>
            </a:endParaRPr>
          </a:p>
        </p:txBody>
      </p:sp>
      <p:sp>
        <p:nvSpPr>
          <p:cNvPr id="4" name="五边形 3"/>
          <p:cNvSpPr/>
          <p:nvPr/>
        </p:nvSpPr>
        <p:spPr>
          <a:xfrm>
            <a:off x="7464425" y="268605"/>
            <a:ext cx="1445895" cy="431800"/>
          </a:xfrm>
          <a:prstGeom prst="homePlate">
            <a:avLst/>
          </a:prstGeom>
          <a:solidFill>
            <a:schemeClr val="bg1">
              <a:lumMod val="95000"/>
            </a:schemeClr>
          </a:solidFill>
          <a:ln w="25400">
            <a:gradFill flip="none" rotWithShape="1">
              <a:gsLst>
                <a:gs pos="0">
                  <a:schemeClr val="bg1">
                    <a:lumMod val="75000"/>
                  </a:schemeClr>
                </a:gs>
                <a:gs pos="100000">
                  <a:schemeClr val="bg1"/>
                </a:gs>
              </a:gsLst>
              <a:lin ang="2700000" scaled="1"/>
            </a:gradFill>
          </a:ln>
          <a:effectLst>
            <a:innerShdw blurRad="889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a:solidFill>
                  <a:schemeClr val="tx1"/>
                </a:solidFill>
              </a:rPr>
              <a:t>研题摸规律</a:t>
            </a:r>
            <a:endParaRPr lang="zh-CN" altLang="en-US" b="1">
              <a:solidFill>
                <a:schemeClr val="tx1"/>
              </a:solidFill>
            </a:endParaRPr>
          </a:p>
        </p:txBody>
      </p:sp>
      <p:sp>
        <p:nvSpPr>
          <p:cNvPr id="5" name="五边形 4"/>
          <p:cNvSpPr/>
          <p:nvPr/>
        </p:nvSpPr>
        <p:spPr>
          <a:xfrm>
            <a:off x="8900160" y="268605"/>
            <a:ext cx="1516380" cy="431800"/>
          </a:xfrm>
          <a:prstGeom prst="homePlate">
            <a:avLst/>
          </a:prstGeom>
          <a:solidFill>
            <a:schemeClr val="bg1">
              <a:lumMod val="95000"/>
            </a:schemeClr>
          </a:solidFill>
          <a:ln w="25400">
            <a:gradFill flip="none" rotWithShape="1">
              <a:gsLst>
                <a:gs pos="0">
                  <a:schemeClr val="bg1">
                    <a:lumMod val="75000"/>
                  </a:schemeClr>
                </a:gs>
                <a:gs pos="100000">
                  <a:schemeClr val="bg1"/>
                </a:gs>
              </a:gsLst>
              <a:lin ang="2700000" scaled="1"/>
            </a:gradFill>
          </a:ln>
          <a:effectLst>
            <a:innerShdw blurRad="889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smtClean="0">
                <a:solidFill>
                  <a:schemeClr val="tx1"/>
                </a:solidFill>
              </a:rPr>
              <a:t>选题讲科学</a:t>
            </a:r>
            <a:endParaRPr lang="zh-CN" altLang="en-US" b="1" smtClean="0">
              <a:solidFill>
                <a:schemeClr val="tx1"/>
              </a:solidFill>
            </a:endParaRPr>
          </a:p>
        </p:txBody>
      </p:sp>
      <p:sp>
        <p:nvSpPr>
          <p:cNvPr id="9" name="五边形 8"/>
          <p:cNvSpPr/>
          <p:nvPr/>
        </p:nvSpPr>
        <p:spPr>
          <a:xfrm>
            <a:off x="10678795" y="268605"/>
            <a:ext cx="1483360" cy="431800"/>
          </a:xfrm>
          <a:prstGeom prst="homePlate">
            <a:avLst/>
          </a:prstGeom>
          <a:solidFill>
            <a:schemeClr val="bg1">
              <a:lumMod val="95000"/>
            </a:schemeClr>
          </a:solidFill>
          <a:ln w="25400">
            <a:gradFill flip="none" rotWithShape="1">
              <a:gsLst>
                <a:gs pos="0">
                  <a:schemeClr val="bg1">
                    <a:lumMod val="75000"/>
                  </a:schemeClr>
                </a:gs>
                <a:gs pos="100000">
                  <a:schemeClr val="bg1"/>
                </a:gs>
              </a:gsLst>
              <a:lin ang="2700000" scaled="1"/>
            </a:gradFill>
          </a:ln>
          <a:effectLst>
            <a:innerShdw blurRad="889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mtClean="0">
                <a:solidFill>
                  <a:schemeClr val="accent5"/>
                </a:solidFill>
              </a:rPr>
              <a:t>讲解重拓展</a:t>
            </a:r>
            <a:endParaRPr lang="zh-CN" altLang="en-US" smtClean="0">
              <a:solidFill>
                <a:schemeClr val="accent5"/>
              </a:solidFill>
            </a:endParaRPr>
          </a:p>
        </p:txBody>
      </p:sp>
      <p:sp>
        <p:nvSpPr>
          <p:cNvPr id="11269" name="文本框 99"/>
          <p:cNvSpPr txBox="1"/>
          <p:nvPr/>
        </p:nvSpPr>
        <p:spPr>
          <a:xfrm>
            <a:off x="479425" y="3213100"/>
            <a:ext cx="10984865" cy="3692525"/>
          </a:xfrm>
          <a:prstGeom prst="rect">
            <a:avLst/>
          </a:prstGeom>
          <a:noFill/>
          <a:ln w="9525">
            <a:noFill/>
          </a:ln>
        </p:spPr>
        <p:txBody>
          <a:bodyPr wrap="square" anchor="t" anchorCtr="0">
            <a:spAutoFit/>
          </a:bodyPr>
          <a:p>
            <a:pPr>
              <a:spcBef>
                <a:spcPct val="20000"/>
              </a:spcBef>
              <a:buClrTx/>
              <a:buFontTx/>
            </a:pPr>
            <a:r>
              <a:rPr lang="en-US" altLang="zh-CN" sz="3000" b="1">
                <a:latin typeface="黑体" panose="02010609060101010101" charset="-122"/>
                <a:ea typeface="黑体" panose="02010609060101010101" charset="-122"/>
                <a:sym typeface="+mn-ea"/>
              </a:rPr>
              <a:t>3.</a:t>
            </a:r>
            <a:r>
              <a:rPr lang="zh-CN" altLang="en-US" sz="3000" b="1">
                <a:latin typeface="黑体" panose="02010609060101010101" charset="-122"/>
                <a:ea typeface="黑体" panose="02010609060101010101" charset="-122"/>
                <a:sym typeface="+mn-ea"/>
              </a:rPr>
              <a:t>唐诗是中华民族珍贵的文化遗产,对世界上许多国家的文化发展产生了很大影响,对后人研究当时的历史有着重要的参考意义。下列诗句能反映唐代中外交往的是 </a:t>
            </a:r>
            <a:endParaRPr lang="zh-CN" altLang="en-US" sz="3000" b="1">
              <a:latin typeface="黑体" panose="02010609060101010101" charset="-122"/>
              <a:ea typeface="黑体" panose="02010609060101010101" charset="-122"/>
            </a:endParaRPr>
          </a:p>
          <a:p>
            <a:pPr>
              <a:spcBef>
                <a:spcPct val="20000"/>
              </a:spcBef>
              <a:buClrTx/>
              <a:buFontTx/>
            </a:pPr>
            <a:r>
              <a:rPr lang="zh-CN" altLang="en-US" sz="3000" b="1">
                <a:latin typeface="黑体" panose="02010609060101010101" charset="-122"/>
                <a:ea typeface="黑体" panose="02010609060101010101" charset="-122"/>
                <a:sym typeface="+mn-ea"/>
              </a:rPr>
              <a:t>A.胡音胡骑与胡妆,五十年来竞纷泊         </a:t>
            </a:r>
            <a:endParaRPr lang="zh-CN" altLang="en-US" sz="3000" b="1">
              <a:latin typeface="黑体" panose="02010609060101010101" charset="-122"/>
              <a:ea typeface="黑体" panose="02010609060101010101" charset="-122"/>
            </a:endParaRPr>
          </a:p>
          <a:p>
            <a:pPr>
              <a:spcBef>
                <a:spcPct val="20000"/>
              </a:spcBef>
              <a:buClrTx/>
              <a:buFontTx/>
            </a:pPr>
            <a:r>
              <a:rPr lang="zh-CN" altLang="en-US" sz="3000" b="1">
                <a:latin typeface="黑体" panose="02010609060101010101" charset="-122"/>
                <a:ea typeface="黑体" panose="02010609060101010101" charset="-122"/>
                <a:sym typeface="+mn-ea"/>
              </a:rPr>
              <a:t>B.停杯共说远行期,入蜀经蛮远别离</a:t>
            </a:r>
            <a:endParaRPr lang="zh-CN" altLang="en-US" sz="3000" b="1">
              <a:latin typeface="黑体" panose="02010609060101010101" charset="-122"/>
              <a:ea typeface="黑体" panose="02010609060101010101" charset="-122"/>
            </a:endParaRPr>
          </a:p>
          <a:p>
            <a:pPr>
              <a:spcBef>
                <a:spcPct val="20000"/>
              </a:spcBef>
              <a:buClrTx/>
              <a:buFontTx/>
            </a:pPr>
            <a:r>
              <a:rPr lang="zh-CN" altLang="en-US" sz="3000" b="1">
                <a:latin typeface="黑体" panose="02010609060101010101" charset="-122"/>
                <a:ea typeface="黑体" panose="02010609060101010101" charset="-122"/>
                <a:sym typeface="+mn-ea"/>
              </a:rPr>
              <a:t>C.日本晁卿辞帝都,征帆一片绕蓬壶         </a:t>
            </a:r>
            <a:endParaRPr lang="zh-CN" altLang="en-US" sz="3000" b="1">
              <a:latin typeface="黑体" panose="02010609060101010101" charset="-122"/>
              <a:ea typeface="黑体" panose="02010609060101010101" charset="-122"/>
            </a:endParaRPr>
          </a:p>
          <a:p>
            <a:pPr>
              <a:spcBef>
                <a:spcPct val="20000"/>
              </a:spcBef>
              <a:buClrTx/>
              <a:buFontTx/>
            </a:pPr>
            <a:r>
              <a:rPr lang="zh-CN" altLang="en-US" sz="3000" b="1">
                <a:latin typeface="黑体" panose="02010609060101010101" charset="-122"/>
                <a:ea typeface="黑体" panose="02010609060101010101" charset="-122"/>
                <a:sym typeface="+mn-ea"/>
              </a:rPr>
              <a:t>D.永乐满朝人济济,西洋万里水茫茫</a:t>
            </a:r>
            <a:endParaRPr lang="zh-CN" altLang="en-US" sz="3000" b="1">
              <a:latin typeface="黑体" panose="02010609060101010101" charset="-122"/>
              <a:ea typeface="黑体" panose="02010609060101010101" charset="-122"/>
            </a:endParaRPr>
          </a:p>
        </p:txBody>
      </p:sp>
      <p:sp>
        <p:nvSpPr>
          <p:cNvPr id="6" name="文本框 5"/>
          <p:cNvSpPr txBox="1"/>
          <p:nvPr/>
        </p:nvSpPr>
        <p:spPr>
          <a:xfrm>
            <a:off x="407035" y="836295"/>
            <a:ext cx="9878060" cy="2245360"/>
          </a:xfrm>
          <a:prstGeom prst="rect">
            <a:avLst/>
          </a:prstGeom>
          <a:solidFill>
            <a:schemeClr val="bg1"/>
          </a:solidFill>
        </p:spPr>
        <p:txBody>
          <a:bodyPr wrap="square" rtlCol="0">
            <a:spAutoFit/>
          </a:bodyPr>
          <a:p>
            <a:r>
              <a:rPr lang="zh-CN" altLang="en-US" sz="2800" b="1" i="1" dirty="0">
                <a:solidFill>
                  <a:srgbClr val="FF0000"/>
                </a:solidFill>
                <a:latin typeface="黑体" panose="02010609060101010101" charset="-122"/>
                <a:ea typeface="黑体" panose="02010609060101010101" charset="-122"/>
              </a:rPr>
              <a:t>知识拓展：</a:t>
            </a:r>
            <a:endParaRPr lang="zh-CN" altLang="en-US" sz="2800" b="1" i="1" dirty="0">
              <a:solidFill>
                <a:srgbClr val="FF0000"/>
              </a:solidFill>
              <a:latin typeface="黑体" panose="02010609060101010101" charset="-122"/>
              <a:ea typeface="黑体" panose="02010609060101010101" charset="-122"/>
            </a:endParaRPr>
          </a:p>
          <a:p>
            <a:r>
              <a:rPr lang="en-US" altLang="zh-CN" sz="2800" b="1" dirty="0">
                <a:solidFill>
                  <a:srgbClr val="0000FF"/>
                </a:solidFill>
                <a:latin typeface="黑体" panose="02010609060101010101" charset="-122"/>
                <a:ea typeface="黑体" panose="02010609060101010101" charset="-122"/>
              </a:rPr>
              <a:t>1.</a:t>
            </a:r>
            <a:r>
              <a:rPr lang="zh-CN" altLang="en-US" sz="2800" b="1" dirty="0">
                <a:solidFill>
                  <a:srgbClr val="0000FF"/>
                </a:solidFill>
                <a:latin typeface="黑体" panose="02010609060101010101" charset="-122"/>
                <a:ea typeface="黑体" panose="02010609060101010101" charset="-122"/>
              </a:rPr>
              <a:t>唐代</a:t>
            </a:r>
            <a:r>
              <a:rPr lang="zh-CN" sz="2800" b="1" dirty="0">
                <a:solidFill>
                  <a:srgbClr val="0000FF"/>
                </a:solidFill>
                <a:latin typeface="黑体" panose="02010609060101010101" charset="-122"/>
                <a:ea typeface="黑体" panose="02010609060101010101" charset="-122"/>
              </a:rPr>
              <a:t>民族交往对社会生活带来的影响</a:t>
            </a:r>
            <a:endParaRPr lang="zh-CN" sz="2800" b="1" dirty="0">
              <a:solidFill>
                <a:srgbClr val="0000FF"/>
              </a:solidFill>
              <a:latin typeface="黑体" panose="02010609060101010101" charset="-122"/>
              <a:ea typeface="黑体" panose="02010609060101010101" charset="-122"/>
            </a:endParaRPr>
          </a:p>
          <a:p>
            <a:r>
              <a:rPr lang="en-US" sz="2800" b="1" dirty="0">
                <a:solidFill>
                  <a:srgbClr val="0000FF"/>
                </a:solidFill>
                <a:latin typeface="黑体" panose="02010609060101010101" charset="-122"/>
                <a:ea typeface="黑体" panose="02010609060101010101" charset="-122"/>
              </a:rPr>
              <a:t>2.</a:t>
            </a:r>
            <a:r>
              <a:rPr lang="zh-CN" altLang="en-US" sz="2800" b="1" dirty="0">
                <a:solidFill>
                  <a:srgbClr val="0000FF"/>
                </a:solidFill>
                <a:latin typeface="黑体" panose="02010609060101010101" charset="-122"/>
                <a:ea typeface="黑体" panose="02010609060101010101" charset="-122"/>
              </a:rPr>
              <a:t>遣唐使来华</a:t>
            </a:r>
            <a:endParaRPr lang="zh-CN" altLang="en-US" sz="2800" b="1" dirty="0">
              <a:solidFill>
                <a:srgbClr val="0000FF"/>
              </a:solidFill>
              <a:latin typeface="黑体" panose="02010609060101010101" charset="-122"/>
              <a:ea typeface="黑体" panose="02010609060101010101" charset="-122"/>
            </a:endParaRPr>
          </a:p>
          <a:p>
            <a:r>
              <a:rPr lang="en-US" altLang="zh-CN" sz="2800" b="1" dirty="0">
                <a:solidFill>
                  <a:srgbClr val="0000FF"/>
                </a:solidFill>
                <a:latin typeface="黑体" panose="02010609060101010101" charset="-122"/>
                <a:ea typeface="黑体" panose="02010609060101010101" charset="-122"/>
              </a:rPr>
              <a:t>3.</a:t>
            </a:r>
            <a:r>
              <a:rPr lang="zh-CN" sz="2800" b="1" dirty="0">
                <a:solidFill>
                  <a:srgbClr val="0000FF"/>
                </a:solidFill>
                <a:latin typeface="黑体" panose="02010609060101010101" charset="-122"/>
                <a:ea typeface="黑体" panose="02010609060101010101" charset="-122"/>
              </a:rPr>
              <a:t>郑和下西洋</a:t>
            </a:r>
            <a:endParaRPr lang="zh-CN" sz="2800" b="1" dirty="0">
              <a:solidFill>
                <a:srgbClr val="0000FF"/>
              </a:solidFill>
              <a:latin typeface="黑体" panose="02010609060101010101" charset="-122"/>
              <a:ea typeface="黑体" panose="02010609060101010101" charset="-122"/>
            </a:endParaRPr>
          </a:p>
          <a:p>
            <a:r>
              <a:rPr lang="en-US" altLang="zh-CN" sz="2800" b="1" dirty="0">
                <a:solidFill>
                  <a:srgbClr val="0000FF"/>
                </a:solidFill>
                <a:latin typeface="黑体" panose="02010609060101010101" charset="-122"/>
                <a:ea typeface="黑体" panose="02010609060101010101" charset="-122"/>
              </a:rPr>
              <a:t>4.</a:t>
            </a:r>
            <a:r>
              <a:rPr lang="zh-CN" altLang="en-US" sz="2800" b="1" dirty="0">
                <a:solidFill>
                  <a:srgbClr val="0000FF"/>
                </a:solidFill>
                <a:latin typeface="黑体" panose="02010609060101010101" charset="-122"/>
                <a:ea typeface="黑体" panose="02010609060101010101" charset="-122"/>
              </a:rPr>
              <a:t>唐诗宋词中蕴含的历史信息</a:t>
            </a:r>
            <a:endParaRPr lang="zh-CN" altLang="en-US" sz="2800" b="1" dirty="0">
              <a:solidFill>
                <a:srgbClr val="0000FF"/>
              </a:solidFill>
              <a:latin typeface="黑体" panose="02010609060101010101" charset="-122"/>
              <a:ea typeface="黑体" panose="02010609060101010101"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mph" presetSubtype="0" autoRev="1" fill="hold" grpId="0" nodeType="withEffect">
                                  <p:stCondLst>
                                    <p:cond delay="0"/>
                                  </p:stCondLst>
                                  <p:childTnLst>
                                    <p:animScale>
                                      <p:cBhvr>
                                        <p:cTn id="6" dur="300" fill="hold"/>
                                        <p:tgtEl>
                                          <p:spTgt spid="2"/>
                                        </p:tgtEl>
                                      </p:cBhvr>
                                      <p:by x="120000" y="120000"/>
                                    </p:animScale>
                                  </p:childTnLst>
                                </p:cTn>
                              </p:par>
                            </p:childTnLst>
                          </p:cTn>
                        </p:par>
                      </p:childTnLst>
                    </p:cTn>
                  </p:par>
                  <p:par>
                    <p:cTn id="7" fill="hold">
                      <p:stCondLst>
                        <p:cond delay="indefinite"/>
                      </p:stCondLst>
                      <p:childTnLst>
                        <p:par>
                          <p:cTn id="8" fill="hold">
                            <p:stCondLst>
                              <p:cond delay="0"/>
                            </p:stCondLst>
                            <p:childTnLst>
                              <p:par>
                                <p:cTn id="9" presetID="42"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fade">
                                      <p:cBhvr>
                                        <p:cTn id="11" dur="1000"/>
                                        <p:tgtEl>
                                          <p:spTgt spid="6"/>
                                        </p:tgtEl>
                                      </p:cBhvr>
                                    </p:animEffect>
                                    <p:anim calcmode="lin" valueType="num">
                                      <p:cBhvr>
                                        <p:cTn id="12" dur="1000" fill="hold"/>
                                        <p:tgtEl>
                                          <p:spTgt spid="6"/>
                                        </p:tgtEl>
                                        <p:attrNameLst>
                                          <p:attrName>ppt_x</p:attrName>
                                        </p:attrNameLst>
                                      </p:cBhvr>
                                      <p:tavLst>
                                        <p:tav tm="0">
                                          <p:val>
                                            <p:strVal val="#ppt_x"/>
                                          </p:val>
                                        </p:tav>
                                        <p:tav tm="100000">
                                          <p:val>
                                            <p:strVal val="#ppt_x"/>
                                          </p:val>
                                        </p:tav>
                                      </p:tavLst>
                                    </p:anim>
                                    <p:anim calcmode="lin" valueType="num">
                                      <p:cBhvr>
                                        <p:cTn id="13"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6" grpId="0" bldLvl="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五边形 1"/>
          <p:cNvSpPr/>
          <p:nvPr/>
        </p:nvSpPr>
        <p:spPr>
          <a:xfrm>
            <a:off x="3791395" y="268412"/>
            <a:ext cx="1794048" cy="432104"/>
          </a:xfrm>
          <a:prstGeom prst="homePlate">
            <a:avLst/>
          </a:prstGeom>
          <a:solidFill>
            <a:schemeClr val="bg1">
              <a:lumMod val="95000"/>
            </a:schemeClr>
          </a:solidFill>
          <a:ln w="25400">
            <a:gradFill flip="none" rotWithShape="1">
              <a:gsLst>
                <a:gs pos="0">
                  <a:schemeClr val="bg1">
                    <a:lumMod val="75000"/>
                  </a:schemeClr>
                </a:gs>
                <a:gs pos="100000">
                  <a:schemeClr val="bg1"/>
                </a:gs>
              </a:gsLst>
              <a:lin ang="2700000" scaled="1"/>
            </a:gradFill>
          </a:ln>
          <a:effectLst>
            <a:innerShdw blurRad="889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a:solidFill>
                  <a:schemeClr val="tx1"/>
                </a:solidFill>
              </a:rPr>
              <a:t>对比必求真</a:t>
            </a:r>
            <a:endParaRPr lang="zh-CN" altLang="en-US" b="1">
              <a:solidFill>
                <a:schemeClr val="tx1"/>
              </a:solidFill>
            </a:endParaRPr>
          </a:p>
        </p:txBody>
      </p:sp>
      <p:sp>
        <p:nvSpPr>
          <p:cNvPr id="3" name="五边形 2"/>
          <p:cNvSpPr/>
          <p:nvPr/>
        </p:nvSpPr>
        <p:spPr>
          <a:xfrm>
            <a:off x="5880100" y="268605"/>
            <a:ext cx="1445895" cy="431800"/>
          </a:xfrm>
          <a:prstGeom prst="homePlate">
            <a:avLst/>
          </a:prstGeom>
          <a:solidFill>
            <a:schemeClr val="bg1">
              <a:lumMod val="95000"/>
            </a:schemeClr>
          </a:solidFill>
          <a:ln w="25400">
            <a:gradFill flip="none" rotWithShape="1">
              <a:gsLst>
                <a:gs pos="0">
                  <a:schemeClr val="bg1">
                    <a:lumMod val="75000"/>
                  </a:schemeClr>
                </a:gs>
                <a:gs pos="100000">
                  <a:schemeClr val="bg1"/>
                </a:gs>
              </a:gsLst>
              <a:lin ang="2700000" scaled="1"/>
            </a:gradFill>
          </a:ln>
          <a:effectLst>
            <a:innerShdw blurRad="889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a:solidFill>
                  <a:schemeClr val="tx2"/>
                </a:solidFill>
              </a:rPr>
              <a:t>复习需全面</a:t>
            </a:r>
            <a:endParaRPr lang="zh-CN" altLang="en-US" b="1">
              <a:solidFill>
                <a:schemeClr val="tx2"/>
              </a:solidFill>
            </a:endParaRPr>
          </a:p>
        </p:txBody>
      </p:sp>
      <p:sp>
        <p:nvSpPr>
          <p:cNvPr id="4" name="五边形 3"/>
          <p:cNvSpPr/>
          <p:nvPr/>
        </p:nvSpPr>
        <p:spPr>
          <a:xfrm>
            <a:off x="7464425" y="268605"/>
            <a:ext cx="1445895" cy="431800"/>
          </a:xfrm>
          <a:prstGeom prst="homePlate">
            <a:avLst/>
          </a:prstGeom>
          <a:solidFill>
            <a:schemeClr val="bg1">
              <a:lumMod val="95000"/>
            </a:schemeClr>
          </a:solidFill>
          <a:ln w="25400">
            <a:gradFill flip="none" rotWithShape="1">
              <a:gsLst>
                <a:gs pos="0">
                  <a:schemeClr val="bg1">
                    <a:lumMod val="75000"/>
                  </a:schemeClr>
                </a:gs>
                <a:gs pos="100000">
                  <a:schemeClr val="bg1"/>
                </a:gs>
              </a:gsLst>
              <a:lin ang="2700000" scaled="1"/>
            </a:gradFill>
          </a:ln>
          <a:effectLst>
            <a:innerShdw blurRad="889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a:solidFill>
                  <a:schemeClr val="tx1"/>
                </a:solidFill>
              </a:rPr>
              <a:t>研题摸规律</a:t>
            </a:r>
            <a:endParaRPr lang="zh-CN" altLang="en-US" b="1">
              <a:solidFill>
                <a:schemeClr val="tx1"/>
              </a:solidFill>
            </a:endParaRPr>
          </a:p>
        </p:txBody>
      </p:sp>
      <p:sp>
        <p:nvSpPr>
          <p:cNvPr id="5" name="五边形 4"/>
          <p:cNvSpPr/>
          <p:nvPr/>
        </p:nvSpPr>
        <p:spPr>
          <a:xfrm>
            <a:off x="8900160" y="268605"/>
            <a:ext cx="1516380" cy="431800"/>
          </a:xfrm>
          <a:prstGeom prst="homePlate">
            <a:avLst/>
          </a:prstGeom>
          <a:solidFill>
            <a:schemeClr val="bg1">
              <a:lumMod val="95000"/>
            </a:schemeClr>
          </a:solidFill>
          <a:ln w="25400">
            <a:gradFill flip="none" rotWithShape="1">
              <a:gsLst>
                <a:gs pos="0">
                  <a:schemeClr val="bg1">
                    <a:lumMod val="75000"/>
                  </a:schemeClr>
                </a:gs>
                <a:gs pos="100000">
                  <a:schemeClr val="bg1"/>
                </a:gs>
              </a:gsLst>
              <a:lin ang="2700000" scaled="1"/>
            </a:gradFill>
          </a:ln>
          <a:effectLst>
            <a:innerShdw blurRad="889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smtClean="0">
                <a:solidFill>
                  <a:schemeClr val="tx1"/>
                </a:solidFill>
              </a:rPr>
              <a:t>选题讲科学</a:t>
            </a:r>
            <a:endParaRPr lang="zh-CN" altLang="en-US" b="1" smtClean="0">
              <a:solidFill>
                <a:schemeClr val="tx1"/>
              </a:solidFill>
            </a:endParaRPr>
          </a:p>
        </p:txBody>
      </p:sp>
      <p:sp>
        <p:nvSpPr>
          <p:cNvPr id="9" name="五边形 8"/>
          <p:cNvSpPr/>
          <p:nvPr/>
        </p:nvSpPr>
        <p:spPr>
          <a:xfrm>
            <a:off x="10678795" y="268605"/>
            <a:ext cx="1483360" cy="431800"/>
          </a:xfrm>
          <a:prstGeom prst="homePlate">
            <a:avLst/>
          </a:prstGeom>
          <a:solidFill>
            <a:schemeClr val="bg1">
              <a:lumMod val="95000"/>
            </a:schemeClr>
          </a:solidFill>
          <a:ln w="25400">
            <a:gradFill flip="none" rotWithShape="1">
              <a:gsLst>
                <a:gs pos="0">
                  <a:schemeClr val="bg1">
                    <a:lumMod val="75000"/>
                  </a:schemeClr>
                </a:gs>
                <a:gs pos="100000">
                  <a:schemeClr val="bg1"/>
                </a:gs>
              </a:gsLst>
              <a:lin ang="2700000" scaled="1"/>
            </a:gradFill>
          </a:ln>
          <a:effectLst>
            <a:innerShdw blurRad="889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mtClean="0">
                <a:solidFill>
                  <a:schemeClr val="accent5"/>
                </a:solidFill>
              </a:rPr>
              <a:t>讲解重拓展</a:t>
            </a:r>
            <a:endParaRPr lang="zh-CN" altLang="en-US" smtClean="0">
              <a:solidFill>
                <a:schemeClr val="accent5"/>
              </a:solidFill>
            </a:endParaRPr>
          </a:p>
        </p:txBody>
      </p:sp>
      <p:sp>
        <p:nvSpPr>
          <p:cNvPr id="11269" name="文本框 99"/>
          <p:cNvSpPr txBox="1"/>
          <p:nvPr/>
        </p:nvSpPr>
        <p:spPr>
          <a:xfrm>
            <a:off x="479425" y="3213100"/>
            <a:ext cx="10984865" cy="3692525"/>
          </a:xfrm>
          <a:prstGeom prst="rect">
            <a:avLst/>
          </a:prstGeom>
          <a:noFill/>
          <a:ln w="9525">
            <a:noFill/>
          </a:ln>
        </p:spPr>
        <p:txBody>
          <a:bodyPr wrap="square" anchor="t" anchorCtr="0">
            <a:spAutoFit/>
          </a:bodyPr>
          <a:p>
            <a:pPr>
              <a:spcBef>
                <a:spcPct val="20000"/>
              </a:spcBef>
              <a:buClrTx/>
              <a:buFontTx/>
            </a:pPr>
            <a:r>
              <a:rPr lang="en-US" altLang="zh-CN" sz="3000" b="1">
                <a:latin typeface="黑体" panose="02010609060101010101" charset="-122"/>
                <a:ea typeface="黑体" panose="02010609060101010101" charset="-122"/>
                <a:sym typeface="+mn-ea"/>
              </a:rPr>
              <a:t>4.</a:t>
            </a:r>
            <a:r>
              <a:rPr lang="zh-CN" altLang="zh-CN" sz="3000" b="1">
                <a:latin typeface="黑体" panose="02010609060101010101" charset="-122"/>
                <a:ea typeface="黑体" panose="02010609060101010101" charset="-122"/>
                <a:sym typeface="+mn-ea"/>
              </a:rPr>
              <a:t>由甲骨文发展而来的汉字,不仅是一种传情达意的工具,还是联结和维系中华民族的根。观察下面有关甲骨文的图示,从中可以提取到的信息是</a:t>
            </a:r>
            <a:endParaRPr lang="zh-CN" altLang="zh-CN" sz="3000" b="1">
              <a:latin typeface="黑体" panose="02010609060101010101" charset="-122"/>
              <a:ea typeface="黑体" panose="02010609060101010101" charset="-122"/>
              <a:sym typeface="+mn-ea"/>
            </a:endParaRPr>
          </a:p>
          <a:p>
            <a:pPr>
              <a:spcBef>
                <a:spcPct val="20000"/>
              </a:spcBef>
              <a:buClrTx/>
              <a:buFontTx/>
            </a:pPr>
            <a:r>
              <a:rPr lang="zh-CN" altLang="zh-CN" sz="3000" b="1">
                <a:latin typeface="黑体" panose="02010609060101010101" charset="-122"/>
                <a:ea typeface="黑体" panose="02010609060101010101" charset="-122"/>
                <a:sym typeface="+mn-ea"/>
              </a:rPr>
              <a:t>A.记录中华文明的起源           </a:t>
            </a:r>
            <a:endParaRPr lang="zh-CN" altLang="zh-CN" sz="3000" b="1">
              <a:latin typeface="黑体" panose="02010609060101010101" charset="-122"/>
              <a:ea typeface="黑体" panose="02010609060101010101" charset="-122"/>
            </a:endParaRPr>
          </a:p>
          <a:p>
            <a:pPr>
              <a:spcBef>
                <a:spcPct val="20000"/>
              </a:spcBef>
              <a:buClrTx/>
              <a:buFontTx/>
            </a:pPr>
            <a:r>
              <a:rPr lang="zh-CN" altLang="zh-CN" sz="3000" b="1">
                <a:latin typeface="黑体" panose="02010609060101010101" charset="-122"/>
                <a:ea typeface="黑体" panose="02010609060101010101" charset="-122"/>
                <a:sym typeface="+mn-ea"/>
              </a:rPr>
              <a:t>B.具备汉字的构成方法,是比较成熟的文字</a:t>
            </a:r>
            <a:endParaRPr lang="zh-CN" altLang="zh-CN" sz="3000" b="1">
              <a:latin typeface="黑体" panose="02010609060101010101" charset="-122"/>
              <a:ea typeface="黑体" panose="02010609060101010101" charset="-122"/>
            </a:endParaRPr>
          </a:p>
          <a:p>
            <a:pPr>
              <a:spcBef>
                <a:spcPct val="20000"/>
              </a:spcBef>
              <a:buClrTx/>
              <a:buFontTx/>
            </a:pPr>
            <a:r>
              <a:rPr lang="zh-CN" altLang="zh-CN" sz="3000" b="1">
                <a:latin typeface="黑体" panose="02010609060101010101" charset="-122"/>
                <a:ea typeface="黑体" panose="02010609060101010101" charset="-122"/>
                <a:sym typeface="+mn-ea"/>
              </a:rPr>
              <a:t>C.了解商周时期的历史           </a:t>
            </a:r>
            <a:endParaRPr lang="zh-CN" altLang="zh-CN" sz="3000" b="1">
              <a:latin typeface="黑体" panose="02010609060101010101" charset="-122"/>
              <a:ea typeface="黑体" panose="02010609060101010101" charset="-122"/>
            </a:endParaRPr>
          </a:p>
          <a:p>
            <a:pPr>
              <a:spcBef>
                <a:spcPct val="20000"/>
              </a:spcBef>
              <a:buClrTx/>
              <a:buFontTx/>
            </a:pPr>
            <a:r>
              <a:rPr lang="zh-CN" altLang="zh-CN" sz="3000" b="1">
                <a:latin typeface="黑体" panose="02010609060101010101" charset="-122"/>
                <a:ea typeface="黑体" panose="02010609060101010101" charset="-122"/>
                <a:sym typeface="+mn-ea"/>
              </a:rPr>
              <a:t>D.是世界上年代最早、体系较为完整的文字</a:t>
            </a:r>
            <a:endParaRPr lang="zh-CN" altLang="en-US" sz="3000" b="1">
              <a:latin typeface="黑体" panose="02010609060101010101" charset="-122"/>
              <a:ea typeface="黑体" panose="02010609060101010101" charset="-122"/>
            </a:endParaRPr>
          </a:p>
        </p:txBody>
      </p:sp>
      <p:sp>
        <p:nvSpPr>
          <p:cNvPr id="6" name="文本框 5"/>
          <p:cNvSpPr txBox="1"/>
          <p:nvPr/>
        </p:nvSpPr>
        <p:spPr>
          <a:xfrm>
            <a:off x="407035" y="836295"/>
            <a:ext cx="9878060" cy="1814830"/>
          </a:xfrm>
          <a:prstGeom prst="rect">
            <a:avLst/>
          </a:prstGeom>
          <a:solidFill>
            <a:schemeClr val="bg1"/>
          </a:solidFill>
        </p:spPr>
        <p:txBody>
          <a:bodyPr wrap="square" rtlCol="0">
            <a:spAutoFit/>
          </a:bodyPr>
          <a:p>
            <a:r>
              <a:rPr lang="zh-CN" altLang="en-US" sz="2800" b="1" i="1" dirty="0">
                <a:solidFill>
                  <a:srgbClr val="FF0000"/>
                </a:solidFill>
                <a:latin typeface="黑体" panose="02010609060101010101" charset="-122"/>
                <a:ea typeface="黑体" panose="02010609060101010101" charset="-122"/>
              </a:rPr>
              <a:t>知识拓展：</a:t>
            </a:r>
            <a:endParaRPr lang="zh-CN" altLang="en-US" sz="2800" b="1" i="1" dirty="0">
              <a:solidFill>
                <a:srgbClr val="FF0000"/>
              </a:solidFill>
              <a:latin typeface="黑体" panose="02010609060101010101" charset="-122"/>
              <a:ea typeface="黑体" panose="02010609060101010101" charset="-122"/>
            </a:endParaRPr>
          </a:p>
          <a:p>
            <a:r>
              <a:rPr lang="en-US" altLang="zh-CN" sz="2800" b="1" dirty="0">
                <a:solidFill>
                  <a:srgbClr val="0000FF"/>
                </a:solidFill>
                <a:latin typeface="黑体" panose="02010609060101010101" charset="-122"/>
                <a:ea typeface="黑体" panose="02010609060101010101" charset="-122"/>
              </a:rPr>
              <a:t>1.</a:t>
            </a:r>
            <a:r>
              <a:rPr lang="zh-CN" altLang="en-US" sz="2800" b="1" dirty="0">
                <a:solidFill>
                  <a:srgbClr val="0000FF"/>
                </a:solidFill>
                <a:latin typeface="黑体" panose="02010609060101010101" charset="-122"/>
                <a:ea typeface="黑体" panose="02010609060101010101" charset="-122"/>
              </a:rPr>
              <a:t>汉字的演变（书写材料、字体、文化的传承、秦统一文字、汉许慎《说文解字》解读定性）</a:t>
            </a:r>
            <a:endParaRPr lang="zh-CN" sz="2800" b="1" dirty="0">
              <a:solidFill>
                <a:srgbClr val="0000FF"/>
              </a:solidFill>
              <a:latin typeface="黑体" panose="02010609060101010101" charset="-122"/>
              <a:ea typeface="黑体" panose="02010609060101010101" charset="-122"/>
            </a:endParaRPr>
          </a:p>
          <a:p>
            <a:r>
              <a:rPr lang="en-US" sz="2800" b="1" dirty="0">
                <a:solidFill>
                  <a:srgbClr val="0000FF"/>
                </a:solidFill>
                <a:latin typeface="黑体" panose="02010609060101010101" charset="-122"/>
                <a:ea typeface="黑体" panose="02010609060101010101" charset="-122"/>
              </a:rPr>
              <a:t>2.</a:t>
            </a:r>
            <a:r>
              <a:rPr lang="zh-CN" altLang="en-US" sz="2800" b="1" dirty="0">
                <a:solidFill>
                  <a:srgbClr val="0000FF"/>
                </a:solidFill>
                <a:latin typeface="黑体" panose="02010609060101010101" charset="-122"/>
                <a:ea typeface="黑体" panose="02010609060101010101" charset="-122"/>
              </a:rPr>
              <a:t>古文字的释读</a:t>
            </a:r>
            <a:r>
              <a:rPr lang="en-US" altLang="zh-CN" sz="2800" b="1" dirty="0">
                <a:solidFill>
                  <a:srgbClr val="0000FF"/>
                </a:solidFill>
                <a:latin typeface="黑体" panose="02010609060101010101" charset="-122"/>
                <a:ea typeface="黑体" panose="02010609060101010101" charset="-122"/>
              </a:rPr>
              <a:t>/</a:t>
            </a:r>
            <a:r>
              <a:rPr lang="zh-CN" altLang="en-US" sz="2800" b="1" dirty="0">
                <a:solidFill>
                  <a:srgbClr val="0000FF"/>
                </a:solidFill>
                <a:latin typeface="黑体" panose="02010609060101010101" charset="-122"/>
                <a:ea typeface="黑体" panose="02010609060101010101" charset="-122"/>
              </a:rPr>
              <a:t>中华文化源远流长一脉相承</a:t>
            </a:r>
            <a:endParaRPr lang="zh-CN" altLang="en-US" sz="2800" b="1" dirty="0">
              <a:solidFill>
                <a:srgbClr val="0000FF"/>
              </a:solidFill>
              <a:latin typeface="黑体" panose="02010609060101010101" charset="-122"/>
              <a:ea typeface="黑体" panose="02010609060101010101" charset="-122"/>
            </a:endParaRPr>
          </a:p>
        </p:txBody>
      </p:sp>
      <p:pic>
        <p:nvPicPr>
          <p:cNvPr id="13342" name="图片 13"/>
          <p:cNvPicPr/>
          <p:nvPr/>
        </p:nvPicPr>
        <p:blipFill>
          <a:blip r:embed="rId1"/>
          <a:stretch>
            <a:fillRect/>
          </a:stretch>
        </p:blipFill>
        <p:spPr>
          <a:xfrm>
            <a:off x="8040370" y="4436745"/>
            <a:ext cx="3423920" cy="1497965"/>
          </a:xfrm>
          <a:prstGeom prst="rect">
            <a:avLst/>
          </a:prstGeom>
          <a:noFill/>
          <a:ln w="9525">
            <a:noFill/>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mph" presetSubtype="0" autoRev="1" fill="hold" grpId="0" nodeType="withEffect">
                                  <p:stCondLst>
                                    <p:cond delay="0"/>
                                  </p:stCondLst>
                                  <p:childTnLst>
                                    <p:animScale>
                                      <p:cBhvr>
                                        <p:cTn id="6" dur="300" fill="hold"/>
                                        <p:tgtEl>
                                          <p:spTgt spid="2"/>
                                        </p:tgtEl>
                                      </p:cBhvr>
                                      <p:by x="120000" y="120000"/>
                                    </p:animScale>
                                  </p:childTnLst>
                                </p:cTn>
                              </p:par>
                            </p:childTnLst>
                          </p:cTn>
                        </p:par>
                      </p:childTnLst>
                    </p:cTn>
                  </p:par>
                  <p:par>
                    <p:cTn id="7" fill="hold">
                      <p:stCondLst>
                        <p:cond delay="indefinite"/>
                      </p:stCondLst>
                      <p:childTnLst>
                        <p:par>
                          <p:cTn id="8" fill="hold">
                            <p:stCondLst>
                              <p:cond delay="0"/>
                            </p:stCondLst>
                            <p:childTnLst>
                              <p:par>
                                <p:cTn id="9" presetID="42"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fade">
                                      <p:cBhvr>
                                        <p:cTn id="11" dur="1000"/>
                                        <p:tgtEl>
                                          <p:spTgt spid="6"/>
                                        </p:tgtEl>
                                      </p:cBhvr>
                                    </p:animEffect>
                                    <p:anim calcmode="lin" valueType="num">
                                      <p:cBhvr>
                                        <p:cTn id="12" dur="1000" fill="hold"/>
                                        <p:tgtEl>
                                          <p:spTgt spid="6"/>
                                        </p:tgtEl>
                                        <p:attrNameLst>
                                          <p:attrName>ppt_x</p:attrName>
                                        </p:attrNameLst>
                                      </p:cBhvr>
                                      <p:tavLst>
                                        <p:tav tm="0">
                                          <p:val>
                                            <p:strVal val="#ppt_x"/>
                                          </p:val>
                                        </p:tav>
                                        <p:tav tm="100000">
                                          <p:val>
                                            <p:strVal val="#ppt_x"/>
                                          </p:val>
                                        </p:tav>
                                      </p:tavLst>
                                    </p:anim>
                                    <p:anim calcmode="lin" valueType="num">
                                      <p:cBhvr>
                                        <p:cTn id="13"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6" grpId="0" bldLvl="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五边形 1"/>
          <p:cNvSpPr/>
          <p:nvPr/>
        </p:nvSpPr>
        <p:spPr>
          <a:xfrm>
            <a:off x="3791395" y="268412"/>
            <a:ext cx="1794048" cy="432104"/>
          </a:xfrm>
          <a:prstGeom prst="homePlate">
            <a:avLst/>
          </a:prstGeom>
          <a:solidFill>
            <a:schemeClr val="bg1">
              <a:lumMod val="95000"/>
            </a:schemeClr>
          </a:solidFill>
          <a:ln w="25400">
            <a:gradFill flip="none" rotWithShape="1">
              <a:gsLst>
                <a:gs pos="0">
                  <a:schemeClr val="bg1">
                    <a:lumMod val="75000"/>
                  </a:schemeClr>
                </a:gs>
                <a:gs pos="100000">
                  <a:schemeClr val="bg1"/>
                </a:gs>
              </a:gsLst>
              <a:lin ang="2700000" scaled="1"/>
            </a:gradFill>
          </a:ln>
          <a:effectLst>
            <a:innerShdw blurRad="889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a:solidFill>
                  <a:schemeClr val="tx1"/>
                </a:solidFill>
              </a:rPr>
              <a:t>对比必求真</a:t>
            </a:r>
            <a:endParaRPr lang="zh-CN" altLang="en-US" b="1">
              <a:solidFill>
                <a:schemeClr val="tx1"/>
              </a:solidFill>
            </a:endParaRPr>
          </a:p>
        </p:txBody>
      </p:sp>
      <p:sp>
        <p:nvSpPr>
          <p:cNvPr id="3" name="五边形 2"/>
          <p:cNvSpPr/>
          <p:nvPr/>
        </p:nvSpPr>
        <p:spPr>
          <a:xfrm>
            <a:off x="5880100" y="268605"/>
            <a:ext cx="1445895" cy="431800"/>
          </a:xfrm>
          <a:prstGeom prst="homePlate">
            <a:avLst/>
          </a:prstGeom>
          <a:solidFill>
            <a:schemeClr val="bg1">
              <a:lumMod val="95000"/>
            </a:schemeClr>
          </a:solidFill>
          <a:ln w="25400">
            <a:gradFill flip="none" rotWithShape="1">
              <a:gsLst>
                <a:gs pos="0">
                  <a:schemeClr val="bg1">
                    <a:lumMod val="75000"/>
                  </a:schemeClr>
                </a:gs>
                <a:gs pos="100000">
                  <a:schemeClr val="bg1"/>
                </a:gs>
              </a:gsLst>
              <a:lin ang="2700000" scaled="1"/>
            </a:gradFill>
          </a:ln>
          <a:effectLst>
            <a:innerShdw blurRad="889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a:solidFill>
                  <a:schemeClr val="tx2"/>
                </a:solidFill>
              </a:rPr>
              <a:t>复习需全面</a:t>
            </a:r>
            <a:endParaRPr lang="zh-CN" altLang="en-US" b="1">
              <a:solidFill>
                <a:schemeClr val="tx2"/>
              </a:solidFill>
            </a:endParaRPr>
          </a:p>
        </p:txBody>
      </p:sp>
      <p:sp>
        <p:nvSpPr>
          <p:cNvPr id="4" name="五边形 3"/>
          <p:cNvSpPr/>
          <p:nvPr/>
        </p:nvSpPr>
        <p:spPr>
          <a:xfrm>
            <a:off x="7464425" y="268605"/>
            <a:ext cx="1445895" cy="431800"/>
          </a:xfrm>
          <a:prstGeom prst="homePlate">
            <a:avLst/>
          </a:prstGeom>
          <a:solidFill>
            <a:schemeClr val="bg1">
              <a:lumMod val="95000"/>
            </a:schemeClr>
          </a:solidFill>
          <a:ln w="25400">
            <a:gradFill flip="none" rotWithShape="1">
              <a:gsLst>
                <a:gs pos="0">
                  <a:schemeClr val="bg1">
                    <a:lumMod val="75000"/>
                  </a:schemeClr>
                </a:gs>
                <a:gs pos="100000">
                  <a:schemeClr val="bg1"/>
                </a:gs>
              </a:gsLst>
              <a:lin ang="2700000" scaled="1"/>
            </a:gradFill>
          </a:ln>
          <a:effectLst>
            <a:innerShdw blurRad="889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a:solidFill>
                  <a:schemeClr val="tx1"/>
                </a:solidFill>
              </a:rPr>
              <a:t>研题摸规律</a:t>
            </a:r>
            <a:endParaRPr lang="zh-CN" altLang="en-US" b="1">
              <a:solidFill>
                <a:schemeClr val="tx1"/>
              </a:solidFill>
            </a:endParaRPr>
          </a:p>
        </p:txBody>
      </p:sp>
      <p:sp>
        <p:nvSpPr>
          <p:cNvPr id="5" name="五边形 4"/>
          <p:cNvSpPr/>
          <p:nvPr/>
        </p:nvSpPr>
        <p:spPr>
          <a:xfrm>
            <a:off x="8900160" y="268605"/>
            <a:ext cx="1516380" cy="431800"/>
          </a:xfrm>
          <a:prstGeom prst="homePlate">
            <a:avLst/>
          </a:prstGeom>
          <a:solidFill>
            <a:schemeClr val="bg1">
              <a:lumMod val="95000"/>
            </a:schemeClr>
          </a:solidFill>
          <a:ln w="25400">
            <a:gradFill flip="none" rotWithShape="1">
              <a:gsLst>
                <a:gs pos="0">
                  <a:schemeClr val="bg1">
                    <a:lumMod val="75000"/>
                  </a:schemeClr>
                </a:gs>
                <a:gs pos="100000">
                  <a:schemeClr val="bg1"/>
                </a:gs>
              </a:gsLst>
              <a:lin ang="2700000" scaled="1"/>
            </a:gradFill>
          </a:ln>
          <a:effectLst>
            <a:innerShdw blurRad="889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smtClean="0">
                <a:solidFill>
                  <a:schemeClr val="tx1"/>
                </a:solidFill>
              </a:rPr>
              <a:t>选题讲科学</a:t>
            </a:r>
            <a:endParaRPr lang="zh-CN" altLang="en-US" b="1" smtClean="0">
              <a:solidFill>
                <a:schemeClr val="tx1"/>
              </a:solidFill>
            </a:endParaRPr>
          </a:p>
        </p:txBody>
      </p:sp>
      <p:sp>
        <p:nvSpPr>
          <p:cNvPr id="9" name="五边形 8"/>
          <p:cNvSpPr/>
          <p:nvPr/>
        </p:nvSpPr>
        <p:spPr>
          <a:xfrm>
            <a:off x="10678795" y="268605"/>
            <a:ext cx="1483360" cy="431800"/>
          </a:xfrm>
          <a:prstGeom prst="homePlate">
            <a:avLst/>
          </a:prstGeom>
          <a:solidFill>
            <a:schemeClr val="bg1">
              <a:lumMod val="95000"/>
            </a:schemeClr>
          </a:solidFill>
          <a:ln w="25400">
            <a:gradFill flip="none" rotWithShape="1">
              <a:gsLst>
                <a:gs pos="0">
                  <a:schemeClr val="bg1">
                    <a:lumMod val="75000"/>
                  </a:schemeClr>
                </a:gs>
                <a:gs pos="100000">
                  <a:schemeClr val="bg1"/>
                </a:gs>
              </a:gsLst>
              <a:lin ang="2700000" scaled="1"/>
            </a:gradFill>
          </a:ln>
          <a:effectLst>
            <a:innerShdw blurRad="889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mtClean="0">
                <a:solidFill>
                  <a:schemeClr val="accent5"/>
                </a:solidFill>
              </a:rPr>
              <a:t>讲解重拓展</a:t>
            </a:r>
            <a:endParaRPr lang="zh-CN" altLang="en-US" smtClean="0">
              <a:solidFill>
                <a:schemeClr val="accent5"/>
              </a:solidFill>
            </a:endParaRPr>
          </a:p>
        </p:txBody>
      </p:sp>
      <p:sp>
        <p:nvSpPr>
          <p:cNvPr id="11269" name="文本框 99"/>
          <p:cNvSpPr txBox="1"/>
          <p:nvPr/>
        </p:nvSpPr>
        <p:spPr>
          <a:xfrm>
            <a:off x="407035" y="2420620"/>
            <a:ext cx="10984865" cy="4153535"/>
          </a:xfrm>
          <a:prstGeom prst="rect">
            <a:avLst/>
          </a:prstGeom>
          <a:noFill/>
          <a:ln w="9525">
            <a:noFill/>
          </a:ln>
        </p:spPr>
        <p:txBody>
          <a:bodyPr wrap="square" anchor="t" anchorCtr="0">
            <a:spAutoFit/>
          </a:bodyPr>
          <a:p>
            <a:pPr>
              <a:spcBef>
                <a:spcPct val="20000"/>
              </a:spcBef>
              <a:buClrTx/>
              <a:buFontTx/>
            </a:pPr>
            <a:r>
              <a:rPr lang="en-US" altLang="zh-CN" sz="2400" b="1">
                <a:latin typeface="黑体" panose="02010609060101010101" charset="-122"/>
                <a:ea typeface="黑体" panose="02010609060101010101" charset="-122"/>
                <a:sym typeface="宋体" panose="02010600030101010101" pitchFamily="2" charset="-122"/>
              </a:rPr>
              <a:t>5</a:t>
            </a:r>
            <a:r>
              <a:rPr lang="zh-CN" altLang="zh-CN" sz="2400" b="1">
                <a:latin typeface="黑体" panose="02010609060101010101" charset="-122"/>
                <a:ea typeface="黑体" panose="02010609060101010101" charset="-122"/>
                <a:sym typeface="宋体" panose="02010600030101010101" pitchFamily="2" charset="-122"/>
              </a:rPr>
              <a:t>.《东京梦华录》记载:“街南桑家瓦子,近北则中瓦,次里瓦,其中大小勾栏50余座……瓦中多有货药、卖卦、饮食、剃剪、纸画、令曲之类。终日居此,不觉抵暮。”这一现象说明了宋代</a:t>
            </a:r>
            <a:endParaRPr lang="zh-CN" altLang="zh-CN" sz="2400" b="1">
              <a:latin typeface="黑体" panose="02010609060101010101" charset="-122"/>
              <a:ea typeface="黑体" panose="02010609060101010101" charset="-122"/>
              <a:sym typeface="宋体" panose="02010600030101010101" pitchFamily="2" charset="-122"/>
            </a:endParaRPr>
          </a:p>
          <a:p>
            <a:pPr>
              <a:spcBef>
                <a:spcPct val="20000"/>
              </a:spcBef>
              <a:buClrTx/>
              <a:buFontTx/>
            </a:pPr>
            <a:r>
              <a:rPr lang="zh-CN" altLang="zh-CN" sz="2400" b="1">
                <a:latin typeface="黑体" panose="02010609060101010101" charset="-122"/>
                <a:ea typeface="黑体" panose="02010609060101010101" charset="-122"/>
                <a:sym typeface="宋体" panose="02010600030101010101" pitchFamily="2" charset="-122"/>
              </a:rPr>
              <a:t>A.经济重心的南移　　B.达官贵人的需要     </a:t>
            </a:r>
            <a:endParaRPr lang="zh-CN" altLang="zh-CN" sz="2400" b="1">
              <a:latin typeface="黑体" panose="02010609060101010101" charset="-122"/>
              <a:ea typeface="黑体" panose="02010609060101010101" charset="-122"/>
              <a:sym typeface="宋体" panose="02010600030101010101" pitchFamily="2" charset="-122"/>
            </a:endParaRPr>
          </a:p>
          <a:p>
            <a:pPr>
              <a:spcBef>
                <a:spcPct val="20000"/>
              </a:spcBef>
              <a:buClrTx/>
              <a:buFontTx/>
            </a:pPr>
            <a:r>
              <a:rPr lang="zh-CN" altLang="zh-CN" sz="2400" b="1">
                <a:latin typeface="黑体" panose="02010609060101010101" charset="-122"/>
                <a:ea typeface="黑体" panose="02010609060101010101" charset="-122"/>
                <a:sym typeface="宋体" panose="02010600030101010101" pitchFamily="2" charset="-122"/>
              </a:rPr>
              <a:t>C.城市商业的繁荣　　D.海外贸易的兴盛</a:t>
            </a:r>
            <a:endParaRPr lang="zh-CN" altLang="zh-CN" sz="2400" b="1">
              <a:latin typeface="黑体" panose="02010609060101010101" charset="-122"/>
              <a:ea typeface="黑体" panose="02010609060101010101" charset="-122"/>
              <a:sym typeface="宋体" panose="02010600030101010101" pitchFamily="2" charset="-122"/>
            </a:endParaRPr>
          </a:p>
          <a:p>
            <a:pPr>
              <a:spcBef>
                <a:spcPct val="20000"/>
              </a:spcBef>
              <a:buClrTx/>
              <a:buFontTx/>
            </a:pPr>
            <a:r>
              <a:rPr lang="en-US" altLang="zh-CN" sz="2400" b="1">
                <a:latin typeface="黑体" panose="02010609060101010101" charset="-122"/>
                <a:ea typeface="黑体" panose="02010609060101010101" charset="-122"/>
                <a:sym typeface="宋体" panose="02010600030101010101" pitchFamily="2" charset="-122"/>
              </a:rPr>
              <a:t>6</a:t>
            </a:r>
            <a:r>
              <a:rPr lang="zh-CN" altLang="zh-CN" sz="2400" b="1">
                <a:latin typeface="黑体" panose="02010609060101010101" charset="-122"/>
                <a:ea typeface="黑体" panose="02010609060101010101" charset="-122"/>
                <a:sym typeface="宋体" panose="02010600030101010101" pitchFamily="2" charset="-122"/>
              </a:rPr>
              <a:t>.北宋初,四川地区使用铁钱,但携带很不方便。宋真宗时,成都16家富商联合发行一种纸币,叫做“交子”,用来代替铁钱在市场上流通。南宋时,纸币的需要量更大,政府就大量印行纸币。这表明交子 </a:t>
            </a:r>
            <a:endParaRPr lang="zh-CN" altLang="zh-CN" sz="2400" b="1">
              <a:latin typeface="黑体" panose="02010609060101010101" charset="-122"/>
              <a:ea typeface="黑体" panose="02010609060101010101" charset="-122"/>
              <a:sym typeface="宋体" panose="02010600030101010101" pitchFamily="2" charset="-122"/>
            </a:endParaRPr>
          </a:p>
          <a:p>
            <a:pPr>
              <a:spcBef>
                <a:spcPct val="20000"/>
              </a:spcBef>
              <a:buClrTx/>
              <a:buFontTx/>
            </a:pPr>
            <a:r>
              <a:rPr lang="zh-CN" altLang="zh-CN" sz="2400" b="1">
                <a:latin typeface="黑体" panose="02010609060101010101" charset="-122"/>
                <a:ea typeface="黑体" panose="02010609060101010101" charset="-122"/>
                <a:sym typeface="宋体" panose="02010600030101010101" pitchFamily="2" charset="-122"/>
              </a:rPr>
              <a:t>A.具有市场流通交易凭证的功能          B.促进了宋代经济重心的南移</a:t>
            </a:r>
            <a:endParaRPr lang="zh-CN" altLang="zh-CN" sz="2400" b="1">
              <a:latin typeface="黑体" panose="02010609060101010101" charset="-122"/>
              <a:ea typeface="黑体" panose="02010609060101010101" charset="-122"/>
              <a:sym typeface="宋体" panose="02010600030101010101" pitchFamily="2" charset="-122"/>
            </a:endParaRPr>
          </a:p>
          <a:p>
            <a:pPr>
              <a:spcBef>
                <a:spcPct val="20000"/>
              </a:spcBef>
              <a:buClrTx/>
              <a:buFontTx/>
            </a:pPr>
            <a:r>
              <a:rPr lang="zh-CN" altLang="zh-CN" sz="2400" b="1">
                <a:latin typeface="黑体" panose="02010609060101010101" charset="-122"/>
                <a:ea typeface="黑体" panose="02010609060101010101" charset="-122"/>
                <a:sym typeface="宋体" panose="02010600030101010101" pitchFamily="2" charset="-122"/>
              </a:rPr>
              <a:t>C.是宋政府敛聚财富的主要手段          D.提高了四川富商的社会地位</a:t>
            </a:r>
            <a:endParaRPr lang="zh-CN" altLang="en-US" sz="2400" b="1">
              <a:latin typeface="黑体" panose="02010609060101010101" charset="-122"/>
              <a:ea typeface="黑体" panose="02010609060101010101" charset="-122"/>
            </a:endParaRPr>
          </a:p>
        </p:txBody>
      </p:sp>
      <p:sp>
        <p:nvSpPr>
          <p:cNvPr id="6" name="文本框 5"/>
          <p:cNvSpPr txBox="1"/>
          <p:nvPr/>
        </p:nvSpPr>
        <p:spPr>
          <a:xfrm>
            <a:off x="407035" y="836295"/>
            <a:ext cx="9878060" cy="1383665"/>
          </a:xfrm>
          <a:prstGeom prst="rect">
            <a:avLst/>
          </a:prstGeom>
          <a:solidFill>
            <a:schemeClr val="bg1"/>
          </a:solidFill>
        </p:spPr>
        <p:txBody>
          <a:bodyPr wrap="square" rtlCol="0">
            <a:spAutoFit/>
          </a:bodyPr>
          <a:p>
            <a:r>
              <a:rPr lang="zh-CN" altLang="en-US" sz="2800" b="1" i="1" dirty="0">
                <a:solidFill>
                  <a:srgbClr val="FF0000"/>
                </a:solidFill>
                <a:latin typeface="黑体" panose="02010609060101010101" charset="-122"/>
                <a:ea typeface="黑体" panose="02010609060101010101" charset="-122"/>
              </a:rPr>
              <a:t>知识拓展：</a:t>
            </a:r>
            <a:endParaRPr lang="zh-CN" altLang="en-US" sz="2800" b="1" i="1" dirty="0">
              <a:solidFill>
                <a:srgbClr val="FF0000"/>
              </a:solidFill>
              <a:latin typeface="黑体" panose="02010609060101010101" charset="-122"/>
              <a:ea typeface="黑体" panose="02010609060101010101" charset="-122"/>
            </a:endParaRPr>
          </a:p>
          <a:p>
            <a:r>
              <a:rPr lang="en-US" altLang="zh-CN" sz="2800" b="1" dirty="0">
                <a:solidFill>
                  <a:srgbClr val="0000FF"/>
                </a:solidFill>
                <a:latin typeface="黑体" panose="02010609060101010101" charset="-122"/>
                <a:ea typeface="黑体" panose="02010609060101010101" charset="-122"/>
              </a:rPr>
              <a:t>1.</a:t>
            </a:r>
            <a:r>
              <a:rPr lang="zh-CN" altLang="en-US" sz="2800" b="1" dirty="0">
                <a:solidFill>
                  <a:srgbClr val="0000FF"/>
                </a:solidFill>
                <a:latin typeface="黑体" panose="02010609060101010101" charset="-122"/>
                <a:ea typeface="黑体" panose="02010609060101010101" charset="-122"/>
              </a:rPr>
              <a:t>瓦子、勾栏、交子、会子</a:t>
            </a:r>
            <a:endParaRPr lang="zh-CN" sz="2800" b="1" dirty="0">
              <a:solidFill>
                <a:srgbClr val="0000FF"/>
              </a:solidFill>
              <a:latin typeface="黑体" panose="02010609060101010101" charset="-122"/>
              <a:ea typeface="黑体" panose="02010609060101010101" charset="-122"/>
            </a:endParaRPr>
          </a:p>
          <a:p>
            <a:r>
              <a:rPr lang="en-US" sz="2800" b="1" dirty="0">
                <a:solidFill>
                  <a:srgbClr val="0000FF"/>
                </a:solidFill>
                <a:latin typeface="黑体" panose="02010609060101010101" charset="-122"/>
                <a:ea typeface="黑体" panose="02010609060101010101" charset="-122"/>
              </a:rPr>
              <a:t>2.</a:t>
            </a:r>
            <a:r>
              <a:rPr lang="zh-CN" sz="2800" b="1" dirty="0">
                <a:solidFill>
                  <a:srgbClr val="0000FF"/>
                </a:solidFill>
                <a:latin typeface="黑体" panose="02010609060101010101" charset="-122"/>
                <a:ea typeface="黑体" panose="02010609060101010101" charset="-122"/>
              </a:rPr>
              <a:t>宋代商业、社会生活、娱乐方式</a:t>
            </a:r>
            <a:endParaRPr lang="zh-CN" sz="2800" b="1" dirty="0">
              <a:solidFill>
                <a:srgbClr val="0000FF"/>
              </a:solidFill>
              <a:latin typeface="黑体" panose="02010609060101010101" charset="-122"/>
              <a:ea typeface="黑体" panose="02010609060101010101"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mph" presetSubtype="0" autoRev="1" fill="hold" grpId="0" nodeType="withEffect">
                                  <p:stCondLst>
                                    <p:cond delay="0"/>
                                  </p:stCondLst>
                                  <p:childTnLst>
                                    <p:animScale>
                                      <p:cBhvr>
                                        <p:cTn id="6" dur="300" fill="hold"/>
                                        <p:tgtEl>
                                          <p:spTgt spid="2"/>
                                        </p:tgtEl>
                                      </p:cBhvr>
                                      <p:by x="120000" y="120000"/>
                                    </p:animScale>
                                  </p:childTnLst>
                                </p:cTn>
                              </p:par>
                            </p:childTnLst>
                          </p:cTn>
                        </p:par>
                      </p:childTnLst>
                    </p:cTn>
                  </p:par>
                  <p:par>
                    <p:cTn id="7" fill="hold">
                      <p:stCondLst>
                        <p:cond delay="indefinite"/>
                      </p:stCondLst>
                      <p:childTnLst>
                        <p:par>
                          <p:cTn id="8" fill="hold">
                            <p:stCondLst>
                              <p:cond delay="0"/>
                            </p:stCondLst>
                            <p:childTnLst>
                              <p:par>
                                <p:cTn id="9" presetID="42"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fade">
                                      <p:cBhvr>
                                        <p:cTn id="11" dur="1000"/>
                                        <p:tgtEl>
                                          <p:spTgt spid="6"/>
                                        </p:tgtEl>
                                      </p:cBhvr>
                                    </p:animEffect>
                                    <p:anim calcmode="lin" valueType="num">
                                      <p:cBhvr>
                                        <p:cTn id="12" dur="1000" fill="hold"/>
                                        <p:tgtEl>
                                          <p:spTgt spid="6"/>
                                        </p:tgtEl>
                                        <p:attrNameLst>
                                          <p:attrName>ppt_x</p:attrName>
                                        </p:attrNameLst>
                                      </p:cBhvr>
                                      <p:tavLst>
                                        <p:tav tm="0">
                                          <p:val>
                                            <p:strVal val="#ppt_x"/>
                                          </p:val>
                                        </p:tav>
                                        <p:tav tm="100000">
                                          <p:val>
                                            <p:strVal val="#ppt_x"/>
                                          </p:val>
                                        </p:tav>
                                      </p:tavLst>
                                    </p:anim>
                                    <p:anim calcmode="lin" valueType="num">
                                      <p:cBhvr>
                                        <p:cTn id="13"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6" grpId="0" bldLvl="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五边形 1"/>
          <p:cNvSpPr/>
          <p:nvPr/>
        </p:nvSpPr>
        <p:spPr>
          <a:xfrm>
            <a:off x="3791395" y="268412"/>
            <a:ext cx="1794048" cy="432104"/>
          </a:xfrm>
          <a:prstGeom prst="homePlate">
            <a:avLst/>
          </a:prstGeom>
          <a:solidFill>
            <a:schemeClr val="bg1">
              <a:lumMod val="95000"/>
            </a:schemeClr>
          </a:solidFill>
          <a:ln w="25400">
            <a:gradFill flip="none" rotWithShape="1">
              <a:gsLst>
                <a:gs pos="0">
                  <a:schemeClr val="bg1">
                    <a:lumMod val="75000"/>
                  </a:schemeClr>
                </a:gs>
                <a:gs pos="100000">
                  <a:schemeClr val="bg1"/>
                </a:gs>
              </a:gsLst>
              <a:lin ang="2700000" scaled="1"/>
            </a:gradFill>
          </a:ln>
          <a:effectLst>
            <a:innerShdw blurRad="889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a:solidFill>
                  <a:schemeClr val="tx1"/>
                </a:solidFill>
              </a:rPr>
              <a:t>对比必求真</a:t>
            </a:r>
            <a:endParaRPr lang="zh-CN" altLang="en-US" b="1">
              <a:solidFill>
                <a:schemeClr val="tx1"/>
              </a:solidFill>
            </a:endParaRPr>
          </a:p>
        </p:txBody>
      </p:sp>
      <p:sp>
        <p:nvSpPr>
          <p:cNvPr id="3" name="五边形 2"/>
          <p:cNvSpPr/>
          <p:nvPr/>
        </p:nvSpPr>
        <p:spPr>
          <a:xfrm>
            <a:off x="5880100" y="268605"/>
            <a:ext cx="1445895" cy="431800"/>
          </a:xfrm>
          <a:prstGeom prst="homePlate">
            <a:avLst/>
          </a:prstGeom>
          <a:solidFill>
            <a:schemeClr val="bg1">
              <a:lumMod val="95000"/>
            </a:schemeClr>
          </a:solidFill>
          <a:ln w="25400">
            <a:gradFill flip="none" rotWithShape="1">
              <a:gsLst>
                <a:gs pos="0">
                  <a:schemeClr val="bg1">
                    <a:lumMod val="75000"/>
                  </a:schemeClr>
                </a:gs>
                <a:gs pos="100000">
                  <a:schemeClr val="bg1"/>
                </a:gs>
              </a:gsLst>
              <a:lin ang="2700000" scaled="1"/>
            </a:gradFill>
          </a:ln>
          <a:effectLst>
            <a:innerShdw blurRad="889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a:solidFill>
                  <a:schemeClr val="tx2"/>
                </a:solidFill>
              </a:rPr>
              <a:t>复习需全面</a:t>
            </a:r>
            <a:endParaRPr lang="zh-CN" altLang="en-US" b="1">
              <a:solidFill>
                <a:schemeClr val="tx2"/>
              </a:solidFill>
            </a:endParaRPr>
          </a:p>
        </p:txBody>
      </p:sp>
      <p:sp>
        <p:nvSpPr>
          <p:cNvPr id="4" name="五边形 3"/>
          <p:cNvSpPr/>
          <p:nvPr/>
        </p:nvSpPr>
        <p:spPr>
          <a:xfrm>
            <a:off x="7464425" y="268605"/>
            <a:ext cx="1445895" cy="431800"/>
          </a:xfrm>
          <a:prstGeom prst="homePlate">
            <a:avLst/>
          </a:prstGeom>
          <a:solidFill>
            <a:schemeClr val="bg1">
              <a:lumMod val="95000"/>
            </a:schemeClr>
          </a:solidFill>
          <a:ln w="25400">
            <a:gradFill flip="none" rotWithShape="1">
              <a:gsLst>
                <a:gs pos="0">
                  <a:schemeClr val="bg1">
                    <a:lumMod val="75000"/>
                  </a:schemeClr>
                </a:gs>
                <a:gs pos="100000">
                  <a:schemeClr val="bg1"/>
                </a:gs>
              </a:gsLst>
              <a:lin ang="2700000" scaled="1"/>
            </a:gradFill>
          </a:ln>
          <a:effectLst>
            <a:innerShdw blurRad="889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a:solidFill>
                  <a:schemeClr val="tx1"/>
                </a:solidFill>
              </a:rPr>
              <a:t>研题摸规律</a:t>
            </a:r>
            <a:endParaRPr lang="zh-CN" altLang="en-US" b="1">
              <a:solidFill>
                <a:schemeClr val="tx1"/>
              </a:solidFill>
            </a:endParaRPr>
          </a:p>
        </p:txBody>
      </p:sp>
      <p:sp>
        <p:nvSpPr>
          <p:cNvPr id="5" name="五边形 4"/>
          <p:cNvSpPr/>
          <p:nvPr/>
        </p:nvSpPr>
        <p:spPr>
          <a:xfrm>
            <a:off x="8900160" y="268605"/>
            <a:ext cx="1516380" cy="431800"/>
          </a:xfrm>
          <a:prstGeom prst="homePlate">
            <a:avLst/>
          </a:prstGeom>
          <a:solidFill>
            <a:schemeClr val="bg1">
              <a:lumMod val="95000"/>
            </a:schemeClr>
          </a:solidFill>
          <a:ln w="25400">
            <a:gradFill flip="none" rotWithShape="1">
              <a:gsLst>
                <a:gs pos="0">
                  <a:schemeClr val="bg1">
                    <a:lumMod val="75000"/>
                  </a:schemeClr>
                </a:gs>
                <a:gs pos="100000">
                  <a:schemeClr val="bg1"/>
                </a:gs>
              </a:gsLst>
              <a:lin ang="2700000" scaled="1"/>
            </a:gradFill>
          </a:ln>
          <a:effectLst>
            <a:innerShdw blurRad="889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smtClean="0">
                <a:solidFill>
                  <a:schemeClr val="tx1"/>
                </a:solidFill>
              </a:rPr>
              <a:t>选题讲科学</a:t>
            </a:r>
            <a:endParaRPr lang="zh-CN" altLang="en-US" b="1" smtClean="0">
              <a:solidFill>
                <a:schemeClr val="tx1"/>
              </a:solidFill>
            </a:endParaRPr>
          </a:p>
        </p:txBody>
      </p:sp>
      <p:sp>
        <p:nvSpPr>
          <p:cNvPr id="9" name="五边形 8"/>
          <p:cNvSpPr/>
          <p:nvPr/>
        </p:nvSpPr>
        <p:spPr>
          <a:xfrm>
            <a:off x="10678795" y="268605"/>
            <a:ext cx="1483360" cy="431800"/>
          </a:xfrm>
          <a:prstGeom prst="homePlate">
            <a:avLst/>
          </a:prstGeom>
          <a:solidFill>
            <a:schemeClr val="bg1">
              <a:lumMod val="95000"/>
            </a:schemeClr>
          </a:solidFill>
          <a:ln w="25400">
            <a:gradFill flip="none" rotWithShape="1">
              <a:gsLst>
                <a:gs pos="0">
                  <a:schemeClr val="bg1">
                    <a:lumMod val="75000"/>
                  </a:schemeClr>
                </a:gs>
                <a:gs pos="100000">
                  <a:schemeClr val="bg1"/>
                </a:gs>
              </a:gsLst>
              <a:lin ang="2700000" scaled="1"/>
            </a:gradFill>
          </a:ln>
          <a:effectLst>
            <a:innerShdw blurRad="889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mtClean="0">
                <a:solidFill>
                  <a:schemeClr val="accent5"/>
                </a:solidFill>
              </a:rPr>
              <a:t>讲解重拓展</a:t>
            </a:r>
            <a:endParaRPr lang="zh-CN" altLang="en-US" smtClean="0">
              <a:solidFill>
                <a:schemeClr val="accent5"/>
              </a:solidFill>
            </a:endParaRPr>
          </a:p>
        </p:txBody>
      </p:sp>
      <p:sp>
        <p:nvSpPr>
          <p:cNvPr id="6" name="文本框 5"/>
          <p:cNvSpPr txBox="1"/>
          <p:nvPr/>
        </p:nvSpPr>
        <p:spPr>
          <a:xfrm>
            <a:off x="407035" y="836295"/>
            <a:ext cx="9878060" cy="1383665"/>
          </a:xfrm>
          <a:prstGeom prst="rect">
            <a:avLst/>
          </a:prstGeom>
          <a:solidFill>
            <a:schemeClr val="bg1"/>
          </a:solidFill>
        </p:spPr>
        <p:txBody>
          <a:bodyPr wrap="square" rtlCol="0">
            <a:spAutoFit/>
          </a:bodyPr>
          <a:p>
            <a:r>
              <a:rPr lang="zh-CN" altLang="en-US" sz="2800" b="1" i="1" dirty="0">
                <a:solidFill>
                  <a:srgbClr val="FF0000"/>
                </a:solidFill>
                <a:latin typeface="黑体" panose="02010609060101010101" charset="-122"/>
                <a:ea typeface="黑体" panose="02010609060101010101" charset="-122"/>
              </a:rPr>
              <a:t>知识拓展：</a:t>
            </a:r>
            <a:endParaRPr lang="zh-CN" altLang="en-US" sz="2800" b="1" i="1" dirty="0">
              <a:solidFill>
                <a:srgbClr val="FF0000"/>
              </a:solidFill>
              <a:latin typeface="黑体" panose="02010609060101010101" charset="-122"/>
              <a:ea typeface="黑体" panose="02010609060101010101" charset="-122"/>
            </a:endParaRPr>
          </a:p>
          <a:p>
            <a:r>
              <a:rPr lang="en-US" altLang="zh-CN" sz="2800" b="1" dirty="0">
                <a:solidFill>
                  <a:srgbClr val="0000FF"/>
                </a:solidFill>
                <a:latin typeface="黑体" panose="02010609060101010101" charset="-122"/>
                <a:ea typeface="黑体" panose="02010609060101010101" charset="-122"/>
              </a:rPr>
              <a:t>1.</a:t>
            </a:r>
            <a:r>
              <a:rPr lang="zh-CN" altLang="en-US" sz="2800" b="1" dirty="0">
                <a:solidFill>
                  <a:srgbClr val="0000FF"/>
                </a:solidFill>
                <a:latin typeface="黑体" panose="02010609060101010101" charset="-122"/>
                <a:ea typeface="黑体" panose="02010609060101010101" charset="-122"/>
              </a:rPr>
              <a:t>对外交往的著名历史人物</a:t>
            </a:r>
            <a:endParaRPr lang="zh-CN" altLang="en-US" sz="2800" b="1" dirty="0">
              <a:solidFill>
                <a:srgbClr val="0000FF"/>
              </a:solidFill>
              <a:latin typeface="黑体" panose="02010609060101010101" charset="-122"/>
              <a:ea typeface="黑体" panose="02010609060101010101" charset="-122"/>
            </a:endParaRPr>
          </a:p>
          <a:p>
            <a:r>
              <a:rPr lang="en-US" sz="2800" b="1" dirty="0">
                <a:solidFill>
                  <a:srgbClr val="0000FF"/>
                </a:solidFill>
                <a:latin typeface="黑体" panose="02010609060101010101" charset="-122"/>
                <a:ea typeface="黑体" panose="02010609060101010101" charset="-122"/>
              </a:rPr>
              <a:t>2.</a:t>
            </a:r>
            <a:r>
              <a:rPr lang="zh-CN" sz="2800" b="1" dirty="0">
                <a:solidFill>
                  <a:srgbClr val="0000FF"/>
                </a:solidFill>
                <a:latin typeface="黑体" panose="02010609060101010101" charset="-122"/>
                <a:ea typeface="黑体" panose="02010609060101010101" charset="-122"/>
              </a:rPr>
              <a:t>古代著名的科学著作</a:t>
            </a:r>
            <a:endParaRPr lang="zh-CN" sz="2800" b="1" dirty="0">
              <a:solidFill>
                <a:srgbClr val="0000FF"/>
              </a:solidFill>
              <a:latin typeface="黑体" panose="02010609060101010101" charset="-122"/>
              <a:ea typeface="黑体" panose="02010609060101010101" charset="-122"/>
            </a:endParaRPr>
          </a:p>
        </p:txBody>
      </p:sp>
      <p:sp>
        <p:nvSpPr>
          <p:cNvPr id="16385" name="文本框 3"/>
          <p:cNvSpPr txBox="1"/>
          <p:nvPr/>
        </p:nvSpPr>
        <p:spPr>
          <a:xfrm>
            <a:off x="518795" y="2348865"/>
            <a:ext cx="11155045" cy="3536950"/>
          </a:xfrm>
          <a:prstGeom prst="rect">
            <a:avLst/>
          </a:prstGeom>
          <a:noFill/>
          <a:ln w="9525">
            <a:noFill/>
          </a:ln>
        </p:spPr>
        <p:txBody>
          <a:bodyPr wrap="square" anchor="t" anchorCtr="0">
            <a:spAutoFit/>
          </a:bodyPr>
          <a:p>
            <a:pPr>
              <a:spcBef>
                <a:spcPct val="20000"/>
              </a:spcBef>
              <a:buClrTx/>
              <a:buFontTx/>
            </a:pPr>
            <a:r>
              <a:rPr lang="en-US" altLang="zh-CN" sz="2800" b="1">
                <a:latin typeface="黑体" panose="02010609060101010101" charset="-122"/>
                <a:ea typeface="黑体" panose="02010609060101010101" charset="-122"/>
                <a:sym typeface="宋体" panose="02010600030101010101" pitchFamily="2" charset="-122"/>
              </a:rPr>
              <a:t>7</a:t>
            </a:r>
            <a:r>
              <a:rPr lang="zh-CN" altLang="zh-CN" sz="2800" b="1">
                <a:latin typeface="黑体" panose="02010609060101010101" charset="-122"/>
                <a:ea typeface="黑体" panose="02010609060101010101" charset="-122"/>
                <a:sym typeface="宋体" panose="02010600030101010101" pitchFamily="2" charset="-122"/>
              </a:rPr>
              <a:t>.“(他)把明朝的铁锚抛扎在诸洋沿岸的港湾,奉行‘以德睦邻’政策,肩负‘与天下共享太平之福’的重任。”“他”的事迹是 </a:t>
            </a:r>
            <a:endParaRPr lang="zh-CN" altLang="zh-CN" sz="2800" b="1">
              <a:latin typeface="黑体" panose="02010609060101010101" charset="-122"/>
              <a:ea typeface="黑体" panose="02010609060101010101" charset="-122"/>
              <a:sym typeface="宋体" panose="02010600030101010101" pitchFamily="2" charset="-122"/>
            </a:endParaRPr>
          </a:p>
          <a:p>
            <a:pPr>
              <a:spcBef>
                <a:spcPct val="20000"/>
              </a:spcBef>
              <a:buClrTx/>
              <a:buFontTx/>
            </a:pPr>
            <a:r>
              <a:rPr lang="zh-CN" altLang="zh-CN" sz="2800" b="1">
                <a:latin typeface="黑体" panose="02010609060101010101" charset="-122"/>
                <a:ea typeface="黑体" panose="02010609060101010101" charset="-122"/>
                <a:sym typeface="宋体" panose="02010600030101010101" pitchFamily="2" charset="-122"/>
              </a:rPr>
              <a:t>A.出使西域　    　B.西游天竺      C.东渡日本 　</a:t>
            </a:r>
            <a:r>
              <a:rPr lang="en-US" altLang="zh-CN" sz="2800" b="1">
                <a:latin typeface="黑体" panose="02010609060101010101" charset="-122"/>
                <a:ea typeface="黑体" panose="02010609060101010101" charset="-122"/>
                <a:sym typeface="宋体" panose="02010600030101010101" pitchFamily="2" charset="-122"/>
              </a:rPr>
              <a:t>    </a:t>
            </a:r>
            <a:r>
              <a:rPr lang="zh-CN" altLang="zh-CN" sz="2800" b="1">
                <a:latin typeface="黑体" panose="02010609060101010101" charset="-122"/>
                <a:ea typeface="黑体" panose="02010609060101010101" charset="-122"/>
                <a:sym typeface="宋体" panose="02010600030101010101" pitchFamily="2" charset="-122"/>
              </a:rPr>
              <a:t>D.七下西洋</a:t>
            </a:r>
            <a:endParaRPr lang="zh-CN" altLang="zh-CN" sz="2800" b="1">
              <a:latin typeface="黑体" panose="02010609060101010101" charset="-122"/>
              <a:ea typeface="黑体" panose="02010609060101010101" charset="-122"/>
              <a:sym typeface="宋体" panose="02010600030101010101" pitchFamily="2" charset="-122"/>
            </a:endParaRPr>
          </a:p>
          <a:p>
            <a:pPr>
              <a:spcBef>
                <a:spcPct val="20000"/>
              </a:spcBef>
              <a:buClrTx/>
              <a:buFontTx/>
            </a:pPr>
            <a:r>
              <a:rPr lang="en-US" altLang="zh-CN" sz="2800" b="1">
                <a:latin typeface="黑体" panose="02010609060101010101" charset="-122"/>
                <a:ea typeface="黑体" panose="02010609060101010101" charset="-122"/>
                <a:sym typeface="宋体" panose="02010600030101010101" pitchFamily="2" charset="-122"/>
              </a:rPr>
              <a:t>8</a:t>
            </a:r>
            <a:r>
              <a:rPr lang="zh-CN" altLang="zh-CN" sz="2800" b="1">
                <a:latin typeface="黑体" panose="02010609060101010101" charset="-122"/>
                <a:ea typeface="黑体" panose="02010609060101010101" charset="-122"/>
                <a:sym typeface="宋体" panose="02010600030101010101" pitchFamily="2" charset="-122"/>
              </a:rPr>
              <a:t>.下图所示情景应选自 </a:t>
            </a:r>
            <a:endParaRPr lang="zh-CN" altLang="zh-CN" sz="2800" b="1">
              <a:latin typeface="黑体" panose="02010609060101010101" charset="-122"/>
              <a:ea typeface="黑体" panose="02010609060101010101" charset="-122"/>
              <a:sym typeface="宋体" panose="02010600030101010101" pitchFamily="2" charset="-122"/>
            </a:endParaRPr>
          </a:p>
          <a:p>
            <a:pPr>
              <a:spcBef>
                <a:spcPct val="20000"/>
              </a:spcBef>
              <a:buClrTx/>
              <a:buFontTx/>
            </a:pPr>
            <a:r>
              <a:rPr lang="zh-CN" altLang="zh-CN" sz="2800" b="1">
                <a:latin typeface="黑体" panose="02010609060101010101" charset="-122"/>
                <a:ea typeface="黑体" panose="02010609060101010101" charset="-122"/>
                <a:sym typeface="宋体" panose="02010600030101010101" pitchFamily="2" charset="-122"/>
              </a:rPr>
              <a:t>                </a:t>
            </a:r>
            <a:endParaRPr lang="zh-CN" altLang="zh-CN" sz="2800" b="1">
              <a:latin typeface="黑体" panose="02010609060101010101" charset="-122"/>
              <a:ea typeface="黑体" panose="02010609060101010101" charset="-122"/>
              <a:sym typeface="宋体" panose="02010600030101010101" pitchFamily="2" charset="-122"/>
            </a:endParaRPr>
          </a:p>
          <a:p>
            <a:pPr>
              <a:spcBef>
                <a:spcPct val="20000"/>
              </a:spcBef>
              <a:buClrTx/>
              <a:buFontTx/>
            </a:pPr>
            <a:r>
              <a:rPr lang="zh-CN" altLang="zh-CN" sz="2800" b="1">
                <a:latin typeface="黑体" panose="02010609060101010101" charset="-122"/>
                <a:ea typeface="黑体" panose="02010609060101010101" charset="-122"/>
                <a:sym typeface="宋体" panose="02010600030101010101" pitchFamily="2" charset="-122"/>
              </a:rPr>
              <a:t>A.《伤寒杂病论》　　B.《资治通鉴》  </a:t>
            </a:r>
            <a:endParaRPr lang="zh-CN" altLang="zh-CN" sz="2800" b="1">
              <a:latin typeface="黑体" panose="02010609060101010101" charset="-122"/>
              <a:ea typeface="黑体" panose="02010609060101010101" charset="-122"/>
              <a:sym typeface="宋体" panose="02010600030101010101" pitchFamily="2" charset="-122"/>
            </a:endParaRPr>
          </a:p>
          <a:p>
            <a:pPr>
              <a:spcBef>
                <a:spcPct val="20000"/>
              </a:spcBef>
              <a:buClrTx/>
              <a:buFontTx/>
            </a:pPr>
            <a:r>
              <a:rPr lang="zh-CN" altLang="zh-CN" sz="2800" b="1">
                <a:latin typeface="黑体" panose="02010609060101010101" charset="-122"/>
                <a:ea typeface="黑体" panose="02010609060101010101" charset="-122"/>
                <a:sym typeface="宋体" panose="02010600030101010101" pitchFamily="2" charset="-122"/>
              </a:rPr>
              <a:t>C.《本草纲目》　　D.《天工开物》</a:t>
            </a:r>
            <a:endParaRPr lang="zh-CN" altLang="zh-CN" sz="2800" b="1">
              <a:latin typeface="黑体" panose="02010609060101010101" charset="-122"/>
              <a:ea typeface="黑体" panose="02010609060101010101" charset="-122"/>
              <a:sym typeface="宋体" panose="02010600030101010101" pitchFamily="2" charset="-122"/>
            </a:endParaRPr>
          </a:p>
        </p:txBody>
      </p:sp>
      <p:pic>
        <p:nvPicPr>
          <p:cNvPr id="16386" name="图片 40" descr="textimage3.jpeg"/>
          <p:cNvPicPr>
            <a:picLocks noChangeAspect="1"/>
          </p:cNvPicPr>
          <p:nvPr>
            <p:custDataLst>
              <p:tags r:id="rId1"/>
            </p:custDataLst>
          </p:nvPr>
        </p:nvPicPr>
        <p:blipFill>
          <a:blip r:embed="rId2"/>
          <a:stretch>
            <a:fillRect/>
          </a:stretch>
        </p:blipFill>
        <p:spPr>
          <a:xfrm>
            <a:off x="7103745" y="3788728"/>
            <a:ext cx="3449638" cy="2176462"/>
          </a:xfrm>
          <a:prstGeom prst="rect">
            <a:avLst/>
          </a:prstGeom>
          <a:noFill/>
          <a:ln w="9525">
            <a:noFill/>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mph" presetSubtype="0" autoRev="1" fill="hold" grpId="0" nodeType="withEffect">
                                  <p:stCondLst>
                                    <p:cond delay="0"/>
                                  </p:stCondLst>
                                  <p:childTnLst>
                                    <p:animScale>
                                      <p:cBhvr>
                                        <p:cTn id="6" dur="300" fill="hold"/>
                                        <p:tgtEl>
                                          <p:spTgt spid="2"/>
                                        </p:tgtEl>
                                      </p:cBhvr>
                                      <p:by x="120000" y="120000"/>
                                    </p:animScale>
                                  </p:childTnLst>
                                </p:cTn>
                              </p:par>
                            </p:childTnLst>
                          </p:cTn>
                        </p:par>
                      </p:childTnLst>
                    </p:cTn>
                  </p:par>
                  <p:par>
                    <p:cTn id="7" fill="hold">
                      <p:stCondLst>
                        <p:cond delay="indefinite"/>
                      </p:stCondLst>
                      <p:childTnLst>
                        <p:par>
                          <p:cTn id="8" fill="hold">
                            <p:stCondLst>
                              <p:cond delay="0"/>
                            </p:stCondLst>
                            <p:childTnLst>
                              <p:par>
                                <p:cTn id="9" presetID="42"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fade">
                                      <p:cBhvr>
                                        <p:cTn id="11" dur="1000"/>
                                        <p:tgtEl>
                                          <p:spTgt spid="6"/>
                                        </p:tgtEl>
                                      </p:cBhvr>
                                    </p:animEffect>
                                    <p:anim calcmode="lin" valueType="num">
                                      <p:cBhvr>
                                        <p:cTn id="12" dur="1000" fill="hold"/>
                                        <p:tgtEl>
                                          <p:spTgt spid="6"/>
                                        </p:tgtEl>
                                        <p:attrNameLst>
                                          <p:attrName>ppt_x</p:attrName>
                                        </p:attrNameLst>
                                      </p:cBhvr>
                                      <p:tavLst>
                                        <p:tav tm="0">
                                          <p:val>
                                            <p:strVal val="#ppt_x"/>
                                          </p:val>
                                        </p:tav>
                                        <p:tav tm="100000">
                                          <p:val>
                                            <p:strVal val="#ppt_x"/>
                                          </p:val>
                                        </p:tav>
                                      </p:tavLst>
                                    </p:anim>
                                    <p:anim calcmode="lin" valueType="num">
                                      <p:cBhvr>
                                        <p:cTn id="13"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6" grpId="0" bldLvl="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组合 3"/>
          <p:cNvGrpSpPr/>
          <p:nvPr/>
        </p:nvGrpSpPr>
        <p:grpSpPr>
          <a:xfrm>
            <a:off x="40005" y="-113208"/>
            <a:ext cx="11067415" cy="2009318"/>
            <a:chOff x="739" y="3333"/>
            <a:chExt cx="17304" cy="3140"/>
          </a:xfrm>
          <a:solidFill>
            <a:schemeClr val="bg2">
              <a:lumMod val="25000"/>
            </a:schemeClr>
          </a:solidFill>
        </p:grpSpPr>
        <p:sp>
          <p:nvSpPr>
            <p:cNvPr id="37" name="Freeform 304"/>
            <p:cNvSpPr>
              <a:spLocks noEditPoints="1"/>
            </p:cNvSpPr>
            <p:nvPr/>
          </p:nvSpPr>
          <p:spPr bwMode="auto">
            <a:xfrm rot="11100000">
              <a:off x="739" y="3333"/>
              <a:ext cx="17305" cy="3140"/>
            </a:xfrm>
            <a:custGeom>
              <a:avLst/>
              <a:gdLst>
                <a:gd name="T0" fmla="*/ 329 w 391"/>
                <a:gd name="T1" fmla="*/ 15 h 48"/>
                <a:gd name="T2" fmla="*/ 332 w 391"/>
                <a:gd name="T3" fmla="*/ 16 h 48"/>
                <a:gd name="T4" fmla="*/ 344 w 391"/>
                <a:gd name="T5" fmla="*/ 16 h 48"/>
                <a:gd name="T6" fmla="*/ 354 w 391"/>
                <a:gd name="T7" fmla="*/ 14 h 48"/>
                <a:gd name="T8" fmla="*/ 368 w 391"/>
                <a:gd name="T9" fmla="*/ 13 h 48"/>
                <a:gd name="T10" fmla="*/ 340 w 391"/>
                <a:gd name="T11" fmla="*/ 11 h 48"/>
                <a:gd name="T12" fmla="*/ 336 w 391"/>
                <a:gd name="T13" fmla="*/ 8 h 48"/>
                <a:gd name="T14" fmla="*/ 334 w 391"/>
                <a:gd name="T15" fmla="*/ 7 h 48"/>
                <a:gd name="T16" fmla="*/ 318 w 391"/>
                <a:gd name="T17" fmla="*/ 5 h 48"/>
                <a:gd name="T18" fmla="*/ 259 w 391"/>
                <a:gd name="T19" fmla="*/ 3 h 48"/>
                <a:gd name="T20" fmla="*/ 253 w 391"/>
                <a:gd name="T21" fmla="*/ 2 h 48"/>
                <a:gd name="T22" fmla="*/ 242 w 391"/>
                <a:gd name="T23" fmla="*/ 2 h 48"/>
                <a:gd name="T24" fmla="*/ 31 w 391"/>
                <a:gd name="T25" fmla="*/ 16 h 48"/>
                <a:gd name="T26" fmla="*/ 13 w 391"/>
                <a:gd name="T27" fmla="*/ 43 h 48"/>
                <a:gd name="T28" fmla="*/ 138 w 391"/>
                <a:gd name="T29" fmla="*/ 42 h 48"/>
                <a:gd name="T30" fmla="*/ 156 w 391"/>
                <a:gd name="T31" fmla="*/ 41 h 48"/>
                <a:gd name="T32" fmla="*/ 211 w 391"/>
                <a:gd name="T33" fmla="*/ 35 h 48"/>
                <a:gd name="T34" fmla="*/ 291 w 391"/>
                <a:gd name="T35" fmla="*/ 30 h 48"/>
                <a:gd name="T36" fmla="*/ 300 w 391"/>
                <a:gd name="T37" fmla="*/ 28 h 48"/>
                <a:gd name="T38" fmla="*/ 322 w 391"/>
                <a:gd name="T39" fmla="*/ 26 h 48"/>
                <a:gd name="T40" fmla="*/ 391 w 391"/>
                <a:gd name="T41" fmla="*/ 17 h 48"/>
                <a:gd name="T42" fmla="*/ 269 w 391"/>
                <a:gd name="T43" fmla="*/ 12 h 48"/>
                <a:gd name="T44" fmla="*/ 266 w 391"/>
                <a:gd name="T45" fmla="*/ 10 h 48"/>
                <a:gd name="T46" fmla="*/ 276 w 391"/>
                <a:gd name="T47" fmla="*/ 12 h 48"/>
                <a:gd name="T48" fmla="*/ 277 w 391"/>
                <a:gd name="T49" fmla="*/ 12 h 48"/>
                <a:gd name="T50" fmla="*/ 288 w 391"/>
                <a:gd name="T51" fmla="*/ 13 h 48"/>
                <a:gd name="T52" fmla="*/ 292 w 391"/>
                <a:gd name="T53" fmla="*/ 18 h 48"/>
                <a:gd name="T54" fmla="*/ 290 w 391"/>
                <a:gd name="T55" fmla="*/ 17 h 48"/>
                <a:gd name="T56" fmla="*/ 292 w 391"/>
                <a:gd name="T57" fmla="*/ 18 h 48"/>
                <a:gd name="T58" fmla="*/ 294 w 391"/>
                <a:gd name="T59" fmla="*/ 12 h 48"/>
                <a:gd name="T60" fmla="*/ 332 w 391"/>
                <a:gd name="T61" fmla="*/ 11 h 48"/>
                <a:gd name="T62" fmla="*/ 327 w 391"/>
                <a:gd name="T63" fmla="*/ 11 h 48"/>
                <a:gd name="T64" fmla="*/ 322 w 391"/>
                <a:gd name="T65" fmla="*/ 9 h 48"/>
                <a:gd name="T66" fmla="*/ 325 w 391"/>
                <a:gd name="T67" fmla="*/ 6 h 48"/>
                <a:gd name="T68" fmla="*/ 325 w 391"/>
                <a:gd name="T69" fmla="*/ 6 h 48"/>
                <a:gd name="T70" fmla="*/ 317 w 391"/>
                <a:gd name="T71" fmla="*/ 12 h 48"/>
                <a:gd name="T72" fmla="*/ 316 w 391"/>
                <a:gd name="T73" fmla="*/ 5 h 48"/>
                <a:gd name="T74" fmla="*/ 316 w 391"/>
                <a:gd name="T75" fmla="*/ 6 h 48"/>
                <a:gd name="T76" fmla="*/ 316 w 391"/>
                <a:gd name="T77" fmla="*/ 6 h 48"/>
                <a:gd name="T78" fmla="*/ 303 w 391"/>
                <a:gd name="T79" fmla="*/ 18 h 48"/>
                <a:gd name="T80" fmla="*/ 301 w 391"/>
                <a:gd name="T81" fmla="*/ 13 h 48"/>
                <a:gd name="T82" fmla="*/ 304 w 391"/>
                <a:gd name="T83" fmla="*/ 12 h 48"/>
                <a:gd name="T84" fmla="*/ 307 w 391"/>
                <a:gd name="T85" fmla="*/ 5 h 48"/>
                <a:gd name="T86" fmla="*/ 307 w 391"/>
                <a:gd name="T87" fmla="*/ 18 h 48"/>
                <a:gd name="T88" fmla="*/ 313 w 391"/>
                <a:gd name="T89" fmla="*/ 17 h 48"/>
                <a:gd name="T90" fmla="*/ 313 w 391"/>
                <a:gd name="T91" fmla="*/ 12 h 48"/>
                <a:gd name="T92" fmla="*/ 315 w 391"/>
                <a:gd name="T93" fmla="*/ 11 h 48"/>
                <a:gd name="T94" fmla="*/ 316 w 391"/>
                <a:gd name="T95" fmla="*/ 17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391" h="48">
                  <a:moveTo>
                    <a:pt x="324" y="19"/>
                  </a:moveTo>
                  <a:cubicBezTo>
                    <a:pt x="320" y="17"/>
                    <a:pt x="320" y="17"/>
                    <a:pt x="320" y="17"/>
                  </a:cubicBezTo>
                  <a:cubicBezTo>
                    <a:pt x="323" y="15"/>
                    <a:pt x="326" y="18"/>
                    <a:pt x="329" y="15"/>
                  </a:cubicBezTo>
                  <a:cubicBezTo>
                    <a:pt x="329" y="16"/>
                    <a:pt x="330" y="17"/>
                    <a:pt x="331" y="16"/>
                  </a:cubicBezTo>
                  <a:cubicBezTo>
                    <a:pt x="330" y="16"/>
                    <a:pt x="331" y="15"/>
                    <a:pt x="331" y="15"/>
                  </a:cubicBezTo>
                  <a:cubicBezTo>
                    <a:pt x="332" y="16"/>
                    <a:pt x="332" y="16"/>
                    <a:pt x="332" y="16"/>
                  </a:cubicBezTo>
                  <a:cubicBezTo>
                    <a:pt x="333" y="16"/>
                    <a:pt x="335" y="17"/>
                    <a:pt x="336" y="15"/>
                  </a:cubicBezTo>
                  <a:cubicBezTo>
                    <a:pt x="338" y="16"/>
                    <a:pt x="343" y="17"/>
                    <a:pt x="342" y="14"/>
                  </a:cubicBezTo>
                  <a:cubicBezTo>
                    <a:pt x="344" y="16"/>
                    <a:pt x="344" y="16"/>
                    <a:pt x="344" y="16"/>
                  </a:cubicBezTo>
                  <a:cubicBezTo>
                    <a:pt x="344" y="15"/>
                    <a:pt x="344" y="15"/>
                    <a:pt x="344" y="14"/>
                  </a:cubicBezTo>
                  <a:cubicBezTo>
                    <a:pt x="347" y="14"/>
                    <a:pt x="351" y="18"/>
                    <a:pt x="352" y="13"/>
                  </a:cubicBezTo>
                  <a:cubicBezTo>
                    <a:pt x="353" y="13"/>
                    <a:pt x="354" y="14"/>
                    <a:pt x="354" y="14"/>
                  </a:cubicBezTo>
                  <a:cubicBezTo>
                    <a:pt x="356" y="15"/>
                    <a:pt x="363" y="17"/>
                    <a:pt x="362" y="13"/>
                  </a:cubicBezTo>
                  <a:cubicBezTo>
                    <a:pt x="365" y="14"/>
                    <a:pt x="365" y="14"/>
                    <a:pt x="365" y="14"/>
                  </a:cubicBezTo>
                  <a:cubicBezTo>
                    <a:pt x="364" y="13"/>
                    <a:pt x="367" y="13"/>
                    <a:pt x="368" y="13"/>
                  </a:cubicBezTo>
                  <a:cubicBezTo>
                    <a:pt x="339" y="13"/>
                    <a:pt x="339" y="13"/>
                    <a:pt x="339" y="13"/>
                  </a:cubicBezTo>
                  <a:cubicBezTo>
                    <a:pt x="338" y="12"/>
                    <a:pt x="338" y="12"/>
                    <a:pt x="338" y="12"/>
                  </a:cubicBezTo>
                  <a:cubicBezTo>
                    <a:pt x="339" y="11"/>
                    <a:pt x="340" y="11"/>
                    <a:pt x="340" y="11"/>
                  </a:cubicBezTo>
                  <a:cubicBezTo>
                    <a:pt x="339" y="10"/>
                    <a:pt x="336" y="11"/>
                    <a:pt x="335" y="9"/>
                  </a:cubicBezTo>
                  <a:cubicBezTo>
                    <a:pt x="339" y="8"/>
                    <a:pt x="345" y="8"/>
                    <a:pt x="350" y="8"/>
                  </a:cubicBezTo>
                  <a:cubicBezTo>
                    <a:pt x="336" y="8"/>
                    <a:pt x="336" y="8"/>
                    <a:pt x="336" y="8"/>
                  </a:cubicBezTo>
                  <a:cubicBezTo>
                    <a:pt x="336" y="5"/>
                    <a:pt x="340" y="7"/>
                    <a:pt x="341" y="6"/>
                  </a:cubicBezTo>
                  <a:cubicBezTo>
                    <a:pt x="332" y="6"/>
                    <a:pt x="332" y="6"/>
                    <a:pt x="332" y="6"/>
                  </a:cubicBezTo>
                  <a:cubicBezTo>
                    <a:pt x="334" y="7"/>
                    <a:pt x="334" y="7"/>
                    <a:pt x="334" y="7"/>
                  </a:cubicBezTo>
                  <a:cubicBezTo>
                    <a:pt x="333" y="8"/>
                    <a:pt x="332" y="7"/>
                    <a:pt x="332" y="8"/>
                  </a:cubicBezTo>
                  <a:cubicBezTo>
                    <a:pt x="331" y="8"/>
                    <a:pt x="330" y="7"/>
                    <a:pt x="330" y="6"/>
                  </a:cubicBezTo>
                  <a:cubicBezTo>
                    <a:pt x="318" y="5"/>
                    <a:pt x="318" y="5"/>
                    <a:pt x="318" y="5"/>
                  </a:cubicBezTo>
                  <a:cubicBezTo>
                    <a:pt x="318" y="5"/>
                    <a:pt x="318" y="5"/>
                    <a:pt x="318" y="5"/>
                  </a:cubicBezTo>
                  <a:cubicBezTo>
                    <a:pt x="324" y="4"/>
                    <a:pt x="333" y="4"/>
                    <a:pt x="341" y="4"/>
                  </a:cubicBezTo>
                  <a:cubicBezTo>
                    <a:pt x="316" y="4"/>
                    <a:pt x="286" y="2"/>
                    <a:pt x="259" y="3"/>
                  </a:cubicBezTo>
                  <a:cubicBezTo>
                    <a:pt x="258" y="2"/>
                    <a:pt x="258" y="2"/>
                    <a:pt x="258" y="2"/>
                  </a:cubicBezTo>
                  <a:cubicBezTo>
                    <a:pt x="257" y="3"/>
                    <a:pt x="254" y="3"/>
                    <a:pt x="253" y="3"/>
                  </a:cubicBezTo>
                  <a:cubicBezTo>
                    <a:pt x="253" y="2"/>
                    <a:pt x="253" y="2"/>
                    <a:pt x="253" y="2"/>
                  </a:cubicBezTo>
                  <a:cubicBezTo>
                    <a:pt x="251" y="4"/>
                    <a:pt x="245" y="0"/>
                    <a:pt x="244" y="3"/>
                  </a:cubicBezTo>
                  <a:cubicBezTo>
                    <a:pt x="243" y="3"/>
                    <a:pt x="242" y="4"/>
                    <a:pt x="241" y="3"/>
                  </a:cubicBezTo>
                  <a:cubicBezTo>
                    <a:pt x="242" y="2"/>
                    <a:pt x="242" y="2"/>
                    <a:pt x="242" y="2"/>
                  </a:cubicBezTo>
                  <a:cubicBezTo>
                    <a:pt x="230" y="2"/>
                    <a:pt x="214" y="3"/>
                    <a:pt x="201" y="3"/>
                  </a:cubicBezTo>
                  <a:cubicBezTo>
                    <a:pt x="101" y="9"/>
                    <a:pt x="101" y="9"/>
                    <a:pt x="101" y="9"/>
                  </a:cubicBezTo>
                  <a:cubicBezTo>
                    <a:pt x="31" y="16"/>
                    <a:pt x="31" y="16"/>
                    <a:pt x="31" y="16"/>
                  </a:cubicBezTo>
                  <a:cubicBezTo>
                    <a:pt x="20" y="18"/>
                    <a:pt x="8" y="19"/>
                    <a:pt x="0" y="27"/>
                  </a:cubicBezTo>
                  <a:cubicBezTo>
                    <a:pt x="0" y="32"/>
                    <a:pt x="3" y="35"/>
                    <a:pt x="6" y="38"/>
                  </a:cubicBezTo>
                  <a:cubicBezTo>
                    <a:pt x="8" y="40"/>
                    <a:pt x="11" y="41"/>
                    <a:pt x="13" y="43"/>
                  </a:cubicBezTo>
                  <a:cubicBezTo>
                    <a:pt x="15" y="37"/>
                    <a:pt x="19" y="47"/>
                    <a:pt x="20" y="42"/>
                  </a:cubicBezTo>
                  <a:cubicBezTo>
                    <a:pt x="23" y="46"/>
                    <a:pt x="27" y="45"/>
                    <a:pt x="30" y="48"/>
                  </a:cubicBezTo>
                  <a:cubicBezTo>
                    <a:pt x="67" y="47"/>
                    <a:pt x="105" y="46"/>
                    <a:pt x="138" y="42"/>
                  </a:cubicBezTo>
                  <a:cubicBezTo>
                    <a:pt x="140" y="41"/>
                    <a:pt x="142" y="43"/>
                    <a:pt x="144" y="41"/>
                  </a:cubicBezTo>
                  <a:cubicBezTo>
                    <a:pt x="147" y="40"/>
                    <a:pt x="152" y="42"/>
                    <a:pt x="155" y="40"/>
                  </a:cubicBezTo>
                  <a:cubicBezTo>
                    <a:pt x="156" y="39"/>
                    <a:pt x="156" y="40"/>
                    <a:pt x="156" y="41"/>
                  </a:cubicBezTo>
                  <a:cubicBezTo>
                    <a:pt x="161" y="40"/>
                    <a:pt x="165" y="38"/>
                    <a:pt x="169" y="39"/>
                  </a:cubicBezTo>
                  <a:cubicBezTo>
                    <a:pt x="171" y="38"/>
                    <a:pt x="174" y="40"/>
                    <a:pt x="176" y="38"/>
                  </a:cubicBezTo>
                  <a:cubicBezTo>
                    <a:pt x="187" y="40"/>
                    <a:pt x="200" y="34"/>
                    <a:pt x="211" y="35"/>
                  </a:cubicBezTo>
                  <a:cubicBezTo>
                    <a:pt x="211" y="34"/>
                    <a:pt x="213" y="35"/>
                    <a:pt x="214" y="35"/>
                  </a:cubicBezTo>
                  <a:cubicBezTo>
                    <a:pt x="227" y="33"/>
                    <a:pt x="240" y="32"/>
                    <a:pt x="253" y="32"/>
                  </a:cubicBezTo>
                  <a:cubicBezTo>
                    <a:pt x="265" y="30"/>
                    <a:pt x="278" y="30"/>
                    <a:pt x="291" y="30"/>
                  </a:cubicBezTo>
                  <a:cubicBezTo>
                    <a:pt x="293" y="27"/>
                    <a:pt x="293" y="27"/>
                    <a:pt x="293" y="27"/>
                  </a:cubicBezTo>
                  <a:cubicBezTo>
                    <a:pt x="295" y="29"/>
                    <a:pt x="295" y="29"/>
                    <a:pt x="295" y="29"/>
                  </a:cubicBezTo>
                  <a:cubicBezTo>
                    <a:pt x="297" y="29"/>
                    <a:pt x="299" y="30"/>
                    <a:pt x="300" y="28"/>
                  </a:cubicBezTo>
                  <a:cubicBezTo>
                    <a:pt x="300" y="28"/>
                    <a:pt x="300" y="29"/>
                    <a:pt x="300" y="29"/>
                  </a:cubicBezTo>
                  <a:cubicBezTo>
                    <a:pt x="304" y="28"/>
                    <a:pt x="307" y="29"/>
                    <a:pt x="311" y="29"/>
                  </a:cubicBezTo>
                  <a:cubicBezTo>
                    <a:pt x="314" y="25"/>
                    <a:pt x="320" y="31"/>
                    <a:pt x="322" y="26"/>
                  </a:cubicBezTo>
                  <a:cubicBezTo>
                    <a:pt x="323" y="27"/>
                    <a:pt x="323" y="27"/>
                    <a:pt x="323" y="27"/>
                  </a:cubicBezTo>
                  <a:cubicBezTo>
                    <a:pt x="336" y="27"/>
                    <a:pt x="346" y="23"/>
                    <a:pt x="359" y="23"/>
                  </a:cubicBezTo>
                  <a:cubicBezTo>
                    <a:pt x="370" y="23"/>
                    <a:pt x="382" y="19"/>
                    <a:pt x="391" y="17"/>
                  </a:cubicBezTo>
                  <a:cubicBezTo>
                    <a:pt x="369" y="17"/>
                    <a:pt x="343" y="18"/>
                    <a:pt x="324" y="19"/>
                  </a:cubicBezTo>
                  <a:close/>
                  <a:moveTo>
                    <a:pt x="266" y="10"/>
                  </a:moveTo>
                  <a:cubicBezTo>
                    <a:pt x="268" y="10"/>
                    <a:pt x="268" y="13"/>
                    <a:pt x="269" y="12"/>
                  </a:cubicBezTo>
                  <a:cubicBezTo>
                    <a:pt x="270" y="12"/>
                    <a:pt x="270" y="12"/>
                    <a:pt x="270" y="12"/>
                  </a:cubicBezTo>
                  <a:cubicBezTo>
                    <a:pt x="270" y="12"/>
                    <a:pt x="270" y="12"/>
                    <a:pt x="269" y="12"/>
                  </a:cubicBezTo>
                  <a:cubicBezTo>
                    <a:pt x="268" y="14"/>
                    <a:pt x="266" y="12"/>
                    <a:pt x="266" y="10"/>
                  </a:cubicBezTo>
                  <a:close/>
                  <a:moveTo>
                    <a:pt x="274" y="12"/>
                  </a:moveTo>
                  <a:cubicBezTo>
                    <a:pt x="274" y="10"/>
                    <a:pt x="274" y="10"/>
                    <a:pt x="274" y="10"/>
                  </a:cubicBezTo>
                  <a:cubicBezTo>
                    <a:pt x="275" y="10"/>
                    <a:pt x="275" y="12"/>
                    <a:pt x="276" y="12"/>
                  </a:cubicBezTo>
                  <a:lnTo>
                    <a:pt x="274" y="12"/>
                  </a:lnTo>
                  <a:close/>
                  <a:moveTo>
                    <a:pt x="280" y="12"/>
                  </a:moveTo>
                  <a:cubicBezTo>
                    <a:pt x="277" y="12"/>
                    <a:pt x="277" y="12"/>
                    <a:pt x="277" y="12"/>
                  </a:cubicBezTo>
                  <a:cubicBezTo>
                    <a:pt x="280" y="11"/>
                    <a:pt x="280" y="11"/>
                    <a:pt x="280" y="11"/>
                  </a:cubicBezTo>
                  <a:lnTo>
                    <a:pt x="280" y="12"/>
                  </a:lnTo>
                  <a:close/>
                  <a:moveTo>
                    <a:pt x="288" y="13"/>
                  </a:moveTo>
                  <a:cubicBezTo>
                    <a:pt x="287" y="12"/>
                    <a:pt x="287" y="12"/>
                    <a:pt x="287" y="12"/>
                  </a:cubicBezTo>
                  <a:cubicBezTo>
                    <a:pt x="288" y="13"/>
                    <a:pt x="288" y="13"/>
                    <a:pt x="288" y="13"/>
                  </a:cubicBezTo>
                  <a:close/>
                  <a:moveTo>
                    <a:pt x="292" y="18"/>
                  </a:moveTo>
                  <a:cubicBezTo>
                    <a:pt x="291" y="18"/>
                    <a:pt x="291" y="17"/>
                    <a:pt x="290" y="17"/>
                  </a:cubicBezTo>
                  <a:cubicBezTo>
                    <a:pt x="289" y="17"/>
                    <a:pt x="289" y="18"/>
                    <a:pt x="289" y="18"/>
                  </a:cubicBezTo>
                  <a:cubicBezTo>
                    <a:pt x="289" y="18"/>
                    <a:pt x="289" y="17"/>
                    <a:pt x="290" y="17"/>
                  </a:cubicBezTo>
                  <a:cubicBezTo>
                    <a:pt x="291" y="17"/>
                    <a:pt x="292" y="18"/>
                    <a:pt x="292" y="18"/>
                  </a:cubicBezTo>
                  <a:cubicBezTo>
                    <a:pt x="292" y="18"/>
                    <a:pt x="292" y="18"/>
                    <a:pt x="292" y="18"/>
                  </a:cubicBezTo>
                  <a:cubicBezTo>
                    <a:pt x="292" y="18"/>
                    <a:pt x="292" y="18"/>
                    <a:pt x="292" y="18"/>
                  </a:cubicBezTo>
                  <a:close/>
                  <a:moveTo>
                    <a:pt x="294" y="13"/>
                  </a:moveTo>
                  <a:cubicBezTo>
                    <a:pt x="293" y="11"/>
                    <a:pt x="293" y="11"/>
                    <a:pt x="293" y="11"/>
                  </a:cubicBezTo>
                  <a:cubicBezTo>
                    <a:pt x="294" y="12"/>
                    <a:pt x="294" y="12"/>
                    <a:pt x="294" y="12"/>
                  </a:cubicBezTo>
                  <a:lnTo>
                    <a:pt x="294" y="13"/>
                  </a:lnTo>
                  <a:close/>
                  <a:moveTo>
                    <a:pt x="334" y="9"/>
                  </a:moveTo>
                  <a:cubicBezTo>
                    <a:pt x="334" y="12"/>
                    <a:pt x="333" y="9"/>
                    <a:pt x="332" y="11"/>
                  </a:cubicBezTo>
                  <a:cubicBezTo>
                    <a:pt x="335" y="12"/>
                    <a:pt x="335" y="12"/>
                    <a:pt x="335" y="12"/>
                  </a:cubicBezTo>
                  <a:cubicBezTo>
                    <a:pt x="327" y="12"/>
                    <a:pt x="327" y="12"/>
                    <a:pt x="327" y="12"/>
                  </a:cubicBezTo>
                  <a:cubicBezTo>
                    <a:pt x="327" y="12"/>
                    <a:pt x="328" y="12"/>
                    <a:pt x="327" y="11"/>
                  </a:cubicBezTo>
                  <a:cubicBezTo>
                    <a:pt x="327" y="10"/>
                    <a:pt x="327" y="10"/>
                    <a:pt x="327" y="10"/>
                  </a:cubicBezTo>
                  <a:cubicBezTo>
                    <a:pt x="325" y="13"/>
                    <a:pt x="325" y="13"/>
                    <a:pt x="325" y="13"/>
                  </a:cubicBezTo>
                  <a:cubicBezTo>
                    <a:pt x="322" y="9"/>
                    <a:pt x="322" y="9"/>
                    <a:pt x="322" y="9"/>
                  </a:cubicBezTo>
                  <a:cubicBezTo>
                    <a:pt x="322" y="10"/>
                    <a:pt x="321" y="10"/>
                    <a:pt x="321" y="10"/>
                  </a:cubicBezTo>
                  <a:cubicBezTo>
                    <a:pt x="325" y="7"/>
                    <a:pt x="330" y="10"/>
                    <a:pt x="334" y="9"/>
                  </a:cubicBezTo>
                  <a:close/>
                  <a:moveTo>
                    <a:pt x="325" y="6"/>
                  </a:moveTo>
                  <a:cubicBezTo>
                    <a:pt x="329" y="7"/>
                    <a:pt x="329" y="7"/>
                    <a:pt x="329" y="7"/>
                  </a:cubicBezTo>
                  <a:cubicBezTo>
                    <a:pt x="323" y="7"/>
                    <a:pt x="323" y="7"/>
                    <a:pt x="323" y="7"/>
                  </a:cubicBezTo>
                  <a:lnTo>
                    <a:pt x="325" y="6"/>
                  </a:lnTo>
                  <a:close/>
                  <a:moveTo>
                    <a:pt x="319" y="12"/>
                  </a:moveTo>
                  <a:cubicBezTo>
                    <a:pt x="322" y="12"/>
                    <a:pt x="322" y="12"/>
                    <a:pt x="322" y="12"/>
                  </a:cubicBezTo>
                  <a:cubicBezTo>
                    <a:pt x="317" y="12"/>
                    <a:pt x="317" y="12"/>
                    <a:pt x="317" y="12"/>
                  </a:cubicBezTo>
                  <a:lnTo>
                    <a:pt x="319" y="12"/>
                  </a:lnTo>
                  <a:close/>
                  <a:moveTo>
                    <a:pt x="315" y="5"/>
                  </a:moveTo>
                  <a:cubicBezTo>
                    <a:pt x="316" y="5"/>
                    <a:pt x="316" y="5"/>
                    <a:pt x="316" y="5"/>
                  </a:cubicBezTo>
                  <a:cubicBezTo>
                    <a:pt x="313" y="5"/>
                    <a:pt x="313" y="5"/>
                    <a:pt x="313" y="5"/>
                  </a:cubicBezTo>
                  <a:lnTo>
                    <a:pt x="315" y="5"/>
                  </a:lnTo>
                  <a:close/>
                  <a:moveTo>
                    <a:pt x="316" y="6"/>
                  </a:moveTo>
                  <a:cubicBezTo>
                    <a:pt x="316" y="7"/>
                    <a:pt x="316" y="7"/>
                    <a:pt x="316" y="7"/>
                  </a:cubicBezTo>
                  <a:cubicBezTo>
                    <a:pt x="313" y="7"/>
                    <a:pt x="313" y="7"/>
                    <a:pt x="313" y="7"/>
                  </a:cubicBezTo>
                  <a:lnTo>
                    <a:pt x="316" y="6"/>
                  </a:lnTo>
                  <a:close/>
                  <a:moveTo>
                    <a:pt x="301" y="18"/>
                  </a:moveTo>
                  <a:cubicBezTo>
                    <a:pt x="302" y="17"/>
                    <a:pt x="302" y="17"/>
                    <a:pt x="302" y="17"/>
                  </a:cubicBezTo>
                  <a:cubicBezTo>
                    <a:pt x="303" y="18"/>
                    <a:pt x="303" y="18"/>
                    <a:pt x="303" y="18"/>
                  </a:cubicBezTo>
                  <a:lnTo>
                    <a:pt x="301" y="18"/>
                  </a:lnTo>
                  <a:close/>
                  <a:moveTo>
                    <a:pt x="304" y="12"/>
                  </a:moveTo>
                  <a:cubicBezTo>
                    <a:pt x="301" y="13"/>
                    <a:pt x="301" y="13"/>
                    <a:pt x="301" y="13"/>
                  </a:cubicBezTo>
                  <a:cubicBezTo>
                    <a:pt x="300" y="11"/>
                    <a:pt x="302" y="8"/>
                    <a:pt x="304" y="10"/>
                  </a:cubicBezTo>
                  <a:cubicBezTo>
                    <a:pt x="303" y="12"/>
                    <a:pt x="301" y="8"/>
                    <a:pt x="301" y="11"/>
                  </a:cubicBezTo>
                  <a:cubicBezTo>
                    <a:pt x="302" y="13"/>
                    <a:pt x="303" y="12"/>
                    <a:pt x="304" y="12"/>
                  </a:cubicBezTo>
                  <a:close/>
                  <a:moveTo>
                    <a:pt x="303" y="4"/>
                  </a:moveTo>
                  <a:cubicBezTo>
                    <a:pt x="304" y="5"/>
                    <a:pt x="305" y="5"/>
                    <a:pt x="306" y="5"/>
                  </a:cubicBezTo>
                  <a:cubicBezTo>
                    <a:pt x="306" y="4"/>
                    <a:pt x="307" y="4"/>
                    <a:pt x="307" y="5"/>
                  </a:cubicBezTo>
                  <a:cubicBezTo>
                    <a:pt x="307" y="5"/>
                    <a:pt x="306" y="5"/>
                    <a:pt x="306" y="5"/>
                  </a:cubicBezTo>
                  <a:cubicBezTo>
                    <a:pt x="305" y="5"/>
                    <a:pt x="304" y="6"/>
                    <a:pt x="303" y="4"/>
                  </a:cubicBezTo>
                  <a:close/>
                  <a:moveTo>
                    <a:pt x="307" y="18"/>
                  </a:moveTo>
                  <a:cubicBezTo>
                    <a:pt x="307" y="18"/>
                    <a:pt x="307" y="17"/>
                    <a:pt x="306" y="17"/>
                  </a:cubicBezTo>
                  <a:cubicBezTo>
                    <a:pt x="307" y="17"/>
                    <a:pt x="307" y="17"/>
                    <a:pt x="307" y="18"/>
                  </a:cubicBezTo>
                  <a:cubicBezTo>
                    <a:pt x="310" y="18"/>
                    <a:pt x="311" y="16"/>
                    <a:pt x="313" y="17"/>
                  </a:cubicBezTo>
                  <a:cubicBezTo>
                    <a:pt x="312" y="20"/>
                    <a:pt x="309" y="18"/>
                    <a:pt x="307" y="18"/>
                  </a:cubicBezTo>
                  <a:close/>
                  <a:moveTo>
                    <a:pt x="315" y="11"/>
                  </a:moveTo>
                  <a:cubicBezTo>
                    <a:pt x="314" y="11"/>
                    <a:pt x="314" y="11"/>
                    <a:pt x="313" y="12"/>
                  </a:cubicBezTo>
                  <a:cubicBezTo>
                    <a:pt x="313" y="9"/>
                    <a:pt x="313" y="9"/>
                    <a:pt x="313" y="9"/>
                  </a:cubicBezTo>
                  <a:cubicBezTo>
                    <a:pt x="314" y="9"/>
                    <a:pt x="314" y="10"/>
                    <a:pt x="315" y="9"/>
                  </a:cubicBezTo>
                  <a:lnTo>
                    <a:pt x="315" y="11"/>
                  </a:lnTo>
                  <a:close/>
                  <a:moveTo>
                    <a:pt x="316" y="17"/>
                  </a:moveTo>
                  <a:cubicBezTo>
                    <a:pt x="317" y="17"/>
                    <a:pt x="318" y="17"/>
                    <a:pt x="319" y="17"/>
                  </a:cubicBezTo>
                  <a:lnTo>
                    <a:pt x="316" y="17"/>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微软雅黑" panose="020B0503020204020204" charset="-122"/>
                <a:ea typeface="微软雅黑" panose="020B0503020204020204" charset="-122"/>
                <a:sym typeface="微软雅黑" panose="020B0503020204020204" charset="-122"/>
              </a:endParaRPr>
            </a:p>
          </p:txBody>
        </p:sp>
        <p:sp>
          <p:nvSpPr>
            <p:cNvPr id="3" name="矩形 2"/>
            <p:cNvSpPr/>
            <p:nvPr/>
          </p:nvSpPr>
          <p:spPr>
            <a:xfrm rot="480000">
              <a:off x="3982" y="4539"/>
              <a:ext cx="2564" cy="1323"/>
            </a:xfrm>
            <a:prstGeom prst="rect">
              <a:avLst/>
            </a:prstGeom>
            <a:grp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zh-CN" altLang="en-US">
                <a:latin typeface="微软雅黑" panose="020B0503020204020204" charset="-122"/>
                <a:ea typeface="微软雅黑" panose="020B0503020204020204" charset="-122"/>
                <a:sym typeface="微软雅黑" panose="020B0503020204020204" charset="-122"/>
              </a:endParaRPr>
            </a:p>
          </p:txBody>
        </p:sp>
      </p:grpSp>
      <p:sp>
        <p:nvSpPr>
          <p:cNvPr id="45" name="文本框 9"/>
          <p:cNvSpPr txBox="1">
            <a:spLocks noChangeArrowheads="1"/>
          </p:cNvSpPr>
          <p:nvPr/>
        </p:nvSpPr>
        <p:spPr bwMode="auto">
          <a:xfrm>
            <a:off x="2927589" y="764807"/>
            <a:ext cx="7031751" cy="617220"/>
          </a:xfrm>
          <a:prstGeom prst="rect">
            <a:avLst/>
          </a:prstGeom>
          <a:noFill/>
          <a:ln w="9525">
            <a:noFill/>
            <a:miter lim="800000"/>
          </a:ln>
          <a:extLst>
            <a:ext uri="{909E8E84-426E-40DD-AFC4-6F175D3DCCD1}">
              <a14:hiddenFill xmlns:a14="http://schemas.microsoft.com/office/drawing/2010/main">
                <a:solidFill>
                  <a:srgbClr val="FFFFFF"/>
                </a:solidFill>
              </a14:hiddenFill>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charset="0"/>
                <a:ea typeface="宋体" panose="02010600030101010101" pitchFamily="2" charset="-122"/>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charset="0"/>
                <a:ea typeface="宋体" panose="02010600030101010101" pitchFamily="2" charset="-122"/>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charset="0"/>
                <a:ea typeface="宋体" panose="02010600030101010101" pitchFamily="2" charset="-122"/>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charset="0"/>
                <a:ea typeface="宋体" panose="02010600030101010101" pitchFamily="2" charset="-122"/>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charset="0"/>
                <a:ea typeface="宋体" panose="02010600030101010101" pitchFamily="2" charset="-122"/>
              </a:defRPr>
            </a:lvl5pPr>
            <a:lvl6pPr marL="25146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6pPr>
            <a:lvl7pPr marL="29718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7pPr>
            <a:lvl8pPr marL="34290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8pPr>
            <a:lvl9pPr marL="38862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9pPr>
          </a:lstStyle>
          <a:p>
            <a:pPr algn="ctr" eaLnBrk="1" hangingPunct="1">
              <a:lnSpc>
                <a:spcPts val="4100"/>
              </a:lnSpc>
              <a:spcBef>
                <a:spcPct val="0"/>
              </a:spcBef>
              <a:buFontTx/>
              <a:buNone/>
            </a:pPr>
            <a:r>
              <a:rPr lang="en-US" altLang="zh-CN" sz="4000" b="1" dirty="0">
                <a:solidFill>
                  <a:schemeClr val="bg1"/>
                </a:solidFill>
                <a:latin typeface="微软雅黑" panose="020B0503020204020204" charset="-122"/>
                <a:ea typeface="微软雅黑" panose="020B0503020204020204" charset="-122"/>
                <a:cs typeface="+mn-ea"/>
                <a:sym typeface="+mn-lt"/>
              </a:rPr>
              <a:t>2021</a:t>
            </a:r>
            <a:r>
              <a:rPr lang="zh-CN" altLang="en-US" sz="4000" b="1" dirty="0">
                <a:solidFill>
                  <a:schemeClr val="bg1"/>
                </a:solidFill>
                <a:latin typeface="微软雅黑" panose="020B0503020204020204" charset="-122"/>
                <a:ea typeface="微软雅黑" panose="020B0503020204020204" charset="-122"/>
                <a:cs typeface="+mn-ea"/>
                <a:sym typeface="+mn-lt"/>
              </a:rPr>
              <a:t>中考古代史方向预测</a:t>
            </a:r>
            <a:endParaRPr lang="zh-CN" altLang="en-US" sz="4000" b="1" dirty="0">
              <a:solidFill>
                <a:schemeClr val="bg1"/>
              </a:solidFill>
              <a:latin typeface="微软雅黑" panose="020B0503020204020204" charset="-122"/>
              <a:ea typeface="微软雅黑" panose="020B0503020204020204" charset="-122"/>
              <a:cs typeface="+mn-ea"/>
              <a:sym typeface="+mn-lt"/>
            </a:endParaRPr>
          </a:p>
        </p:txBody>
      </p:sp>
      <p:sp>
        <p:nvSpPr>
          <p:cNvPr id="10" name="文本框 9"/>
          <p:cNvSpPr txBox="1"/>
          <p:nvPr/>
        </p:nvSpPr>
        <p:spPr>
          <a:xfrm>
            <a:off x="407035" y="1700530"/>
            <a:ext cx="11231880" cy="5262245"/>
          </a:xfrm>
          <a:prstGeom prst="rect">
            <a:avLst/>
          </a:prstGeom>
          <a:noFill/>
        </p:spPr>
        <p:txBody>
          <a:bodyPr wrap="square" rtlCol="0" anchor="t">
            <a:spAutoFit/>
          </a:bodyPr>
          <a:p>
            <a:pPr fontAlgn="base">
              <a:lnSpc>
                <a:spcPct val="150000"/>
              </a:lnSpc>
              <a:spcBef>
                <a:spcPct val="0"/>
              </a:spcBef>
              <a:spcAft>
                <a:spcPct val="0"/>
              </a:spcAft>
            </a:pPr>
            <a:endParaRPr lang="zh-CN" altLang="en-US" sz="2800" b="1" smtClean="0">
              <a:solidFill>
                <a:srgbClr val="FF0000"/>
              </a:solidFill>
              <a:latin typeface="黑体" panose="02010609060101010101" charset="-122"/>
              <a:ea typeface="黑体" panose="02010609060101010101" charset="-122"/>
              <a:cs typeface="黑体" panose="02010609060101010101" charset="-122"/>
            </a:endParaRPr>
          </a:p>
          <a:p>
            <a:pPr fontAlgn="base">
              <a:lnSpc>
                <a:spcPct val="150000"/>
              </a:lnSpc>
              <a:spcBef>
                <a:spcPct val="0"/>
              </a:spcBef>
              <a:spcAft>
                <a:spcPct val="0"/>
              </a:spcAft>
            </a:pPr>
            <a:r>
              <a:rPr lang="zh-CN" altLang="en-US" sz="2800" b="1" smtClean="0">
                <a:solidFill>
                  <a:schemeClr val="tx1"/>
                </a:solidFill>
                <a:latin typeface="黑体" panose="02010609060101010101" charset="-122"/>
                <a:ea typeface="黑体" panose="02010609060101010101" charset="-122"/>
                <a:cs typeface="黑体" panose="02010609060101010101" charset="-122"/>
              </a:rPr>
              <a:t>1</a:t>
            </a:r>
            <a:r>
              <a:rPr lang="en-US" altLang="zh-CN" sz="2800" b="1">
                <a:solidFill>
                  <a:schemeClr val="tx1"/>
                </a:solidFill>
                <a:latin typeface="黑体" panose="02010609060101010101" charset="-122"/>
                <a:ea typeface="黑体" panose="02010609060101010101" charset="-122"/>
                <a:cs typeface="黑体" panose="02010609060101010101" charset="-122"/>
              </a:rPr>
              <a:t>.</a:t>
            </a:r>
            <a:r>
              <a:rPr sz="2800" b="1">
                <a:solidFill>
                  <a:schemeClr val="tx1"/>
                </a:solidFill>
                <a:latin typeface="黑体" panose="02010609060101010101" charset="-122"/>
                <a:ea typeface="黑体" panose="02010609060101010101" charset="-122"/>
                <a:cs typeface="黑体" panose="02010609060101010101" charset="-122"/>
              </a:rPr>
              <a:t>出土文物与历史传说</a:t>
            </a:r>
            <a:r>
              <a:rPr lang="en-US" sz="2800" b="1">
                <a:solidFill>
                  <a:schemeClr val="tx1"/>
                </a:solidFill>
                <a:latin typeface="黑体" panose="02010609060101010101" charset="-122"/>
                <a:ea typeface="黑体" panose="02010609060101010101" charset="-122"/>
                <a:cs typeface="黑体" panose="02010609060101010101" charset="-122"/>
              </a:rPr>
              <a:t>/</a:t>
            </a:r>
            <a:r>
              <a:rPr lang="zh-CN" altLang="en-US" sz="2800" b="1">
                <a:solidFill>
                  <a:schemeClr val="tx1"/>
                </a:solidFill>
                <a:latin typeface="黑体" panose="02010609060101010101" charset="-122"/>
                <a:ea typeface="黑体" panose="02010609060101010101" charset="-122"/>
                <a:cs typeface="黑体" panose="02010609060101010101" charset="-122"/>
              </a:rPr>
              <a:t>史书记载</a:t>
            </a:r>
            <a:r>
              <a:rPr sz="2800" b="1">
                <a:solidFill>
                  <a:schemeClr val="tx1"/>
                </a:solidFill>
                <a:latin typeface="黑体" panose="02010609060101010101" charset="-122"/>
                <a:ea typeface="黑体" panose="02010609060101010101" charset="-122"/>
                <a:cs typeface="黑体" panose="02010609060101010101" charset="-122"/>
              </a:rPr>
              <a:t>之间的相互印证。</a:t>
            </a:r>
            <a:endParaRPr sz="2800" b="1">
              <a:solidFill>
                <a:srgbClr val="FF0000"/>
              </a:solidFill>
              <a:latin typeface="黑体" panose="02010609060101010101" charset="-122"/>
              <a:ea typeface="黑体" panose="02010609060101010101" charset="-122"/>
              <a:cs typeface="黑体" panose="02010609060101010101" charset="-122"/>
            </a:endParaRPr>
          </a:p>
          <a:p>
            <a:pPr fontAlgn="base">
              <a:lnSpc>
                <a:spcPct val="150000"/>
              </a:lnSpc>
              <a:spcBef>
                <a:spcPct val="0"/>
              </a:spcBef>
              <a:spcAft>
                <a:spcPct val="0"/>
              </a:spcAft>
            </a:pPr>
            <a:r>
              <a:rPr lang="zh-CN" altLang="en-US" sz="2800">
                <a:solidFill>
                  <a:srgbClr val="000000"/>
                </a:solidFill>
                <a:latin typeface="黑体" panose="02010609060101010101" charset="-122"/>
                <a:ea typeface="黑体" panose="02010609060101010101" charset="-122"/>
                <a:cs typeface="黑体" panose="02010609060101010101" charset="-122"/>
              </a:rPr>
              <a:t>2.</a:t>
            </a:r>
            <a:r>
              <a:rPr sz="2800">
                <a:solidFill>
                  <a:srgbClr val="000000"/>
                </a:solidFill>
                <a:latin typeface="黑体" panose="02010609060101010101" charset="-122"/>
                <a:ea typeface="黑体" panose="02010609060101010101" charset="-122"/>
                <a:cs typeface="黑体" panose="02010609060101010101" charset="-122"/>
              </a:rPr>
              <a:t>青铜</a:t>
            </a:r>
            <a:r>
              <a:rPr lang="zh-CN" sz="2800">
                <a:solidFill>
                  <a:srgbClr val="000000"/>
                </a:solidFill>
                <a:latin typeface="黑体" panose="02010609060101010101" charset="-122"/>
                <a:ea typeface="黑体" panose="02010609060101010101" charset="-122"/>
                <a:cs typeface="黑体" panose="02010609060101010101" charset="-122"/>
              </a:rPr>
              <a:t>器（三星堆遗址反映的中国境内</a:t>
            </a:r>
            <a:r>
              <a:rPr lang="zh-CN" sz="2800">
                <a:solidFill>
                  <a:schemeClr val="accent5"/>
                </a:solidFill>
                <a:latin typeface="黑体" panose="02010609060101010101" charset="-122"/>
                <a:ea typeface="黑体" panose="02010609060101010101" charset="-122"/>
                <a:cs typeface="黑体" panose="02010609060101010101" charset="-122"/>
              </a:rPr>
              <a:t>青铜文明的多样性</a:t>
            </a:r>
            <a:r>
              <a:rPr lang="en-US" altLang="zh-CN" sz="2800">
                <a:solidFill>
                  <a:srgbClr val="000000"/>
                </a:solidFill>
                <a:latin typeface="黑体" panose="02010609060101010101" charset="-122"/>
                <a:ea typeface="黑体" panose="02010609060101010101" charset="-122"/>
                <a:cs typeface="黑体" panose="02010609060101010101" charset="-122"/>
              </a:rPr>
              <a:t>/</a:t>
            </a:r>
            <a:r>
              <a:rPr lang="zh-CN" altLang="en-US" sz="2800">
                <a:solidFill>
                  <a:srgbClr val="000000"/>
                </a:solidFill>
                <a:latin typeface="黑体" panose="02010609060101010101" charset="-122"/>
                <a:ea typeface="黑体" panose="02010609060101010101" charset="-122"/>
                <a:cs typeface="黑体" panose="02010609060101010101" charset="-122"/>
              </a:rPr>
              <a:t>从二里头青铜器到商周时期青铜器重量、工艺、铭文字数反映的青铜铸造业的发展</a:t>
            </a:r>
            <a:r>
              <a:rPr lang="en-US" altLang="zh-CN" sz="2800">
                <a:solidFill>
                  <a:srgbClr val="000000"/>
                </a:solidFill>
                <a:latin typeface="黑体" panose="02010609060101010101" charset="-122"/>
                <a:ea typeface="黑体" panose="02010609060101010101" charset="-122"/>
                <a:cs typeface="黑体" panose="02010609060101010101" charset="-122"/>
              </a:rPr>
              <a:t>/</a:t>
            </a:r>
            <a:r>
              <a:rPr lang="zh-CN" altLang="en-US" sz="2800">
                <a:solidFill>
                  <a:srgbClr val="000000"/>
                </a:solidFill>
                <a:latin typeface="黑体" panose="02010609060101010101" charset="-122"/>
                <a:ea typeface="黑体" panose="02010609060101010101" charset="-122"/>
                <a:cs typeface="黑体" panose="02010609060101010101" charset="-122"/>
              </a:rPr>
              <a:t>青铜器功能的演变</a:t>
            </a:r>
            <a:r>
              <a:rPr lang="en-US" altLang="zh-CN" sz="2800">
                <a:solidFill>
                  <a:srgbClr val="000000"/>
                </a:solidFill>
                <a:latin typeface="黑体" panose="02010609060101010101" charset="-122"/>
                <a:ea typeface="黑体" panose="02010609060101010101" charset="-122"/>
                <a:cs typeface="黑体" panose="02010609060101010101" charset="-122"/>
              </a:rPr>
              <a:t>/</a:t>
            </a:r>
            <a:r>
              <a:rPr lang="zh-CN" altLang="en-US" sz="2800">
                <a:solidFill>
                  <a:srgbClr val="000000"/>
                </a:solidFill>
                <a:latin typeface="黑体" panose="02010609060101010101" charset="-122"/>
                <a:ea typeface="黑体" panose="02010609060101010101" charset="-122"/>
                <a:cs typeface="黑体" panose="02010609060101010101" charset="-122"/>
              </a:rPr>
              <a:t>重要青铜器铭文蕴含的历史信息等）</a:t>
            </a:r>
            <a:endParaRPr sz="2800">
              <a:solidFill>
                <a:srgbClr val="000000"/>
              </a:solidFill>
              <a:latin typeface="黑体" panose="02010609060101010101" charset="-122"/>
              <a:ea typeface="黑体" panose="02010609060101010101" charset="-122"/>
              <a:cs typeface="黑体" panose="02010609060101010101" charset="-122"/>
            </a:endParaRPr>
          </a:p>
          <a:p>
            <a:pPr fontAlgn="base">
              <a:lnSpc>
                <a:spcPct val="150000"/>
              </a:lnSpc>
              <a:spcBef>
                <a:spcPct val="0"/>
              </a:spcBef>
              <a:spcAft>
                <a:spcPct val="0"/>
              </a:spcAft>
            </a:pPr>
            <a:r>
              <a:rPr lang="zh-CN" altLang="en-US" sz="2800">
                <a:solidFill>
                  <a:srgbClr val="000000"/>
                </a:solidFill>
                <a:latin typeface="黑体" panose="02010609060101010101" charset="-122"/>
                <a:ea typeface="黑体" panose="02010609060101010101" charset="-122"/>
                <a:cs typeface="黑体" panose="02010609060101010101" charset="-122"/>
              </a:rPr>
              <a:t>3.各种纪年方法（公元</a:t>
            </a:r>
            <a:r>
              <a:rPr lang="en-US" altLang="zh-CN" sz="2800">
                <a:solidFill>
                  <a:srgbClr val="000000"/>
                </a:solidFill>
                <a:latin typeface="黑体" panose="02010609060101010101" charset="-122"/>
                <a:ea typeface="黑体" panose="02010609060101010101" charset="-122"/>
                <a:cs typeface="黑体" panose="02010609060101010101" charset="-122"/>
              </a:rPr>
              <a:t>/</a:t>
            </a:r>
            <a:r>
              <a:rPr lang="zh-CN" altLang="en-US" sz="2800">
                <a:solidFill>
                  <a:srgbClr val="000000"/>
                </a:solidFill>
                <a:latin typeface="黑体" panose="02010609060101010101" charset="-122"/>
                <a:ea typeface="黑体" panose="02010609060101010101" charset="-122"/>
                <a:cs typeface="黑体" panose="02010609060101010101" charset="-122"/>
              </a:rPr>
              <a:t>年号</a:t>
            </a:r>
            <a:r>
              <a:rPr lang="en-US" altLang="zh-CN" sz="2800">
                <a:solidFill>
                  <a:srgbClr val="000000"/>
                </a:solidFill>
                <a:latin typeface="黑体" panose="02010609060101010101" charset="-122"/>
                <a:ea typeface="黑体" panose="02010609060101010101" charset="-122"/>
                <a:cs typeface="黑体" panose="02010609060101010101" charset="-122"/>
              </a:rPr>
              <a:t>/</a:t>
            </a:r>
            <a:r>
              <a:rPr lang="zh-CN" altLang="en-US" sz="2800">
                <a:solidFill>
                  <a:srgbClr val="000000"/>
                </a:solidFill>
                <a:latin typeface="黑体" panose="02010609060101010101" charset="-122"/>
                <a:ea typeface="黑体" panose="02010609060101010101" charset="-122"/>
                <a:cs typeface="黑体" panose="02010609060101010101" charset="-122"/>
              </a:rPr>
              <a:t>天干地支等）</a:t>
            </a:r>
            <a:endParaRPr lang="zh-CN" altLang="en-US" sz="2800">
              <a:solidFill>
                <a:srgbClr val="000000"/>
              </a:solidFill>
              <a:latin typeface="黑体" panose="02010609060101010101" charset="-122"/>
              <a:ea typeface="黑体" panose="02010609060101010101" charset="-122"/>
              <a:cs typeface="黑体" panose="02010609060101010101" charset="-122"/>
            </a:endParaRPr>
          </a:p>
          <a:p>
            <a:pPr fontAlgn="base">
              <a:lnSpc>
                <a:spcPct val="150000"/>
              </a:lnSpc>
              <a:spcBef>
                <a:spcPct val="0"/>
              </a:spcBef>
              <a:spcAft>
                <a:spcPct val="0"/>
              </a:spcAft>
            </a:pPr>
            <a:r>
              <a:rPr lang="en-US" altLang="zh-CN" sz="2800" b="1">
                <a:solidFill>
                  <a:srgbClr val="000000"/>
                </a:solidFill>
                <a:latin typeface="黑体" panose="02010609060101010101" charset="-122"/>
                <a:ea typeface="黑体" panose="02010609060101010101" charset="-122"/>
                <a:cs typeface="黑体" panose="02010609060101010101" charset="-122"/>
                <a:sym typeface="+mn-ea"/>
              </a:rPr>
              <a:t>4.</a:t>
            </a:r>
            <a:r>
              <a:rPr lang="en-US" altLang="zh-CN" sz="2800">
                <a:solidFill>
                  <a:srgbClr val="000000"/>
                </a:solidFill>
                <a:latin typeface="黑体" panose="02010609060101010101" charset="-122"/>
                <a:ea typeface="黑体" panose="02010609060101010101" charset="-122"/>
                <a:cs typeface="黑体" panose="02010609060101010101" charset="-122"/>
              </a:rPr>
              <a:t>唐诗宋词中反映的历史信息。</a:t>
            </a:r>
            <a:endParaRPr lang="en-US" altLang="zh-CN" sz="2800">
              <a:solidFill>
                <a:srgbClr val="000000"/>
              </a:solidFill>
              <a:latin typeface="黑体" panose="02010609060101010101" charset="-122"/>
              <a:ea typeface="黑体" panose="02010609060101010101" charset="-122"/>
              <a:cs typeface="黑体" panose="02010609060101010101" charset="-122"/>
            </a:endParaRPr>
          </a:p>
          <a:p>
            <a:pPr fontAlgn="base">
              <a:lnSpc>
                <a:spcPct val="150000"/>
              </a:lnSpc>
              <a:spcBef>
                <a:spcPct val="0"/>
              </a:spcBef>
              <a:spcAft>
                <a:spcPct val="0"/>
              </a:spcAft>
            </a:pPr>
            <a:r>
              <a:rPr lang="en-US" altLang="zh-CN" sz="2800" b="1">
                <a:solidFill>
                  <a:srgbClr val="000000"/>
                </a:solidFill>
                <a:latin typeface="黑体" panose="02010609060101010101" charset="-122"/>
                <a:ea typeface="黑体" panose="02010609060101010101" charset="-122"/>
                <a:cs typeface="黑体" panose="02010609060101010101" charset="-122"/>
              </a:rPr>
              <a:t>5.</a:t>
            </a:r>
            <a:r>
              <a:rPr lang="zh-CN" altLang="en-US" sz="2800" b="1">
                <a:solidFill>
                  <a:srgbClr val="000000"/>
                </a:solidFill>
                <a:latin typeface="黑体" panose="02010609060101010101" charset="-122"/>
                <a:ea typeface="黑体" panose="02010609060101010101" charset="-122"/>
                <a:cs typeface="黑体" panose="02010609060101010101" charset="-122"/>
              </a:rPr>
              <a:t>隋朝创立的科举制</a:t>
            </a:r>
            <a:r>
              <a:rPr lang="en-US" altLang="zh-CN" sz="2800" b="1">
                <a:solidFill>
                  <a:srgbClr val="000000"/>
                </a:solidFill>
                <a:latin typeface="黑体" panose="02010609060101010101" charset="-122"/>
                <a:ea typeface="黑体" panose="02010609060101010101" charset="-122"/>
                <a:cs typeface="黑体" panose="02010609060101010101" charset="-122"/>
              </a:rPr>
              <a:t>/</a:t>
            </a:r>
            <a:r>
              <a:rPr lang="zh-CN" altLang="en-US" sz="2800" b="1">
                <a:solidFill>
                  <a:srgbClr val="000000"/>
                </a:solidFill>
                <a:latin typeface="黑体" panose="02010609060101010101" charset="-122"/>
                <a:ea typeface="黑体" panose="02010609060101010101" charset="-122"/>
                <a:cs typeface="黑体" panose="02010609060101010101" charset="-122"/>
              </a:rPr>
              <a:t>开辟的大运河对当时的影响以及后世的变迁。</a:t>
            </a:r>
            <a:endParaRPr lang="zh-CN" altLang="en-US" sz="2800" b="1">
              <a:solidFill>
                <a:srgbClr val="000000"/>
              </a:solidFill>
              <a:latin typeface="黑体" panose="02010609060101010101" charset="-122"/>
              <a:ea typeface="黑体" panose="02010609060101010101" charset="-122"/>
              <a:cs typeface="黑体" panose="02010609060101010101" charset="-122"/>
            </a:endParaRPr>
          </a:p>
        </p:txBody>
      </p:sp>
      <p:cxnSp>
        <p:nvCxnSpPr>
          <p:cNvPr id="105" name="直接连接符 104"/>
          <p:cNvCxnSpPr/>
          <p:nvPr/>
        </p:nvCxnSpPr>
        <p:spPr>
          <a:xfrm>
            <a:off x="2495600" y="2258697"/>
            <a:ext cx="7560840" cy="0"/>
          </a:xfrm>
          <a:prstGeom prst="line">
            <a:avLst/>
          </a:prstGeom>
          <a:noFill/>
          <a:ln w="19050" cap="flat" cmpd="sng" algn="ctr">
            <a:solidFill>
              <a:srgbClr val="01ACBE"/>
            </a:solidFill>
            <a:prstDash val="solid"/>
          </a:ln>
          <a:effectLst/>
        </p:spPr>
      </p:cxnSp>
      <p:sp>
        <p:nvSpPr>
          <p:cNvPr id="104" name="文本框 194"/>
          <p:cNvSpPr txBox="1"/>
          <p:nvPr/>
        </p:nvSpPr>
        <p:spPr>
          <a:xfrm>
            <a:off x="2926080" y="1736725"/>
            <a:ext cx="5005070" cy="521970"/>
          </a:xfrm>
          <a:prstGeom prst="rect">
            <a:avLst/>
          </a:prstGeom>
          <a:noFill/>
        </p:spPr>
        <p:txBody>
          <a:bodyPr wrap="square" rtlCol="0">
            <a:spAutoFit/>
          </a:bodyPr>
          <a:p>
            <a:pPr algn="ctr"/>
            <a:r>
              <a:rPr lang="zh-CN" altLang="en-US" sz="2800" b="1">
                <a:solidFill>
                  <a:schemeClr val="accent1">
                    <a:lumMod val="75000"/>
                  </a:schemeClr>
                </a:solidFill>
                <a:latin typeface="黑体" panose="02010609060101010101" charset="-122"/>
                <a:ea typeface="黑体" panose="02010609060101010101" charset="-122"/>
                <a:sym typeface="+mn-ea"/>
              </a:rPr>
              <a:t>选择题前</a:t>
            </a:r>
            <a:r>
              <a:rPr lang="en-US" altLang="zh-CN" sz="2800" b="1">
                <a:solidFill>
                  <a:schemeClr val="accent1">
                    <a:lumMod val="75000"/>
                  </a:schemeClr>
                </a:solidFill>
                <a:latin typeface="黑体" panose="02010609060101010101" charset="-122"/>
                <a:ea typeface="黑体" panose="02010609060101010101" charset="-122"/>
                <a:sym typeface="+mn-ea"/>
              </a:rPr>
              <a:t>7</a:t>
            </a:r>
            <a:r>
              <a:rPr lang="zh-CN" altLang="en-US" sz="2800" b="1">
                <a:solidFill>
                  <a:schemeClr val="accent1">
                    <a:lumMod val="75000"/>
                  </a:schemeClr>
                </a:solidFill>
                <a:latin typeface="黑体" panose="02010609060101010101" charset="-122"/>
                <a:ea typeface="黑体" panose="02010609060101010101" charset="-122"/>
                <a:sym typeface="+mn-ea"/>
              </a:rPr>
              <a:t>题及非选择题</a:t>
            </a:r>
            <a:r>
              <a:rPr lang="en-US" altLang="zh-CN" sz="2800" b="1">
                <a:solidFill>
                  <a:schemeClr val="accent1">
                    <a:lumMod val="75000"/>
                  </a:schemeClr>
                </a:solidFill>
                <a:latin typeface="黑体" panose="02010609060101010101" charset="-122"/>
                <a:ea typeface="黑体" panose="02010609060101010101" charset="-122"/>
                <a:sym typeface="+mn-ea"/>
              </a:rPr>
              <a:t>21</a:t>
            </a:r>
            <a:r>
              <a:rPr lang="zh-CN" altLang="en-US" sz="2800" b="1">
                <a:solidFill>
                  <a:schemeClr val="accent1">
                    <a:lumMod val="75000"/>
                  </a:schemeClr>
                </a:solidFill>
                <a:latin typeface="黑体" panose="02010609060101010101" charset="-122"/>
                <a:ea typeface="黑体" panose="02010609060101010101" charset="-122"/>
                <a:sym typeface="+mn-ea"/>
              </a:rPr>
              <a:t>题</a:t>
            </a:r>
            <a:endParaRPr lang="zh-CN" altLang="en-US" sz="2800" b="1">
              <a:solidFill>
                <a:schemeClr val="accent1">
                  <a:lumMod val="75000"/>
                </a:schemeClr>
              </a:solidFill>
              <a:latin typeface="黑体" panose="02010609060101010101" charset="-122"/>
              <a:ea typeface="黑体" panose="02010609060101010101" charset="-122"/>
              <a:sym typeface="+mn-ea"/>
            </a:endParaRPr>
          </a:p>
        </p:txBody>
      </p:sp>
    </p:spTree>
  </p:cSld>
  <p:clrMapOvr>
    <a:masterClrMapping/>
  </p:clrMapOvr>
  <p:transition>
    <p:blinds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105"/>
                                        </p:tgtEl>
                                        <p:attrNameLst>
                                          <p:attrName>style.visibility</p:attrName>
                                        </p:attrNameLst>
                                      </p:cBhvr>
                                      <p:to>
                                        <p:strVal val="visible"/>
                                      </p:to>
                                    </p:set>
                                    <p:animEffect transition="in" filter="wipe(left)">
                                      <p:cBhvr>
                                        <p:cTn id="7" dur="500"/>
                                        <p:tgtEl>
                                          <p:spTgt spid="105"/>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104"/>
                                        </p:tgtEl>
                                        <p:attrNameLst>
                                          <p:attrName>style.visibility</p:attrName>
                                        </p:attrNameLst>
                                      </p:cBhvr>
                                      <p:to>
                                        <p:strVal val="visible"/>
                                      </p:to>
                                    </p:set>
                                    <p:animEffect transition="in" filter="wipe(left)">
                                      <p:cBhvr>
                                        <p:cTn id="11" dur="500"/>
                                        <p:tgtEl>
                                          <p:spTgt spid="1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组合 3"/>
          <p:cNvGrpSpPr/>
          <p:nvPr/>
        </p:nvGrpSpPr>
        <p:grpSpPr>
          <a:xfrm>
            <a:off x="40005" y="-113208"/>
            <a:ext cx="11067415" cy="2009318"/>
            <a:chOff x="739" y="3333"/>
            <a:chExt cx="17304" cy="3140"/>
          </a:xfrm>
          <a:solidFill>
            <a:schemeClr val="bg2">
              <a:lumMod val="25000"/>
            </a:schemeClr>
          </a:solidFill>
        </p:grpSpPr>
        <p:sp>
          <p:nvSpPr>
            <p:cNvPr id="37" name="Freeform 304"/>
            <p:cNvSpPr>
              <a:spLocks noEditPoints="1"/>
            </p:cNvSpPr>
            <p:nvPr/>
          </p:nvSpPr>
          <p:spPr bwMode="auto">
            <a:xfrm rot="11100000">
              <a:off x="739" y="3333"/>
              <a:ext cx="17305" cy="3140"/>
            </a:xfrm>
            <a:custGeom>
              <a:avLst/>
              <a:gdLst>
                <a:gd name="T0" fmla="*/ 329 w 391"/>
                <a:gd name="T1" fmla="*/ 15 h 48"/>
                <a:gd name="T2" fmla="*/ 332 w 391"/>
                <a:gd name="T3" fmla="*/ 16 h 48"/>
                <a:gd name="T4" fmla="*/ 344 w 391"/>
                <a:gd name="T5" fmla="*/ 16 h 48"/>
                <a:gd name="T6" fmla="*/ 354 w 391"/>
                <a:gd name="T7" fmla="*/ 14 h 48"/>
                <a:gd name="T8" fmla="*/ 368 w 391"/>
                <a:gd name="T9" fmla="*/ 13 h 48"/>
                <a:gd name="T10" fmla="*/ 340 w 391"/>
                <a:gd name="T11" fmla="*/ 11 h 48"/>
                <a:gd name="T12" fmla="*/ 336 w 391"/>
                <a:gd name="T13" fmla="*/ 8 h 48"/>
                <a:gd name="T14" fmla="*/ 334 w 391"/>
                <a:gd name="T15" fmla="*/ 7 h 48"/>
                <a:gd name="T16" fmla="*/ 318 w 391"/>
                <a:gd name="T17" fmla="*/ 5 h 48"/>
                <a:gd name="T18" fmla="*/ 259 w 391"/>
                <a:gd name="T19" fmla="*/ 3 h 48"/>
                <a:gd name="T20" fmla="*/ 253 w 391"/>
                <a:gd name="T21" fmla="*/ 2 h 48"/>
                <a:gd name="T22" fmla="*/ 242 w 391"/>
                <a:gd name="T23" fmla="*/ 2 h 48"/>
                <a:gd name="T24" fmla="*/ 31 w 391"/>
                <a:gd name="T25" fmla="*/ 16 h 48"/>
                <a:gd name="T26" fmla="*/ 13 w 391"/>
                <a:gd name="T27" fmla="*/ 43 h 48"/>
                <a:gd name="T28" fmla="*/ 138 w 391"/>
                <a:gd name="T29" fmla="*/ 42 h 48"/>
                <a:gd name="T30" fmla="*/ 156 w 391"/>
                <a:gd name="T31" fmla="*/ 41 h 48"/>
                <a:gd name="T32" fmla="*/ 211 w 391"/>
                <a:gd name="T33" fmla="*/ 35 h 48"/>
                <a:gd name="T34" fmla="*/ 291 w 391"/>
                <a:gd name="T35" fmla="*/ 30 h 48"/>
                <a:gd name="T36" fmla="*/ 300 w 391"/>
                <a:gd name="T37" fmla="*/ 28 h 48"/>
                <a:gd name="T38" fmla="*/ 322 w 391"/>
                <a:gd name="T39" fmla="*/ 26 h 48"/>
                <a:gd name="T40" fmla="*/ 391 w 391"/>
                <a:gd name="T41" fmla="*/ 17 h 48"/>
                <a:gd name="T42" fmla="*/ 269 w 391"/>
                <a:gd name="T43" fmla="*/ 12 h 48"/>
                <a:gd name="T44" fmla="*/ 266 w 391"/>
                <a:gd name="T45" fmla="*/ 10 h 48"/>
                <a:gd name="T46" fmla="*/ 276 w 391"/>
                <a:gd name="T47" fmla="*/ 12 h 48"/>
                <a:gd name="T48" fmla="*/ 277 w 391"/>
                <a:gd name="T49" fmla="*/ 12 h 48"/>
                <a:gd name="T50" fmla="*/ 288 w 391"/>
                <a:gd name="T51" fmla="*/ 13 h 48"/>
                <a:gd name="T52" fmla="*/ 292 w 391"/>
                <a:gd name="T53" fmla="*/ 18 h 48"/>
                <a:gd name="T54" fmla="*/ 290 w 391"/>
                <a:gd name="T55" fmla="*/ 17 h 48"/>
                <a:gd name="T56" fmla="*/ 292 w 391"/>
                <a:gd name="T57" fmla="*/ 18 h 48"/>
                <a:gd name="T58" fmla="*/ 294 w 391"/>
                <a:gd name="T59" fmla="*/ 12 h 48"/>
                <a:gd name="T60" fmla="*/ 332 w 391"/>
                <a:gd name="T61" fmla="*/ 11 h 48"/>
                <a:gd name="T62" fmla="*/ 327 w 391"/>
                <a:gd name="T63" fmla="*/ 11 h 48"/>
                <a:gd name="T64" fmla="*/ 322 w 391"/>
                <a:gd name="T65" fmla="*/ 9 h 48"/>
                <a:gd name="T66" fmla="*/ 325 w 391"/>
                <a:gd name="T67" fmla="*/ 6 h 48"/>
                <a:gd name="T68" fmla="*/ 325 w 391"/>
                <a:gd name="T69" fmla="*/ 6 h 48"/>
                <a:gd name="T70" fmla="*/ 317 w 391"/>
                <a:gd name="T71" fmla="*/ 12 h 48"/>
                <a:gd name="T72" fmla="*/ 316 w 391"/>
                <a:gd name="T73" fmla="*/ 5 h 48"/>
                <a:gd name="T74" fmla="*/ 316 w 391"/>
                <a:gd name="T75" fmla="*/ 6 h 48"/>
                <a:gd name="T76" fmla="*/ 316 w 391"/>
                <a:gd name="T77" fmla="*/ 6 h 48"/>
                <a:gd name="T78" fmla="*/ 303 w 391"/>
                <a:gd name="T79" fmla="*/ 18 h 48"/>
                <a:gd name="T80" fmla="*/ 301 w 391"/>
                <a:gd name="T81" fmla="*/ 13 h 48"/>
                <a:gd name="T82" fmla="*/ 304 w 391"/>
                <a:gd name="T83" fmla="*/ 12 h 48"/>
                <a:gd name="T84" fmla="*/ 307 w 391"/>
                <a:gd name="T85" fmla="*/ 5 h 48"/>
                <a:gd name="T86" fmla="*/ 307 w 391"/>
                <a:gd name="T87" fmla="*/ 18 h 48"/>
                <a:gd name="T88" fmla="*/ 313 w 391"/>
                <a:gd name="T89" fmla="*/ 17 h 48"/>
                <a:gd name="T90" fmla="*/ 313 w 391"/>
                <a:gd name="T91" fmla="*/ 12 h 48"/>
                <a:gd name="T92" fmla="*/ 315 w 391"/>
                <a:gd name="T93" fmla="*/ 11 h 48"/>
                <a:gd name="T94" fmla="*/ 316 w 391"/>
                <a:gd name="T95" fmla="*/ 17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391" h="48">
                  <a:moveTo>
                    <a:pt x="324" y="19"/>
                  </a:moveTo>
                  <a:cubicBezTo>
                    <a:pt x="320" y="17"/>
                    <a:pt x="320" y="17"/>
                    <a:pt x="320" y="17"/>
                  </a:cubicBezTo>
                  <a:cubicBezTo>
                    <a:pt x="323" y="15"/>
                    <a:pt x="326" y="18"/>
                    <a:pt x="329" y="15"/>
                  </a:cubicBezTo>
                  <a:cubicBezTo>
                    <a:pt x="329" y="16"/>
                    <a:pt x="330" y="17"/>
                    <a:pt x="331" y="16"/>
                  </a:cubicBezTo>
                  <a:cubicBezTo>
                    <a:pt x="330" y="16"/>
                    <a:pt x="331" y="15"/>
                    <a:pt x="331" y="15"/>
                  </a:cubicBezTo>
                  <a:cubicBezTo>
                    <a:pt x="332" y="16"/>
                    <a:pt x="332" y="16"/>
                    <a:pt x="332" y="16"/>
                  </a:cubicBezTo>
                  <a:cubicBezTo>
                    <a:pt x="333" y="16"/>
                    <a:pt x="335" y="17"/>
                    <a:pt x="336" y="15"/>
                  </a:cubicBezTo>
                  <a:cubicBezTo>
                    <a:pt x="338" y="16"/>
                    <a:pt x="343" y="17"/>
                    <a:pt x="342" y="14"/>
                  </a:cubicBezTo>
                  <a:cubicBezTo>
                    <a:pt x="344" y="16"/>
                    <a:pt x="344" y="16"/>
                    <a:pt x="344" y="16"/>
                  </a:cubicBezTo>
                  <a:cubicBezTo>
                    <a:pt x="344" y="15"/>
                    <a:pt x="344" y="15"/>
                    <a:pt x="344" y="14"/>
                  </a:cubicBezTo>
                  <a:cubicBezTo>
                    <a:pt x="347" y="14"/>
                    <a:pt x="351" y="18"/>
                    <a:pt x="352" y="13"/>
                  </a:cubicBezTo>
                  <a:cubicBezTo>
                    <a:pt x="353" y="13"/>
                    <a:pt x="354" y="14"/>
                    <a:pt x="354" y="14"/>
                  </a:cubicBezTo>
                  <a:cubicBezTo>
                    <a:pt x="356" y="15"/>
                    <a:pt x="363" y="17"/>
                    <a:pt x="362" y="13"/>
                  </a:cubicBezTo>
                  <a:cubicBezTo>
                    <a:pt x="365" y="14"/>
                    <a:pt x="365" y="14"/>
                    <a:pt x="365" y="14"/>
                  </a:cubicBezTo>
                  <a:cubicBezTo>
                    <a:pt x="364" y="13"/>
                    <a:pt x="367" y="13"/>
                    <a:pt x="368" y="13"/>
                  </a:cubicBezTo>
                  <a:cubicBezTo>
                    <a:pt x="339" y="13"/>
                    <a:pt x="339" y="13"/>
                    <a:pt x="339" y="13"/>
                  </a:cubicBezTo>
                  <a:cubicBezTo>
                    <a:pt x="338" y="12"/>
                    <a:pt x="338" y="12"/>
                    <a:pt x="338" y="12"/>
                  </a:cubicBezTo>
                  <a:cubicBezTo>
                    <a:pt x="339" y="11"/>
                    <a:pt x="340" y="11"/>
                    <a:pt x="340" y="11"/>
                  </a:cubicBezTo>
                  <a:cubicBezTo>
                    <a:pt x="339" y="10"/>
                    <a:pt x="336" y="11"/>
                    <a:pt x="335" y="9"/>
                  </a:cubicBezTo>
                  <a:cubicBezTo>
                    <a:pt x="339" y="8"/>
                    <a:pt x="345" y="8"/>
                    <a:pt x="350" y="8"/>
                  </a:cubicBezTo>
                  <a:cubicBezTo>
                    <a:pt x="336" y="8"/>
                    <a:pt x="336" y="8"/>
                    <a:pt x="336" y="8"/>
                  </a:cubicBezTo>
                  <a:cubicBezTo>
                    <a:pt x="336" y="5"/>
                    <a:pt x="340" y="7"/>
                    <a:pt x="341" y="6"/>
                  </a:cubicBezTo>
                  <a:cubicBezTo>
                    <a:pt x="332" y="6"/>
                    <a:pt x="332" y="6"/>
                    <a:pt x="332" y="6"/>
                  </a:cubicBezTo>
                  <a:cubicBezTo>
                    <a:pt x="334" y="7"/>
                    <a:pt x="334" y="7"/>
                    <a:pt x="334" y="7"/>
                  </a:cubicBezTo>
                  <a:cubicBezTo>
                    <a:pt x="333" y="8"/>
                    <a:pt x="332" y="7"/>
                    <a:pt x="332" y="8"/>
                  </a:cubicBezTo>
                  <a:cubicBezTo>
                    <a:pt x="331" y="8"/>
                    <a:pt x="330" y="7"/>
                    <a:pt x="330" y="6"/>
                  </a:cubicBezTo>
                  <a:cubicBezTo>
                    <a:pt x="318" y="5"/>
                    <a:pt x="318" y="5"/>
                    <a:pt x="318" y="5"/>
                  </a:cubicBezTo>
                  <a:cubicBezTo>
                    <a:pt x="318" y="5"/>
                    <a:pt x="318" y="5"/>
                    <a:pt x="318" y="5"/>
                  </a:cubicBezTo>
                  <a:cubicBezTo>
                    <a:pt x="324" y="4"/>
                    <a:pt x="333" y="4"/>
                    <a:pt x="341" y="4"/>
                  </a:cubicBezTo>
                  <a:cubicBezTo>
                    <a:pt x="316" y="4"/>
                    <a:pt x="286" y="2"/>
                    <a:pt x="259" y="3"/>
                  </a:cubicBezTo>
                  <a:cubicBezTo>
                    <a:pt x="258" y="2"/>
                    <a:pt x="258" y="2"/>
                    <a:pt x="258" y="2"/>
                  </a:cubicBezTo>
                  <a:cubicBezTo>
                    <a:pt x="257" y="3"/>
                    <a:pt x="254" y="3"/>
                    <a:pt x="253" y="3"/>
                  </a:cubicBezTo>
                  <a:cubicBezTo>
                    <a:pt x="253" y="2"/>
                    <a:pt x="253" y="2"/>
                    <a:pt x="253" y="2"/>
                  </a:cubicBezTo>
                  <a:cubicBezTo>
                    <a:pt x="251" y="4"/>
                    <a:pt x="245" y="0"/>
                    <a:pt x="244" y="3"/>
                  </a:cubicBezTo>
                  <a:cubicBezTo>
                    <a:pt x="243" y="3"/>
                    <a:pt x="242" y="4"/>
                    <a:pt x="241" y="3"/>
                  </a:cubicBezTo>
                  <a:cubicBezTo>
                    <a:pt x="242" y="2"/>
                    <a:pt x="242" y="2"/>
                    <a:pt x="242" y="2"/>
                  </a:cubicBezTo>
                  <a:cubicBezTo>
                    <a:pt x="230" y="2"/>
                    <a:pt x="214" y="3"/>
                    <a:pt x="201" y="3"/>
                  </a:cubicBezTo>
                  <a:cubicBezTo>
                    <a:pt x="101" y="9"/>
                    <a:pt x="101" y="9"/>
                    <a:pt x="101" y="9"/>
                  </a:cubicBezTo>
                  <a:cubicBezTo>
                    <a:pt x="31" y="16"/>
                    <a:pt x="31" y="16"/>
                    <a:pt x="31" y="16"/>
                  </a:cubicBezTo>
                  <a:cubicBezTo>
                    <a:pt x="20" y="18"/>
                    <a:pt x="8" y="19"/>
                    <a:pt x="0" y="27"/>
                  </a:cubicBezTo>
                  <a:cubicBezTo>
                    <a:pt x="0" y="32"/>
                    <a:pt x="3" y="35"/>
                    <a:pt x="6" y="38"/>
                  </a:cubicBezTo>
                  <a:cubicBezTo>
                    <a:pt x="8" y="40"/>
                    <a:pt x="11" y="41"/>
                    <a:pt x="13" y="43"/>
                  </a:cubicBezTo>
                  <a:cubicBezTo>
                    <a:pt x="15" y="37"/>
                    <a:pt x="19" y="47"/>
                    <a:pt x="20" y="42"/>
                  </a:cubicBezTo>
                  <a:cubicBezTo>
                    <a:pt x="23" y="46"/>
                    <a:pt x="27" y="45"/>
                    <a:pt x="30" y="48"/>
                  </a:cubicBezTo>
                  <a:cubicBezTo>
                    <a:pt x="67" y="47"/>
                    <a:pt x="105" y="46"/>
                    <a:pt x="138" y="42"/>
                  </a:cubicBezTo>
                  <a:cubicBezTo>
                    <a:pt x="140" y="41"/>
                    <a:pt x="142" y="43"/>
                    <a:pt x="144" y="41"/>
                  </a:cubicBezTo>
                  <a:cubicBezTo>
                    <a:pt x="147" y="40"/>
                    <a:pt x="152" y="42"/>
                    <a:pt x="155" y="40"/>
                  </a:cubicBezTo>
                  <a:cubicBezTo>
                    <a:pt x="156" y="39"/>
                    <a:pt x="156" y="40"/>
                    <a:pt x="156" y="41"/>
                  </a:cubicBezTo>
                  <a:cubicBezTo>
                    <a:pt x="161" y="40"/>
                    <a:pt x="165" y="38"/>
                    <a:pt x="169" y="39"/>
                  </a:cubicBezTo>
                  <a:cubicBezTo>
                    <a:pt x="171" y="38"/>
                    <a:pt x="174" y="40"/>
                    <a:pt x="176" y="38"/>
                  </a:cubicBezTo>
                  <a:cubicBezTo>
                    <a:pt x="187" y="40"/>
                    <a:pt x="200" y="34"/>
                    <a:pt x="211" y="35"/>
                  </a:cubicBezTo>
                  <a:cubicBezTo>
                    <a:pt x="211" y="34"/>
                    <a:pt x="213" y="35"/>
                    <a:pt x="214" y="35"/>
                  </a:cubicBezTo>
                  <a:cubicBezTo>
                    <a:pt x="227" y="33"/>
                    <a:pt x="240" y="32"/>
                    <a:pt x="253" y="32"/>
                  </a:cubicBezTo>
                  <a:cubicBezTo>
                    <a:pt x="265" y="30"/>
                    <a:pt x="278" y="30"/>
                    <a:pt x="291" y="30"/>
                  </a:cubicBezTo>
                  <a:cubicBezTo>
                    <a:pt x="293" y="27"/>
                    <a:pt x="293" y="27"/>
                    <a:pt x="293" y="27"/>
                  </a:cubicBezTo>
                  <a:cubicBezTo>
                    <a:pt x="295" y="29"/>
                    <a:pt x="295" y="29"/>
                    <a:pt x="295" y="29"/>
                  </a:cubicBezTo>
                  <a:cubicBezTo>
                    <a:pt x="297" y="29"/>
                    <a:pt x="299" y="30"/>
                    <a:pt x="300" y="28"/>
                  </a:cubicBezTo>
                  <a:cubicBezTo>
                    <a:pt x="300" y="28"/>
                    <a:pt x="300" y="29"/>
                    <a:pt x="300" y="29"/>
                  </a:cubicBezTo>
                  <a:cubicBezTo>
                    <a:pt x="304" y="28"/>
                    <a:pt x="307" y="29"/>
                    <a:pt x="311" y="29"/>
                  </a:cubicBezTo>
                  <a:cubicBezTo>
                    <a:pt x="314" y="25"/>
                    <a:pt x="320" y="31"/>
                    <a:pt x="322" y="26"/>
                  </a:cubicBezTo>
                  <a:cubicBezTo>
                    <a:pt x="323" y="27"/>
                    <a:pt x="323" y="27"/>
                    <a:pt x="323" y="27"/>
                  </a:cubicBezTo>
                  <a:cubicBezTo>
                    <a:pt x="336" y="27"/>
                    <a:pt x="346" y="23"/>
                    <a:pt x="359" y="23"/>
                  </a:cubicBezTo>
                  <a:cubicBezTo>
                    <a:pt x="370" y="23"/>
                    <a:pt x="382" y="19"/>
                    <a:pt x="391" y="17"/>
                  </a:cubicBezTo>
                  <a:cubicBezTo>
                    <a:pt x="369" y="17"/>
                    <a:pt x="343" y="18"/>
                    <a:pt x="324" y="19"/>
                  </a:cubicBezTo>
                  <a:close/>
                  <a:moveTo>
                    <a:pt x="266" y="10"/>
                  </a:moveTo>
                  <a:cubicBezTo>
                    <a:pt x="268" y="10"/>
                    <a:pt x="268" y="13"/>
                    <a:pt x="269" y="12"/>
                  </a:cubicBezTo>
                  <a:cubicBezTo>
                    <a:pt x="270" y="12"/>
                    <a:pt x="270" y="12"/>
                    <a:pt x="270" y="12"/>
                  </a:cubicBezTo>
                  <a:cubicBezTo>
                    <a:pt x="270" y="12"/>
                    <a:pt x="270" y="12"/>
                    <a:pt x="269" y="12"/>
                  </a:cubicBezTo>
                  <a:cubicBezTo>
                    <a:pt x="268" y="14"/>
                    <a:pt x="266" y="12"/>
                    <a:pt x="266" y="10"/>
                  </a:cubicBezTo>
                  <a:close/>
                  <a:moveTo>
                    <a:pt x="274" y="12"/>
                  </a:moveTo>
                  <a:cubicBezTo>
                    <a:pt x="274" y="10"/>
                    <a:pt x="274" y="10"/>
                    <a:pt x="274" y="10"/>
                  </a:cubicBezTo>
                  <a:cubicBezTo>
                    <a:pt x="275" y="10"/>
                    <a:pt x="275" y="12"/>
                    <a:pt x="276" y="12"/>
                  </a:cubicBezTo>
                  <a:lnTo>
                    <a:pt x="274" y="12"/>
                  </a:lnTo>
                  <a:close/>
                  <a:moveTo>
                    <a:pt x="280" y="12"/>
                  </a:moveTo>
                  <a:cubicBezTo>
                    <a:pt x="277" y="12"/>
                    <a:pt x="277" y="12"/>
                    <a:pt x="277" y="12"/>
                  </a:cubicBezTo>
                  <a:cubicBezTo>
                    <a:pt x="280" y="11"/>
                    <a:pt x="280" y="11"/>
                    <a:pt x="280" y="11"/>
                  </a:cubicBezTo>
                  <a:lnTo>
                    <a:pt x="280" y="12"/>
                  </a:lnTo>
                  <a:close/>
                  <a:moveTo>
                    <a:pt x="288" y="13"/>
                  </a:moveTo>
                  <a:cubicBezTo>
                    <a:pt x="287" y="12"/>
                    <a:pt x="287" y="12"/>
                    <a:pt x="287" y="12"/>
                  </a:cubicBezTo>
                  <a:cubicBezTo>
                    <a:pt x="288" y="13"/>
                    <a:pt x="288" y="13"/>
                    <a:pt x="288" y="13"/>
                  </a:cubicBezTo>
                  <a:close/>
                  <a:moveTo>
                    <a:pt x="292" y="18"/>
                  </a:moveTo>
                  <a:cubicBezTo>
                    <a:pt x="291" y="18"/>
                    <a:pt x="291" y="17"/>
                    <a:pt x="290" y="17"/>
                  </a:cubicBezTo>
                  <a:cubicBezTo>
                    <a:pt x="289" y="17"/>
                    <a:pt x="289" y="18"/>
                    <a:pt x="289" y="18"/>
                  </a:cubicBezTo>
                  <a:cubicBezTo>
                    <a:pt x="289" y="18"/>
                    <a:pt x="289" y="17"/>
                    <a:pt x="290" y="17"/>
                  </a:cubicBezTo>
                  <a:cubicBezTo>
                    <a:pt x="291" y="17"/>
                    <a:pt x="292" y="18"/>
                    <a:pt x="292" y="18"/>
                  </a:cubicBezTo>
                  <a:cubicBezTo>
                    <a:pt x="292" y="18"/>
                    <a:pt x="292" y="18"/>
                    <a:pt x="292" y="18"/>
                  </a:cubicBezTo>
                  <a:cubicBezTo>
                    <a:pt x="292" y="18"/>
                    <a:pt x="292" y="18"/>
                    <a:pt x="292" y="18"/>
                  </a:cubicBezTo>
                  <a:close/>
                  <a:moveTo>
                    <a:pt x="294" y="13"/>
                  </a:moveTo>
                  <a:cubicBezTo>
                    <a:pt x="293" y="11"/>
                    <a:pt x="293" y="11"/>
                    <a:pt x="293" y="11"/>
                  </a:cubicBezTo>
                  <a:cubicBezTo>
                    <a:pt x="294" y="12"/>
                    <a:pt x="294" y="12"/>
                    <a:pt x="294" y="12"/>
                  </a:cubicBezTo>
                  <a:lnTo>
                    <a:pt x="294" y="13"/>
                  </a:lnTo>
                  <a:close/>
                  <a:moveTo>
                    <a:pt x="334" y="9"/>
                  </a:moveTo>
                  <a:cubicBezTo>
                    <a:pt x="334" y="12"/>
                    <a:pt x="333" y="9"/>
                    <a:pt x="332" y="11"/>
                  </a:cubicBezTo>
                  <a:cubicBezTo>
                    <a:pt x="335" y="12"/>
                    <a:pt x="335" y="12"/>
                    <a:pt x="335" y="12"/>
                  </a:cubicBezTo>
                  <a:cubicBezTo>
                    <a:pt x="327" y="12"/>
                    <a:pt x="327" y="12"/>
                    <a:pt x="327" y="12"/>
                  </a:cubicBezTo>
                  <a:cubicBezTo>
                    <a:pt x="327" y="12"/>
                    <a:pt x="328" y="12"/>
                    <a:pt x="327" y="11"/>
                  </a:cubicBezTo>
                  <a:cubicBezTo>
                    <a:pt x="327" y="10"/>
                    <a:pt x="327" y="10"/>
                    <a:pt x="327" y="10"/>
                  </a:cubicBezTo>
                  <a:cubicBezTo>
                    <a:pt x="325" y="13"/>
                    <a:pt x="325" y="13"/>
                    <a:pt x="325" y="13"/>
                  </a:cubicBezTo>
                  <a:cubicBezTo>
                    <a:pt x="322" y="9"/>
                    <a:pt x="322" y="9"/>
                    <a:pt x="322" y="9"/>
                  </a:cubicBezTo>
                  <a:cubicBezTo>
                    <a:pt x="322" y="10"/>
                    <a:pt x="321" y="10"/>
                    <a:pt x="321" y="10"/>
                  </a:cubicBezTo>
                  <a:cubicBezTo>
                    <a:pt x="325" y="7"/>
                    <a:pt x="330" y="10"/>
                    <a:pt x="334" y="9"/>
                  </a:cubicBezTo>
                  <a:close/>
                  <a:moveTo>
                    <a:pt x="325" y="6"/>
                  </a:moveTo>
                  <a:cubicBezTo>
                    <a:pt x="329" y="7"/>
                    <a:pt x="329" y="7"/>
                    <a:pt x="329" y="7"/>
                  </a:cubicBezTo>
                  <a:cubicBezTo>
                    <a:pt x="323" y="7"/>
                    <a:pt x="323" y="7"/>
                    <a:pt x="323" y="7"/>
                  </a:cubicBezTo>
                  <a:lnTo>
                    <a:pt x="325" y="6"/>
                  </a:lnTo>
                  <a:close/>
                  <a:moveTo>
                    <a:pt x="319" y="12"/>
                  </a:moveTo>
                  <a:cubicBezTo>
                    <a:pt x="322" y="12"/>
                    <a:pt x="322" y="12"/>
                    <a:pt x="322" y="12"/>
                  </a:cubicBezTo>
                  <a:cubicBezTo>
                    <a:pt x="317" y="12"/>
                    <a:pt x="317" y="12"/>
                    <a:pt x="317" y="12"/>
                  </a:cubicBezTo>
                  <a:lnTo>
                    <a:pt x="319" y="12"/>
                  </a:lnTo>
                  <a:close/>
                  <a:moveTo>
                    <a:pt x="315" y="5"/>
                  </a:moveTo>
                  <a:cubicBezTo>
                    <a:pt x="316" y="5"/>
                    <a:pt x="316" y="5"/>
                    <a:pt x="316" y="5"/>
                  </a:cubicBezTo>
                  <a:cubicBezTo>
                    <a:pt x="313" y="5"/>
                    <a:pt x="313" y="5"/>
                    <a:pt x="313" y="5"/>
                  </a:cubicBezTo>
                  <a:lnTo>
                    <a:pt x="315" y="5"/>
                  </a:lnTo>
                  <a:close/>
                  <a:moveTo>
                    <a:pt x="316" y="6"/>
                  </a:moveTo>
                  <a:cubicBezTo>
                    <a:pt x="316" y="7"/>
                    <a:pt x="316" y="7"/>
                    <a:pt x="316" y="7"/>
                  </a:cubicBezTo>
                  <a:cubicBezTo>
                    <a:pt x="313" y="7"/>
                    <a:pt x="313" y="7"/>
                    <a:pt x="313" y="7"/>
                  </a:cubicBezTo>
                  <a:lnTo>
                    <a:pt x="316" y="6"/>
                  </a:lnTo>
                  <a:close/>
                  <a:moveTo>
                    <a:pt x="301" y="18"/>
                  </a:moveTo>
                  <a:cubicBezTo>
                    <a:pt x="302" y="17"/>
                    <a:pt x="302" y="17"/>
                    <a:pt x="302" y="17"/>
                  </a:cubicBezTo>
                  <a:cubicBezTo>
                    <a:pt x="303" y="18"/>
                    <a:pt x="303" y="18"/>
                    <a:pt x="303" y="18"/>
                  </a:cubicBezTo>
                  <a:lnTo>
                    <a:pt x="301" y="18"/>
                  </a:lnTo>
                  <a:close/>
                  <a:moveTo>
                    <a:pt x="304" y="12"/>
                  </a:moveTo>
                  <a:cubicBezTo>
                    <a:pt x="301" y="13"/>
                    <a:pt x="301" y="13"/>
                    <a:pt x="301" y="13"/>
                  </a:cubicBezTo>
                  <a:cubicBezTo>
                    <a:pt x="300" y="11"/>
                    <a:pt x="302" y="8"/>
                    <a:pt x="304" y="10"/>
                  </a:cubicBezTo>
                  <a:cubicBezTo>
                    <a:pt x="303" y="12"/>
                    <a:pt x="301" y="8"/>
                    <a:pt x="301" y="11"/>
                  </a:cubicBezTo>
                  <a:cubicBezTo>
                    <a:pt x="302" y="13"/>
                    <a:pt x="303" y="12"/>
                    <a:pt x="304" y="12"/>
                  </a:cubicBezTo>
                  <a:close/>
                  <a:moveTo>
                    <a:pt x="303" y="4"/>
                  </a:moveTo>
                  <a:cubicBezTo>
                    <a:pt x="304" y="5"/>
                    <a:pt x="305" y="5"/>
                    <a:pt x="306" y="5"/>
                  </a:cubicBezTo>
                  <a:cubicBezTo>
                    <a:pt x="306" y="4"/>
                    <a:pt x="307" y="4"/>
                    <a:pt x="307" y="5"/>
                  </a:cubicBezTo>
                  <a:cubicBezTo>
                    <a:pt x="307" y="5"/>
                    <a:pt x="306" y="5"/>
                    <a:pt x="306" y="5"/>
                  </a:cubicBezTo>
                  <a:cubicBezTo>
                    <a:pt x="305" y="5"/>
                    <a:pt x="304" y="6"/>
                    <a:pt x="303" y="4"/>
                  </a:cubicBezTo>
                  <a:close/>
                  <a:moveTo>
                    <a:pt x="307" y="18"/>
                  </a:moveTo>
                  <a:cubicBezTo>
                    <a:pt x="307" y="18"/>
                    <a:pt x="307" y="17"/>
                    <a:pt x="306" y="17"/>
                  </a:cubicBezTo>
                  <a:cubicBezTo>
                    <a:pt x="307" y="17"/>
                    <a:pt x="307" y="17"/>
                    <a:pt x="307" y="18"/>
                  </a:cubicBezTo>
                  <a:cubicBezTo>
                    <a:pt x="310" y="18"/>
                    <a:pt x="311" y="16"/>
                    <a:pt x="313" y="17"/>
                  </a:cubicBezTo>
                  <a:cubicBezTo>
                    <a:pt x="312" y="20"/>
                    <a:pt x="309" y="18"/>
                    <a:pt x="307" y="18"/>
                  </a:cubicBezTo>
                  <a:close/>
                  <a:moveTo>
                    <a:pt x="315" y="11"/>
                  </a:moveTo>
                  <a:cubicBezTo>
                    <a:pt x="314" y="11"/>
                    <a:pt x="314" y="11"/>
                    <a:pt x="313" y="12"/>
                  </a:cubicBezTo>
                  <a:cubicBezTo>
                    <a:pt x="313" y="9"/>
                    <a:pt x="313" y="9"/>
                    <a:pt x="313" y="9"/>
                  </a:cubicBezTo>
                  <a:cubicBezTo>
                    <a:pt x="314" y="9"/>
                    <a:pt x="314" y="10"/>
                    <a:pt x="315" y="9"/>
                  </a:cubicBezTo>
                  <a:lnTo>
                    <a:pt x="315" y="11"/>
                  </a:lnTo>
                  <a:close/>
                  <a:moveTo>
                    <a:pt x="316" y="17"/>
                  </a:moveTo>
                  <a:cubicBezTo>
                    <a:pt x="317" y="17"/>
                    <a:pt x="318" y="17"/>
                    <a:pt x="319" y="17"/>
                  </a:cubicBezTo>
                  <a:lnTo>
                    <a:pt x="316" y="17"/>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微软雅黑" panose="020B0503020204020204" charset="-122"/>
                <a:ea typeface="微软雅黑" panose="020B0503020204020204" charset="-122"/>
                <a:sym typeface="微软雅黑" panose="020B0503020204020204" charset="-122"/>
              </a:endParaRPr>
            </a:p>
          </p:txBody>
        </p:sp>
        <p:sp>
          <p:nvSpPr>
            <p:cNvPr id="3" name="矩形 2"/>
            <p:cNvSpPr/>
            <p:nvPr/>
          </p:nvSpPr>
          <p:spPr>
            <a:xfrm rot="480000">
              <a:off x="3982" y="4539"/>
              <a:ext cx="2564" cy="1323"/>
            </a:xfrm>
            <a:prstGeom prst="rect">
              <a:avLst/>
            </a:prstGeom>
            <a:grp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zh-CN" altLang="en-US">
                <a:latin typeface="微软雅黑" panose="020B0503020204020204" charset="-122"/>
                <a:ea typeface="微软雅黑" panose="020B0503020204020204" charset="-122"/>
                <a:sym typeface="微软雅黑" panose="020B0503020204020204" charset="-122"/>
              </a:endParaRPr>
            </a:p>
          </p:txBody>
        </p:sp>
      </p:grpSp>
      <p:sp>
        <p:nvSpPr>
          <p:cNvPr id="45" name="文本框 9"/>
          <p:cNvSpPr txBox="1">
            <a:spLocks noChangeArrowheads="1"/>
          </p:cNvSpPr>
          <p:nvPr/>
        </p:nvSpPr>
        <p:spPr bwMode="auto">
          <a:xfrm>
            <a:off x="2927589" y="764807"/>
            <a:ext cx="7031751" cy="617220"/>
          </a:xfrm>
          <a:prstGeom prst="rect">
            <a:avLst/>
          </a:prstGeom>
          <a:noFill/>
          <a:ln w="9525">
            <a:noFill/>
            <a:miter lim="800000"/>
          </a:ln>
          <a:extLst>
            <a:ext uri="{909E8E84-426E-40DD-AFC4-6F175D3DCCD1}">
              <a14:hiddenFill xmlns:a14="http://schemas.microsoft.com/office/drawing/2010/main">
                <a:solidFill>
                  <a:srgbClr val="FFFFFF"/>
                </a:solidFill>
              </a14:hiddenFill>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charset="0"/>
                <a:ea typeface="宋体" panose="02010600030101010101" pitchFamily="2" charset="-122"/>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charset="0"/>
                <a:ea typeface="宋体" panose="02010600030101010101" pitchFamily="2" charset="-122"/>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charset="0"/>
                <a:ea typeface="宋体" panose="02010600030101010101" pitchFamily="2" charset="-122"/>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charset="0"/>
                <a:ea typeface="宋体" panose="02010600030101010101" pitchFamily="2" charset="-122"/>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charset="0"/>
                <a:ea typeface="宋体" panose="02010600030101010101" pitchFamily="2" charset="-122"/>
              </a:defRPr>
            </a:lvl5pPr>
            <a:lvl6pPr marL="25146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6pPr>
            <a:lvl7pPr marL="29718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7pPr>
            <a:lvl8pPr marL="34290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8pPr>
            <a:lvl9pPr marL="38862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9pPr>
          </a:lstStyle>
          <a:p>
            <a:pPr algn="ctr" eaLnBrk="1" hangingPunct="1">
              <a:lnSpc>
                <a:spcPts val="4100"/>
              </a:lnSpc>
              <a:spcBef>
                <a:spcPct val="0"/>
              </a:spcBef>
              <a:buFontTx/>
              <a:buNone/>
            </a:pPr>
            <a:r>
              <a:rPr lang="en-US" altLang="zh-CN" sz="4000" b="1" dirty="0">
                <a:solidFill>
                  <a:schemeClr val="bg1"/>
                </a:solidFill>
                <a:latin typeface="微软雅黑" panose="020B0503020204020204" charset="-122"/>
                <a:ea typeface="微软雅黑" panose="020B0503020204020204" charset="-122"/>
                <a:cs typeface="+mn-ea"/>
                <a:sym typeface="+mn-lt"/>
              </a:rPr>
              <a:t>2021</a:t>
            </a:r>
            <a:r>
              <a:rPr lang="zh-CN" altLang="en-US" sz="4000" b="1" dirty="0">
                <a:solidFill>
                  <a:schemeClr val="bg1"/>
                </a:solidFill>
                <a:latin typeface="微软雅黑" panose="020B0503020204020204" charset="-122"/>
                <a:ea typeface="微软雅黑" panose="020B0503020204020204" charset="-122"/>
                <a:cs typeface="+mn-ea"/>
                <a:sym typeface="+mn-lt"/>
              </a:rPr>
              <a:t>中考古代史方向预测</a:t>
            </a:r>
            <a:endParaRPr lang="zh-CN" altLang="en-US" sz="4000" b="1" dirty="0">
              <a:solidFill>
                <a:schemeClr val="bg1"/>
              </a:solidFill>
              <a:latin typeface="微软雅黑" panose="020B0503020204020204" charset="-122"/>
              <a:ea typeface="微软雅黑" panose="020B0503020204020204" charset="-122"/>
              <a:cs typeface="+mn-ea"/>
              <a:sym typeface="+mn-lt"/>
            </a:endParaRPr>
          </a:p>
        </p:txBody>
      </p:sp>
      <p:sp>
        <p:nvSpPr>
          <p:cNvPr id="10" name="文本框 9"/>
          <p:cNvSpPr txBox="1"/>
          <p:nvPr/>
        </p:nvSpPr>
        <p:spPr>
          <a:xfrm>
            <a:off x="407035" y="1700530"/>
            <a:ext cx="11231880" cy="4615815"/>
          </a:xfrm>
          <a:prstGeom prst="rect">
            <a:avLst/>
          </a:prstGeom>
          <a:noFill/>
        </p:spPr>
        <p:txBody>
          <a:bodyPr wrap="square" rtlCol="0" anchor="t">
            <a:spAutoFit/>
          </a:bodyPr>
          <a:p>
            <a:pPr fontAlgn="base">
              <a:lnSpc>
                <a:spcPct val="150000"/>
              </a:lnSpc>
              <a:spcBef>
                <a:spcPct val="0"/>
              </a:spcBef>
              <a:spcAft>
                <a:spcPct val="0"/>
              </a:spcAft>
            </a:pPr>
            <a:endParaRPr lang="zh-CN" altLang="en-US" sz="2800" b="1" smtClean="0">
              <a:solidFill>
                <a:srgbClr val="FF0000"/>
              </a:solidFill>
              <a:latin typeface="黑体" panose="02010609060101010101" charset="-122"/>
              <a:ea typeface="黑体" panose="02010609060101010101" charset="-122"/>
              <a:cs typeface="黑体" panose="02010609060101010101" charset="-122"/>
            </a:endParaRPr>
          </a:p>
          <a:p>
            <a:pPr fontAlgn="base">
              <a:lnSpc>
                <a:spcPct val="150000"/>
              </a:lnSpc>
              <a:spcBef>
                <a:spcPct val="0"/>
              </a:spcBef>
              <a:spcAft>
                <a:spcPct val="0"/>
              </a:spcAft>
            </a:pPr>
            <a:r>
              <a:rPr lang="en-US" altLang="zh-CN" sz="2800" b="1" smtClean="0">
                <a:solidFill>
                  <a:schemeClr val="tx1"/>
                </a:solidFill>
                <a:latin typeface="黑体" panose="02010609060101010101" charset="-122"/>
                <a:ea typeface="黑体" panose="02010609060101010101" charset="-122"/>
                <a:cs typeface="黑体" panose="02010609060101010101" charset="-122"/>
              </a:rPr>
              <a:t>6</a:t>
            </a:r>
            <a:r>
              <a:rPr lang="en-US" altLang="zh-CN" sz="2800" b="1">
                <a:solidFill>
                  <a:schemeClr val="tx1"/>
                </a:solidFill>
                <a:latin typeface="黑体" panose="02010609060101010101" charset="-122"/>
                <a:ea typeface="黑体" panose="02010609060101010101" charset="-122"/>
                <a:cs typeface="黑体" panose="02010609060101010101" charset="-122"/>
              </a:rPr>
              <a:t>.</a:t>
            </a:r>
            <a:r>
              <a:rPr lang="zh-CN" sz="2800" b="1">
                <a:solidFill>
                  <a:schemeClr val="tx1"/>
                </a:solidFill>
                <a:latin typeface="黑体" panose="02010609060101010101" charset="-122"/>
                <a:ea typeface="黑体" panose="02010609060101010101" charset="-122"/>
                <a:cs typeface="黑体" panose="02010609060101010101" charset="-122"/>
              </a:rPr>
              <a:t>盛世局面开创所反映的杰出历史人物的贡献以及科学技术大型工程中反映的劳动人民的智慧</a:t>
            </a:r>
            <a:r>
              <a:rPr sz="2800" b="1">
                <a:solidFill>
                  <a:schemeClr val="tx1"/>
                </a:solidFill>
                <a:latin typeface="黑体" panose="02010609060101010101" charset="-122"/>
                <a:ea typeface="黑体" panose="02010609060101010101" charset="-122"/>
                <a:cs typeface="黑体" panose="02010609060101010101" charset="-122"/>
              </a:rPr>
              <a:t>。</a:t>
            </a:r>
            <a:endParaRPr sz="2800" b="1">
              <a:solidFill>
                <a:srgbClr val="FF0000"/>
              </a:solidFill>
              <a:latin typeface="黑体" panose="02010609060101010101" charset="-122"/>
              <a:ea typeface="黑体" panose="02010609060101010101" charset="-122"/>
              <a:cs typeface="黑体" panose="02010609060101010101" charset="-122"/>
            </a:endParaRPr>
          </a:p>
          <a:p>
            <a:pPr fontAlgn="base">
              <a:lnSpc>
                <a:spcPct val="150000"/>
              </a:lnSpc>
              <a:spcBef>
                <a:spcPct val="0"/>
              </a:spcBef>
              <a:spcAft>
                <a:spcPct val="0"/>
              </a:spcAft>
            </a:pPr>
            <a:r>
              <a:rPr lang="en-US" altLang="zh-CN" sz="2800">
                <a:solidFill>
                  <a:srgbClr val="000000"/>
                </a:solidFill>
                <a:latin typeface="黑体" panose="02010609060101010101" charset="-122"/>
                <a:ea typeface="黑体" panose="02010609060101010101" charset="-122"/>
                <a:cs typeface="黑体" panose="02010609060101010101" charset="-122"/>
              </a:rPr>
              <a:t>7</a:t>
            </a:r>
            <a:r>
              <a:rPr lang="zh-CN" altLang="en-US" sz="2800">
                <a:solidFill>
                  <a:srgbClr val="000000"/>
                </a:solidFill>
                <a:latin typeface="黑体" panose="02010609060101010101" charset="-122"/>
                <a:ea typeface="黑体" panose="02010609060101010101" charset="-122"/>
                <a:cs typeface="黑体" panose="02010609060101010101" charset="-122"/>
              </a:rPr>
              <a:t>.</a:t>
            </a:r>
            <a:r>
              <a:rPr lang="zh-CN" sz="2800">
                <a:solidFill>
                  <a:srgbClr val="000000"/>
                </a:solidFill>
                <a:latin typeface="黑体" panose="02010609060101010101" charset="-122"/>
                <a:ea typeface="黑体" panose="02010609060101010101" charset="-122"/>
                <a:cs typeface="黑体" panose="02010609060101010101" charset="-122"/>
              </a:rPr>
              <a:t>土尔扈特部东归（</a:t>
            </a:r>
            <a:r>
              <a:rPr lang="en-US" altLang="zh-CN" sz="2800">
                <a:solidFill>
                  <a:srgbClr val="000000"/>
                </a:solidFill>
                <a:latin typeface="黑体" panose="02010609060101010101" charset="-122"/>
                <a:ea typeface="黑体" panose="02010609060101010101" charset="-122"/>
                <a:cs typeface="黑体" panose="02010609060101010101" charset="-122"/>
              </a:rPr>
              <a:t>1771</a:t>
            </a:r>
            <a:r>
              <a:rPr lang="zh-CN" altLang="en-US" sz="2800">
                <a:solidFill>
                  <a:srgbClr val="000000"/>
                </a:solidFill>
                <a:latin typeface="黑体" panose="02010609060101010101" charset="-122"/>
                <a:ea typeface="黑体" panose="02010609060101010101" charset="-122"/>
                <a:cs typeface="黑体" panose="02010609060101010101" charset="-122"/>
              </a:rPr>
              <a:t>年，周年大事）呈现出的多民族国家巩固与发展的主题</a:t>
            </a:r>
            <a:r>
              <a:rPr lang="en-US" altLang="zh-CN" sz="2800">
                <a:solidFill>
                  <a:srgbClr val="000000"/>
                </a:solidFill>
                <a:latin typeface="黑体" panose="02010609060101010101" charset="-122"/>
                <a:ea typeface="黑体" panose="02010609060101010101" charset="-122"/>
                <a:cs typeface="黑体" panose="02010609060101010101" charset="-122"/>
              </a:rPr>
              <a:t>/</a:t>
            </a:r>
            <a:r>
              <a:rPr lang="zh-CN" altLang="en-US" sz="2800">
                <a:solidFill>
                  <a:srgbClr val="000000"/>
                </a:solidFill>
                <a:latin typeface="黑体" panose="02010609060101010101" charset="-122"/>
                <a:ea typeface="黑体" panose="02010609060101010101" charset="-122"/>
                <a:cs typeface="黑体" panose="02010609060101010101" charset="-122"/>
              </a:rPr>
              <a:t>中华民族强大的凝聚力与向心力。</a:t>
            </a:r>
            <a:endParaRPr sz="2800">
              <a:solidFill>
                <a:srgbClr val="000000"/>
              </a:solidFill>
              <a:latin typeface="黑体" panose="02010609060101010101" charset="-122"/>
              <a:ea typeface="黑体" panose="02010609060101010101" charset="-122"/>
              <a:cs typeface="黑体" panose="02010609060101010101" charset="-122"/>
            </a:endParaRPr>
          </a:p>
          <a:p>
            <a:pPr fontAlgn="base">
              <a:lnSpc>
                <a:spcPct val="150000"/>
              </a:lnSpc>
              <a:spcBef>
                <a:spcPct val="0"/>
              </a:spcBef>
              <a:spcAft>
                <a:spcPct val="0"/>
              </a:spcAft>
            </a:pPr>
            <a:r>
              <a:rPr lang="en-US" altLang="zh-CN" sz="2800">
                <a:solidFill>
                  <a:srgbClr val="000000"/>
                </a:solidFill>
                <a:latin typeface="黑体" panose="02010609060101010101" charset="-122"/>
                <a:ea typeface="黑体" panose="02010609060101010101" charset="-122"/>
                <a:cs typeface="黑体" panose="02010609060101010101" charset="-122"/>
              </a:rPr>
              <a:t>8</a:t>
            </a:r>
            <a:r>
              <a:rPr lang="zh-CN" altLang="en-US" sz="2800">
                <a:solidFill>
                  <a:srgbClr val="000000"/>
                </a:solidFill>
                <a:latin typeface="黑体" panose="02010609060101010101" charset="-122"/>
                <a:ea typeface="黑体" panose="02010609060101010101" charset="-122"/>
                <a:cs typeface="黑体" panose="02010609060101010101" charset="-122"/>
              </a:rPr>
              <a:t>.</a:t>
            </a:r>
            <a:r>
              <a:rPr lang="zh-CN" sz="2800">
                <a:solidFill>
                  <a:srgbClr val="000000"/>
                </a:solidFill>
                <a:latin typeface="黑体" panose="02010609060101010101" charset="-122"/>
                <a:ea typeface="黑体" panose="02010609060101010101" charset="-122"/>
                <a:cs typeface="黑体" panose="02010609060101010101" charset="-122"/>
              </a:rPr>
              <a:t>唐三彩骑驼乐舞佣体现唐代各民族交往的盛况以及唐代文化的开放与宽容</a:t>
            </a:r>
            <a:r>
              <a:rPr lang="en-US" altLang="zh-CN" sz="2800">
                <a:solidFill>
                  <a:srgbClr val="000000"/>
                </a:solidFill>
                <a:latin typeface="黑体" panose="02010609060101010101" charset="-122"/>
                <a:ea typeface="黑体" panose="02010609060101010101" charset="-122"/>
                <a:cs typeface="黑体" panose="02010609060101010101" charset="-122"/>
              </a:rPr>
              <a:t>/</a:t>
            </a:r>
            <a:r>
              <a:rPr lang="zh-CN" altLang="en-US" sz="2800">
                <a:solidFill>
                  <a:srgbClr val="000000"/>
                </a:solidFill>
                <a:latin typeface="黑体" panose="02010609060101010101" charset="-122"/>
                <a:ea typeface="黑体" panose="02010609060101010101" charset="-122"/>
                <a:cs typeface="黑体" panose="02010609060101010101" charset="-122"/>
              </a:rPr>
              <a:t>唐三彩艺术对周边国家的艺术影响</a:t>
            </a:r>
            <a:endParaRPr lang="zh-CN" altLang="en-US" sz="2800" b="1">
              <a:solidFill>
                <a:srgbClr val="000000"/>
              </a:solidFill>
              <a:latin typeface="黑体" panose="02010609060101010101" charset="-122"/>
              <a:ea typeface="黑体" panose="02010609060101010101" charset="-122"/>
              <a:cs typeface="黑体" panose="02010609060101010101" charset="-122"/>
            </a:endParaRPr>
          </a:p>
        </p:txBody>
      </p:sp>
      <p:cxnSp>
        <p:nvCxnSpPr>
          <p:cNvPr id="105" name="直接连接符 104"/>
          <p:cNvCxnSpPr/>
          <p:nvPr/>
        </p:nvCxnSpPr>
        <p:spPr>
          <a:xfrm>
            <a:off x="2495600" y="2258697"/>
            <a:ext cx="7560840" cy="0"/>
          </a:xfrm>
          <a:prstGeom prst="line">
            <a:avLst/>
          </a:prstGeom>
          <a:noFill/>
          <a:ln w="19050" cap="flat" cmpd="sng" algn="ctr">
            <a:solidFill>
              <a:srgbClr val="01ACBE"/>
            </a:solidFill>
            <a:prstDash val="solid"/>
          </a:ln>
          <a:effectLst/>
        </p:spPr>
      </p:cxnSp>
      <p:sp>
        <p:nvSpPr>
          <p:cNvPr id="104" name="文本框 194"/>
          <p:cNvSpPr txBox="1"/>
          <p:nvPr/>
        </p:nvSpPr>
        <p:spPr>
          <a:xfrm>
            <a:off x="2926080" y="1736725"/>
            <a:ext cx="5005070" cy="521970"/>
          </a:xfrm>
          <a:prstGeom prst="rect">
            <a:avLst/>
          </a:prstGeom>
          <a:noFill/>
        </p:spPr>
        <p:txBody>
          <a:bodyPr wrap="square" rtlCol="0">
            <a:spAutoFit/>
          </a:bodyPr>
          <a:p>
            <a:pPr algn="ctr"/>
            <a:r>
              <a:rPr lang="zh-CN" altLang="en-US" sz="2800" b="1">
                <a:solidFill>
                  <a:schemeClr val="accent1">
                    <a:lumMod val="75000"/>
                  </a:schemeClr>
                </a:solidFill>
                <a:latin typeface="黑体" panose="02010609060101010101" charset="-122"/>
                <a:ea typeface="黑体" panose="02010609060101010101" charset="-122"/>
                <a:sym typeface="+mn-ea"/>
              </a:rPr>
              <a:t>选择题前</a:t>
            </a:r>
            <a:r>
              <a:rPr lang="en-US" altLang="zh-CN" sz="2800" b="1">
                <a:solidFill>
                  <a:schemeClr val="accent1">
                    <a:lumMod val="75000"/>
                  </a:schemeClr>
                </a:solidFill>
                <a:latin typeface="黑体" panose="02010609060101010101" charset="-122"/>
                <a:ea typeface="黑体" panose="02010609060101010101" charset="-122"/>
                <a:sym typeface="+mn-ea"/>
              </a:rPr>
              <a:t>7</a:t>
            </a:r>
            <a:r>
              <a:rPr lang="zh-CN" altLang="en-US" sz="2800" b="1">
                <a:solidFill>
                  <a:schemeClr val="accent1">
                    <a:lumMod val="75000"/>
                  </a:schemeClr>
                </a:solidFill>
                <a:latin typeface="黑体" panose="02010609060101010101" charset="-122"/>
                <a:ea typeface="黑体" panose="02010609060101010101" charset="-122"/>
                <a:sym typeface="+mn-ea"/>
              </a:rPr>
              <a:t>题及非选择题</a:t>
            </a:r>
            <a:r>
              <a:rPr lang="en-US" altLang="zh-CN" sz="2800" b="1">
                <a:solidFill>
                  <a:schemeClr val="accent1">
                    <a:lumMod val="75000"/>
                  </a:schemeClr>
                </a:solidFill>
                <a:latin typeface="黑体" panose="02010609060101010101" charset="-122"/>
                <a:ea typeface="黑体" panose="02010609060101010101" charset="-122"/>
                <a:sym typeface="+mn-ea"/>
              </a:rPr>
              <a:t>21</a:t>
            </a:r>
            <a:r>
              <a:rPr lang="zh-CN" altLang="en-US" sz="2800" b="1">
                <a:solidFill>
                  <a:schemeClr val="accent1">
                    <a:lumMod val="75000"/>
                  </a:schemeClr>
                </a:solidFill>
                <a:latin typeface="黑体" panose="02010609060101010101" charset="-122"/>
                <a:ea typeface="黑体" panose="02010609060101010101" charset="-122"/>
                <a:sym typeface="+mn-ea"/>
              </a:rPr>
              <a:t>题</a:t>
            </a:r>
            <a:endParaRPr lang="zh-CN" altLang="en-US" sz="2800" b="1">
              <a:solidFill>
                <a:schemeClr val="accent1">
                  <a:lumMod val="75000"/>
                </a:schemeClr>
              </a:solidFill>
              <a:latin typeface="黑体" panose="02010609060101010101" charset="-122"/>
              <a:ea typeface="黑体" panose="02010609060101010101" charset="-122"/>
              <a:sym typeface="+mn-ea"/>
            </a:endParaRPr>
          </a:p>
        </p:txBody>
      </p:sp>
    </p:spTree>
  </p:cSld>
  <p:clrMapOvr>
    <a:masterClrMapping/>
  </p:clrMapOvr>
  <p:transition>
    <p:blinds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105"/>
                                        </p:tgtEl>
                                        <p:attrNameLst>
                                          <p:attrName>style.visibility</p:attrName>
                                        </p:attrNameLst>
                                      </p:cBhvr>
                                      <p:to>
                                        <p:strVal val="visible"/>
                                      </p:to>
                                    </p:set>
                                    <p:animEffect transition="in" filter="wipe(left)">
                                      <p:cBhvr>
                                        <p:cTn id="7" dur="500"/>
                                        <p:tgtEl>
                                          <p:spTgt spid="105"/>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104"/>
                                        </p:tgtEl>
                                        <p:attrNameLst>
                                          <p:attrName>style.visibility</p:attrName>
                                        </p:attrNameLst>
                                      </p:cBhvr>
                                      <p:to>
                                        <p:strVal val="visible"/>
                                      </p:to>
                                    </p:set>
                                    <p:animEffect transition="in" filter="wipe(left)">
                                      <p:cBhvr>
                                        <p:cTn id="11" dur="500"/>
                                        <p:tgtEl>
                                          <p:spTgt spid="1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8" name="组合 37"/>
          <p:cNvGrpSpPr/>
          <p:nvPr/>
        </p:nvGrpSpPr>
        <p:grpSpPr>
          <a:xfrm>
            <a:off x="-744857" y="2120307"/>
            <a:ext cx="9434278" cy="847223"/>
            <a:chOff x="-1275373" y="350449"/>
            <a:chExt cx="4333535" cy="389163"/>
          </a:xfrm>
        </p:grpSpPr>
        <p:grpSp>
          <p:nvGrpSpPr>
            <p:cNvPr id="39" name="组合 38"/>
            <p:cNvGrpSpPr/>
            <p:nvPr/>
          </p:nvGrpSpPr>
          <p:grpSpPr>
            <a:xfrm>
              <a:off x="323530" y="350449"/>
              <a:ext cx="2734632" cy="389163"/>
              <a:chOff x="707335" y="3147814"/>
              <a:chExt cx="2734632" cy="389163"/>
            </a:xfrm>
          </p:grpSpPr>
          <p:sp>
            <p:nvSpPr>
              <p:cNvPr id="41" name="圆角矩形 40"/>
              <p:cNvSpPr/>
              <p:nvPr/>
            </p:nvSpPr>
            <p:spPr>
              <a:xfrm>
                <a:off x="912194" y="3147814"/>
                <a:ext cx="2529773" cy="389163"/>
              </a:xfrm>
              <a:prstGeom prst="roundRect">
                <a:avLst>
                  <a:gd name="adj" fmla="val 12729"/>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zh-CN" altLang="en-US"/>
              </a:p>
            </p:txBody>
          </p:sp>
          <p:sp>
            <p:nvSpPr>
              <p:cNvPr id="42" name="TextBox 41"/>
              <p:cNvSpPr txBox="1"/>
              <p:nvPr/>
            </p:nvSpPr>
            <p:spPr>
              <a:xfrm>
                <a:off x="1127051" y="3178272"/>
                <a:ext cx="2077645" cy="353481"/>
              </a:xfrm>
              <a:prstGeom prst="rect">
                <a:avLst/>
              </a:prstGeom>
              <a:noFill/>
              <a:ln>
                <a:noFill/>
              </a:ln>
              <a:effectLst/>
            </p:spPr>
            <p:txBody>
              <a:bodyPr wrap="square" rtlCol="0">
                <a:spAutoFit/>
                <a:scene3d>
                  <a:camera prst="orthographicFront"/>
                  <a:lightRig rig="soft" dir="tl"/>
                </a:scene3d>
                <a:sp3d contourW="25400" prstMaterial="matte">
                  <a:contourClr>
                    <a:schemeClr val="accent2">
                      <a:tint val="20000"/>
                    </a:schemeClr>
                  </a:contourClr>
                </a:sp3d>
              </a:bodyPr>
              <a:lstStyle>
                <a:defPPr>
                  <a:defRPr lang="zh-CN"/>
                </a:defPPr>
                <a:lvl1pPr marL="0" algn="ctr" defTabSz="914400" eaLnBrk="1" latinLnBrk="0" hangingPunct="1">
                  <a:defRPr sz="4000" b="1" spc="50">
                    <a:ln w="11430">
                      <a:noFill/>
                    </a:ln>
                    <a:solidFill>
                      <a:schemeClr val="bg1"/>
                    </a:solidFill>
                    <a:effectLst>
                      <a:innerShdw blurRad="63500" dist="50800" dir="13500000">
                        <a:prstClr val="black">
                          <a:alpha val="50000"/>
                        </a:prstClr>
                      </a:innerShdw>
                    </a:effectLst>
                    <a:latin typeface="Franklin Gothic Book" panose="020B0503020102020204"/>
                    <a:ea typeface="+mn-ea"/>
                  </a:defRPr>
                </a:lvl1pPr>
                <a:lvl2pPr marL="457200" defTabSz="914400" eaLnBrk="1" latinLnBrk="0" hangingPunct="1">
                  <a:defRPr sz="1800">
                    <a:latin typeface="+mn-lt"/>
                    <a:ea typeface="+mn-ea"/>
                  </a:defRPr>
                </a:lvl2pPr>
                <a:lvl3pPr marL="914400" defTabSz="914400" eaLnBrk="1" latinLnBrk="0" hangingPunct="1">
                  <a:defRPr sz="1800">
                    <a:latin typeface="+mn-lt"/>
                    <a:ea typeface="+mn-ea"/>
                  </a:defRPr>
                </a:lvl3pPr>
                <a:lvl4pPr marL="1371600" defTabSz="914400" eaLnBrk="1" latinLnBrk="0" hangingPunct="1">
                  <a:defRPr sz="1800">
                    <a:latin typeface="+mn-lt"/>
                    <a:ea typeface="+mn-ea"/>
                  </a:defRPr>
                </a:lvl4pPr>
                <a:lvl5pPr marL="1828800" defTabSz="914400" eaLnBrk="1" latinLnBrk="0" hangingPunct="1">
                  <a:defRPr sz="1800">
                    <a:latin typeface="+mn-lt"/>
                    <a:ea typeface="+mn-ea"/>
                  </a:defRPr>
                </a:lvl5pPr>
                <a:lvl6pPr marL="2286000" defTabSz="914400">
                  <a:defRPr sz="1800">
                    <a:latin typeface="+mn-lt"/>
                    <a:ea typeface="+mn-ea"/>
                  </a:defRPr>
                </a:lvl6pPr>
                <a:lvl7pPr marL="2743200" defTabSz="914400">
                  <a:defRPr sz="1800">
                    <a:latin typeface="+mn-lt"/>
                    <a:ea typeface="+mn-ea"/>
                  </a:defRPr>
                </a:lvl7pPr>
                <a:lvl8pPr marL="3200400" defTabSz="914400">
                  <a:defRPr sz="1800">
                    <a:latin typeface="+mn-lt"/>
                    <a:ea typeface="+mn-ea"/>
                  </a:defRPr>
                </a:lvl8pPr>
                <a:lvl9pPr marL="3657600" defTabSz="914400">
                  <a:defRPr sz="1800">
                    <a:latin typeface="+mn-lt"/>
                    <a:ea typeface="+mn-ea"/>
                  </a:defRPr>
                </a:lvl9pPr>
              </a:lstStyle>
              <a:p>
                <a:r>
                  <a:rPr lang="zh-CN" altLang="en-US" sz="4400">
                    <a:latin typeface="+mj-ea"/>
                    <a:ea typeface="+mj-ea"/>
                  </a:rPr>
                  <a:t>考改方向</a:t>
                </a:r>
                <a:endParaRPr lang="zh-CN" altLang="en-US" sz="4400">
                  <a:latin typeface="+mj-ea"/>
                  <a:ea typeface="+mj-ea"/>
                </a:endParaRPr>
              </a:p>
            </p:txBody>
          </p:sp>
          <p:pic>
            <p:nvPicPr>
              <p:cNvPr id="43" name="图片 42"/>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rot="16200000">
                <a:off x="728954" y="3203675"/>
                <a:ext cx="234202" cy="277439"/>
              </a:xfrm>
              <a:prstGeom prst="rect">
                <a:avLst/>
              </a:prstGeom>
              <a:effectLst>
                <a:outerShdw blurRad="50800" dist="38100" algn="l" rotWithShape="0">
                  <a:prstClr val="black">
                    <a:alpha val="40000"/>
                  </a:prstClr>
                </a:outerShdw>
              </a:effectLst>
            </p:spPr>
          </p:pic>
        </p:grpSp>
        <p:cxnSp>
          <p:nvCxnSpPr>
            <p:cNvPr id="40" name="直接连接符 39"/>
            <p:cNvCxnSpPr/>
            <p:nvPr/>
          </p:nvCxnSpPr>
          <p:spPr>
            <a:xfrm>
              <a:off x="-1275373" y="545030"/>
              <a:ext cx="1622714" cy="0"/>
            </a:xfrm>
            <a:prstGeom prst="line">
              <a:avLst/>
            </a:prstGeom>
            <a:ln w="6350">
              <a:solidFill>
                <a:srgbClr val="3C3B37"/>
              </a:solidFill>
            </a:ln>
            <a:effectLst>
              <a:outerShdw blurRad="508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50" name="组合 49"/>
          <p:cNvGrpSpPr/>
          <p:nvPr/>
        </p:nvGrpSpPr>
        <p:grpSpPr>
          <a:xfrm>
            <a:off x="-744857" y="4598264"/>
            <a:ext cx="9434278" cy="847223"/>
            <a:chOff x="-1275373" y="350449"/>
            <a:chExt cx="4333535" cy="389163"/>
          </a:xfrm>
        </p:grpSpPr>
        <p:grpSp>
          <p:nvGrpSpPr>
            <p:cNvPr id="51" name="组合 50"/>
            <p:cNvGrpSpPr/>
            <p:nvPr/>
          </p:nvGrpSpPr>
          <p:grpSpPr>
            <a:xfrm>
              <a:off x="323530" y="350449"/>
              <a:ext cx="2734632" cy="389163"/>
              <a:chOff x="707335" y="3147814"/>
              <a:chExt cx="2734632" cy="389163"/>
            </a:xfrm>
          </p:grpSpPr>
          <p:sp>
            <p:nvSpPr>
              <p:cNvPr id="53" name="圆角矩形 52"/>
              <p:cNvSpPr/>
              <p:nvPr/>
            </p:nvSpPr>
            <p:spPr>
              <a:xfrm>
                <a:off x="912194" y="3147814"/>
                <a:ext cx="2529773" cy="389163"/>
              </a:xfrm>
              <a:prstGeom prst="roundRect">
                <a:avLst>
                  <a:gd name="adj" fmla="val 12729"/>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zh-CN" altLang="en-US"/>
              </a:p>
            </p:txBody>
          </p:sp>
          <p:sp>
            <p:nvSpPr>
              <p:cNvPr id="54" name="TextBox 53"/>
              <p:cNvSpPr txBox="1"/>
              <p:nvPr/>
            </p:nvSpPr>
            <p:spPr>
              <a:xfrm>
                <a:off x="1127051" y="3178272"/>
                <a:ext cx="2077645" cy="353481"/>
              </a:xfrm>
              <a:prstGeom prst="rect">
                <a:avLst/>
              </a:prstGeom>
              <a:noFill/>
              <a:ln>
                <a:noFill/>
              </a:ln>
              <a:effectLst/>
            </p:spPr>
            <p:txBody>
              <a:bodyPr wrap="square" rtlCol="0">
                <a:spAutoFit/>
                <a:scene3d>
                  <a:camera prst="orthographicFront"/>
                  <a:lightRig rig="soft" dir="tl"/>
                </a:scene3d>
                <a:sp3d contourW="25400" prstMaterial="matte">
                  <a:contourClr>
                    <a:schemeClr val="accent2">
                      <a:tint val="20000"/>
                    </a:schemeClr>
                  </a:contourClr>
                </a:sp3d>
              </a:bodyPr>
              <a:lstStyle>
                <a:defPPr>
                  <a:defRPr lang="zh-CN"/>
                </a:defPPr>
                <a:lvl1pPr marL="0" algn="ctr" defTabSz="914400" eaLnBrk="1" latinLnBrk="0" hangingPunct="1">
                  <a:defRPr sz="4000" b="1" spc="50">
                    <a:ln w="11430">
                      <a:noFill/>
                    </a:ln>
                    <a:solidFill>
                      <a:schemeClr val="bg1"/>
                    </a:solidFill>
                    <a:effectLst>
                      <a:innerShdw blurRad="63500" dist="50800" dir="13500000">
                        <a:prstClr val="black">
                          <a:alpha val="50000"/>
                        </a:prstClr>
                      </a:innerShdw>
                    </a:effectLst>
                    <a:latin typeface="Franklin Gothic Book" panose="020B0503020102020204"/>
                    <a:ea typeface="+mn-ea"/>
                  </a:defRPr>
                </a:lvl1pPr>
                <a:lvl2pPr marL="457200" defTabSz="914400" eaLnBrk="1" latinLnBrk="0" hangingPunct="1">
                  <a:defRPr sz="1800">
                    <a:latin typeface="+mn-lt"/>
                    <a:ea typeface="+mn-ea"/>
                  </a:defRPr>
                </a:lvl2pPr>
                <a:lvl3pPr marL="914400" defTabSz="914400" eaLnBrk="1" latinLnBrk="0" hangingPunct="1">
                  <a:defRPr sz="1800">
                    <a:latin typeface="+mn-lt"/>
                    <a:ea typeface="+mn-ea"/>
                  </a:defRPr>
                </a:lvl3pPr>
                <a:lvl4pPr marL="1371600" defTabSz="914400" eaLnBrk="1" latinLnBrk="0" hangingPunct="1">
                  <a:defRPr sz="1800">
                    <a:latin typeface="+mn-lt"/>
                    <a:ea typeface="+mn-ea"/>
                  </a:defRPr>
                </a:lvl4pPr>
                <a:lvl5pPr marL="1828800" defTabSz="914400" eaLnBrk="1" latinLnBrk="0" hangingPunct="1">
                  <a:defRPr sz="1800">
                    <a:latin typeface="+mn-lt"/>
                    <a:ea typeface="+mn-ea"/>
                  </a:defRPr>
                </a:lvl5pPr>
                <a:lvl6pPr marL="2286000" defTabSz="914400">
                  <a:defRPr sz="1800">
                    <a:latin typeface="+mn-lt"/>
                    <a:ea typeface="+mn-ea"/>
                  </a:defRPr>
                </a:lvl6pPr>
                <a:lvl7pPr marL="2743200" defTabSz="914400">
                  <a:defRPr sz="1800">
                    <a:latin typeface="+mn-lt"/>
                    <a:ea typeface="+mn-ea"/>
                  </a:defRPr>
                </a:lvl7pPr>
                <a:lvl8pPr marL="3200400" defTabSz="914400">
                  <a:defRPr sz="1800">
                    <a:latin typeface="+mn-lt"/>
                    <a:ea typeface="+mn-ea"/>
                  </a:defRPr>
                </a:lvl8pPr>
                <a:lvl9pPr marL="3657600" defTabSz="914400">
                  <a:defRPr sz="1800">
                    <a:latin typeface="+mn-lt"/>
                    <a:ea typeface="+mn-ea"/>
                  </a:defRPr>
                </a:lvl9pPr>
              </a:lstStyle>
              <a:p>
                <a:r>
                  <a:rPr lang="zh-CN" altLang="en-US" sz="4400">
                    <a:latin typeface="+mj-ea"/>
                    <a:ea typeface="+mj-ea"/>
                  </a:rPr>
                  <a:t>备考策略</a:t>
                </a:r>
                <a:endParaRPr lang="zh-CN" altLang="en-US" sz="4400">
                  <a:latin typeface="+mj-ea"/>
                  <a:ea typeface="+mj-ea"/>
                </a:endParaRPr>
              </a:p>
            </p:txBody>
          </p:sp>
          <p:pic>
            <p:nvPicPr>
              <p:cNvPr id="55" name="图片 54"/>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rot="16200000">
                <a:off x="728954" y="3203675"/>
                <a:ext cx="234202" cy="277439"/>
              </a:xfrm>
              <a:prstGeom prst="rect">
                <a:avLst/>
              </a:prstGeom>
              <a:effectLst>
                <a:outerShdw blurRad="50800" dist="38100" algn="l" rotWithShape="0">
                  <a:prstClr val="black">
                    <a:alpha val="40000"/>
                  </a:prstClr>
                </a:outerShdw>
              </a:effectLst>
            </p:spPr>
          </p:pic>
        </p:grpSp>
        <p:cxnSp>
          <p:nvCxnSpPr>
            <p:cNvPr id="52" name="直接连接符 51"/>
            <p:cNvCxnSpPr/>
            <p:nvPr/>
          </p:nvCxnSpPr>
          <p:spPr>
            <a:xfrm>
              <a:off x="-1275373" y="545030"/>
              <a:ext cx="1622714" cy="0"/>
            </a:xfrm>
            <a:prstGeom prst="line">
              <a:avLst/>
            </a:prstGeom>
            <a:ln w="6350">
              <a:solidFill>
                <a:srgbClr val="3C3B37"/>
              </a:solidFill>
            </a:ln>
            <a:effectLst>
              <a:outerShdw blurRad="508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62" name="组合 61"/>
          <p:cNvGrpSpPr/>
          <p:nvPr/>
        </p:nvGrpSpPr>
        <p:grpSpPr>
          <a:xfrm>
            <a:off x="-127015" y="2528"/>
            <a:ext cx="12409515" cy="923450"/>
            <a:chOff x="-126999" y="2974"/>
            <a:chExt cx="12407899" cy="923330"/>
          </a:xfrm>
        </p:grpSpPr>
        <p:grpSp>
          <p:nvGrpSpPr>
            <p:cNvPr id="63" name="组合 62"/>
            <p:cNvGrpSpPr/>
            <p:nvPr/>
          </p:nvGrpSpPr>
          <p:grpSpPr>
            <a:xfrm>
              <a:off x="-126999" y="476672"/>
              <a:ext cx="12407899" cy="0"/>
              <a:chOff x="-126999" y="476672"/>
              <a:chExt cx="12407899" cy="0"/>
            </a:xfrm>
          </p:grpSpPr>
          <p:cxnSp>
            <p:nvCxnSpPr>
              <p:cNvPr id="66" name="直接连接符 65"/>
              <p:cNvCxnSpPr/>
              <p:nvPr/>
            </p:nvCxnSpPr>
            <p:spPr>
              <a:xfrm flipH="1">
                <a:off x="-126999" y="476672"/>
                <a:ext cx="3466579" cy="0"/>
              </a:xfrm>
              <a:prstGeom prst="line">
                <a:avLst/>
              </a:prstGeom>
              <a:ln w="19050">
                <a:solidFill>
                  <a:schemeClr val="bg1">
                    <a:lumMod val="50000"/>
                  </a:schemeClr>
                </a:solidFill>
                <a:prstDash val="sysDash"/>
                <a:headEnd type="oval"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67" name="直接连接符 66"/>
              <p:cNvCxnSpPr/>
              <p:nvPr/>
            </p:nvCxnSpPr>
            <p:spPr>
              <a:xfrm>
                <a:off x="8543478" y="476672"/>
                <a:ext cx="3737422" cy="0"/>
              </a:xfrm>
              <a:prstGeom prst="line">
                <a:avLst/>
              </a:prstGeom>
              <a:ln w="19050">
                <a:solidFill>
                  <a:schemeClr val="bg1">
                    <a:lumMod val="50000"/>
                  </a:schemeClr>
                </a:solidFill>
                <a:prstDash val="sysDash"/>
                <a:headEnd type="oval" w="med" len="med"/>
                <a:tailEnd type="triangle" w="med" len="med"/>
              </a:ln>
            </p:spPr>
            <p:style>
              <a:lnRef idx="1">
                <a:schemeClr val="accent1"/>
              </a:lnRef>
              <a:fillRef idx="0">
                <a:schemeClr val="accent1"/>
              </a:fillRef>
              <a:effectRef idx="0">
                <a:schemeClr val="accent1"/>
              </a:effectRef>
              <a:fontRef idx="minor">
                <a:schemeClr val="tx1"/>
              </a:fontRef>
            </p:style>
          </p:cxnSp>
        </p:grpSp>
        <p:sp>
          <p:nvSpPr>
            <p:cNvPr id="64" name="TextBox 63"/>
            <p:cNvSpPr txBox="1"/>
            <p:nvPr/>
          </p:nvSpPr>
          <p:spPr>
            <a:xfrm>
              <a:off x="4175836" y="2974"/>
              <a:ext cx="4512454" cy="923330"/>
            </a:xfrm>
            <a:prstGeom prst="rect">
              <a:avLst/>
            </a:prstGeom>
            <a:noFill/>
            <a:ln>
              <a:noFill/>
            </a:ln>
          </p:spPr>
          <p:txBody>
            <a:bodyPr wrap="square" lIns="0" tIns="0" rIns="0" bIns="0">
              <a:spAutoFit/>
              <a:scene3d>
                <a:camera prst="orthographicFront"/>
                <a:lightRig rig="soft" dir="tl"/>
              </a:scene3d>
              <a:sp3d contourW="25400" prstMaterial="matte">
                <a:bevelT w="25400" h="55880" prst="artDeco"/>
                <a:contourClr>
                  <a:schemeClr val="accent2">
                    <a:tint val="20000"/>
                  </a:schemeClr>
                </a:contourClr>
              </a:sp3d>
            </a:bodyPr>
            <a:lstStyle>
              <a:defPPr>
                <a:defRPr lang="zh-CN"/>
              </a:defPPr>
              <a:lvl1pPr>
                <a:defRPr sz="6600" b="1" spc="50">
                  <a:ln w="11430"/>
                  <a:solidFill>
                    <a:srgbClr val="358CC1"/>
                  </a:solidFill>
                  <a:effectLst>
                    <a:outerShdw blurRad="76200" dist="50800" dir="5400000" algn="tl" rotWithShape="0">
                      <a:srgbClr val="000000">
                        <a:alpha val="65000"/>
                      </a:srgbClr>
                    </a:outerShdw>
                  </a:effectLst>
                  <a:latin typeface="迷你简汉真广标" panose="02010609000101010101" pitchFamily="49" charset="-122"/>
                  <a:ea typeface="迷你简汉真广标" panose="02010609000101010101" pitchFamily="49" charset="-122"/>
                  <a:cs typeface="LilyUPC" pitchFamily="34" charset="-34"/>
                </a:defRPr>
              </a:lvl1pPr>
            </a:lstStyle>
            <a:p>
              <a:r>
                <a:rPr lang="en-US" altLang="zh-CN" sz="6000">
                  <a:ln w="11430">
                    <a:noFill/>
                  </a:ln>
                  <a:effectLst>
                    <a:innerShdw blurRad="63500" dist="50800" dir="16200000">
                      <a:prstClr val="black">
                        <a:alpha val="50000"/>
                      </a:prstClr>
                    </a:innerShdw>
                  </a:effectLst>
                </a:rPr>
                <a:t>CONTENTS</a:t>
              </a:r>
              <a:endParaRPr lang="zh-CN" altLang="en-US" sz="6000">
                <a:ln w="11430">
                  <a:noFill/>
                </a:ln>
                <a:effectLst>
                  <a:innerShdw blurRad="63500" dist="50800" dir="16200000">
                    <a:prstClr val="black">
                      <a:alpha val="50000"/>
                    </a:prstClr>
                  </a:innerShdw>
                </a:effectLst>
              </a:endParaRPr>
            </a:p>
          </p:txBody>
        </p:sp>
        <p:sp>
          <p:nvSpPr>
            <p:cNvPr id="65" name="TextBox 64"/>
            <p:cNvSpPr txBox="1"/>
            <p:nvPr/>
          </p:nvSpPr>
          <p:spPr>
            <a:xfrm>
              <a:off x="3649282" y="90754"/>
              <a:ext cx="492444" cy="830997"/>
            </a:xfrm>
            <a:prstGeom prst="rect">
              <a:avLst/>
            </a:prstGeom>
            <a:noFill/>
          </p:spPr>
          <p:txBody>
            <a:bodyPr wrap="none" rtlCol="0">
              <a:spAutoFit/>
            </a:bodyPr>
            <a:lstStyle/>
            <a:p>
              <a:pPr algn="ctr"/>
              <a:r>
                <a:rPr lang="zh-CN" altLang="en-US" sz="2400" b="1">
                  <a:solidFill>
                    <a:schemeClr val="accent5"/>
                  </a:solidFill>
                  <a:latin typeface="微软雅黑" panose="020B0503020204020204" charset="-122"/>
                  <a:ea typeface="微软雅黑" panose="020B0503020204020204" charset="-122"/>
                </a:rPr>
                <a:t>目</a:t>
              </a:r>
              <a:endParaRPr lang="en-US" altLang="zh-CN" sz="2400" b="1">
                <a:solidFill>
                  <a:schemeClr val="accent5"/>
                </a:solidFill>
                <a:latin typeface="微软雅黑" panose="020B0503020204020204" charset="-122"/>
                <a:ea typeface="微软雅黑" panose="020B0503020204020204" charset="-122"/>
              </a:endParaRPr>
            </a:p>
            <a:p>
              <a:pPr algn="ctr"/>
              <a:r>
                <a:rPr lang="zh-CN" altLang="en-US" sz="2400" b="1">
                  <a:solidFill>
                    <a:schemeClr val="accent5"/>
                  </a:solidFill>
                  <a:latin typeface="微软雅黑" panose="020B0503020204020204" charset="-122"/>
                  <a:ea typeface="微软雅黑" panose="020B0503020204020204" charset="-122"/>
                </a:rPr>
                <a:t>录</a:t>
              </a:r>
              <a:endParaRPr lang="zh-CN" altLang="en-US" sz="2400" b="1">
                <a:solidFill>
                  <a:schemeClr val="accent5"/>
                </a:solidFill>
                <a:latin typeface="微软雅黑" panose="020B0503020204020204" charset="-122"/>
                <a:ea typeface="微软雅黑" panose="020B0503020204020204" charset="-122"/>
              </a:endParaRPr>
            </a:p>
          </p:txBody>
        </p:sp>
      </p:grpSp>
    </p:spTree>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xit" presetSubtype="8" fill="hold" nodeType="withEffect">
                                  <p:stCondLst>
                                    <p:cond delay="0"/>
                                  </p:stCondLst>
                                  <p:childTnLst>
                                    <p:anim calcmode="lin" valueType="num">
                                      <p:cBhvr additive="base">
                                        <p:cTn id="6" dur="500"/>
                                        <p:tgtEl>
                                          <p:spTgt spid="50"/>
                                        </p:tgtEl>
                                        <p:attrNameLst>
                                          <p:attrName>ppt_x</p:attrName>
                                        </p:attrNameLst>
                                      </p:cBhvr>
                                      <p:tavLst>
                                        <p:tav tm="0">
                                          <p:val>
                                            <p:strVal val="ppt_x"/>
                                          </p:val>
                                        </p:tav>
                                        <p:tav tm="100000">
                                          <p:val>
                                            <p:strVal val="0-ppt_w/2"/>
                                          </p:val>
                                        </p:tav>
                                      </p:tavLst>
                                    </p:anim>
                                    <p:anim calcmode="lin" valueType="num">
                                      <p:cBhvr additive="base">
                                        <p:cTn id="7" dur="500"/>
                                        <p:tgtEl>
                                          <p:spTgt spid="50"/>
                                        </p:tgtEl>
                                        <p:attrNameLst>
                                          <p:attrName>ppt_y</p:attrName>
                                        </p:attrNameLst>
                                      </p:cBhvr>
                                      <p:tavLst>
                                        <p:tav tm="0">
                                          <p:val>
                                            <p:strVal val="ppt_y"/>
                                          </p:val>
                                        </p:tav>
                                        <p:tav tm="100000">
                                          <p:val>
                                            <p:strVal val="ppt_y"/>
                                          </p:val>
                                        </p:tav>
                                      </p:tavLst>
                                    </p:anim>
                                    <p:set>
                                      <p:cBhvr>
                                        <p:cTn id="8" dur="1" fill="hold">
                                          <p:stCondLst>
                                            <p:cond delay="499"/>
                                          </p:stCondLst>
                                        </p:cTn>
                                        <p:tgtEl>
                                          <p:spTgt spid="50"/>
                                        </p:tgtEl>
                                        <p:attrNameLst>
                                          <p:attrName>style.visibility</p:attrName>
                                        </p:attrNameLst>
                                      </p:cBhvr>
                                      <p:to>
                                        <p:strVal val="hidden"/>
                                      </p:to>
                                    </p:set>
                                  </p:childTnLst>
                                </p:cTn>
                              </p:par>
                              <p:par>
                                <p:cTn id="9" presetID="42" presetClass="path" presetSubtype="0" accel="50000" decel="50000" fill="hold" nodeType="withEffect">
                                  <p:stCondLst>
                                    <p:cond delay="0"/>
                                  </p:stCondLst>
                                  <p:childTnLst>
                                    <p:animMotion origin="layout" path="M -1.01615E-06 -2.22222E-06 L -1.01615E-06 0.19028" pathEditMode="relative" rAng="0" ptsTypes="AA">
                                      <p:cBhvr>
                                        <p:cTn id="10" dur="750" fill="hold"/>
                                        <p:tgtEl>
                                          <p:spTgt spid="38"/>
                                        </p:tgtEl>
                                        <p:attrNameLst>
                                          <p:attrName>ppt_x</p:attrName>
                                          <p:attrName>ppt_y</p:attrName>
                                        </p:attrNameLst>
                                      </p:cBhvr>
                                      <p:rCtr x="0" y="9514"/>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组合 3"/>
          <p:cNvGrpSpPr/>
          <p:nvPr/>
        </p:nvGrpSpPr>
        <p:grpSpPr>
          <a:xfrm>
            <a:off x="40005" y="-113208"/>
            <a:ext cx="11067415" cy="2009318"/>
            <a:chOff x="739" y="3333"/>
            <a:chExt cx="17304" cy="3140"/>
          </a:xfrm>
          <a:solidFill>
            <a:schemeClr val="bg2">
              <a:lumMod val="25000"/>
            </a:schemeClr>
          </a:solidFill>
        </p:grpSpPr>
        <p:sp>
          <p:nvSpPr>
            <p:cNvPr id="37" name="Freeform 304"/>
            <p:cNvSpPr>
              <a:spLocks noEditPoints="1"/>
            </p:cNvSpPr>
            <p:nvPr/>
          </p:nvSpPr>
          <p:spPr bwMode="auto">
            <a:xfrm rot="11100000">
              <a:off x="739" y="3333"/>
              <a:ext cx="17305" cy="3140"/>
            </a:xfrm>
            <a:custGeom>
              <a:avLst/>
              <a:gdLst>
                <a:gd name="T0" fmla="*/ 329 w 391"/>
                <a:gd name="T1" fmla="*/ 15 h 48"/>
                <a:gd name="T2" fmla="*/ 332 w 391"/>
                <a:gd name="T3" fmla="*/ 16 h 48"/>
                <a:gd name="T4" fmla="*/ 344 w 391"/>
                <a:gd name="T5" fmla="*/ 16 h 48"/>
                <a:gd name="T6" fmla="*/ 354 w 391"/>
                <a:gd name="T7" fmla="*/ 14 h 48"/>
                <a:gd name="T8" fmla="*/ 368 w 391"/>
                <a:gd name="T9" fmla="*/ 13 h 48"/>
                <a:gd name="T10" fmla="*/ 340 w 391"/>
                <a:gd name="T11" fmla="*/ 11 h 48"/>
                <a:gd name="T12" fmla="*/ 336 w 391"/>
                <a:gd name="T13" fmla="*/ 8 h 48"/>
                <a:gd name="T14" fmla="*/ 334 w 391"/>
                <a:gd name="T15" fmla="*/ 7 h 48"/>
                <a:gd name="T16" fmla="*/ 318 w 391"/>
                <a:gd name="T17" fmla="*/ 5 h 48"/>
                <a:gd name="T18" fmla="*/ 259 w 391"/>
                <a:gd name="T19" fmla="*/ 3 h 48"/>
                <a:gd name="T20" fmla="*/ 253 w 391"/>
                <a:gd name="T21" fmla="*/ 2 h 48"/>
                <a:gd name="T22" fmla="*/ 242 w 391"/>
                <a:gd name="T23" fmla="*/ 2 h 48"/>
                <a:gd name="T24" fmla="*/ 31 w 391"/>
                <a:gd name="T25" fmla="*/ 16 h 48"/>
                <a:gd name="T26" fmla="*/ 13 w 391"/>
                <a:gd name="T27" fmla="*/ 43 h 48"/>
                <a:gd name="T28" fmla="*/ 138 w 391"/>
                <a:gd name="T29" fmla="*/ 42 h 48"/>
                <a:gd name="T30" fmla="*/ 156 w 391"/>
                <a:gd name="T31" fmla="*/ 41 h 48"/>
                <a:gd name="T32" fmla="*/ 211 w 391"/>
                <a:gd name="T33" fmla="*/ 35 h 48"/>
                <a:gd name="T34" fmla="*/ 291 w 391"/>
                <a:gd name="T35" fmla="*/ 30 h 48"/>
                <a:gd name="T36" fmla="*/ 300 w 391"/>
                <a:gd name="T37" fmla="*/ 28 h 48"/>
                <a:gd name="T38" fmla="*/ 322 w 391"/>
                <a:gd name="T39" fmla="*/ 26 h 48"/>
                <a:gd name="T40" fmla="*/ 391 w 391"/>
                <a:gd name="T41" fmla="*/ 17 h 48"/>
                <a:gd name="T42" fmla="*/ 269 w 391"/>
                <a:gd name="T43" fmla="*/ 12 h 48"/>
                <a:gd name="T44" fmla="*/ 266 w 391"/>
                <a:gd name="T45" fmla="*/ 10 h 48"/>
                <a:gd name="T46" fmla="*/ 276 w 391"/>
                <a:gd name="T47" fmla="*/ 12 h 48"/>
                <a:gd name="T48" fmla="*/ 277 w 391"/>
                <a:gd name="T49" fmla="*/ 12 h 48"/>
                <a:gd name="T50" fmla="*/ 288 w 391"/>
                <a:gd name="T51" fmla="*/ 13 h 48"/>
                <a:gd name="T52" fmla="*/ 292 w 391"/>
                <a:gd name="T53" fmla="*/ 18 h 48"/>
                <a:gd name="T54" fmla="*/ 290 w 391"/>
                <a:gd name="T55" fmla="*/ 17 h 48"/>
                <a:gd name="T56" fmla="*/ 292 w 391"/>
                <a:gd name="T57" fmla="*/ 18 h 48"/>
                <a:gd name="T58" fmla="*/ 294 w 391"/>
                <a:gd name="T59" fmla="*/ 12 h 48"/>
                <a:gd name="T60" fmla="*/ 332 w 391"/>
                <a:gd name="T61" fmla="*/ 11 h 48"/>
                <a:gd name="T62" fmla="*/ 327 w 391"/>
                <a:gd name="T63" fmla="*/ 11 h 48"/>
                <a:gd name="T64" fmla="*/ 322 w 391"/>
                <a:gd name="T65" fmla="*/ 9 h 48"/>
                <a:gd name="T66" fmla="*/ 325 w 391"/>
                <a:gd name="T67" fmla="*/ 6 h 48"/>
                <a:gd name="T68" fmla="*/ 325 w 391"/>
                <a:gd name="T69" fmla="*/ 6 h 48"/>
                <a:gd name="T70" fmla="*/ 317 w 391"/>
                <a:gd name="T71" fmla="*/ 12 h 48"/>
                <a:gd name="T72" fmla="*/ 316 w 391"/>
                <a:gd name="T73" fmla="*/ 5 h 48"/>
                <a:gd name="T74" fmla="*/ 316 w 391"/>
                <a:gd name="T75" fmla="*/ 6 h 48"/>
                <a:gd name="T76" fmla="*/ 316 w 391"/>
                <a:gd name="T77" fmla="*/ 6 h 48"/>
                <a:gd name="T78" fmla="*/ 303 w 391"/>
                <a:gd name="T79" fmla="*/ 18 h 48"/>
                <a:gd name="T80" fmla="*/ 301 w 391"/>
                <a:gd name="T81" fmla="*/ 13 h 48"/>
                <a:gd name="T82" fmla="*/ 304 w 391"/>
                <a:gd name="T83" fmla="*/ 12 h 48"/>
                <a:gd name="T84" fmla="*/ 307 w 391"/>
                <a:gd name="T85" fmla="*/ 5 h 48"/>
                <a:gd name="T86" fmla="*/ 307 w 391"/>
                <a:gd name="T87" fmla="*/ 18 h 48"/>
                <a:gd name="T88" fmla="*/ 313 w 391"/>
                <a:gd name="T89" fmla="*/ 17 h 48"/>
                <a:gd name="T90" fmla="*/ 313 w 391"/>
                <a:gd name="T91" fmla="*/ 12 h 48"/>
                <a:gd name="T92" fmla="*/ 315 w 391"/>
                <a:gd name="T93" fmla="*/ 11 h 48"/>
                <a:gd name="T94" fmla="*/ 316 w 391"/>
                <a:gd name="T95" fmla="*/ 17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391" h="48">
                  <a:moveTo>
                    <a:pt x="324" y="19"/>
                  </a:moveTo>
                  <a:cubicBezTo>
                    <a:pt x="320" y="17"/>
                    <a:pt x="320" y="17"/>
                    <a:pt x="320" y="17"/>
                  </a:cubicBezTo>
                  <a:cubicBezTo>
                    <a:pt x="323" y="15"/>
                    <a:pt x="326" y="18"/>
                    <a:pt x="329" y="15"/>
                  </a:cubicBezTo>
                  <a:cubicBezTo>
                    <a:pt x="329" y="16"/>
                    <a:pt x="330" y="17"/>
                    <a:pt x="331" y="16"/>
                  </a:cubicBezTo>
                  <a:cubicBezTo>
                    <a:pt x="330" y="16"/>
                    <a:pt x="331" y="15"/>
                    <a:pt x="331" y="15"/>
                  </a:cubicBezTo>
                  <a:cubicBezTo>
                    <a:pt x="332" y="16"/>
                    <a:pt x="332" y="16"/>
                    <a:pt x="332" y="16"/>
                  </a:cubicBezTo>
                  <a:cubicBezTo>
                    <a:pt x="333" y="16"/>
                    <a:pt x="335" y="17"/>
                    <a:pt x="336" y="15"/>
                  </a:cubicBezTo>
                  <a:cubicBezTo>
                    <a:pt x="338" y="16"/>
                    <a:pt x="343" y="17"/>
                    <a:pt x="342" y="14"/>
                  </a:cubicBezTo>
                  <a:cubicBezTo>
                    <a:pt x="344" y="16"/>
                    <a:pt x="344" y="16"/>
                    <a:pt x="344" y="16"/>
                  </a:cubicBezTo>
                  <a:cubicBezTo>
                    <a:pt x="344" y="15"/>
                    <a:pt x="344" y="15"/>
                    <a:pt x="344" y="14"/>
                  </a:cubicBezTo>
                  <a:cubicBezTo>
                    <a:pt x="347" y="14"/>
                    <a:pt x="351" y="18"/>
                    <a:pt x="352" y="13"/>
                  </a:cubicBezTo>
                  <a:cubicBezTo>
                    <a:pt x="353" y="13"/>
                    <a:pt x="354" y="14"/>
                    <a:pt x="354" y="14"/>
                  </a:cubicBezTo>
                  <a:cubicBezTo>
                    <a:pt x="356" y="15"/>
                    <a:pt x="363" y="17"/>
                    <a:pt x="362" y="13"/>
                  </a:cubicBezTo>
                  <a:cubicBezTo>
                    <a:pt x="365" y="14"/>
                    <a:pt x="365" y="14"/>
                    <a:pt x="365" y="14"/>
                  </a:cubicBezTo>
                  <a:cubicBezTo>
                    <a:pt x="364" y="13"/>
                    <a:pt x="367" y="13"/>
                    <a:pt x="368" y="13"/>
                  </a:cubicBezTo>
                  <a:cubicBezTo>
                    <a:pt x="339" y="13"/>
                    <a:pt x="339" y="13"/>
                    <a:pt x="339" y="13"/>
                  </a:cubicBezTo>
                  <a:cubicBezTo>
                    <a:pt x="338" y="12"/>
                    <a:pt x="338" y="12"/>
                    <a:pt x="338" y="12"/>
                  </a:cubicBezTo>
                  <a:cubicBezTo>
                    <a:pt x="339" y="11"/>
                    <a:pt x="340" y="11"/>
                    <a:pt x="340" y="11"/>
                  </a:cubicBezTo>
                  <a:cubicBezTo>
                    <a:pt x="339" y="10"/>
                    <a:pt x="336" y="11"/>
                    <a:pt x="335" y="9"/>
                  </a:cubicBezTo>
                  <a:cubicBezTo>
                    <a:pt x="339" y="8"/>
                    <a:pt x="345" y="8"/>
                    <a:pt x="350" y="8"/>
                  </a:cubicBezTo>
                  <a:cubicBezTo>
                    <a:pt x="336" y="8"/>
                    <a:pt x="336" y="8"/>
                    <a:pt x="336" y="8"/>
                  </a:cubicBezTo>
                  <a:cubicBezTo>
                    <a:pt x="336" y="5"/>
                    <a:pt x="340" y="7"/>
                    <a:pt x="341" y="6"/>
                  </a:cubicBezTo>
                  <a:cubicBezTo>
                    <a:pt x="332" y="6"/>
                    <a:pt x="332" y="6"/>
                    <a:pt x="332" y="6"/>
                  </a:cubicBezTo>
                  <a:cubicBezTo>
                    <a:pt x="334" y="7"/>
                    <a:pt x="334" y="7"/>
                    <a:pt x="334" y="7"/>
                  </a:cubicBezTo>
                  <a:cubicBezTo>
                    <a:pt x="333" y="8"/>
                    <a:pt x="332" y="7"/>
                    <a:pt x="332" y="8"/>
                  </a:cubicBezTo>
                  <a:cubicBezTo>
                    <a:pt x="331" y="8"/>
                    <a:pt x="330" y="7"/>
                    <a:pt x="330" y="6"/>
                  </a:cubicBezTo>
                  <a:cubicBezTo>
                    <a:pt x="318" y="5"/>
                    <a:pt x="318" y="5"/>
                    <a:pt x="318" y="5"/>
                  </a:cubicBezTo>
                  <a:cubicBezTo>
                    <a:pt x="318" y="5"/>
                    <a:pt x="318" y="5"/>
                    <a:pt x="318" y="5"/>
                  </a:cubicBezTo>
                  <a:cubicBezTo>
                    <a:pt x="324" y="4"/>
                    <a:pt x="333" y="4"/>
                    <a:pt x="341" y="4"/>
                  </a:cubicBezTo>
                  <a:cubicBezTo>
                    <a:pt x="316" y="4"/>
                    <a:pt x="286" y="2"/>
                    <a:pt x="259" y="3"/>
                  </a:cubicBezTo>
                  <a:cubicBezTo>
                    <a:pt x="258" y="2"/>
                    <a:pt x="258" y="2"/>
                    <a:pt x="258" y="2"/>
                  </a:cubicBezTo>
                  <a:cubicBezTo>
                    <a:pt x="257" y="3"/>
                    <a:pt x="254" y="3"/>
                    <a:pt x="253" y="3"/>
                  </a:cubicBezTo>
                  <a:cubicBezTo>
                    <a:pt x="253" y="2"/>
                    <a:pt x="253" y="2"/>
                    <a:pt x="253" y="2"/>
                  </a:cubicBezTo>
                  <a:cubicBezTo>
                    <a:pt x="251" y="4"/>
                    <a:pt x="245" y="0"/>
                    <a:pt x="244" y="3"/>
                  </a:cubicBezTo>
                  <a:cubicBezTo>
                    <a:pt x="243" y="3"/>
                    <a:pt x="242" y="4"/>
                    <a:pt x="241" y="3"/>
                  </a:cubicBezTo>
                  <a:cubicBezTo>
                    <a:pt x="242" y="2"/>
                    <a:pt x="242" y="2"/>
                    <a:pt x="242" y="2"/>
                  </a:cubicBezTo>
                  <a:cubicBezTo>
                    <a:pt x="230" y="2"/>
                    <a:pt x="214" y="3"/>
                    <a:pt x="201" y="3"/>
                  </a:cubicBezTo>
                  <a:cubicBezTo>
                    <a:pt x="101" y="9"/>
                    <a:pt x="101" y="9"/>
                    <a:pt x="101" y="9"/>
                  </a:cubicBezTo>
                  <a:cubicBezTo>
                    <a:pt x="31" y="16"/>
                    <a:pt x="31" y="16"/>
                    <a:pt x="31" y="16"/>
                  </a:cubicBezTo>
                  <a:cubicBezTo>
                    <a:pt x="20" y="18"/>
                    <a:pt x="8" y="19"/>
                    <a:pt x="0" y="27"/>
                  </a:cubicBezTo>
                  <a:cubicBezTo>
                    <a:pt x="0" y="32"/>
                    <a:pt x="3" y="35"/>
                    <a:pt x="6" y="38"/>
                  </a:cubicBezTo>
                  <a:cubicBezTo>
                    <a:pt x="8" y="40"/>
                    <a:pt x="11" y="41"/>
                    <a:pt x="13" y="43"/>
                  </a:cubicBezTo>
                  <a:cubicBezTo>
                    <a:pt x="15" y="37"/>
                    <a:pt x="19" y="47"/>
                    <a:pt x="20" y="42"/>
                  </a:cubicBezTo>
                  <a:cubicBezTo>
                    <a:pt x="23" y="46"/>
                    <a:pt x="27" y="45"/>
                    <a:pt x="30" y="48"/>
                  </a:cubicBezTo>
                  <a:cubicBezTo>
                    <a:pt x="67" y="47"/>
                    <a:pt x="105" y="46"/>
                    <a:pt x="138" y="42"/>
                  </a:cubicBezTo>
                  <a:cubicBezTo>
                    <a:pt x="140" y="41"/>
                    <a:pt x="142" y="43"/>
                    <a:pt x="144" y="41"/>
                  </a:cubicBezTo>
                  <a:cubicBezTo>
                    <a:pt x="147" y="40"/>
                    <a:pt x="152" y="42"/>
                    <a:pt x="155" y="40"/>
                  </a:cubicBezTo>
                  <a:cubicBezTo>
                    <a:pt x="156" y="39"/>
                    <a:pt x="156" y="40"/>
                    <a:pt x="156" y="41"/>
                  </a:cubicBezTo>
                  <a:cubicBezTo>
                    <a:pt x="161" y="40"/>
                    <a:pt x="165" y="38"/>
                    <a:pt x="169" y="39"/>
                  </a:cubicBezTo>
                  <a:cubicBezTo>
                    <a:pt x="171" y="38"/>
                    <a:pt x="174" y="40"/>
                    <a:pt x="176" y="38"/>
                  </a:cubicBezTo>
                  <a:cubicBezTo>
                    <a:pt x="187" y="40"/>
                    <a:pt x="200" y="34"/>
                    <a:pt x="211" y="35"/>
                  </a:cubicBezTo>
                  <a:cubicBezTo>
                    <a:pt x="211" y="34"/>
                    <a:pt x="213" y="35"/>
                    <a:pt x="214" y="35"/>
                  </a:cubicBezTo>
                  <a:cubicBezTo>
                    <a:pt x="227" y="33"/>
                    <a:pt x="240" y="32"/>
                    <a:pt x="253" y="32"/>
                  </a:cubicBezTo>
                  <a:cubicBezTo>
                    <a:pt x="265" y="30"/>
                    <a:pt x="278" y="30"/>
                    <a:pt x="291" y="30"/>
                  </a:cubicBezTo>
                  <a:cubicBezTo>
                    <a:pt x="293" y="27"/>
                    <a:pt x="293" y="27"/>
                    <a:pt x="293" y="27"/>
                  </a:cubicBezTo>
                  <a:cubicBezTo>
                    <a:pt x="295" y="29"/>
                    <a:pt x="295" y="29"/>
                    <a:pt x="295" y="29"/>
                  </a:cubicBezTo>
                  <a:cubicBezTo>
                    <a:pt x="297" y="29"/>
                    <a:pt x="299" y="30"/>
                    <a:pt x="300" y="28"/>
                  </a:cubicBezTo>
                  <a:cubicBezTo>
                    <a:pt x="300" y="28"/>
                    <a:pt x="300" y="29"/>
                    <a:pt x="300" y="29"/>
                  </a:cubicBezTo>
                  <a:cubicBezTo>
                    <a:pt x="304" y="28"/>
                    <a:pt x="307" y="29"/>
                    <a:pt x="311" y="29"/>
                  </a:cubicBezTo>
                  <a:cubicBezTo>
                    <a:pt x="314" y="25"/>
                    <a:pt x="320" y="31"/>
                    <a:pt x="322" y="26"/>
                  </a:cubicBezTo>
                  <a:cubicBezTo>
                    <a:pt x="323" y="27"/>
                    <a:pt x="323" y="27"/>
                    <a:pt x="323" y="27"/>
                  </a:cubicBezTo>
                  <a:cubicBezTo>
                    <a:pt x="336" y="27"/>
                    <a:pt x="346" y="23"/>
                    <a:pt x="359" y="23"/>
                  </a:cubicBezTo>
                  <a:cubicBezTo>
                    <a:pt x="370" y="23"/>
                    <a:pt x="382" y="19"/>
                    <a:pt x="391" y="17"/>
                  </a:cubicBezTo>
                  <a:cubicBezTo>
                    <a:pt x="369" y="17"/>
                    <a:pt x="343" y="18"/>
                    <a:pt x="324" y="19"/>
                  </a:cubicBezTo>
                  <a:close/>
                  <a:moveTo>
                    <a:pt x="266" y="10"/>
                  </a:moveTo>
                  <a:cubicBezTo>
                    <a:pt x="268" y="10"/>
                    <a:pt x="268" y="13"/>
                    <a:pt x="269" y="12"/>
                  </a:cubicBezTo>
                  <a:cubicBezTo>
                    <a:pt x="270" y="12"/>
                    <a:pt x="270" y="12"/>
                    <a:pt x="270" y="12"/>
                  </a:cubicBezTo>
                  <a:cubicBezTo>
                    <a:pt x="270" y="12"/>
                    <a:pt x="270" y="12"/>
                    <a:pt x="269" y="12"/>
                  </a:cubicBezTo>
                  <a:cubicBezTo>
                    <a:pt x="268" y="14"/>
                    <a:pt x="266" y="12"/>
                    <a:pt x="266" y="10"/>
                  </a:cubicBezTo>
                  <a:close/>
                  <a:moveTo>
                    <a:pt x="274" y="12"/>
                  </a:moveTo>
                  <a:cubicBezTo>
                    <a:pt x="274" y="10"/>
                    <a:pt x="274" y="10"/>
                    <a:pt x="274" y="10"/>
                  </a:cubicBezTo>
                  <a:cubicBezTo>
                    <a:pt x="275" y="10"/>
                    <a:pt x="275" y="12"/>
                    <a:pt x="276" y="12"/>
                  </a:cubicBezTo>
                  <a:lnTo>
                    <a:pt x="274" y="12"/>
                  </a:lnTo>
                  <a:close/>
                  <a:moveTo>
                    <a:pt x="280" y="12"/>
                  </a:moveTo>
                  <a:cubicBezTo>
                    <a:pt x="277" y="12"/>
                    <a:pt x="277" y="12"/>
                    <a:pt x="277" y="12"/>
                  </a:cubicBezTo>
                  <a:cubicBezTo>
                    <a:pt x="280" y="11"/>
                    <a:pt x="280" y="11"/>
                    <a:pt x="280" y="11"/>
                  </a:cubicBezTo>
                  <a:lnTo>
                    <a:pt x="280" y="12"/>
                  </a:lnTo>
                  <a:close/>
                  <a:moveTo>
                    <a:pt x="288" y="13"/>
                  </a:moveTo>
                  <a:cubicBezTo>
                    <a:pt x="287" y="12"/>
                    <a:pt x="287" y="12"/>
                    <a:pt x="287" y="12"/>
                  </a:cubicBezTo>
                  <a:cubicBezTo>
                    <a:pt x="288" y="13"/>
                    <a:pt x="288" y="13"/>
                    <a:pt x="288" y="13"/>
                  </a:cubicBezTo>
                  <a:close/>
                  <a:moveTo>
                    <a:pt x="292" y="18"/>
                  </a:moveTo>
                  <a:cubicBezTo>
                    <a:pt x="291" y="18"/>
                    <a:pt x="291" y="17"/>
                    <a:pt x="290" y="17"/>
                  </a:cubicBezTo>
                  <a:cubicBezTo>
                    <a:pt x="289" y="17"/>
                    <a:pt x="289" y="18"/>
                    <a:pt x="289" y="18"/>
                  </a:cubicBezTo>
                  <a:cubicBezTo>
                    <a:pt x="289" y="18"/>
                    <a:pt x="289" y="17"/>
                    <a:pt x="290" y="17"/>
                  </a:cubicBezTo>
                  <a:cubicBezTo>
                    <a:pt x="291" y="17"/>
                    <a:pt x="292" y="18"/>
                    <a:pt x="292" y="18"/>
                  </a:cubicBezTo>
                  <a:cubicBezTo>
                    <a:pt x="292" y="18"/>
                    <a:pt x="292" y="18"/>
                    <a:pt x="292" y="18"/>
                  </a:cubicBezTo>
                  <a:cubicBezTo>
                    <a:pt x="292" y="18"/>
                    <a:pt x="292" y="18"/>
                    <a:pt x="292" y="18"/>
                  </a:cubicBezTo>
                  <a:close/>
                  <a:moveTo>
                    <a:pt x="294" y="13"/>
                  </a:moveTo>
                  <a:cubicBezTo>
                    <a:pt x="293" y="11"/>
                    <a:pt x="293" y="11"/>
                    <a:pt x="293" y="11"/>
                  </a:cubicBezTo>
                  <a:cubicBezTo>
                    <a:pt x="294" y="12"/>
                    <a:pt x="294" y="12"/>
                    <a:pt x="294" y="12"/>
                  </a:cubicBezTo>
                  <a:lnTo>
                    <a:pt x="294" y="13"/>
                  </a:lnTo>
                  <a:close/>
                  <a:moveTo>
                    <a:pt x="334" y="9"/>
                  </a:moveTo>
                  <a:cubicBezTo>
                    <a:pt x="334" y="12"/>
                    <a:pt x="333" y="9"/>
                    <a:pt x="332" y="11"/>
                  </a:cubicBezTo>
                  <a:cubicBezTo>
                    <a:pt x="335" y="12"/>
                    <a:pt x="335" y="12"/>
                    <a:pt x="335" y="12"/>
                  </a:cubicBezTo>
                  <a:cubicBezTo>
                    <a:pt x="327" y="12"/>
                    <a:pt x="327" y="12"/>
                    <a:pt x="327" y="12"/>
                  </a:cubicBezTo>
                  <a:cubicBezTo>
                    <a:pt x="327" y="12"/>
                    <a:pt x="328" y="12"/>
                    <a:pt x="327" y="11"/>
                  </a:cubicBezTo>
                  <a:cubicBezTo>
                    <a:pt x="327" y="10"/>
                    <a:pt x="327" y="10"/>
                    <a:pt x="327" y="10"/>
                  </a:cubicBezTo>
                  <a:cubicBezTo>
                    <a:pt x="325" y="13"/>
                    <a:pt x="325" y="13"/>
                    <a:pt x="325" y="13"/>
                  </a:cubicBezTo>
                  <a:cubicBezTo>
                    <a:pt x="322" y="9"/>
                    <a:pt x="322" y="9"/>
                    <a:pt x="322" y="9"/>
                  </a:cubicBezTo>
                  <a:cubicBezTo>
                    <a:pt x="322" y="10"/>
                    <a:pt x="321" y="10"/>
                    <a:pt x="321" y="10"/>
                  </a:cubicBezTo>
                  <a:cubicBezTo>
                    <a:pt x="325" y="7"/>
                    <a:pt x="330" y="10"/>
                    <a:pt x="334" y="9"/>
                  </a:cubicBezTo>
                  <a:close/>
                  <a:moveTo>
                    <a:pt x="325" y="6"/>
                  </a:moveTo>
                  <a:cubicBezTo>
                    <a:pt x="329" y="7"/>
                    <a:pt x="329" y="7"/>
                    <a:pt x="329" y="7"/>
                  </a:cubicBezTo>
                  <a:cubicBezTo>
                    <a:pt x="323" y="7"/>
                    <a:pt x="323" y="7"/>
                    <a:pt x="323" y="7"/>
                  </a:cubicBezTo>
                  <a:lnTo>
                    <a:pt x="325" y="6"/>
                  </a:lnTo>
                  <a:close/>
                  <a:moveTo>
                    <a:pt x="319" y="12"/>
                  </a:moveTo>
                  <a:cubicBezTo>
                    <a:pt x="322" y="12"/>
                    <a:pt x="322" y="12"/>
                    <a:pt x="322" y="12"/>
                  </a:cubicBezTo>
                  <a:cubicBezTo>
                    <a:pt x="317" y="12"/>
                    <a:pt x="317" y="12"/>
                    <a:pt x="317" y="12"/>
                  </a:cubicBezTo>
                  <a:lnTo>
                    <a:pt x="319" y="12"/>
                  </a:lnTo>
                  <a:close/>
                  <a:moveTo>
                    <a:pt x="315" y="5"/>
                  </a:moveTo>
                  <a:cubicBezTo>
                    <a:pt x="316" y="5"/>
                    <a:pt x="316" y="5"/>
                    <a:pt x="316" y="5"/>
                  </a:cubicBezTo>
                  <a:cubicBezTo>
                    <a:pt x="313" y="5"/>
                    <a:pt x="313" y="5"/>
                    <a:pt x="313" y="5"/>
                  </a:cubicBezTo>
                  <a:lnTo>
                    <a:pt x="315" y="5"/>
                  </a:lnTo>
                  <a:close/>
                  <a:moveTo>
                    <a:pt x="316" y="6"/>
                  </a:moveTo>
                  <a:cubicBezTo>
                    <a:pt x="316" y="7"/>
                    <a:pt x="316" y="7"/>
                    <a:pt x="316" y="7"/>
                  </a:cubicBezTo>
                  <a:cubicBezTo>
                    <a:pt x="313" y="7"/>
                    <a:pt x="313" y="7"/>
                    <a:pt x="313" y="7"/>
                  </a:cubicBezTo>
                  <a:lnTo>
                    <a:pt x="316" y="6"/>
                  </a:lnTo>
                  <a:close/>
                  <a:moveTo>
                    <a:pt x="301" y="18"/>
                  </a:moveTo>
                  <a:cubicBezTo>
                    <a:pt x="302" y="17"/>
                    <a:pt x="302" y="17"/>
                    <a:pt x="302" y="17"/>
                  </a:cubicBezTo>
                  <a:cubicBezTo>
                    <a:pt x="303" y="18"/>
                    <a:pt x="303" y="18"/>
                    <a:pt x="303" y="18"/>
                  </a:cubicBezTo>
                  <a:lnTo>
                    <a:pt x="301" y="18"/>
                  </a:lnTo>
                  <a:close/>
                  <a:moveTo>
                    <a:pt x="304" y="12"/>
                  </a:moveTo>
                  <a:cubicBezTo>
                    <a:pt x="301" y="13"/>
                    <a:pt x="301" y="13"/>
                    <a:pt x="301" y="13"/>
                  </a:cubicBezTo>
                  <a:cubicBezTo>
                    <a:pt x="300" y="11"/>
                    <a:pt x="302" y="8"/>
                    <a:pt x="304" y="10"/>
                  </a:cubicBezTo>
                  <a:cubicBezTo>
                    <a:pt x="303" y="12"/>
                    <a:pt x="301" y="8"/>
                    <a:pt x="301" y="11"/>
                  </a:cubicBezTo>
                  <a:cubicBezTo>
                    <a:pt x="302" y="13"/>
                    <a:pt x="303" y="12"/>
                    <a:pt x="304" y="12"/>
                  </a:cubicBezTo>
                  <a:close/>
                  <a:moveTo>
                    <a:pt x="303" y="4"/>
                  </a:moveTo>
                  <a:cubicBezTo>
                    <a:pt x="304" y="5"/>
                    <a:pt x="305" y="5"/>
                    <a:pt x="306" y="5"/>
                  </a:cubicBezTo>
                  <a:cubicBezTo>
                    <a:pt x="306" y="4"/>
                    <a:pt x="307" y="4"/>
                    <a:pt x="307" y="5"/>
                  </a:cubicBezTo>
                  <a:cubicBezTo>
                    <a:pt x="307" y="5"/>
                    <a:pt x="306" y="5"/>
                    <a:pt x="306" y="5"/>
                  </a:cubicBezTo>
                  <a:cubicBezTo>
                    <a:pt x="305" y="5"/>
                    <a:pt x="304" y="6"/>
                    <a:pt x="303" y="4"/>
                  </a:cubicBezTo>
                  <a:close/>
                  <a:moveTo>
                    <a:pt x="307" y="18"/>
                  </a:moveTo>
                  <a:cubicBezTo>
                    <a:pt x="307" y="18"/>
                    <a:pt x="307" y="17"/>
                    <a:pt x="306" y="17"/>
                  </a:cubicBezTo>
                  <a:cubicBezTo>
                    <a:pt x="307" y="17"/>
                    <a:pt x="307" y="17"/>
                    <a:pt x="307" y="18"/>
                  </a:cubicBezTo>
                  <a:cubicBezTo>
                    <a:pt x="310" y="18"/>
                    <a:pt x="311" y="16"/>
                    <a:pt x="313" y="17"/>
                  </a:cubicBezTo>
                  <a:cubicBezTo>
                    <a:pt x="312" y="20"/>
                    <a:pt x="309" y="18"/>
                    <a:pt x="307" y="18"/>
                  </a:cubicBezTo>
                  <a:close/>
                  <a:moveTo>
                    <a:pt x="315" y="11"/>
                  </a:moveTo>
                  <a:cubicBezTo>
                    <a:pt x="314" y="11"/>
                    <a:pt x="314" y="11"/>
                    <a:pt x="313" y="12"/>
                  </a:cubicBezTo>
                  <a:cubicBezTo>
                    <a:pt x="313" y="9"/>
                    <a:pt x="313" y="9"/>
                    <a:pt x="313" y="9"/>
                  </a:cubicBezTo>
                  <a:cubicBezTo>
                    <a:pt x="314" y="9"/>
                    <a:pt x="314" y="10"/>
                    <a:pt x="315" y="9"/>
                  </a:cubicBezTo>
                  <a:lnTo>
                    <a:pt x="315" y="11"/>
                  </a:lnTo>
                  <a:close/>
                  <a:moveTo>
                    <a:pt x="316" y="17"/>
                  </a:moveTo>
                  <a:cubicBezTo>
                    <a:pt x="317" y="17"/>
                    <a:pt x="318" y="17"/>
                    <a:pt x="319" y="17"/>
                  </a:cubicBezTo>
                  <a:lnTo>
                    <a:pt x="316" y="17"/>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微软雅黑" panose="020B0503020204020204" charset="-122"/>
                <a:ea typeface="微软雅黑" panose="020B0503020204020204" charset="-122"/>
                <a:sym typeface="微软雅黑" panose="020B0503020204020204" charset="-122"/>
              </a:endParaRPr>
            </a:p>
          </p:txBody>
        </p:sp>
        <p:sp>
          <p:nvSpPr>
            <p:cNvPr id="3" name="矩形 2"/>
            <p:cNvSpPr/>
            <p:nvPr/>
          </p:nvSpPr>
          <p:spPr>
            <a:xfrm rot="480000">
              <a:off x="3982" y="4539"/>
              <a:ext cx="2564" cy="1323"/>
            </a:xfrm>
            <a:prstGeom prst="rect">
              <a:avLst/>
            </a:prstGeom>
            <a:grp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zh-CN" altLang="en-US">
                <a:latin typeface="微软雅黑" panose="020B0503020204020204" charset="-122"/>
                <a:ea typeface="微软雅黑" panose="020B0503020204020204" charset="-122"/>
                <a:sym typeface="微软雅黑" panose="020B0503020204020204" charset="-122"/>
              </a:endParaRPr>
            </a:p>
          </p:txBody>
        </p:sp>
      </p:grpSp>
      <p:sp>
        <p:nvSpPr>
          <p:cNvPr id="45" name="文本框 9"/>
          <p:cNvSpPr txBox="1">
            <a:spLocks noChangeArrowheads="1"/>
          </p:cNvSpPr>
          <p:nvPr/>
        </p:nvSpPr>
        <p:spPr bwMode="auto">
          <a:xfrm>
            <a:off x="2927589" y="764807"/>
            <a:ext cx="7031751" cy="617220"/>
          </a:xfrm>
          <a:prstGeom prst="rect">
            <a:avLst/>
          </a:prstGeom>
          <a:noFill/>
          <a:ln w="9525">
            <a:noFill/>
            <a:miter lim="800000"/>
          </a:ln>
          <a:extLst>
            <a:ext uri="{909E8E84-426E-40DD-AFC4-6F175D3DCCD1}">
              <a14:hiddenFill xmlns:a14="http://schemas.microsoft.com/office/drawing/2010/main">
                <a:solidFill>
                  <a:srgbClr val="FFFFFF"/>
                </a:solidFill>
              </a14:hiddenFill>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charset="0"/>
                <a:ea typeface="宋体" panose="02010600030101010101" pitchFamily="2" charset="-122"/>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charset="0"/>
                <a:ea typeface="宋体" panose="02010600030101010101" pitchFamily="2" charset="-122"/>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charset="0"/>
                <a:ea typeface="宋体" panose="02010600030101010101" pitchFamily="2" charset="-122"/>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charset="0"/>
                <a:ea typeface="宋体" panose="02010600030101010101" pitchFamily="2" charset="-122"/>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charset="0"/>
                <a:ea typeface="宋体" panose="02010600030101010101" pitchFamily="2" charset="-122"/>
              </a:defRPr>
            </a:lvl5pPr>
            <a:lvl6pPr marL="25146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6pPr>
            <a:lvl7pPr marL="29718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7pPr>
            <a:lvl8pPr marL="34290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8pPr>
            <a:lvl9pPr marL="38862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宋体" panose="02010600030101010101" pitchFamily="2" charset="-122"/>
              </a:defRPr>
            </a:lvl9pPr>
          </a:lstStyle>
          <a:p>
            <a:pPr algn="ctr" eaLnBrk="1" hangingPunct="1">
              <a:lnSpc>
                <a:spcPts val="4100"/>
              </a:lnSpc>
              <a:spcBef>
                <a:spcPct val="0"/>
              </a:spcBef>
              <a:buFontTx/>
              <a:buNone/>
            </a:pPr>
            <a:r>
              <a:rPr lang="en-US" altLang="zh-CN" sz="4000" b="1" dirty="0">
                <a:solidFill>
                  <a:schemeClr val="bg1"/>
                </a:solidFill>
                <a:latin typeface="微软雅黑" panose="020B0503020204020204" charset="-122"/>
                <a:ea typeface="微软雅黑" panose="020B0503020204020204" charset="-122"/>
                <a:cs typeface="+mn-ea"/>
                <a:sym typeface="+mn-lt"/>
              </a:rPr>
              <a:t>2021</a:t>
            </a:r>
            <a:r>
              <a:rPr lang="zh-CN" altLang="en-US" sz="4000" b="1" dirty="0">
                <a:solidFill>
                  <a:schemeClr val="bg1"/>
                </a:solidFill>
                <a:latin typeface="微软雅黑" panose="020B0503020204020204" charset="-122"/>
                <a:ea typeface="微软雅黑" panose="020B0503020204020204" charset="-122"/>
                <a:cs typeface="+mn-ea"/>
                <a:sym typeface="+mn-lt"/>
              </a:rPr>
              <a:t>中考古代史方向预测</a:t>
            </a:r>
            <a:endParaRPr lang="zh-CN" altLang="en-US" sz="4000" b="1" dirty="0">
              <a:solidFill>
                <a:schemeClr val="bg1"/>
              </a:solidFill>
              <a:latin typeface="微软雅黑" panose="020B0503020204020204" charset="-122"/>
              <a:ea typeface="微软雅黑" panose="020B0503020204020204" charset="-122"/>
              <a:cs typeface="+mn-ea"/>
              <a:sym typeface="+mn-lt"/>
            </a:endParaRPr>
          </a:p>
        </p:txBody>
      </p:sp>
      <p:sp>
        <p:nvSpPr>
          <p:cNvPr id="10" name="文本框 9"/>
          <p:cNvSpPr txBox="1"/>
          <p:nvPr/>
        </p:nvSpPr>
        <p:spPr>
          <a:xfrm>
            <a:off x="407035" y="1700530"/>
            <a:ext cx="11231880" cy="4615815"/>
          </a:xfrm>
          <a:prstGeom prst="rect">
            <a:avLst/>
          </a:prstGeom>
          <a:noFill/>
        </p:spPr>
        <p:txBody>
          <a:bodyPr wrap="square" rtlCol="0" anchor="t">
            <a:spAutoFit/>
          </a:bodyPr>
          <a:p>
            <a:pPr fontAlgn="base">
              <a:lnSpc>
                <a:spcPct val="150000"/>
              </a:lnSpc>
              <a:spcBef>
                <a:spcPct val="0"/>
              </a:spcBef>
              <a:spcAft>
                <a:spcPct val="0"/>
              </a:spcAft>
            </a:pPr>
            <a:endParaRPr lang="zh-CN" altLang="en-US" sz="2800" b="1" smtClean="0">
              <a:solidFill>
                <a:srgbClr val="FF0000"/>
              </a:solidFill>
              <a:latin typeface="黑体" panose="02010609060101010101" charset="-122"/>
              <a:ea typeface="黑体" panose="02010609060101010101" charset="-122"/>
              <a:cs typeface="黑体" panose="02010609060101010101" charset="-122"/>
            </a:endParaRPr>
          </a:p>
          <a:p>
            <a:pPr fontAlgn="base">
              <a:lnSpc>
                <a:spcPct val="150000"/>
              </a:lnSpc>
              <a:spcBef>
                <a:spcPct val="0"/>
              </a:spcBef>
              <a:spcAft>
                <a:spcPct val="0"/>
              </a:spcAft>
            </a:pPr>
            <a:r>
              <a:rPr lang="en-US" altLang="zh-CN" sz="2800" b="1" smtClean="0">
                <a:solidFill>
                  <a:schemeClr val="tx1"/>
                </a:solidFill>
                <a:latin typeface="黑体" panose="02010609060101010101" charset="-122"/>
                <a:ea typeface="黑体" panose="02010609060101010101" charset="-122"/>
                <a:cs typeface="黑体" panose="02010609060101010101" charset="-122"/>
              </a:rPr>
              <a:t>9</a:t>
            </a:r>
            <a:r>
              <a:rPr lang="en-US" altLang="zh-CN" sz="2800" b="1">
                <a:solidFill>
                  <a:schemeClr val="tx1"/>
                </a:solidFill>
                <a:latin typeface="黑体" panose="02010609060101010101" charset="-122"/>
                <a:ea typeface="黑体" panose="02010609060101010101" charset="-122"/>
                <a:cs typeface="黑体" panose="02010609060101010101" charset="-122"/>
              </a:rPr>
              <a:t>.</a:t>
            </a:r>
            <a:r>
              <a:rPr lang="zh-CN" altLang="en-US" sz="2800" b="1">
                <a:solidFill>
                  <a:schemeClr val="tx1"/>
                </a:solidFill>
                <a:latin typeface="黑体" panose="02010609060101010101" charset="-122"/>
                <a:ea typeface="黑体" panose="02010609060101010101" charset="-122"/>
                <a:cs typeface="黑体" panose="02010609060101010101" charset="-122"/>
              </a:rPr>
              <a:t>《</a:t>
            </a:r>
            <a:r>
              <a:rPr lang="zh-CN" sz="2800" b="1">
                <a:solidFill>
                  <a:schemeClr val="tx1"/>
                </a:solidFill>
                <a:latin typeface="黑体" panose="02010609060101010101" charset="-122"/>
                <a:ea typeface="黑体" panose="02010609060101010101" charset="-122"/>
                <a:cs typeface="黑体" panose="02010609060101010101" charset="-122"/>
              </a:rPr>
              <a:t>四库全书》《永乐大典》的多角度解读。</a:t>
            </a:r>
            <a:endParaRPr sz="2800" b="1">
              <a:solidFill>
                <a:srgbClr val="FF0000"/>
              </a:solidFill>
              <a:latin typeface="黑体" panose="02010609060101010101" charset="-122"/>
              <a:ea typeface="黑体" panose="02010609060101010101" charset="-122"/>
              <a:cs typeface="黑体" panose="02010609060101010101" charset="-122"/>
            </a:endParaRPr>
          </a:p>
          <a:p>
            <a:pPr fontAlgn="base">
              <a:lnSpc>
                <a:spcPct val="150000"/>
              </a:lnSpc>
              <a:spcBef>
                <a:spcPct val="0"/>
              </a:spcBef>
              <a:spcAft>
                <a:spcPct val="0"/>
              </a:spcAft>
            </a:pPr>
            <a:r>
              <a:rPr lang="en-US" altLang="zh-CN" sz="2800">
                <a:solidFill>
                  <a:srgbClr val="000000"/>
                </a:solidFill>
                <a:latin typeface="黑体" panose="02010609060101010101" charset="-122"/>
                <a:ea typeface="黑体" panose="02010609060101010101" charset="-122"/>
                <a:cs typeface="黑体" panose="02010609060101010101" charset="-122"/>
              </a:rPr>
              <a:t>10</a:t>
            </a:r>
            <a:r>
              <a:rPr lang="zh-CN" altLang="en-US" sz="2800">
                <a:solidFill>
                  <a:srgbClr val="000000"/>
                </a:solidFill>
                <a:latin typeface="黑体" panose="02010609060101010101" charset="-122"/>
                <a:ea typeface="黑体" panose="02010609060101010101" charset="-122"/>
                <a:cs typeface="黑体" panose="02010609060101010101" charset="-122"/>
              </a:rPr>
              <a:t>.</a:t>
            </a:r>
            <a:r>
              <a:rPr lang="zh-CN" sz="2800">
                <a:solidFill>
                  <a:srgbClr val="000000"/>
                </a:solidFill>
                <a:latin typeface="黑体" panose="02010609060101010101" charset="-122"/>
                <a:ea typeface="黑体" panose="02010609060101010101" charset="-122"/>
                <a:cs typeface="黑体" panose="02010609060101010101" charset="-122"/>
              </a:rPr>
              <a:t>文字</a:t>
            </a:r>
            <a:r>
              <a:rPr lang="en-US" altLang="zh-CN" sz="2800">
                <a:solidFill>
                  <a:srgbClr val="000000"/>
                </a:solidFill>
                <a:latin typeface="黑体" panose="02010609060101010101" charset="-122"/>
                <a:ea typeface="黑体" panose="02010609060101010101" charset="-122"/>
                <a:cs typeface="黑体" panose="02010609060101010101" charset="-122"/>
              </a:rPr>
              <a:t>/</a:t>
            </a:r>
            <a:r>
              <a:rPr lang="zh-CN" altLang="en-US" sz="2800">
                <a:solidFill>
                  <a:srgbClr val="000000"/>
                </a:solidFill>
                <a:latin typeface="黑体" panose="02010609060101010101" charset="-122"/>
                <a:ea typeface="黑体" panose="02010609060101010101" charset="-122"/>
                <a:cs typeface="黑体" panose="02010609060101010101" charset="-122"/>
              </a:rPr>
              <a:t>建筑</a:t>
            </a:r>
            <a:r>
              <a:rPr lang="en-US" altLang="zh-CN" sz="2800">
                <a:solidFill>
                  <a:srgbClr val="000000"/>
                </a:solidFill>
                <a:latin typeface="黑体" panose="02010609060101010101" charset="-122"/>
                <a:ea typeface="黑体" panose="02010609060101010101" charset="-122"/>
                <a:cs typeface="黑体" panose="02010609060101010101" charset="-122"/>
              </a:rPr>
              <a:t>/</a:t>
            </a:r>
            <a:r>
              <a:rPr lang="zh-CN" altLang="en-US" sz="2800">
                <a:solidFill>
                  <a:srgbClr val="000000"/>
                </a:solidFill>
                <a:latin typeface="黑体" panose="02010609060101010101" charset="-122"/>
                <a:ea typeface="黑体" panose="02010609060101010101" charset="-122"/>
                <a:cs typeface="黑体" panose="02010609060101010101" charset="-122"/>
              </a:rPr>
              <a:t>世界文化遗产</a:t>
            </a:r>
            <a:endParaRPr lang="zh-CN" sz="2800">
              <a:solidFill>
                <a:srgbClr val="000000"/>
              </a:solidFill>
              <a:latin typeface="黑体" panose="02010609060101010101" charset="-122"/>
              <a:ea typeface="黑体" panose="02010609060101010101" charset="-122"/>
              <a:cs typeface="黑体" panose="02010609060101010101" charset="-122"/>
            </a:endParaRPr>
          </a:p>
          <a:p>
            <a:pPr fontAlgn="base">
              <a:lnSpc>
                <a:spcPct val="150000"/>
              </a:lnSpc>
              <a:spcBef>
                <a:spcPct val="0"/>
              </a:spcBef>
              <a:spcAft>
                <a:spcPct val="0"/>
              </a:spcAft>
            </a:pPr>
            <a:r>
              <a:rPr lang="en-US" altLang="zh-CN" sz="2800">
                <a:solidFill>
                  <a:srgbClr val="000000"/>
                </a:solidFill>
                <a:latin typeface="黑体" panose="02010609060101010101" charset="-122"/>
                <a:ea typeface="黑体" panose="02010609060101010101" charset="-122"/>
                <a:cs typeface="黑体" panose="02010609060101010101" charset="-122"/>
              </a:rPr>
              <a:t>11</a:t>
            </a:r>
            <a:r>
              <a:rPr lang="zh-CN" altLang="en-US" sz="2800">
                <a:solidFill>
                  <a:srgbClr val="000000"/>
                </a:solidFill>
                <a:latin typeface="黑体" panose="02010609060101010101" charset="-122"/>
                <a:ea typeface="黑体" panose="02010609060101010101" charset="-122"/>
                <a:cs typeface="黑体" panose="02010609060101010101" charset="-122"/>
              </a:rPr>
              <a:t>.</a:t>
            </a:r>
            <a:r>
              <a:rPr lang="zh-CN" sz="2800">
                <a:solidFill>
                  <a:srgbClr val="000000"/>
                </a:solidFill>
                <a:latin typeface="黑体" panose="02010609060101010101" charset="-122"/>
                <a:ea typeface="黑体" panose="02010609060101010101" charset="-122"/>
                <a:cs typeface="黑体" panose="02010609060101010101" charset="-122"/>
              </a:rPr>
              <a:t>诸子百家与古希腊学者在不同领域的对比（墨子与阿基米德科技成就、老子与德谟克利特思想成就、孔子与苏格拉底教育思想、老子与亚里士多德政治主张。</a:t>
            </a:r>
            <a:endParaRPr lang="zh-CN" sz="2800">
              <a:solidFill>
                <a:srgbClr val="000000"/>
              </a:solidFill>
              <a:latin typeface="黑体" panose="02010609060101010101" charset="-122"/>
              <a:ea typeface="黑体" panose="02010609060101010101" charset="-122"/>
              <a:cs typeface="黑体" panose="02010609060101010101" charset="-122"/>
            </a:endParaRPr>
          </a:p>
          <a:p>
            <a:pPr fontAlgn="base">
              <a:lnSpc>
                <a:spcPct val="150000"/>
              </a:lnSpc>
              <a:spcBef>
                <a:spcPct val="0"/>
              </a:spcBef>
              <a:spcAft>
                <a:spcPct val="0"/>
              </a:spcAft>
            </a:pPr>
            <a:r>
              <a:rPr lang="en-US" altLang="zh-CN" sz="2800" b="1">
                <a:solidFill>
                  <a:srgbClr val="000000"/>
                </a:solidFill>
                <a:latin typeface="黑体" panose="02010609060101010101" charset="-122"/>
                <a:ea typeface="黑体" panose="02010609060101010101" charset="-122"/>
                <a:cs typeface="黑体" panose="02010609060101010101" charset="-122"/>
              </a:rPr>
              <a:t>12.</a:t>
            </a:r>
            <a:r>
              <a:rPr lang="zh-CN" altLang="en-US" sz="2800" b="1">
                <a:solidFill>
                  <a:srgbClr val="000000"/>
                </a:solidFill>
                <a:latin typeface="黑体" panose="02010609060101010101" charset="-122"/>
                <a:ea typeface="黑体" panose="02010609060101010101" charset="-122"/>
                <a:cs typeface="黑体" panose="02010609060101010101" charset="-122"/>
              </a:rPr>
              <a:t>经济重心的南移</a:t>
            </a:r>
            <a:endParaRPr lang="zh-CN" altLang="en-US" sz="2800" b="1">
              <a:solidFill>
                <a:srgbClr val="000000"/>
              </a:solidFill>
              <a:latin typeface="黑体" panose="02010609060101010101" charset="-122"/>
              <a:ea typeface="黑体" panose="02010609060101010101" charset="-122"/>
              <a:cs typeface="黑体" panose="02010609060101010101" charset="-122"/>
            </a:endParaRPr>
          </a:p>
        </p:txBody>
      </p:sp>
      <p:cxnSp>
        <p:nvCxnSpPr>
          <p:cNvPr id="105" name="直接连接符 104"/>
          <p:cNvCxnSpPr/>
          <p:nvPr/>
        </p:nvCxnSpPr>
        <p:spPr>
          <a:xfrm>
            <a:off x="2495600" y="2258697"/>
            <a:ext cx="7560840" cy="0"/>
          </a:xfrm>
          <a:prstGeom prst="line">
            <a:avLst/>
          </a:prstGeom>
          <a:noFill/>
          <a:ln w="19050" cap="flat" cmpd="sng" algn="ctr">
            <a:solidFill>
              <a:srgbClr val="01ACBE"/>
            </a:solidFill>
            <a:prstDash val="solid"/>
          </a:ln>
          <a:effectLst/>
        </p:spPr>
      </p:cxnSp>
      <p:sp>
        <p:nvSpPr>
          <p:cNvPr id="104" name="文本框 194"/>
          <p:cNvSpPr txBox="1"/>
          <p:nvPr/>
        </p:nvSpPr>
        <p:spPr>
          <a:xfrm>
            <a:off x="2926080" y="1736725"/>
            <a:ext cx="5005070" cy="521970"/>
          </a:xfrm>
          <a:prstGeom prst="rect">
            <a:avLst/>
          </a:prstGeom>
          <a:noFill/>
        </p:spPr>
        <p:txBody>
          <a:bodyPr wrap="square" rtlCol="0">
            <a:spAutoFit/>
          </a:bodyPr>
          <a:p>
            <a:pPr algn="ctr"/>
            <a:r>
              <a:rPr lang="zh-CN" altLang="en-US" sz="2800" b="1">
                <a:solidFill>
                  <a:schemeClr val="accent1">
                    <a:lumMod val="75000"/>
                  </a:schemeClr>
                </a:solidFill>
                <a:latin typeface="黑体" panose="02010609060101010101" charset="-122"/>
                <a:ea typeface="黑体" panose="02010609060101010101" charset="-122"/>
                <a:sym typeface="+mn-ea"/>
              </a:rPr>
              <a:t>选择题前</a:t>
            </a:r>
            <a:r>
              <a:rPr lang="en-US" altLang="zh-CN" sz="2800" b="1">
                <a:solidFill>
                  <a:schemeClr val="accent1">
                    <a:lumMod val="75000"/>
                  </a:schemeClr>
                </a:solidFill>
                <a:latin typeface="黑体" panose="02010609060101010101" charset="-122"/>
                <a:ea typeface="黑体" panose="02010609060101010101" charset="-122"/>
                <a:sym typeface="+mn-ea"/>
              </a:rPr>
              <a:t>7</a:t>
            </a:r>
            <a:r>
              <a:rPr lang="zh-CN" altLang="en-US" sz="2800" b="1">
                <a:solidFill>
                  <a:schemeClr val="accent1">
                    <a:lumMod val="75000"/>
                  </a:schemeClr>
                </a:solidFill>
                <a:latin typeface="黑体" panose="02010609060101010101" charset="-122"/>
                <a:ea typeface="黑体" panose="02010609060101010101" charset="-122"/>
                <a:sym typeface="+mn-ea"/>
              </a:rPr>
              <a:t>题及非选择题</a:t>
            </a:r>
            <a:r>
              <a:rPr lang="en-US" altLang="zh-CN" sz="2800" b="1">
                <a:solidFill>
                  <a:schemeClr val="accent1">
                    <a:lumMod val="75000"/>
                  </a:schemeClr>
                </a:solidFill>
                <a:latin typeface="黑体" panose="02010609060101010101" charset="-122"/>
                <a:ea typeface="黑体" panose="02010609060101010101" charset="-122"/>
                <a:sym typeface="+mn-ea"/>
              </a:rPr>
              <a:t>21</a:t>
            </a:r>
            <a:r>
              <a:rPr lang="zh-CN" altLang="en-US" sz="2800" b="1">
                <a:solidFill>
                  <a:schemeClr val="accent1">
                    <a:lumMod val="75000"/>
                  </a:schemeClr>
                </a:solidFill>
                <a:latin typeface="黑体" panose="02010609060101010101" charset="-122"/>
                <a:ea typeface="黑体" panose="02010609060101010101" charset="-122"/>
                <a:sym typeface="+mn-ea"/>
              </a:rPr>
              <a:t>题</a:t>
            </a:r>
            <a:endParaRPr lang="zh-CN" altLang="en-US" sz="2800" b="1">
              <a:solidFill>
                <a:schemeClr val="accent1">
                  <a:lumMod val="75000"/>
                </a:schemeClr>
              </a:solidFill>
              <a:latin typeface="黑体" panose="02010609060101010101" charset="-122"/>
              <a:ea typeface="黑体" panose="02010609060101010101" charset="-122"/>
              <a:sym typeface="+mn-ea"/>
            </a:endParaRPr>
          </a:p>
        </p:txBody>
      </p:sp>
    </p:spTree>
  </p:cSld>
  <p:clrMapOvr>
    <a:masterClrMapping/>
  </p:clrMapOvr>
  <p:transition>
    <p:blinds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105"/>
                                        </p:tgtEl>
                                        <p:attrNameLst>
                                          <p:attrName>style.visibility</p:attrName>
                                        </p:attrNameLst>
                                      </p:cBhvr>
                                      <p:to>
                                        <p:strVal val="visible"/>
                                      </p:to>
                                    </p:set>
                                    <p:animEffect transition="in" filter="wipe(left)">
                                      <p:cBhvr>
                                        <p:cTn id="7" dur="500"/>
                                        <p:tgtEl>
                                          <p:spTgt spid="105"/>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104"/>
                                        </p:tgtEl>
                                        <p:attrNameLst>
                                          <p:attrName>style.visibility</p:attrName>
                                        </p:attrNameLst>
                                      </p:cBhvr>
                                      <p:to>
                                        <p:strVal val="visible"/>
                                      </p:to>
                                    </p:set>
                                    <p:animEffect transition="in" filter="wipe(left)">
                                      <p:cBhvr>
                                        <p:cTn id="11" dur="500"/>
                                        <p:tgtEl>
                                          <p:spTgt spid="1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 grpId="0"/>
    </p:bldLst>
  </p:timing>
</p:sld>
</file>

<file path=ppt/slides/slide3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pSp>
        <p:nvGrpSpPr>
          <p:cNvPr id="2" name="组合 1"/>
          <p:cNvGrpSpPr/>
          <p:nvPr/>
        </p:nvGrpSpPr>
        <p:grpSpPr>
          <a:xfrm rot="0">
            <a:off x="-127000" y="476250"/>
            <a:ext cx="12409805" cy="0"/>
            <a:chOff x="-126999" y="476672"/>
            <a:chExt cx="12407899" cy="0"/>
          </a:xfrm>
        </p:grpSpPr>
        <p:cxnSp>
          <p:nvCxnSpPr>
            <p:cNvPr id="4" name="直接连接符 3"/>
            <p:cNvCxnSpPr/>
            <p:nvPr/>
          </p:nvCxnSpPr>
          <p:spPr>
            <a:xfrm flipH="1">
              <a:off x="-126999" y="476672"/>
              <a:ext cx="3466579" cy="0"/>
            </a:xfrm>
            <a:prstGeom prst="line">
              <a:avLst/>
            </a:prstGeom>
            <a:ln w="19050">
              <a:solidFill>
                <a:schemeClr val="bg1">
                  <a:lumMod val="50000"/>
                </a:schemeClr>
              </a:solidFill>
              <a:prstDash val="sysDash"/>
              <a:headEnd type="oval"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5" name="直接连接符 4"/>
            <p:cNvCxnSpPr/>
            <p:nvPr/>
          </p:nvCxnSpPr>
          <p:spPr>
            <a:xfrm>
              <a:off x="8543478" y="476672"/>
              <a:ext cx="3737422" cy="0"/>
            </a:xfrm>
            <a:prstGeom prst="line">
              <a:avLst/>
            </a:prstGeom>
            <a:ln w="19050">
              <a:solidFill>
                <a:schemeClr val="bg1">
                  <a:lumMod val="50000"/>
                </a:schemeClr>
              </a:solidFill>
              <a:prstDash val="sysDash"/>
              <a:headEnd type="oval" w="med" len="med"/>
              <a:tailEnd type="triangle" w="med" len="med"/>
            </a:ln>
          </p:spPr>
          <p:style>
            <a:lnRef idx="1">
              <a:schemeClr val="accent1"/>
            </a:lnRef>
            <a:fillRef idx="0">
              <a:schemeClr val="accent1"/>
            </a:fillRef>
            <a:effectRef idx="0">
              <a:schemeClr val="accent1"/>
            </a:effectRef>
            <a:fontRef idx="minor">
              <a:schemeClr val="tx1"/>
            </a:fontRef>
          </p:style>
        </p:cxnSp>
      </p:grpSp>
      <p:grpSp>
        <p:nvGrpSpPr>
          <p:cNvPr id="8" name="组合 7"/>
          <p:cNvGrpSpPr/>
          <p:nvPr/>
        </p:nvGrpSpPr>
        <p:grpSpPr>
          <a:xfrm>
            <a:off x="-528957" y="53435"/>
            <a:ext cx="9434278" cy="847223"/>
            <a:chOff x="-1275373" y="350449"/>
            <a:chExt cx="4333535" cy="389163"/>
          </a:xfrm>
        </p:grpSpPr>
        <p:grpSp>
          <p:nvGrpSpPr>
            <p:cNvPr id="9" name="组合 8"/>
            <p:cNvGrpSpPr/>
            <p:nvPr/>
          </p:nvGrpSpPr>
          <p:grpSpPr>
            <a:xfrm>
              <a:off x="323531" y="350449"/>
              <a:ext cx="2734631" cy="389163"/>
              <a:chOff x="707336" y="3147814"/>
              <a:chExt cx="2734631" cy="389163"/>
            </a:xfrm>
          </p:grpSpPr>
          <p:sp>
            <p:nvSpPr>
              <p:cNvPr id="11" name="圆角矩形 10"/>
              <p:cNvSpPr/>
              <p:nvPr/>
            </p:nvSpPr>
            <p:spPr>
              <a:xfrm>
                <a:off x="912194" y="3147814"/>
                <a:ext cx="2529773" cy="389163"/>
              </a:xfrm>
              <a:prstGeom prst="roundRect">
                <a:avLst>
                  <a:gd name="adj" fmla="val 12729"/>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zh-CN" altLang="en-US"/>
              </a:p>
            </p:txBody>
          </p:sp>
          <p:sp>
            <p:nvSpPr>
              <p:cNvPr id="12" name="TextBox 11"/>
              <p:cNvSpPr txBox="1"/>
              <p:nvPr/>
            </p:nvSpPr>
            <p:spPr>
              <a:xfrm>
                <a:off x="1127051" y="3178272"/>
                <a:ext cx="2077645" cy="352934"/>
              </a:xfrm>
              <a:prstGeom prst="rect">
                <a:avLst/>
              </a:prstGeom>
              <a:noFill/>
              <a:ln>
                <a:noFill/>
              </a:ln>
              <a:effectLst/>
            </p:spPr>
            <p:txBody>
              <a:bodyPr wrap="square" rtlCol="0">
                <a:spAutoFit/>
                <a:scene3d>
                  <a:camera prst="orthographicFront"/>
                  <a:lightRig rig="soft" dir="tl"/>
                </a:scene3d>
                <a:sp3d contourW="25400" prstMaterial="matte">
                  <a:contourClr>
                    <a:schemeClr val="accent2">
                      <a:tint val="20000"/>
                    </a:schemeClr>
                  </a:contourClr>
                </a:sp3d>
              </a:bodyPr>
              <a:lstStyle>
                <a:defPPr>
                  <a:defRPr lang="zh-CN"/>
                </a:defPPr>
                <a:lvl1pPr marL="0" algn="ctr" defTabSz="914400" eaLnBrk="1" latinLnBrk="0" hangingPunct="1">
                  <a:defRPr sz="4000" b="1" spc="50">
                    <a:ln w="11430">
                      <a:noFill/>
                    </a:ln>
                    <a:solidFill>
                      <a:schemeClr val="bg1"/>
                    </a:solidFill>
                    <a:effectLst>
                      <a:innerShdw blurRad="63500" dist="50800" dir="13500000">
                        <a:prstClr val="black">
                          <a:alpha val="50000"/>
                        </a:prstClr>
                      </a:innerShdw>
                    </a:effectLst>
                    <a:latin typeface="Franklin Gothic Book" panose="020B0503020102020204"/>
                    <a:ea typeface="+mn-ea"/>
                  </a:defRPr>
                </a:lvl1pPr>
                <a:lvl2pPr marL="457200" defTabSz="914400" eaLnBrk="1" latinLnBrk="0" hangingPunct="1">
                  <a:defRPr sz="1800">
                    <a:latin typeface="+mn-lt"/>
                    <a:ea typeface="+mn-ea"/>
                  </a:defRPr>
                </a:lvl2pPr>
                <a:lvl3pPr marL="914400" defTabSz="914400" eaLnBrk="1" latinLnBrk="0" hangingPunct="1">
                  <a:defRPr sz="1800">
                    <a:latin typeface="+mn-lt"/>
                    <a:ea typeface="+mn-ea"/>
                  </a:defRPr>
                </a:lvl3pPr>
                <a:lvl4pPr marL="1371600" defTabSz="914400" eaLnBrk="1" latinLnBrk="0" hangingPunct="1">
                  <a:defRPr sz="1800">
                    <a:latin typeface="+mn-lt"/>
                    <a:ea typeface="+mn-ea"/>
                  </a:defRPr>
                </a:lvl4pPr>
                <a:lvl5pPr marL="1828800" defTabSz="914400" eaLnBrk="1" latinLnBrk="0" hangingPunct="1">
                  <a:defRPr sz="1800">
                    <a:latin typeface="+mn-lt"/>
                    <a:ea typeface="+mn-ea"/>
                  </a:defRPr>
                </a:lvl5pPr>
                <a:lvl6pPr marL="2286000" defTabSz="914400">
                  <a:defRPr sz="1800">
                    <a:latin typeface="+mn-lt"/>
                    <a:ea typeface="+mn-ea"/>
                  </a:defRPr>
                </a:lvl6pPr>
                <a:lvl7pPr marL="2743200" defTabSz="914400">
                  <a:defRPr sz="1800">
                    <a:latin typeface="+mn-lt"/>
                    <a:ea typeface="+mn-ea"/>
                  </a:defRPr>
                </a:lvl7pPr>
                <a:lvl8pPr marL="3200400" defTabSz="914400">
                  <a:defRPr sz="1800">
                    <a:latin typeface="+mn-lt"/>
                    <a:ea typeface="+mn-ea"/>
                  </a:defRPr>
                </a:lvl8pPr>
                <a:lvl9pPr marL="3657600" defTabSz="914400">
                  <a:defRPr sz="1800">
                    <a:latin typeface="+mn-lt"/>
                    <a:ea typeface="+mn-ea"/>
                  </a:defRPr>
                </a:lvl9pPr>
              </a:lstStyle>
              <a:p>
                <a:r>
                  <a:rPr lang="zh-CN" altLang="en-US" sz="4400">
                    <a:latin typeface="+mj-ea"/>
                    <a:ea typeface="+mj-ea"/>
                  </a:rPr>
                  <a:t>结语</a:t>
                </a:r>
                <a:endParaRPr lang="zh-CN" altLang="en-US" sz="4400">
                  <a:latin typeface="+mj-ea"/>
                  <a:ea typeface="+mj-ea"/>
                </a:endParaRPr>
              </a:p>
            </p:txBody>
          </p:sp>
          <p:pic>
            <p:nvPicPr>
              <p:cNvPr id="13" name="图片 12"/>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rot="16200000">
                <a:off x="728954" y="3203675"/>
                <a:ext cx="234202" cy="277439"/>
              </a:xfrm>
              <a:prstGeom prst="rect">
                <a:avLst/>
              </a:prstGeom>
              <a:effectLst>
                <a:outerShdw blurRad="50800" dist="38100" algn="l" rotWithShape="0">
                  <a:prstClr val="black">
                    <a:alpha val="40000"/>
                  </a:prstClr>
                </a:outerShdw>
              </a:effectLst>
            </p:spPr>
          </p:pic>
        </p:grpSp>
        <p:cxnSp>
          <p:nvCxnSpPr>
            <p:cNvPr id="10" name="直接连接符 9"/>
            <p:cNvCxnSpPr/>
            <p:nvPr/>
          </p:nvCxnSpPr>
          <p:spPr>
            <a:xfrm>
              <a:off x="-1275373" y="545030"/>
              <a:ext cx="1622714" cy="0"/>
            </a:xfrm>
            <a:prstGeom prst="line">
              <a:avLst/>
            </a:prstGeom>
            <a:ln w="6350">
              <a:solidFill>
                <a:srgbClr val="3C3B37"/>
              </a:solidFill>
            </a:ln>
            <a:effectLst>
              <a:outerShdw blurRad="508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sp>
        <p:nvSpPr>
          <p:cNvPr id="3" name="文本框 2"/>
          <p:cNvSpPr txBox="1"/>
          <p:nvPr/>
        </p:nvSpPr>
        <p:spPr>
          <a:xfrm>
            <a:off x="622935" y="1052830"/>
            <a:ext cx="11379200" cy="5323205"/>
          </a:xfrm>
          <a:prstGeom prst="rect">
            <a:avLst/>
          </a:prstGeom>
          <a:noFill/>
        </p:spPr>
        <p:txBody>
          <a:bodyPr wrap="square" rtlCol="0">
            <a:spAutoFit/>
          </a:bodyPr>
          <a:p>
            <a:pPr algn="l" fontAlgn="auto">
              <a:lnSpc>
                <a:spcPct val="125000"/>
              </a:lnSpc>
              <a:spcAft>
                <a:spcPts val="1200"/>
              </a:spcAft>
            </a:pPr>
            <a:r>
              <a:rPr lang="en-US" altLang="zh-CN" sz="3200" b="1">
                <a:latin typeface="Times New Roman" panose="02020603050405020304" pitchFamily="18" charset="0"/>
                <a:ea typeface="宋体" panose="02010600030101010101" pitchFamily="2" charset="-122"/>
                <a:sym typeface="+mn-ea"/>
              </a:rPr>
              <a:t>        </a:t>
            </a:r>
            <a:r>
              <a:rPr lang="zh-CN" sz="3200" b="1">
                <a:latin typeface="Times New Roman" panose="02020603050405020304" pitchFamily="18" charset="0"/>
                <a:ea typeface="宋体" panose="02010600030101010101" pitchFamily="2" charset="-122"/>
                <a:sym typeface="+mn-ea"/>
              </a:rPr>
              <a:t>在古代史备考的过程中，基于教材和《解析检测》对历史现象及历史人物的解读过于简单，我们应该摒弃让学生读读背背，简单练练的思想，应当借助模拟试题以及网络深挖历史现象及历史人物，提炼有助于学生理解应用的关键词，掌握辨证看待历史现象及历史人物的方法。在平常教学的过程中注意梳理历史线索，举一反三，讲评经典试题时，反复拓展延伸。</a:t>
            </a:r>
            <a:endParaRPr lang="zh-CN" sz="3200" b="1">
              <a:latin typeface="Times New Roman" panose="02020603050405020304" pitchFamily="18" charset="0"/>
              <a:ea typeface="宋体" panose="02010600030101010101" pitchFamily="2" charset="-122"/>
              <a:sym typeface="+mn-ea"/>
            </a:endParaRPr>
          </a:p>
          <a:p>
            <a:pPr algn="l" fontAlgn="auto">
              <a:lnSpc>
                <a:spcPct val="125000"/>
              </a:lnSpc>
              <a:spcAft>
                <a:spcPts val="1200"/>
              </a:spcAft>
            </a:pPr>
            <a:r>
              <a:rPr lang="en-US" altLang="zh-CN" sz="3200" dirty="0" smtClean="0">
                <a:latin typeface="Arial" panose="020B0604020202020204" pitchFamily="34" charset="0"/>
                <a:ea typeface="微软雅黑" panose="020B0503020204020204" charset="-122"/>
              </a:rPr>
              <a:t>       </a:t>
            </a:r>
            <a:r>
              <a:rPr lang="zh-CN" altLang="en-US" sz="3200" dirty="0" smtClean="0">
                <a:latin typeface="Arial" panose="020B0604020202020204" pitchFamily="34" charset="0"/>
                <a:ea typeface="微软雅黑" panose="020B0503020204020204" charset="-122"/>
              </a:rPr>
              <a:t>预祝大家中考大捷！工作顺利！</a:t>
            </a:r>
            <a:endParaRPr lang="zh-CN" altLang="en-US" sz="3200" dirty="0" smtClean="0">
              <a:latin typeface="Arial" panose="020B0604020202020204" pitchFamily="34" charset="0"/>
              <a:ea typeface="微软雅黑" panose="020B0503020204020204" charset="-122"/>
            </a:endParaRPr>
          </a:p>
          <a:p>
            <a:pPr algn="l" fontAlgn="auto">
              <a:lnSpc>
                <a:spcPct val="125000"/>
              </a:lnSpc>
              <a:spcAft>
                <a:spcPts val="1200"/>
              </a:spcAft>
            </a:pPr>
            <a:r>
              <a:rPr lang="en-US" altLang="zh-CN" sz="3200" dirty="0" smtClean="0">
                <a:latin typeface="Arial" panose="020B0604020202020204" pitchFamily="34" charset="0"/>
                <a:ea typeface="微软雅黑" panose="020B0503020204020204" charset="-122"/>
              </a:rPr>
              <a:t>       </a:t>
            </a:r>
            <a:r>
              <a:rPr lang="zh-CN" altLang="en-US" sz="3200" dirty="0" smtClean="0">
                <a:latin typeface="Arial" panose="020B0604020202020204" pitchFamily="34" charset="0"/>
                <a:ea typeface="微软雅黑" panose="020B0503020204020204" charset="-122"/>
              </a:rPr>
              <a:t>感谢大家的聆听！</a:t>
            </a:r>
            <a:endParaRPr lang="zh-CN" altLang="en-US" sz="3200" dirty="0" smtClean="0">
              <a:latin typeface="Arial" panose="020B0604020202020204" pitchFamily="34" charset="0"/>
              <a:ea typeface="微软雅黑" panose="020B0503020204020204" charset="-122"/>
            </a:endParaRPr>
          </a:p>
        </p:txBody>
      </p:sp>
    </p:spTree>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after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1750" fill="hold"/>
                                        <p:tgtEl>
                                          <p:spTgt spid="8"/>
                                        </p:tgtEl>
                                        <p:attrNameLst>
                                          <p:attrName>ppt_x</p:attrName>
                                        </p:attrNameLst>
                                      </p:cBhvr>
                                      <p:tavLst>
                                        <p:tav tm="0">
                                          <p:val>
                                            <p:strVal val="0-#ppt_w/2"/>
                                          </p:val>
                                        </p:tav>
                                        <p:tav tm="100000">
                                          <p:val>
                                            <p:strVal val="#ppt_x"/>
                                          </p:val>
                                        </p:tav>
                                      </p:tavLst>
                                    </p:anim>
                                    <p:anim calcmode="lin" valueType="num">
                                      <p:cBhvr additive="base">
                                        <p:cTn id="8" dur="1750" fill="hold"/>
                                        <p:tgtEl>
                                          <p:spTgt spid="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9" name="组合 28"/>
          <p:cNvGrpSpPr/>
          <p:nvPr/>
        </p:nvGrpSpPr>
        <p:grpSpPr>
          <a:xfrm>
            <a:off x="347345" y="729615"/>
            <a:ext cx="11633200" cy="5903595"/>
            <a:chOff x="4304043" y="1286668"/>
            <a:chExt cx="3837944" cy="2757793"/>
          </a:xfrm>
          <a:effectLst>
            <a:outerShdw blurRad="381000" dist="254000" dir="8100000" algn="tr" rotWithShape="0">
              <a:prstClr val="black">
                <a:alpha val="40000"/>
              </a:prstClr>
            </a:outerShdw>
          </a:effectLst>
        </p:grpSpPr>
        <p:sp>
          <p:nvSpPr>
            <p:cNvPr id="30" name="圆角矩形 29"/>
            <p:cNvSpPr/>
            <p:nvPr/>
          </p:nvSpPr>
          <p:spPr>
            <a:xfrm>
              <a:off x="4304043" y="1286668"/>
              <a:ext cx="3837944" cy="2757793"/>
            </a:xfrm>
            <a:prstGeom prst="roundRect">
              <a:avLst/>
            </a:prstGeom>
            <a:gradFill>
              <a:gsLst>
                <a:gs pos="62000">
                  <a:schemeClr val="bg1">
                    <a:lumMod val="95000"/>
                  </a:schemeClr>
                </a:gs>
                <a:gs pos="0">
                  <a:schemeClr val="bg1"/>
                </a:gs>
                <a:gs pos="100000">
                  <a:schemeClr val="bg1">
                    <a:lumMod val="85000"/>
                  </a:schemeClr>
                </a:gs>
                <a:gs pos="0">
                  <a:schemeClr val="bg1"/>
                </a:gs>
              </a:gsLst>
              <a:lin ang="81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1" name="圆角矩形 30"/>
            <p:cNvSpPr/>
            <p:nvPr/>
          </p:nvSpPr>
          <p:spPr>
            <a:xfrm>
              <a:off x="4351931" y="1367703"/>
              <a:ext cx="3742172" cy="2595722"/>
            </a:xfrm>
            <a:prstGeom prst="roundRect">
              <a:avLst/>
            </a:prstGeom>
            <a:gradFill>
              <a:gsLst>
                <a:gs pos="42000">
                  <a:srgbClr val="F0F0F0"/>
                </a:gs>
                <a:gs pos="0">
                  <a:schemeClr val="bg1"/>
                </a:gs>
                <a:gs pos="100000">
                  <a:schemeClr val="bg1">
                    <a:lumMod val="85000"/>
                  </a:schemeClr>
                </a:gs>
                <a:gs pos="0">
                  <a:schemeClr val="bg1"/>
                </a:gs>
              </a:gsLst>
              <a:lin ang="18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33" name="TextBox 32"/>
          <p:cNvSpPr txBox="1"/>
          <p:nvPr/>
        </p:nvSpPr>
        <p:spPr>
          <a:xfrm>
            <a:off x="1127125" y="1268730"/>
            <a:ext cx="10345420" cy="5168265"/>
          </a:xfrm>
          <a:prstGeom prst="rect">
            <a:avLst/>
          </a:prstGeom>
          <a:noFill/>
        </p:spPr>
        <p:txBody>
          <a:bodyPr wrap="square" lIns="91417" tIns="45708" rIns="91417" bIns="45708" rtlCol="0">
            <a:spAutoFit/>
          </a:bodyPr>
          <a:lstStyle/>
          <a:p>
            <a:pPr>
              <a:lnSpc>
                <a:spcPts val="3200"/>
              </a:lnSpc>
              <a:spcAft>
                <a:spcPts val="600"/>
              </a:spcAft>
            </a:pPr>
            <a:r>
              <a:rPr lang="zh-CN" altLang="en-US" sz="2800" b="1">
                <a:latin typeface="宋体" panose="02010600030101010101" pitchFamily="2" charset="-122"/>
                <a:ea typeface="宋体" panose="02010600030101010101" pitchFamily="2" charset="-122"/>
                <a:sym typeface="+mn-ea"/>
              </a:rPr>
              <a:t>（</a:t>
            </a:r>
            <a:r>
              <a:rPr lang="en-US" altLang="zh-CN" sz="2800" b="1">
                <a:latin typeface="宋体" panose="02010600030101010101" pitchFamily="2" charset="-122"/>
                <a:ea typeface="宋体" panose="02010600030101010101" pitchFamily="2" charset="-122"/>
                <a:sym typeface="+mn-ea"/>
              </a:rPr>
              <a:t>1</a:t>
            </a:r>
            <a:r>
              <a:rPr lang="zh-CN" altLang="en-US" sz="2800" b="1">
                <a:latin typeface="宋体" panose="02010600030101010101" pitchFamily="2" charset="-122"/>
                <a:ea typeface="宋体" panose="02010600030101010101" pitchFamily="2" charset="-122"/>
                <a:sym typeface="+mn-ea"/>
              </a:rPr>
              <a:t>）古代史增加</a:t>
            </a:r>
            <a:r>
              <a:rPr lang="zh-CN" altLang="en-US" sz="2800" b="1">
                <a:solidFill>
                  <a:srgbClr val="FF0000"/>
                </a:solidFill>
                <a:latin typeface="宋体" panose="02010600030101010101" pitchFamily="2" charset="-122"/>
                <a:ea typeface="宋体" panose="02010600030101010101" pitchFamily="2" charset="-122"/>
                <a:sym typeface="+mn-ea"/>
              </a:rPr>
              <a:t>考试分量</a:t>
            </a:r>
            <a:r>
              <a:rPr lang="zh-CN" altLang="en-US" sz="2800" b="1">
                <a:latin typeface="宋体" panose="02010600030101010101" pitchFamily="2" charset="-122"/>
                <a:ea typeface="宋体" panose="02010600030101010101" pitchFamily="2" charset="-122"/>
                <a:sym typeface="+mn-ea"/>
              </a:rPr>
              <a:t>，</a:t>
            </a:r>
            <a:r>
              <a:rPr lang="en-US" altLang="zh-CN" sz="2800" b="1">
                <a:latin typeface="宋体" panose="02010600030101010101" pitchFamily="2" charset="-122"/>
                <a:ea typeface="宋体" panose="02010600030101010101" pitchFamily="2" charset="-122"/>
                <a:sym typeface="+mn-ea"/>
              </a:rPr>
              <a:t>2021</a:t>
            </a:r>
            <a:r>
              <a:rPr lang="zh-CN" altLang="en-US" sz="2800" b="1">
                <a:latin typeface="宋体" panose="02010600030101010101" pitchFamily="2" charset="-122"/>
                <a:ea typeface="宋体" panose="02010600030101010101" pitchFamily="2" charset="-122"/>
                <a:sym typeface="+mn-ea"/>
              </a:rPr>
              <a:t>年将达到</a:t>
            </a:r>
            <a:r>
              <a:rPr lang="en-US" altLang="zh-CN" sz="2800" b="1">
                <a:solidFill>
                  <a:srgbClr val="FF0000"/>
                </a:solidFill>
                <a:latin typeface="宋体" panose="02010600030101010101" pitchFamily="2" charset="-122"/>
                <a:ea typeface="宋体" panose="02010600030101010101" pitchFamily="2" charset="-122"/>
                <a:sym typeface="+mn-ea"/>
              </a:rPr>
              <a:t>15</a:t>
            </a:r>
            <a:r>
              <a:rPr lang="zh-CN" altLang="en-US" sz="2800" b="1">
                <a:solidFill>
                  <a:srgbClr val="FF0000"/>
                </a:solidFill>
                <a:latin typeface="宋体" panose="02010600030101010101" pitchFamily="2" charset="-122"/>
                <a:ea typeface="宋体" panose="02010600030101010101" pitchFamily="2" charset="-122"/>
                <a:sym typeface="+mn-ea"/>
              </a:rPr>
              <a:t>分</a:t>
            </a:r>
            <a:r>
              <a:rPr lang="zh-CN" altLang="en-US" sz="2800" b="1">
                <a:latin typeface="宋体" panose="02010600030101010101" pitchFamily="2" charset="-122"/>
                <a:ea typeface="宋体" panose="02010600030101010101" pitchFamily="2" charset="-122"/>
                <a:sym typeface="+mn-ea"/>
              </a:rPr>
              <a:t>（中国古代史选择</a:t>
            </a:r>
            <a:r>
              <a:rPr lang="en-US" altLang="zh-CN" sz="2800" b="1">
                <a:latin typeface="宋体" panose="02010600030101010101" pitchFamily="2" charset="-122"/>
                <a:ea typeface="宋体" panose="02010600030101010101" pitchFamily="2" charset="-122"/>
                <a:sym typeface="+mn-ea"/>
              </a:rPr>
              <a:t>7</a:t>
            </a:r>
            <a:r>
              <a:rPr lang="zh-CN" altLang="en-US" sz="2800" b="1">
                <a:latin typeface="宋体" panose="02010600030101010101" pitchFamily="2" charset="-122"/>
                <a:ea typeface="宋体" panose="02010600030101010101" pitchFamily="2" charset="-122"/>
                <a:sym typeface="+mn-ea"/>
              </a:rPr>
              <a:t>分，世界古代史选择</a:t>
            </a:r>
            <a:r>
              <a:rPr lang="en-US" altLang="zh-CN" sz="2800" b="1">
                <a:latin typeface="宋体" panose="02010600030101010101" pitchFamily="2" charset="-122"/>
                <a:ea typeface="宋体" panose="02010600030101010101" pitchFamily="2" charset="-122"/>
                <a:sym typeface="+mn-ea"/>
              </a:rPr>
              <a:t>2</a:t>
            </a:r>
            <a:r>
              <a:rPr lang="zh-CN" altLang="en-US" sz="2800" b="1">
                <a:latin typeface="宋体" panose="02010600030101010101" pitchFamily="2" charset="-122"/>
                <a:ea typeface="宋体" panose="02010600030101010101" pitchFamily="2" charset="-122"/>
                <a:sym typeface="+mn-ea"/>
              </a:rPr>
              <a:t>分，</a:t>
            </a:r>
            <a:r>
              <a:rPr lang="en-US" altLang="zh-CN" sz="2800" b="1">
                <a:latin typeface="宋体" panose="02010600030101010101" pitchFamily="2" charset="-122"/>
                <a:ea typeface="宋体" panose="02010600030101010101" pitchFamily="2" charset="-122"/>
                <a:sym typeface="+mn-ea"/>
              </a:rPr>
              <a:t>21</a:t>
            </a:r>
            <a:r>
              <a:rPr lang="zh-CN" altLang="en-US" sz="2800" b="1">
                <a:latin typeface="宋体" panose="02010600030101010101" pitchFamily="2" charset="-122"/>
                <a:ea typeface="宋体" panose="02010600030101010101" pitchFamily="2" charset="-122"/>
                <a:sym typeface="+mn-ea"/>
              </a:rPr>
              <a:t>题</a:t>
            </a:r>
            <a:r>
              <a:rPr lang="en-US" altLang="zh-CN" sz="2800" b="1">
                <a:latin typeface="宋体" panose="02010600030101010101" pitchFamily="2" charset="-122"/>
                <a:ea typeface="宋体" panose="02010600030101010101" pitchFamily="2" charset="-122"/>
                <a:sym typeface="+mn-ea"/>
              </a:rPr>
              <a:t>6</a:t>
            </a:r>
            <a:r>
              <a:rPr lang="zh-CN" altLang="en-US" sz="2800" b="1">
                <a:latin typeface="宋体" panose="02010600030101010101" pitchFamily="2" charset="-122"/>
                <a:ea typeface="宋体" panose="02010600030101010101" pitchFamily="2" charset="-122"/>
                <a:sym typeface="+mn-ea"/>
              </a:rPr>
              <a:t>分）这一变化是根据教育部对河南省中考评价要求进行的，也是符合近年来高度</a:t>
            </a:r>
            <a:r>
              <a:rPr lang="zh-CN" altLang="en-US" sz="2800" b="1">
                <a:solidFill>
                  <a:srgbClr val="FF0000"/>
                </a:solidFill>
                <a:latin typeface="宋体" panose="02010600030101010101" pitchFamily="2" charset="-122"/>
                <a:ea typeface="宋体" panose="02010600030101010101" pitchFamily="2" charset="-122"/>
                <a:sym typeface="+mn-ea"/>
              </a:rPr>
              <a:t>重视传统文化</a:t>
            </a:r>
            <a:r>
              <a:rPr lang="zh-CN" altLang="en-US" sz="2800" b="1">
                <a:latin typeface="宋体" panose="02010600030101010101" pitchFamily="2" charset="-122"/>
                <a:ea typeface="宋体" panose="02010600030101010101" pitchFamily="2" charset="-122"/>
                <a:sym typeface="+mn-ea"/>
              </a:rPr>
              <a:t>的学习要求的。</a:t>
            </a:r>
            <a:endParaRPr lang="zh-CN" altLang="en-US" sz="2800" b="1">
              <a:latin typeface="宋体" panose="02010600030101010101" pitchFamily="2" charset="-122"/>
              <a:ea typeface="宋体" panose="02010600030101010101" pitchFamily="2" charset="-122"/>
            </a:endParaRPr>
          </a:p>
          <a:p>
            <a:pPr>
              <a:lnSpc>
                <a:spcPts val="3200"/>
              </a:lnSpc>
              <a:spcAft>
                <a:spcPts val="600"/>
              </a:spcAft>
            </a:pPr>
            <a:r>
              <a:rPr lang="zh-CN" altLang="en-US" sz="2800" b="1">
                <a:latin typeface="宋体" panose="02010600030101010101" pitchFamily="2" charset="-122"/>
                <a:ea typeface="宋体" panose="02010600030101010101" pitchFamily="2" charset="-122"/>
                <a:sym typeface="+mn-ea"/>
              </a:rPr>
              <a:t>（</a:t>
            </a:r>
            <a:r>
              <a:rPr lang="en-US" altLang="zh-CN" sz="2800" b="1">
                <a:latin typeface="宋体" panose="02010600030101010101" pitchFamily="2" charset="-122"/>
                <a:ea typeface="宋体" panose="02010600030101010101" pitchFamily="2" charset="-122"/>
                <a:sym typeface="+mn-ea"/>
              </a:rPr>
              <a:t>2</a:t>
            </a:r>
            <a:r>
              <a:rPr lang="zh-CN" altLang="en-US" sz="2800" b="1">
                <a:latin typeface="宋体" panose="02010600030101010101" pitchFamily="2" charset="-122"/>
                <a:ea typeface="宋体" panose="02010600030101010101" pitchFamily="2" charset="-122"/>
                <a:sym typeface="+mn-ea"/>
              </a:rPr>
              <a:t>）考查的</a:t>
            </a:r>
            <a:r>
              <a:rPr lang="zh-CN" altLang="en-US" sz="2800" b="1">
                <a:solidFill>
                  <a:srgbClr val="FF0000"/>
                </a:solidFill>
                <a:latin typeface="宋体" panose="02010600030101010101" pitchFamily="2" charset="-122"/>
                <a:ea typeface="宋体" panose="02010600030101010101" pitchFamily="2" charset="-122"/>
                <a:sym typeface="+mn-ea"/>
              </a:rPr>
              <a:t>领域拓宽</a:t>
            </a:r>
            <a:r>
              <a:rPr lang="zh-CN" altLang="en-US" sz="2800" b="1">
                <a:latin typeface="宋体" panose="02010600030101010101" pitchFamily="2" charset="-122"/>
                <a:ea typeface="宋体" panose="02010600030101010101" pitchFamily="2" charset="-122"/>
                <a:sym typeface="+mn-ea"/>
              </a:rPr>
              <a:t>，不再局限于古代科技文化。</a:t>
            </a:r>
            <a:r>
              <a:rPr lang="en-US" altLang="zh-CN" sz="2800" b="1">
                <a:latin typeface="宋体" panose="02010600030101010101" pitchFamily="2" charset="-122"/>
                <a:ea typeface="宋体" panose="02010600030101010101" pitchFamily="2" charset="-122"/>
                <a:sym typeface="+mn-ea"/>
              </a:rPr>
              <a:t>2019</a:t>
            </a:r>
            <a:r>
              <a:rPr lang="zh-CN" altLang="en-US" sz="2800" b="1">
                <a:latin typeface="宋体" panose="02010600030101010101" pitchFamily="2" charset="-122"/>
                <a:ea typeface="宋体" panose="02010600030101010101" pitchFamily="2" charset="-122"/>
                <a:sym typeface="+mn-ea"/>
              </a:rPr>
              <a:t>年考到了政治领域，如第</a:t>
            </a:r>
            <a:r>
              <a:rPr lang="en-US" altLang="zh-CN" sz="2800" b="1">
                <a:latin typeface="宋体" panose="02010600030101010101" pitchFamily="2" charset="-122"/>
                <a:ea typeface="宋体" panose="02010600030101010101" pitchFamily="2" charset="-122"/>
                <a:sym typeface="+mn-ea"/>
              </a:rPr>
              <a:t>2</a:t>
            </a:r>
            <a:r>
              <a:rPr lang="zh-CN" altLang="en-US" sz="2800" b="1">
                <a:latin typeface="宋体" panose="02010600030101010101" pitchFamily="2" charset="-122"/>
                <a:ea typeface="宋体" panose="02010600030101010101" pitchFamily="2" charset="-122"/>
                <a:sym typeface="+mn-ea"/>
              </a:rPr>
              <a:t>题秦朝巩固统一的措施。</a:t>
            </a:r>
            <a:r>
              <a:rPr lang="en-US" altLang="zh-CN" sz="2800" b="1">
                <a:latin typeface="宋体" panose="02010600030101010101" pitchFamily="2" charset="-122"/>
                <a:ea typeface="宋体" panose="02010600030101010101" pitchFamily="2" charset="-122"/>
                <a:sym typeface="+mn-ea"/>
              </a:rPr>
              <a:t>2020</a:t>
            </a:r>
            <a:r>
              <a:rPr lang="zh-CN" altLang="en-US" sz="2800" b="1">
                <a:latin typeface="宋体" panose="02010600030101010101" pitchFamily="2" charset="-122"/>
                <a:ea typeface="宋体" panose="02010600030101010101" pitchFamily="2" charset="-122"/>
                <a:sym typeface="+mn-ea"/>
              </a:rPr>
              <a:t>年考到了民族交往，如第</a:t>
            </a:r>
            <a:r>
              <a:rPr lang="en-US" altLang="zh-CN" sz="2800" b="1">
                <a:latin typeface="宋体" panose="02010600030101010101" pitchFamily="2" charset="-122"/>
                <a:ea typeface="宋体" panose="02010600030101010101" pitchFamily="2" charset="-122"/>
                <a:sym typeface="+mn-ea"/>
              </a:rPr>
              <a:t>3</a:t>
            </a:r>
            <a:r>
              <a:rPr lang="zh-CN" altLang="en-US" sz="2800" b="1">
                <a:latin typeface="宋体" panose="02010600030101010101" pitchFamily="2" charset="-122"/>
                <a:ea typeface="宋体" panose="02010600030101010101" pitchFamily="2" charset="-122"/>
                <a:sym typeface="+mn-ea"/>
              </a:rPr>
              <a:t>题丝绸之路开通促进西域、中原物种交流。选择题部分侧重考察古代</a:t>
            </a:r>
            <a:r>
              <a:rPr lang="zh-CN" altLang="en-US" sz="2800" b="1">
                <a:solidFill>
                  <a:srgbClr val="FF0000"/>
                </a:solidFill>
                <a:latin typeface="宋体" panose="02010600030101010101" pitchFamily="2" charset="-122"/>
                <a:ea typeface="宋体" panose="02010600030101010101" pitchFamily="2" charset="-122"/>
                <a:sym typeface="+mn-ea"/>
              </a:rPr>
              <a:t>物质文明、政治文明、精神文明的成就，民族交往、古代中西文明的交流。</a:t>
            </a:r>
            <a:endParaRPr lang="en-US" altLang="zh-CN" sz="2800" b="1">
              <a:solidFill>
                <a:srgbClr val="FF0000"/>
              </a:solidFill>
              <a:latin typeface="宋体" panose="02010600030101010101" pitchFamily="2" charset="-122"/>
              <a:ea typeface="宋体" panose="02010600030101010101" pitchFamily="2" charset="-122"/>
            </a:endParaRPr>
          </a:p>
          <a:p>
            <a:pPr>
              <a:lnSpc>
                <a:spcPts val="3200"/>
              </a:lnSpc>
              <a:spcAft>
                <a:spcPts val="600"/>
              </a:spcAft>
            </a:pPr>
            <a:r>
              <a:rPr lang="zh-CN" altLang="en-US" sz="2800" b="1">
                <a:latin typeface="宋体" panose="02010600030101010101" pitchFamily="2" charset="-122"/>
                <a:ea typeface="宋体" panose="02010600030101010101" pitchFamily="2" charset="-122"/>
                <a:sym typeface="+mn-ea"/>
              </a:rPr>
              <a:t>（</a:t>
            </a:r>
            <a:r>
              <a:rPr lang="en-US" altLang="zh-CN" sz="2800" b="1">
                <a:latin typeface="宋体" panose="02010600030101010101" pitchFamily="2" charset="-122"/>
                <a:ea typeface="宋体" panose="02010600030101010101" pitchFamily="2" charset="-122"/>
                <a:sym typeface="+mn-ea"/>
              </a:rPr>
              <a:t>3</a:t>
            </a:r>
            <a:r>
              <a:rPr lang="zh-CN" altLang="en-US" sz="2800" b="1">
                <a:latin typeface="宋体" panose="02010600030101010101" pitchFamily="2" charset="-122"/>
                <a:ea typeface="宋体" panose="02010600030101010101" pitchFamily="2" charset="-122"/>
                <a:sym typeface="+mn-ea"/>
              </a:rPr>
              <a:t>）</a:t>
            </a:r>
            <a:r>
              <a:rPr lang="zh-CN" altLang="en-US" sz="2800" b="1">
                <a:solidFill>
                  <a:srgbClr val="FF0000"/>
                </a:solidFill>
                <a:latin typeface="宋体" panose="02010600030101010101" pitchFamily="2" charset="-122"/>
                <a:ea typeface="宋体" panose="02010600030101010101" pitchFamily="2" charset="-122"/>
                <a:sym typeface="+mn-ea"/>
              </a:rPr>
              <a:t>史料出发，情怀落脚，能力立意</a:t>
            </a:r>
            <a:r>
              <a:rPr lang="zh-CN" altLang="en-US" sz="2800" b="1">
                <a:latin typeface="宋体" panose="02010600030101010101" pitchFamily="2" charset="-122"/>
                <a:ea typeface="宋体" panose="02010600030101010101" pitchFamily="2" charset="-122"/>
                <a:sym typeface="+mn-ea"/>
              </a:rPr>
              <a:t>。古代史命题所用材料来源广泛，不受教材限制，但最终都会回归到家国情怀，侧重学生学习能力的提高。</a:t>
            </a:r>
            <a:endParaRPr lang="en-US" altLang="zh-CN" sz="2800" b="1">
              <a:solidFill>
                <a:prstClr val="black">
                  <a:lumMod val="85000"/>
                  <a:lumOff val="15000"/>
                </a:prstClr>
              </a:solidFill>
              <a:latin typeface="+mj-ea"/>
              <a:ea typeface="+mj-ea"/>
              <a:cs typeface="+mn-ea"/>
              <a:sym typeface="+mn-lt"/>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250"/>
                                  </p:stCondLst>
                                  <p:childTnLst>
                                    <p:set>
                                      <p:cBhvr>
                                        <p:cTn id="6" dur="1" fill="hold">
                                          <p:stCondLst>
                                            <p:cond delay="0"/>
                                          </p:stCondLst>
                                        </p:cTn>
                                        <p:tgtEl>
                                          <p:spTgt spid="29"/>
                                        </p:tgtEl>
                                        <p:attrNameLst>
                                          <p:attrName>style.visibility</p:attrName>
                                        </p:attrNameLst>
                                      </p:cBhvr>
                                      <p:to>
                                        <p:strVal val="visible"/>
                                      </p:to>
                                    </p:set>
                                    <p:animEffect transition="in" filter="wipe(left)">
                                      <p:cBhvr>
                                        <p:cTn id="7" dur="500"/>
                                        <p:tgtEl>
                                          <p:spTgt spid="29"/>
                                        </p:tgtEl>
                                      </p:cBhvr>
                                    </p:animEffect>
                                  </p:childTnLst>
                                </p:cTn>
                              </p:par>
                            </p:childTnLst>
                          </p:cTn>
                        </p:par>
                        <p:par>
                          <p:cTn id="8" fill="hold">
                            <p:stCondLst>
                              <p:cond delay="750"/>
                            </p:stCondLst>
                            <p:childTnLst>
                              <p:par>
                                <p:cTn id="9" presetID="14" presetClass="entr" presetSubtype="10" fill="hold" grpId="0" nodeType="afterEffect">
                                  <p:stCondLst>
                                    <p:cond delay="0"/>
                                  </p:stCondLst>
                                  <p:childTnLst>
                                    <p:set>
                                      <p:cBhvr>
                                        <p:cTn id="10" dur="1" fill="hold">
                                          <p:stCondLst>
                                            <p:cond delay="0"/>
                                          </p:stCondLst>
                                        </p:cTn>
                                        <p:tgtEl>
                                          <p:spTgt spid="33"/>
                                        </p:tgtEl>
                                        <p:attrNameLst>
                                          <p:attrName>style.visibility</p:attrName>
                                        </p:attrNameLst>
                                      </p:cBhvr>
                                      <p:to>
                                        <p:strVal val="visible"/>
                                      </p:to>
                                    </p:set>
                                    <p:animEffect transition="in" filter="randombar(horizontal)">
                                      <p:cBhvr>
                                        <p:cTn id="11" dur="75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744857" y="1700584"/>
            <a:ext cx="9434278" cy="847223"/>
            <a:chOff x="-1275373" y="350449"/>
            <a:chExt cx="4333535" cy="389163"/>
          </a:xfrm>
        </p:grpSpPr>
        <p:grpSp>
          <p:nvGrpSpPr>
            <p:cNvPr id="3" name="组合 2"/>
            <p:cNvGrpSpPr/>
            <p:nvPr/>
          </p:nvGrpSpPr>
          <p:grpSpPr>
            <a:xfrm>
              <a:off x="323530" y="350449"/>
              <a:ext cx="2734632" cy="389163"/>
              <a:chOff x="707335" y="3147814"/>
              <a:chExt cx="2734632" cy="389163"/>
            </a:xfrm>
          </p:grpSpPr>
          <p:sp>
            <p:nvSpPr>
              <p:cNvPr id="5" name="圆角矩形 4"/>
              <p:cNvSpPr/>
              <p:nvPr/>
            </p:nvSpPr>
            <p:spPr>
              <a:xfrm>
                <a:off x="912194" y="3147814"/>
                <a:ext cx="2529773" cy="389163"/>
              </a:xfrm>
              <a:prstGeom prst="roundRect">
                <a:avLst>
                  <a:gd name="adj" fmla="val 12729"/>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zh-CN" altLang="en-US"/>
              </a:p>
            </p:txBody>
          </p:sp>
          <p:sp>
            <p:nvSpPr>
              <p:cNvPr id="6" name="TextBox 5"/>
              <p:cNvSpPr txBox="1"/>
              <p:nvPr/>
            </p:nvSpPr>
            <p:spPr>
              <a:xfrm>
                <a:off x="1127051" y="3178272"/>
                <a:ext cx="2077645" cy="353435"/>
              </a:xfrm>
              <a:prstGeom prst="rect">
                <a:avLst/>
              </a:prstGeom>
              <a:noFill/>
              <a:ln>
                <a:noFill/>
              </a:ln>
              <a:effectLst/>
            </p:spPr>
            <p:txBody>
              <a:bodyPr wrap="square" rtlCol="0">
                <a:spAutoFit/>
                <a:scene3d>
                  <a:camera prst="orthographicFront"/>
                  <a:lightRig rig="soft" dir="tl"/>
                </a:scene3d>
                <a:sp3d contourW="25400" prstMaterial="matte">
                  <a:contourClr>
                    <a:schemeClr val="accent2">
                      <a:tint val="20000"/>
                    </a:schemeClr>
                  </a:contourClr>
                </a:sp3d>
              </a:bodyPr>
              <a:lstStyle>
                <a:defPPr>
                  <a:defRPr lang="zh-CN"/>
                </a:defPPr>
                <a:lvl1pPr marL="0" algn="ctr" defTabSz="914400" eaLnBrk="1" latinLnBrk="0" hangingPunct="1">
                  <a:defRPr sz="4000" b="1" spc="50">
                    <a:ln w="11430">
                      <a:noFill/>
                    </a:ln>
                    <a:solidFill>
                      <a:schemeClr val="bg1"/>
                    </a:solidFill>
                    <a:effectLst>
                      <a:innerShdw blurRad="63500" dist="50800" dir="13500000">
                        <a:prstClr val="black">
                          <a:alpha val="50000"/>
                        </a:prstClr>
                      </a:innerShdw>
                    </a:effectLst>
                    <a:latin typeface="Franklin Gothic Book" panose="020B0503020102020204"/>
                    <a:ea typeface="+mn-ea"/>
                  </a:defRPr>
                </a:lvl1pPr>
                <a:lvl2pPr marL="457200" defTabSz="914400" eaLnBrk="1" latinLnBrk="0" hangingPunct="1">
                  <a:defRPr sz="1800">
                    <a:latin typeface="+mn-lt"/>
                    <a:ea typeface="+mn-ea"/>
                  </a:defRPr>
                </a:lvl2pPr>
                <a:lvl3pPr marL="914400" defTabSz="914400" eaLnBrk="1" latinLnBrk="0" hangingPunct="1">
                  <a:defRPr sz="1800">
                    <a:latin typeface="+mn-lt"/>
                    <a:ea typeface="+mn-ea"/>
                  </a:defRPr>
                </a:lvl3pPr>
                <a:lvl4pPr marL="1371600" defTabSz="914400" eaLnBrk="1" latinLnBrk="0" hangingPunct="1">
                  <a:defRPr sz="1800">
                    <a:latin typeface="+mn-lt"/>
                    <a:ea typeface="+mn-ea"/>
                  </a:defRPr>
                </a:lvl4pPr>
                <a:lvl5pPr marL="1828800" defTabSz="914400" eaLnBrk="1" latinLnBrk="0" hangingPunct="1">
                  <a:defRPr sz="1800">
                    <a:latin typeface="+mn-lt"/>
                    <a:ea typeface="+mn-ea"/>
                  </a:defRPr>
                </a:lvl5pPr>
                <a:lvl6pPr marL="2286000" defTabSz="914400">
                  <a:defRPr sz="1800">
                    <a:latin typeface="+mn-lt"/>
                    <a:ea typeface="+mn-ea"/>
                  </a:defRPr>
                </a:lvl6pPr>
                <a:lvl7pPr marL="2743200" defTabSz="914400">
                  <a:defRPr sz="1800">
                    <a:latin typeface="+mn-lt"/>
                    <a:ea typeface="+mn-ea"/>
                  </a:defRPr>
                </a:lvl7pPr>
                <a:lvl8pPr marL="3200400" defTabSz="914400">
                  <a:defRPr sz="1800">
                    <a:latin typeface="+mn-lt"/>
                    <a:ea typeface="+mn-ea"/>
                  </a:defRPr>
                </a:lvl8pPr>
                <a:lvl9pPr marL="3657600" defTabSz="914400">
                  <a:defRPr sz="1800">
                    <a:latin typeface="+mn-lt"/>
                    <a:ea typeface="+mn-ea"/>
                  </a:defRPr>
                </a:lvl9pPr>
              </a:lstStyle>
              <a:p>
                <a:r>
                  <a:rPr lang="zh-CN" altLang="en-US" sz="4400">
                    <a:latin typeface="+mj-ea"/>
                    <a:ea typeface="+mj-ea"/>
                  </a:rPr>
                  <a:t>考改方</a:t>
                </a:r>
                <a:r>
                  <a:rPr lang="zh-CN" altLang="en-US" sz="4400" smtClean="0">
                    <a:latin typeface="+mj-ea"/>
                    <a:ea typeface="+mj-ea"/>
                  </a:rPr>
                  <a:t>向</a:t>
                </a:r>
                <a:endParaRPr lang="zh-CN" altLang="en-US" sz="4400">
                  <a:latin typeface="+mj-ea"/>
                  <a:ea typeface="+mj-ea"/>
                </a:endParaRPr>
              </a:p>
            </p:txBody>
          </p:sp>
          <p:pic>
            <p:nvPicPr>
              <p:cNvPr id="7" name="图片 6"/>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rot="16200000">
                <a:off x="728954" y="3203675"/>
                <a:ext cx="234202" cy="277439"/>
              </a:xfrm>
              <a:prstGeom prst="rect">
                <a:avLst/>
              </a:prstGeom>
              <a:effectLst>
                <a:outerShdw blurRad="50800" dist="38100" algn="l" rotWithShape="0">
                  <a:prstClr val="black">
                    <a:alpha val="40000"/>
                  </a:prstClr>
                </a:outerShdw>
              </a:effectLst>
            </p:spPr>
          </p:pic>
        </p:grpSp>
        <p:cxnSp>
          <p:nvCxnSpPr>
            <p:cNvPr id="4" name="直接连接符 3"/>
            <p:cNvCxnSpPr/>
            <p:nvPr/>
          </p:nvCxnSpPr>
          <p:spPr>
            <a:xfrm>
              <a:off x="-1275373" y="545030"/>
              <a:ext cx="1622714" cy="0"/>
            </a:xfrm>
            <a:prstGeom prst="line">
              <a:avLst/>
            </a:prstGeom>
            <a:ln w="6350">
              <a:solidFill>
                <a:srgbClr val="3C3B37"/>
              </a:solidFill>
            </a:ln>
            <a:effectLst>
              <a:outerShdw blurRad="508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4" name="组合 13"/>
          <p:cNvGrpSpPr/>
          <p:nvPr/>
        </p:nvGrpSpPr>
        <p:grpSpPr>
          <a:xfrm>
            <a:off x="-744857" y="4178540"/>
            <a:ext cx="9434278" cy="847223"/>
            <a:chOff x="-1275373" y="350449"/>
            <a:chExt cx="4333535" cy="389163"/>
          </a:xfrm>
        </p:grpSpPr>
        <p:grpSp>
          <p:nvGrpSpPr>
            <p:cNvPr id="15" name="组合 14"/>
            <p:cNvGrpSpPr/>
            <p:nvPr/>
          </p:nvGrpSpPr>
          <p:grpSpPr>
            <a:xfrm>
              <a:off x="323530" y="350449"/>
              <a:ext cx="2734632" cy="389163"/>
              <a:chOff x="707335" y="3147814"/>
              <a:chExt cx="2734632" cy="389163"/>
            </a:xfrm>
          </p:grpSpPr>
          <p:sp>
            <p:nvSpPr>
              <p:cNvPr id="17" name="圆角矩形 16"/>
              <p:cNvSpPr/>
              <p:nvPr/>
            </p:nvSpPr>
            <p:spPr>
              <a:xfrm>
                <a:off x="912194" y="3147814"/>
                <a:ext cx="2529773" cy="389163"/>
              </a:xfrm>
              <a:prstGeom prst="roundRect">
                <a:avLst>
                  <a:gd name="adj" fmla="val 12729"/>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zh-CN" altLang="en-US"/>
              </a:p>
            </p:txBody>
          </p:sp>
          <p:sp>
            <p:nvSpPr>
              <p:cNvPr id="18" name="TextBox 17"/>
              <p:cNvSpPr txBox="1"/>
              <p:nvPr/>
            </p:nvSpPr>
            <p:spPr>
              <a:xfrm>
                <a:off x="1127051" y="3178272"/>
                <a:ext cx="2077645" cy="353435"/>
              </a:xfrm>
              <a:prstGeom prst="rect">
                <a:avLst/>
              </a:prstGeom>
              <a:noFill/>
              <a:ln>
                <a:noFill/>
              </a:ln>
              <a:effectLst/>
            </p:spPr>
            <p:txBody>
              <a:bodyPr wrap="square" rtlCol="0">
                <a:spAutoFit/>
                <a:scene3d>
                  <a:camera prst="orthographicFront"/>
                  <a:lightRig rig="soft" dir="tl"/>
                </a:scene3d>
                <a:sp3d contourW="25400" prstMaterial="matte">
                  <a:contourClr>
                    <a:schemeClr val="accent2">
                      <a:tint val="20000"/>
                    </a:schemeClr>
                  </a:contourClr>
                </a:sp3d>
              </a:bodyPr>
              <a:lstStyle>
                <a:defPPr>
                  <a:defRPr lang="zh-CN"/>
                </a:defPPr>
                <a:lvl1pPr marL="0" algn="ctr" defTabSz="914400" eaLnBrk="1" latinLnBrk="0" hangingPunct="1">
                  <a:defRPr sz="4000" b="1" spc="50">
                    <a:ln w="11430">
                      <a:noFill/>
                    </a:ln>
                    <a:solidFill>
                      <a:schemeClr val="bg1"/>
                    </a:solidFill>
                    <a:effectLst>
                      <a:innerShdw blurRad="63500" dist="50800" dir="13500000">
                        <a:prstClr val="black">
                          <a:alpha val="50000"/>
                        </a:prstClr>
                      </a:innerShdw>
                    </a:effectLst>
                    <a:latin typeface="Franklin Gothic Book" panose="020B0503020102020204"/>
                    <a:ea typeface="+mn-ea"/>
                  </a:defRPr>
                </a:lvl1pPr>
                <a:lvl2pPr marL="457200" defTabSz="914400" eaLnBrk="1" latinLnBrk="0" hangingPunct="1">
                  <a:defRPr sz="1800">
                    <a:latin typeface="+mn-lt"/>
                    <a:ea typeface="+mn-ea"/>
                  </a:defRPr>
                </a:lvl2pPr>
                <a:lvl3pPr marL="914400" defTabSz="914400" eaLnBrk="1" latinLnBrk="0" hangingPunct="1">
                  <a:defRPr sz="1800">
                    <a:latin typeface="+mn-lt"/>
                    <a:ea typeface="+mn-ea"/>
                  </a:defRPr>
                </a:lvl3pPr>
                <a:lvl4pPr marL="1371600" defTabSz="914400" eaLnBrk="1" latinLnBrk="0" hangingPunct="1">
                  <a:defRPr sz="1800">
                    <a:latin typeface="+mn-lt"/>
                    <a:ea typeface="+mn-ea"/>
                  </a:defRPr>
                </a:lvl4pPr>
                <a:lvl5pPr marL="1828800" defTabSz="914400" eaLnBrk="1" latinLnBrk="0" hangingPunct="1">
                  <a:defRPr sz="1800">
                    <a:latin typeface="+mn-lt"/>
                    <a:ea typeface="+mn-ea"/>
                  </a:defRPr>
                </a:lvl5pPr>
                <a:lvl6pPr marL="2286000" defTabSz="914400">
                  <a:defRPr sz="1800">
                    <a:latin typeface="+mn-lt"/>
                    <a:ea typeface="+mn-ea"/>
                  </a:defRPr>
                </a:lvl6pPr>
                <a:lvl7pPr marL="2743200" defTabSz="914400">
                  <a:defRPr sz="1800">
                    <a:latin typeface="+mn-lt"/>
                    <a:ea typeface="+mn-ea"/>
                  </a:defRPr>
                </a:lvl7pPr>
                <a:lvl8pPr marL="3200400" defTabSz="914400">
                  <a:defRPr sz="1800">
                    <a:latin typeface="+mn-lt"/>
                    <a:ea typeface="+mn-ea"/>
                  </a:defRPr>
                </a:lvl8pPr>
                <a:lvl9pPr marL="3657600" defTabSz="914400">
                  <a:defRPr sz="1800">
                    <a:latin typeface="+mn-lt"/>
                    <a:ea typeface="+mn-ea"/>
                  </a:defRPr>
                </a:lvl9pPr>
              </a:lstStyle>
              <a:p>
                <a:r>
                  <a:rPr lang="zh-CN" altLang="en-US" sz="4400">
                    <a:latin typeface="+mj-ea"/>
                    <a:ea typeface="+mj-ea"/>
                  </a:rPr>
                  <a:t>备考策</a:t>
                </a:r>
                <a:r>
                  <a:rPr lang="zh-CN" altLang="en-US" sz="4400" smtClean="0">
                    <a:latin typeface="+mj-ea"/>
                    <a:ea typeface="+mj-ea"/>
                  </a:rPr>
                  <a:t>略</a:t>
                </a:r>
                <a:endParaRPr lang="zh-CN" altLang="en-US" sz="4400">
                  <a:latin typeface="+mj-ea"/>
                  <a:ea typeface="+mj-ea"/>
                </a:endParaRPr>
              </a:p>
            </p:txBody>
          </p:sp>
          <p:pic>
            <p:nvPicPr>
              <p:cNvPr id="19" name="图片 18"/>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rot="16200000">
                <a:off x="728954" y="3203675"/>
                <a:ext cx="234202" cy="277439"/>
              </a:xfrm>
              <a:prstGeom prst="rect">
                <a:avLst/>
              </a:prstGeom>
              <a:effectLst>
                <a:outerShdw blurRad="50800" dist="38100" algn="l" rotWithShape="0">
                  <a:prstClr val="black">
                    <a:alpha val="40000"/>
                  </a:prstClr>
                </a:outerShdw>
              </a:effectLst>
            </p:spPr>
          </p:pic>
        </p:grpSp>
        <p:cxnSp>
          <p:nvCxnSpPr>
            <p:cNvPr id="16" name="直接连接符 15"/>
            <p:cNvCxnSpPr/>
            <p:nvPr/>
          </p:nvCxnSpPr>
          <p:spPr>
            <a:xfrm>
              <a:off x="-1275373" y="545030"/>
              <a:ext cx="1622714" cy="0"/>
            </a:xfrm>
            <a:prstGeom prst="line">
              <a:avLst/>
            </a:prstGeom>
            <a:ln w="6350">
              <a:solidFill>
                <a:srgbClr val="3C3B37"/>
              </a:solidFill>
            </a:ln>
            <a:effectLst>
              <a:outerShdw blurRad="508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26" name="组合 25"/>
          <p:cNvGrpSpPr/>
          <p:nvPr/>
        </p:nvGrpSpPr>
        <p:grpSpPr>
          <a:xfrm>
            <a:off x="-127015" y="2528"/>
            <a:ext cx="12409515" cy="923450"/>
            <a:chOff x="-126999" y="2974"/>
            <a:chExt cx="12407899" cy="923330"/>
          </a:xfrm>
        </p:grpSpPr>
        <p:grpSp>
          <p:nvGrpSpPr>
            <p:cNvPr id="27" name="组合 26"/>
            <p:cNvGrpSpPr/>
            <p:nvPr/>
          </p:nvGrpSpPr>
          <p:grpSpPr>
            <a:xfrm>
              <a:off x="-126999" y="476672"/>
              <a:ext cx="12407899" cy="0"/>
              <a:chOff x="-126999" y="476672"/>
              <a:chExt cx="12407899" cy="0"/>
            </a:xfrm>
          </p:grpSpPr>
          <p:cxnSp>
            <p:nvCxnSpPr>
              <p:cNvPr id="30" name="直接连接符 29"/>
              <p:cNvCxnSpPr/>
              <p:nvPr/>
            </p:nvCxnSpPr>
            <p:spPr>
              <a:xfrm flipH="1">
                <a:off x="-126999" y="476672"/>
                <a:ext cx="3466579" cy="0"/>
              </a:xfrm>
              <a:prstGeom prst="line">
                <a:avLst/>
              </a:prstGeom>
              <a:ln w="19050">
                <a:solidFill>
                  <a:schemeClr val="bg1">
                    <a:lumMod val="50000"/>
                  </a:schemeClr>
                </a:solidFill>
                <a:prstDash val="sysDash"/>
                <a:headEnd type="oval"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1" name="直接连接符 30"/>
              <p:cNvCxnSpPr/>
              <p:nvPr/>
            </p:nvCxnSpPr>
            <p:spPr>
              <a:xfrm>
                <a:off x="8543478" y="476672"/>
                <a:ext cx="3737422" cy="0"/>
              </a:xfrm>
              <a:prstGeom prst="line">
                <a:avLst/>
              </a:prstGeom>
              <a:ln w="19050">
                <a:solidFill>
                  <a:schemeClr val="bg1">
                    <a:lumMod val="50000"/>
                  </a:schemeClr>
                </a:solidFill>
                <a:prstDash val="sysDash"/>
                <a:headEnd type="oval" w="med" len="med"/>
                <a:tailEnd type="triangle" w="med" len="med"/>
              </a:ln>
            </p:spPr>
            <p:style>
              <a:lnRef idx="1">
                <a:schemeClr val="accent1"/>
              </a:lnRef>
              <a:fillRef idx="0">
                <a:schemeClr val="accent1"/>
              </a:fillRef>
              <a:effectRef idx="0">
                <a:schemeClr val="accent1"/>
              </a:effectRef>
              <a:fontRef idx="minor">
                <a:schemeClr val="tx1"/>
              </a:fontRef>
            </p:style>
          </p:cxnSp>
        </p:grpSp>
        <p:sp>
          <p:nvSpPr>
            <p:cNvPr id="28" name="TextBox 27"/>
            <p:cNvSpPr txBox="1"/>
            <p:nvPr/>
          </p:nvSpPr>
          <p:spPr>
            <a:xfrm>
              <a:off x="4175836" y="2974"/>
              <a:ext cx="4512454" cy="923330"/>
            </a:xfrm>
            <a:prstGeom prst="rect">
              <a:avLst/>
            </a:prstGeom>
            <a:noFill/>
            <a:ln>
              <a:noFill/>
            </a:ln>
          </p:spPr>
          <p:txBody>
            <a:bodyPr wrap="square" lIns="0" tIns="0" rIns="0" bIns="0">
              <a:spAutoFit/>
              <a:scene3d>
                <a:camera prst="orthographicFront"/>
                <a:lightRig rig="soft" dir="tl"/>
              </a:scene3d>
              <a:sp3d contourW="25400" prstMaterial="matte">
                <a:bevelT w="25400" h="55880" prst="artDeco"/>
                <a:contourClr>
                  <a:schemeClr val="accent2">
                    <a:tint val="20000"/>
                  </a:schemeClr>
                </a:contourClr>
              </a:sp3d>
            </a:bodyPr>
            <a:lstStyle>
              <a:defPPr>
                <a:defRPr lang="zh-CN"/>
              </a:defPPr>
              <a:lvl1pPr>
                <a:defRPr sz="6600" b="1" spc="50">
                  <a:ln w="11430"/>
                  <a:solidFill>
                    <a:srgbClr val="358CC1"/>
                  </a:solidFill>
                  <a:effectLst>
                    <a:outerShdw blurRad="76200" dist="50800" dir="5400000" algn="tl" rotWithShape="0">
                      <a:srgbClr val="000000">
                        <a:alpha val="65000"/>
                      </a:srgbClr>
                    </a:outerShdw>
                  </a:effectLst>
                  <a:latin typeface="迷你简汉真广标" panose="02010609000101010101" pitchFamily="49" charset="-122"/>
                  <a:ea typeface="迷你简汉真广标" panose="02010609000101010101" pitchFamily="49" charset="-122"/>
                  <a:cs typeface="LilyUPC" pitchFamily="34" charset="-34"/>
                </a:defRPr>
              </a:lvl1pPr>
            </a:lstStyle>
            <a:p>
              <a:r>
                <a:rPr lang="en-US" altLang="zh-CN" sz="6000">
                  <a:ln w="11430">
                    <a:noFill/>
                  </a:ln>
                  <a:effectLst>
                    <a:innerShdw blurRad="63500" dist="50800" dir="16200000">
                      <a:prstClr val="black">
                        <a:alpha val="50000"/>
                      </a:prstClr>
                    </a:innerShdw>
                  </a:effectLst>
                </a:rPr>
                <a:t>CONTENTS</a:t>
              </a:r>
              <a:endParaRPr lang="zh-CN" altLang="en-US" sz="6000">
                <a:ln w="11430">
                  <a:noFill/>
                </a:ln>
                <a:effectLst>
                  <a:innerShdw blurRad="63500" dist="50800" dir="16200000">
                    <a:prstClr val="black">
                      <a:alpha val="50000"/>
                    </a:prstClr>
                  </a:innerShdw>
                </a:effectLst>
              </a:endParaRPr>
            </a:p>
          </p:txBody>
        </p:sp>
        <p:sp>
          <p:nvSpPr>
            <p:cNvPr id="29" name="TextBox 28"/>
            <p:cNvSpPr txBox="1"/>
            <p:nvPr/>
          </p:nvSpPr>
          <p:spPr>
            <a:xfrm>
              <a:off x="3649282" y="90754"/>
              <a:ext cx="492444" cy="830997"/>
            </a:xfrm>
            <a:prstGeom prst="rect">
              <a:avLst/>
            </a:prstGeom>
            <a:noFill/>
          </p:spPr>
          <p:txBody>
            <a:bodyPr wrap="none" rtlCol="0">
              <a:spAutoFit/>
            </a:bodyPr>
            <a:lstStyle/>
            <a:p>
              <a:pPr algn="ctr"/>
              <a:r>
                <a:rPr lang="zh-CN" altLang="en-US" sz="2400" b="1">
                  <a:solidFill>
                    <a:schemeClr val="accent5"/>
                  </a:solidFill>
                  <a:latin typeface="微软雅黑" panose="020B0503020204020204" charset="-122"/>
                  <a:ea typeface="微软雅黑" panose="020B0503020204020204" charset="-122"/>
                </a:rPr>
                <a:t>目</a:t>
              </a:r>
              <a:endParaRPr lang="en-US" altLang="zh-CN" sz="2400" b="1">
                <a:solidFill>
                  <a:schemeClr val="accent5"/>
                </a:solidFill>
                <a:latin typeface="微软雅黑" panose="020B0503020204020204" charset="-122"/>
                <a:ea typeface="微软雅黑" panose="020B0503020204020204" charset="-122"/>
              </a:endParaRPr>
            </a:p>
            <a:p>
              <a:pPr algn="ctr"/>
              <a:r>
                <a:rPr lang="zh-CN" altLang="en-US" sz="2400" b="1">
                  <a:solidFill>
                    <a:schemeClr val="accent5"/>
                  </a:solidFill>
                  <a:latin typeface="微软雅黑" panose="020B0503020204020204" charset="-122"/>
                  <a:ea typeface="微软雅黑" panose="020B0503020204020204" charset="-122"/>
                </a:rPr>
                <a:t>录</a:t>
              </a:r>
              <a:endParaRPr lang="zh-CN" altLang="en-US" sz="2400" b="1">
                <a:solidFill>
                  <a:schemeClr val="accent5"/>
                </a:solidFill>
                <a:latin typeface="微软雅黑" panose="020B0503020204020204" charset="-122"/>
                <a:ea typeface="微软雅黑" panose="020B0503020204020204" charset="-122"/>
              </a:endParaRPr>
            </a:p>
          </p:txBody>
        </p:sp>
      </p:grpSp>
    </p:spTree>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xit" presetSubtype="8" fill="hold" nodeType="withEffect">
                                  <p:stCondLst>
                                    <p:cond delay="0"/>
                                  </p:stCondLst>
                                  <p:childTnLst>
                                    <p:anim calcmode="lin" valueType="num">
                                      <p:cBhvr additive="base">
                                        <p:cTn id="6" dur="500"/>
                                        <p:tgtEl>
                                          <p:spTgt spid="2"/>
                                        </p:tgtEl>
                                        <p:attrNameLst>
                                          <p:attrName>ppt_x</p:attrName>
                                        </p:attrNameLst>
                                      </p:cBhvr>
                                      <p:tavLst>
                                        <p:tav tm="0">
                                          <p:val>
                                            <p:strVal val="ppt_x"/>
                                          </p:val>
                                        </p:tav>
                                        <p:tav tm="100000">
                                          <p:val>
                                            <p:strVal val="0-ppt_w/2"/>
                                          </p:val>
                                        </p:tav>
                                      </p:tavLst>
                                    </p:anim>
                                    <p:anim calcmode="lin" valueType="num">
                                      <p:cBhvr additive="base">
                                        <p:cTn id="7" dur="500"/>
                                        <p:tgtEl>
                                          <p:spTgt spid="2"/>
                                        </p:tgtEl>
                                        <p:attrNameLst>
                                          <p:attrName>ppt_y</p:attrName>
                                        </p:attrNameLst>
                                      </p:cBhvr>
                                      <p:tavLst>
                                        <p:tav tm="0">
                                          <p:val>
                                            <p:strVal val="ppt_y"/>
                                          </p:val>
                                        </p:tav>
                                        <p:tav tm="100000">
                                          <p:val>
                                            <p:strVal val="ppt_y"/>
                                          </p:val>
                                        </p:tav>
                                      </p:tavLst>
                                    </p:anim>
                                    <p:set>
                                      <p:cBhvr>
                                        <p:cTn id="8" dur="1" fill="hold">
                                          <p:stCondLst>
                                            <p:cond delay="499"/>
                                          </p:stCondLst>
                                        </p:cTn>
                                        <p:tgtEl>
                                          <p:spTgt spid="2"/>
                                        </p:tgtEl>
                                        <p:attrNameLst>
                                          <p:attrName>style.visibility</p:attrName>
                                        </p:attrNameLst>
                                      </p:cBhvr>
                                      <p:to>
                                        <p:strVal val="hidden"/>
                                      </p:to>
                                    </p:set>
                                  </p:childTnLst>
                                </p:cTn>
                              </p:par>
                              <p:par>
                                <p:cTn id="9" presetID="42" presetClass="path" presetSubtype="0" accel="50000" decel="50000" fill="hold" nodeType="withEffect">
                                  <p:stCondLst>
                                    <p:cond delay="0"/>
                                  </p:stCondLst>
                                  <p:childTnLst>
                                    <p:animMotion origin="layout" path="M -1.25E-06 -4.81481E-06 L -1.25E-06 -0.17106" pathEditMode="relative" rAng="0" ptsTypes="AA">
                                      <p:cBhvr>
                                        <p:cTn id="10" dur="750" fill="hold"/>
                                        <p:tgtEl>
                                          <p:spTgt spid="14"/>
                                        </p:tgtEl>
                                        <p:attrNameLst>
                                          <p:attrName>ppt_x</p:attrName>
                                          <p:attrName>ppt_y</p:attrName>
                                        </p:attrNameLst>
                                      </p:cBhvr>
                                      <p:rCtr x="0" y="-8565"/>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 name="任意多边形 184"/>
          <p:cNvSpPr/>
          <p:nvPr/>
        </p:nvSpPr>
        <p:spPr>
          <a:xfrm flipH="1">
            <a:off x="2927648" y="4941168"/>
            <a:ext cx="6129846" cy="1277478"/>
          </a:xfrm>
          <a:custGeom>
            <a:avLst/>
            <a:gdLst>
              <a:gd name="connsiteX0" fmla="*/ 640136 w 6129048"/>
              <a:gd name="connsiteY0" fmla="*/ 0 h 1277774"/>
              <a:gd name="connsiteX1" fmla="*/ 6109087 w 6129048"/>
              <a:gd name="connsiteY1" fmla="*/ 0 h 1277774"/>
              <a:gd name="connsiteX2" fmla="*/ 6129048 w 6129048"/>
              <a:gd name="connsiteY2" fmla="*/ 2012 h 1277774"/>
              <a:gd name="connsiteX3" fmla="*/ 6129048 w 6129048"/>
              <a:gd name="connsiteY3" fmla="*/ 149955 h 1277774"/>
              <a:gd name="connsiteX4" fmla="*/ 6080383 w 6129048"/>
              <a:gd name="connsiteY4" fmla="*/ 145049 h 1277774"/>
              <a:gd name="connsiteX5" fmla="*/ 668839 w 6129048"/>
              <a:gd name="connsiteY5" fmla="*/ 145049 h 1277774"/>
              <a:gd name="connsiteX6" fmla="*/ 175639 w 6129048"/>
              <a:gd name="connsiteY6" fmla="*/ 638249 h 1277774"/>
              <a:gd name="connsiteX7" fmla="*/ 569442 w 6129048"/>
              <a:gd name="connsiteY7" fmla="*/ 1121429 h 1277774"/>
              <a:gd name="connsiteX8" fmla="*/ 615354 w 6129048"/>
              <a:gd name="connsiteY8" fmla="*/ 1126057 h 1277774"/>
              <a:gd name="connsiteX9" fmla="*/ 615354 w 6129048"/>
              <a:gd name="connsiteY9" fmla="*/ 1277774 h 1277774"/>
              <a:gd name="connsiteX10" fmla="*/ 511127 w 6129048"/>
              <a:gd name="connsiteY10" fmla="*/ 1267267 h 1277774"/>
              <a:gd name="connsiteX11" fmla="*/ 0 w 6129048"/>
              <a:gd name="connsiteY11" fmla="*/ 640136 h 1277774"/>
              <a:gd name="connsiteX12" fmla="*/ 640136 w 6129048"/>
              <a:gd name="connsiteY12" fmla="*/ 0 h 12777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129048" h="1277774">
                <a:moveTo>
                  <a:pt x="640136" y="0"/>
                </a:moveTo>
                <a:lnTo>
                  <a:pt x="6109087" y="0"/>
                </a:lnTo>
                <a:lnTo>
                  <a:pt x="6129048" y="2012"/>
                </a:lnTo>
                <a:lnTo>
                  <a:pt x="6129048" y="149955"/>
                </a:lnTo>
                <a:lnTo>
                  <a:pt x="6080383" y="145049"/>
                </a:lnTo>
                <a:lnTo>
                  <a:pt x="668839" y="145049"/>
                </a:lnTo>
                <a:cubicBezTo>
                  <a:pt x="396452" y="145049"/>
                  <a:pt x="175639" y="365862"/>
                  <a:pt x="175639" y="638249"/>
                </a:cubicBezTo>
                <a:cubicBezTo>
                  <a:pt x="175639" y="876588"/>
                  <a:pt x="344699" y="1075440"/>
                  <a:pt x="569442" y="1121429"/>
                </a:cubicBezTo>
                <a:lnTo>
                  <a:pt x="615354" y="1126057"/>
                </a:lnTo>
                <a:lnTo>
                  <a:pt x="615354" y="1277774"/>
                </a:lnTo>
                <a:lnTo>
                  <a:pt x="511127" y="1267267"/>
                </a:lnTo>
                <a:cubicBezTo>
                  <a:pt x="219428" y="1207576"/>
                  <a:pt x="0" y="949481"/>
                  <a:pt x="0" y="640136"/>
                </a:cubicBezTo>
                <a:cubicBezTo>
                  <a:pt x="0" y="286599"/>
                  <a:pt x="286599" y="0"/>
                  <a:pt x="640136" y="0"/>
                </a:cubicBezTo>
                <a:close/>
              </a:path>
            </a:pathLst>
          </a:custGeom>
          <a:solidFill>
            <a:srgbClr val="663A77"/>
          </a:solidFill>
          <a:ln w="25400" cap="flat" cmpd="sng" algn="ctr">
            <a:noFill/>
            <a:prstDash val="solid"/>
          </a:ln>
          <a:effectLst>
            <a:innerShdw blurRad="50800" dist="38100" dir="13500000">
              <a:prstClr val="black">
                <a:alpha val="50000"/>
              </a:prstClr>
            </a:innerShdw>
          </a:effectLst>
        </p:spPr>
        <p:txBody>
          <a:bodyPr rtlCol="0" anchor="ctr"/>
          <a:lstStyle/>
          <a:p>
            <a:pPr marL="0" marR="0" lvl="0" indent="0" algn="ctr" defTabSz="914400" eaLnBrk="1" fontAlgn="auto" latinLnBrk="0" hangingPunct="1">
              <a:lnSpc>
                <a:spcPct val="100000"/>
              </a:lnSpc>
              <a:spcBef>
                <a:spcPct val="0"/>
              </a:spcBef>
              <a:spcAft>
                <a:spcPct val="0"/>
              </a:spcAft>
              <a:buClrTx/>
              <a:buSzTx/>
              <a:buFontTx/>
              <a:buNone/>
              <a:defRPr/>
            </a:pPr>
            <a:endParaRPr kumimoji="0" lang="zh-CN" altLang="en-US" sz="1800" b="0" i="0" u="none" strike="noStrike" kern="0" cap="none" spc="0" normalizeH="0" baseline="0" noProof="0" smtClean="0">
              <a:ln>
                <a:noFill/>
              </a:ln>
              <a:solidFill>
                <a:prstClr val="white"/>
              </a:solidFill>
              <a:effectLst/>
              <a:uLnTx/>
              <a:uFillTx/>
              <a:latin typeface="Calibri" panose="020F0502020204030204"/>
              <a:ea typeface="宋体" panose="02010600030101010101" pitchFamily="2" charset="-122"/>
              <a:cs typeface="+mn-cs"/>
            </a:endParaRPr>
          </a:p>
        </p:txBody>
      </p:sp>
      <p:sp>
        <p:nvSpPr>
          <p:cNvPr id="117" name="任意多边形 116"/>
          <p:cNvSpPr/>
          <p:nvPr/>
        </p:nvSpPr>
        <p:spPr>
          <a:xfrm flipH="1">
            <a:off x="2971960" y="2666842"/>
            <a:ext cx="6129846" cy="1277478"/>
          </a:xfrm>
          <a:custGeom>
            <a:avLst/>
            <a:gdLst>
              <a:gd name="connsiteX0" fmla="*/ 640136 w 6129048"/>
              <a:gd name="connsiteY0" fmla="*/ 0 h 1277774"/>
              <a:gd name="connsiteX1" fmla="*/ 6109087 w 6129048"/>
              <a:gd name="connsiteY1" fmla="*/ 0 h 1277774"/>
              <a:gd name="connsiteX2" fmla="*/ 6129048 w 6129048"/>
              <a:gd name="connsiteY2" fmla="*/ 2012 h 1277774"/>
              <a:gd name="connsiteX3" fmla="*/ 6129048 w 6129048"/>
              <a:gd name="connsiteY3" fmla="*/ 149955 h 1277774"/>
              <a:gd name="connsiteX4" fmla="*/ 6080383 w 6129048"/>
              <a:gd name="connsiteY4" fmla="*/ 145049 h 1277774"/>
              <a:gd name="connsiteX5" fmla="*/ 668839 w 6129048"/>
              <a:gd name="connsiteY5" fmla="*/ 145049 h 1277774"/>
              <a:gd name="connsiteX6" fmla="*/ 175639 w 6129048"/>
              <a:gd name="connsiteY6" fmla="*/ 638249 h 1277774"/>
              <a:gd name="connsiteX7" fmla="*/ 569442 w 6129048"/>
              <a:gd name="connsiteY7" fmla="*/ 1121429 h 1277774"/>
              <a:gd name="connsiteX8" fmla="*/ 615354 w 6129048"/>
              <a:gd name="connsiteY8" fmla="*/ 1126057 h 1277774"/>
              <a:gd name="connsiteX9" fmla="*/ 615354 w 6129048"/>
              <a:gd name="connsiteY9" fmla="*/ 1277774 h 1277774"/>
              <a:gd name="connsiteX10" fmla="*/ 511127 w 6129048"/>
              <a:gd name="connsiteY10" fmla="*/ 1267267 h 1277774"/>
              <a:gd name="connsiteX11" fmla="*/ 0 w 6129048"/>
              <a:gd name="connsiteY11" fmla="*/ 640136 h 1277774"/>
              <a:gd name="connsiteX12" fmla="*/ 640136 w 6129048"/>
              <a:gd name="connsiteY12" fmla="*/ 0 h 12777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129048" h="1277774">
                <a:moveTo>
                  <a:pt x="640136" y="0"/>
                </a:moveTo>
                <a:lnTo>
                  <a:pt x="6109087" y="0"/>
                </a:lnTo>
                <a:lnTo>
                  <a:pt x="6129048" y="2012"/>
                </a:lnTo>
                <a:lnTo>
                  <a:pt x="6129048" y="149955"/>
                </a:lnTo>
                <a:lnTo>
                  <a:pt x="6080383" y="145049"/>
                </a:lnTo>
                <a:lnTo>
                  <a:pt x="668839" y="145049"/>
                </a:lnTo>
                <a:cubicBezTo>
                  <a:pt x="396452" y="145049"/>
                  <a:pt x="175639" y="365862"/>
                  <a:pt x="175639" y="638249"/>
                </a:cubicBezTo>
                <a:cubicBezTo>
                  <a:pt x="175639" y="876588"/>
                  <a:pt x="344699" y="1075440"/>
                  <a:pt x="569442" y="1121429"/>
                </a:cubicBezTo>
                <a:lnTo>
                  <a:pt x="615354" y="1126057"/>
                </a:lnTo>
                <a:lnTo>
                  <a:pt x="615354" y="1277774"/>
                </a:lnTo>
                <a:lnTo>
                  <a:pt x="511127" y="1267267"/>
                </a:lnTo>
                <a:cubicBezTo>
                  <a:pt x="219428" y="1207576"/>
                  <a:pt x="0" y="949481"/>
                  <a:pt x="0" y="640136"/>
                </a:cubicBezTo>
                <a:cubicBezTo>
                  <a:pt x="0" y="286599"/>
                  <a:pt x="286599" y="0"/>
                  <a:pt x="640136" y="0"/>
                </a:cubicBezTo>
                <a:close/>
              </a:path>
            </a:pathLst>
          </a:custGeom>
          <a:solidFill>
            <a:srgbClr val="E87071"/>
          </a:solidFill>
          <a:ln w="25400" cap="flat" cmpd="sng" algn="ctr">
            <a:noFill/>
            <a:prstDash val="solid"/>
          </a:ln>
          <a:effectLst>
            <a:innerShdw blurRad="50800" dist="38100" dir="13500000">
              <a:prstClr val="black">
                <a:alpha val="50000"/>
              </a:prstClr>
            </a:innerShdw>
          </a:effectLst>
        </p:spPr>
        <p:txBody>
          <a:bodyPr rtlCol="0" anchor="ctr"/>
          <a:lstStyle/>
          <a:p>
            <a:pPr marL="0" marR="0" lvl="0" indent="0" algn="ctr" defTabSz="914400" eaLnBrk="1" fontAlgn="auto" latinLnBrk="0" hangingPunct="1">
              <a:lnSpc>
                <a:spcPct val="100000"/>
              </a:lnSpc>
              <a:spcBef>
                <a:spcPct val="0"/>
              </a:spcBef>
              <a:spcAft>
                <a:spcPct val="0"/>
              </a:spcAft>
              <a:buClrTx/>
              <a:buSzTx/>
              <a:buFontTx/>
              <a:buNone/>
              <a:defRPr/>
            </a:pPr>
            <a:endParaRPr kumimoji="0" lang="zh-CN" altLang="en-US" sz="1800" b="0" i="0" u="none" strike="noStrike" kern="0" cap="none" spc="0" normalizeH="0" baseline="0" noProof="0" smtClean="0">
              <a:ln>
                <a:noFill/>
              </a:ln>
              <a:solidFill>
                <a:prstClr val="white"/>
              </a:solidFill>
              <a:effectLst/>
              <a:uLnTx/>
              <a:uFillTx/>
              <a:latin typeface="Calibri" panose="020F0502020204030204"/>
              <a:ea typeface="宋体" panose="02010600030101010101" pitchFamily="2" charset="-122"/>
              <a:cs typeface="+mn-cs"/>
            </a:endParaRPr>
          </a:p>
        </p:txBody>
      </p:sp>
      <p:sp>
        <p:nvSpPr>
          <p:cNvPr id="118" name="任意多边形 117"/>
          <p:cNvSpPr/>
          <p:nvPr/>
        </p:nvSpPr>
        <p:spPr>
          <a:xfrm>
            <a:off x="2362407" y="3795843"/>
            <a:ext cx="6129846" cy="1277478"/>
          </a:xfrm>
          <a:custGeom>
            <a:avLst/>
            <a:gdLst>
              <a:gd name="connsiteX0" fmla="*/ 640136 w 6129048"/>
              <a:gd name="connsiteY0" fmla="*/ 0 h 1277774"/>
              <a:gd name="connsiteX1" fmla="*/ 6109087 w 6129048"/>
              <a:gd name="connsiteY1" fmla="*/ 0 h 1277774"/>
              <a:gd name="connsiteX2" fmla="*/ 6129048 w 6129048"/>
              <a:gd name="connsiteY2" fmla="*/ 2012 h 1277774"/>
              <a:gd name="connsiteX3" fmla="*/ 6129048 w 6129048"/>
              <a:gd name="connsiteY3" fmla="*/ 149955 h 1277774"/>
              <a:gd name="connsiteX4" fmla="*/ 6080383 w 6129048"/>
              <a:gd name="connsiteY4" fmla="*/ 145049 h 1277774"/>
              <a:gd name="connsiteX5" fmla="*/ 668839 w 6129048"/>
              <a:gd name="connsiteY5" fmla="*/ 145049 h 1277774"/>
              <a:gd name="connsiteX6" fmla="*/ 175639 w 6129048"/>
              <a:gd name="connsiteY6" fmla="*/ 638249 h 1277774"/>
              <a:gd name="connsiteX7" fmla="*/ 569442 w 6129048"/>
              <a:gd name="connsiteY7" fmla="*/ 1121429 h 1277774"/>
              <a:gd name="connsiteX8" fmla="*/ 615354 w 6129048"/>
              <a:gd name="connsiteY8" fmla="*/ 1126057 h 1277774"/>
              <a:gd name="connsiteX9" fmla="*/ 615354 w 6129048"/>
              <a:gd name="connsiteY9" fmla="*/ 1277774 h 1277774"/>
              <a:gd name="connsiteX10" fmla="*/ 511127 w 6129048"/>
              <a:gd name="connsiteY10" fmla="*/ 1267267 h 1277774"/>
              <a:gd name="connsiteX11" fmla="*/ 0 w 6129048"/>
              <a:gd name="connsiteY11" fmla="*/ 640136 h 1277774"/>
              <a:gd name="connsiteX12" fmla="*/ 640136 w 6129048"/>
              <a:gd name="connsiteY12" fmla="*/ 0 h 12777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129048" h="1277774">
                <a:moveTo>
                  <a:pt x="640136" y="0"/>
                </a:moveTo>
                <a:lnTo>
                  <a:pt x="6109087" y="0"/>
                </a:lnTo>
                <a:lnTo>
                  <a:pt x="6129048" y="2012"/>
                </a:lnTo>
                <a:lnTo>
                  <a:pt x="6129048" y="149955"/>
                </a:lnTo>
                <a:lnTo>
                  <a:pt x="6080383" y="145049"/>
                </a:lnTo>
                <a:lnTo>
                  <a:pt x="668839" y="145049"/>
                </a:lnTo>
                <a:cubicBezTo>
                  <a:pt x="396452" y="145049"/>
                  <a:pt x="175639" y="365862"/>
                  <a:pt x="175639" y="638249"/>
                </a:cubicBezTo>
                <a:cubicBezTo>
                  <a:pt x="175639" y="876588"/>
                  <a:pt x="344699" y="1075440"/>
                  <a:pt x="569442" y="1121429"/>
                </a:cubicBezTo>
                <a:lnTo>
                  <a:pt x="615354" y="1126057"/>
                </a:lnTo>
                <a:lnTo>
                  <a:pt x="615354" y="1277774"/>
                </a:lnTo>
                <a:lnTo>
                  <a:pt x="511127" y="1267267"/>
                </a:lnTo>
                <a:cubicBezTo>
                  <a:pt x="219428" y="1207576"/>
                  <a:pt x="0" y="949481"/>
                  <a:pt x="0" y="640136"/>
                </a:cubicBezTo>
                <a:cubicBezTo>
                  <a:pt x="0" y="286599"/>
                  <a:pt x="286599" y="0"/>
                  <a:pt x="640136" y="0"/>
                </a:cubicBezTo>
                <a:close/>
              </a:path>
            </a:pathLst>
          </a:custGeom>
          <a:solidFill>
            <a:srgbClr val="01ACBE"/>
          </a:solidFill>
          <a:ln w="25400" cap="flat" cmpd="sng" algn="ctr">
            <a:noFill/>
            <a:prstDash val="solid"/>
          </a:ln>
          <a:effectLst>
            <a:innerShdw blurRad="50800" dist="38100" dir="13500000">
              <a:prstClr val="black">
                <a:alpha val="50000"/>
              </a:prstClr>
            </a:innerShdw>
          </a:effectLst>
        </p:spPr>
        <p:txBody>
          <a:bodyPr rtlCol="0" anchor="ctr"/>
          <a:lstStyle/>
          <a:p>
            <a:pPr marL="0" marR="0" lvl="0" indent="0" algn="ctr" defTabSz="914400" eaLnBrk="1" fontAlgn="auto" latinLnBrk="0" hangingPunct="1">
              <a:lnSpc>
                <a:spcPct val="100000"/>
              </a:lnSpc>
              <a:spcBef>
                <a:spcPct val="0"/>
              </a:spcBef>
              <a:spcAft>
                <a:spcPct val="0"/>
              </a:spcAft>
              <a:buClrTx/>
              <a:buSzTx/>
              <a:buFontTx/>
              <a:buNone/>
              <a:defRPr/>
            </a:pPr>
            <a:endParaRPr kumimoji="0" lang="zh-CN" altLang="en-US" sz="1800" b="0" i="0" u="none" strike="noStrike" kern="0" cap="none" spc="0" normalizeH="0" baseline="0" noProof="0" smtClean="0">
              <a:ln>
                <a:noFill/>
              </a:ln>
              <a:solidFill>
                <a:prstClr val="white"/>
              </a:solidFill>
              <a:effectLst/>
              <a:uLnTx/>
              <a:uFillTx/>
              <a:latin typeface="Calibri" panose="020F0502020204030204"/>
              <a:ea typeface="宋体" panose="02010600030101010101" pitchFamily="2" charset="-122"/>
              <a:cs typeface="+mn-cs"/>
            </a:endParaRPr>
          </a:p>
        </p:txBody>
      </p:sp>
      <p:sp>
        <p:nvSpPr>
          <p:cNvPr id="119" name="任意多边形 118"/>
          <p:cNvSpPr/>
          <p:nvPr/>
        </p:nvSpPr>
        <p:spPr>
          <a:xfrm>
            <a:off x="2969982" y="6049616"/>
            <a:ext cx="5522271" cy="1277478"/>
          </a:xfrm>
          <a:custGeom>
            <a:avLst/>
            <a:gdLst>
              <a:gd name="connsiteX0" fmla="*/ 0 w 5521552"/>
              <a:gd name="connsiteY0" fmla="*/ 1125265 h 1277774"/>
              <a:gd name="connsiteX1" fmla="*/ 7858 w 5521552"/>
              <a:gd name="connsiteY1" fmla="*/ 1126057 h 1277774"/>
              <a:gd name="connsiteX2" fmla="*/ 7858 w 5521552"/>
              <a:gd name="connsiteY2" fmla="*/ 1277774 h 1277774"/>
              <a:gd name="connsiteX3" fmla="*/ 0 w 5521552"/>
              <a:gd name="connsiteY3" fmla="*/ 1276982 h 1277774"/>
              <a:gd name="connsiteX4" fmla="*/ 32640 w 5521552"/>
              <a:gd name="connsiteY4" fmla="*/ 0 h 1277774"/>
              <a:gd name="connsiteX5" fmla="*/ 5501591 w 5521552"/>
              <a:gd name="connsiteY5" fmla="*/ 0 h 1277774"/>
              <a:gd name="connsiteX6" fmla="*/ 5521552 w 5521552"/>
              <a:gd name="connsiteY6" fmla="*/ 2012 h 1277774"/>
              <a:gd name="connsiteX7" fmla="*/ 5521552 w 5521552"/>
              <a:gd name="connsiteY7" fmla="*/ 149955 h 1277774"/>
              <a:gd name="connsiteX8" fmla="*/ 5472887 w 5521552"/>
              <a:gd name="connsiteY8" fmla="*/ 145049 h 1277774"/>
              <a:gd name="connsiteX9" fmla="*/ 61343 w 5521552"/>
              <a:gd name="connsiteY9" fmla="*/ 145049 h 1277774"/>
              <a:gd name="connsiteX10" fmla="*/ 0 w 5521552"/>
              <a:gd name="connsiteY10" fmla="*/ 151233 h 1277774"/>
              <a:gd name="connsiteX11" fmla="*/ 0 w 5521552"/>
              <a:gd name="connsiteY11" fmla="*/ 3291 h 12777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521552" h="1277774">
                <a:moveTo>
                  <a:pt x="0" y="1125265"/>
                </a:moveTo>
                <a:lnTo>
                  <a:pt x="7858" y="1126057"/>
                </a:lnTo>
                <a:lnTo>
                  <a:pt x="7858" y="1277774"/>
                </a:lnTo>
                <a:lnTo>
                  <a:pt x="0" y="1276982"/>
                </a:lnTo>
                <a:close/>
                <a:moveTo>
                  <a:pt x="32640" y="0"/>
                </a:moveTo>
                <a:lnTo>
                  <a:pt x="5501591" y="0"/>
                </a:lnTo>
                <a:lnTo>
                  <a:pt x="5521552" y="2012"/>
                </a:lnTo>
                <a:lnTo>
                  <a:pt x="5521552" y="149955"/>
                </a:lnTo>
                <a:lnTo>
                  <a:pt x="5472887" y="145049"/>
                </a:lnTo>
                <a:lnTo>
                  <a:pt x="61343" y="145049"/>
                </a:lnTo>
                <a:lnTo>
                  <a:pt x="0" y="151233"/>
                </a:lnTo>
                <a:lnTo>
                  <a:pt x="0" y="3291"/>
                </a:lnTo>
                <a:close/>
              </a:path>
            </a:pathLst>
          </a:custGeom>
          <a:solidFill>
            <a:srgbClr val="00AF92"/>
          </a:solidFill>
          <a:ln w="25400" cap="flat" cmpd="sng" algn="ctr">
            <a:noFill/>
            <a:prstDash val="solid"/>
          </a:ln>
          <a:effectLst>
            <a:innerShdw blurRad="50800" dist="38100" dir="13500000">
              <a:prstClr val="black">
                <a:alpha val="50000"/>
              </a:prstClr>
            </a:innerShdw>
          </a:effectLst>
        </p:spPr>
        <p:txBody>
          <a:bodyPr rtlCol="0" anchor="ctr"/>
          <a:lstStyle/>
          <a:p>
            <a:pPr marL="0" marR="0" lvl="0" indent="0" algn="ctr" defTabSz="914400" eaLnBrk="1" fontAlgn="auto" latinLnBrk="0" hangingPunct="1">
              <a:lnSpc>
                <a:spcPct val="100000"/>
              </a:lnSpc>
              <a:spcBef>
                <a:spcPct val="0"/>
              </a:spcBef>
              <a:spcAft>
                <a:spcPct val="0"/>
              </a:spcAft>
              <a:buClrTx/>
              <a:buSzTx/>
              <a:buFontTx/>
              <a:buNone/>
              <a:defRPr/>
            </a:pPr>
            <a:endParaRPr kumimoji="0" lang="zh-CN" altLang="en-US" sz="1800" b="0" i="0" u="none" strike="noStrike" kern="0" cap="none" spc="0" normalizeH="0" baseline="0" noProof="0" smtClean="0">
              <a:ln>
                <a:noFill/>
              </a:ln>
              <a:solidFill>
                <a:prstClr val="white"/>
              </a:solidFill>
              <a:effectLst/>
              <a:uLnTx/>
              <a:uFillTx/>
              <a:latin typeface="Calibri" panose="020F0502020204030204"/>
              <a:ea typeface="宋体" panose="02010600030101010101" pitchFamily="2" charset="-122"/>
              <a:cs typeface="+mn-cs"/>
            </a:endParaRPr>
          </a:p>
        </p:txBody>
      </p:sp>
      <p:sp>
        <p:nvSpPr>
          <p:cNvPr id="120" name="任意多边形 119"/>
          <p:cNvSpPr/>
          <p:nvPr/>
        </p:nvSpPr>
        <p:spPr>
          <a:xfrm>
            <a:off x="2390967" y="1530818"/>
            <a:ext cx="6129846" cy="1277478"/>
          </a:xfrm>
          <a:custGeom>
            <a:avLst/>
            <a:gdLst>
              <a:gd name="connsiteX0" fmla="*/ 640136 w 6129048"/>
              <a:gd name="connsiteY0" fmla="*/ 0 h 1277774"/>
              <a:gd name="connsiteX1" fmla="*/ 6109087 w 6129048"/>
              <a:gd name="connsiteY1" fmla="*/ 0 h 1277774"/>
              <a:gd name="connsiteX2" fmla="*/ 6129048 w 6129048"/>
              <a:gd name="connsiteY2" fmla="*/ 2012 h 1277774"/>
              <a:gd name="connsiteX3" fmla="*/ 6129048 w 6129048"/>
              <a:gd name="connsiteY3" fmla="*/ 149955 h 1277774"/>
              <a:gd name="connsiteX4" fmla="*/ 6080383 w 6129048"/>
              <a:gd name="connsiteY4" fmla="*/ 145049 h 1277774"/>
              <a:gd name="connsiteX5" fmla="*/ 668839 w 6129048"/>
              <a:gd name="connsiteY5" fmla="*/ 145049 h 1277774"/>
              <a:gd name="connsiteX6" fmla="*/ 175639 w 6129048"/>
              <a:gd name="connsiteY6" fmla="*/ 638249 h 1277774"/>
              <a:gd name="connsiteX7" fmla="*/ 569442 w 6129048"/>
              <a:gd name="connsiteY7" fmla="*/ 1121429 h 1277774"/>
              <a:gd name="connsiteX8" fmla="*/ 615354 w 6129048"/>
              <a:gd name="connsiteY8" fmla="*/ 1126057 h 1277774"/>
              <a:gd name="connsiteX9" fmla="*/ 615354 w 6129048"/>
              <a:gd name="connsiteY9" fmla="*/ 1277774 h 1277774"/>
              <a:gd name="connsiteX10" fmla="*/ 511127 w 6129048"/>
              <a:gd name="connsiteY10" fmla="*/ 1267267 h 1277774"/>
              <a:gd name="connsiteX11" fmla="*/ 0 w 6129048"/>
              <a:gd name="connsiteY11" fmla="*/ 640136 h 1277774"/>
              <a:gd name="connsiteX12" fmla="*/ 640136 w 6129048"/>
              <a:gd name="connsiteY12" fmla="*/ 0 h 12777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129048" h="1277774">
                <a:moveTo>
                  <a:pt x="640136" y="0"/>
                </a:moveTo>
                <a:lnTo>
                  <a:pt x="6109087" y="0"/>
                </a:lnTo>
                <a:lnTo>
                  <a:pt x="6129048" y="2012"/>
                </a:lnTo>
                <a:lnTo>
                  <a:pt x="6129048" y="149955"/>
                </a:lnTo>
                <a:lnTo>
                  <a:pt x="6080383" y="145049"/>
                </a:lnTo>
                <a:lnTo>
                  <a:pt x="668839" y="145049"/>
                </a:lnTo>
                <a:cubicBezTo>
                  <a:pt x="396452" y="145049"/>
                  <a:pt x="175639" y="365862"/>
                  <a:pt x="175639" y="638249"/>
                </a:cubicBezTo>
                <a:cubicBezTo>
                  <a:pt x="175639" y="876588"/>
                  <a:pt x="344699" y="1075440"/>
                  <a:pt x="569442" y="1121429"/>
                </a:cubicBezTo>
                <a:lnTo>
                  <a:pt x="615354" y="1126057"/>
                </a:lnTo>
                <a:lnTo>
                  <a:pt x="615354" y="1277774"/>
                </a:lnTo>
                <a:lnTo>
                  <a:pt x="511127" y="1267267"/>
                </a:lnTo>
                <a:cubicBezTo>
                  <a:pt x="219428" y="1207576"/>
                  <a:pt x="0" y="949481"/>
                  <a:pt x="0" y="640136"/>
                </a:cubicBezTo>
                <a:cubicBezTo>
                  <a:pt x="0" y="286599"/>
                  <a:pt x="286599" y="0"/>
                  <a:pt x="640136" y="0"/>
                </a:cubicBezTo>
                <a:close/>
              </a:path>
            </a:pathLst>
          </a:custGeom>
          <a:solidFill>
            <a:srgbClr val="FFB850"/>
          </a:solidFill>
          <a:ln w="25400" cap="flat" cmpd="sng" algn="ctr">
            <a:noFill/>
            <a:prstDash val="solid"/>
          </a:ln>
          <a:effectLst>
            <a:innerShdw blurRad="50800" dist="38100" dir="13500000">
              <a:prstClr val="black">
                <a:alpha val="50000"/>
              </a:prstClr>
            </a:innerShdw>
          </a:effectLst>
        </p:spPr>
        <p:txBody>
          <a:bodyPr rtlCol="0" anchor="ctr"/>
          <a:lstStyle/>
          <a:p>
            <a:pPr marL="0" marR="0" lvl="0" indent="0" algn="ctr" defTabSz="914400" eaLnBrk="1" fontAlgn="auto" latinLnBrk="0" hangingPunct="1">
              <a:lnSpc>
                <a:spcPct val="100000"/>
              </a:lnSpc>
              <a:spcBef>
                <a:spcPct val="0"/>
              </a:spcBef>
              <a:spcAft>
                <a:spcPct val="0"/>
              </a:spcAft>
              <a:buClrTx/>
              <a:buSzTx/>
              <a:buFontTx/>
              <a:buNone/>
              <a:defRPr/>
            </a:pPr>
            <a:endParaRPr kumimoji="0" lang="zh-CN" altLang="en-US" sz="1800" b="0" i="0" u="none" strike="noStrike" kern="0" cap="none" spc="0" normalizeH="0" baseline="0" noProof="0" smtClean="0">
              <a:ln>
                <a:noFill/>
              </a:ln>
              <a:solidFill>
                <a:prstClr val="white"/>
              </a:solidFill>
              <a:effectLst/>
              <a:uLnTx/>
              <a:uFillTx/>
              <a:latin typeface="Calibri" panose="020F0502020204030204"/>
              <a:ea typeface="宋体" panose="02010600030101010101" pitchFamily="2" charset="-122"/>
              <a:cs typeface="+mn-cs"/>
            </a:endParaRPr>
          </a:p>
        </p:txBody>
      </p:sp>
      <p:grpSp>
        <p:nvGrpSpPr>
          <p:cNvPr id="121" name="组合 120"/>
          <p:cNvGrpSpPr/>
          <p:nvPr/>
        </p:nvGrpSpPr>
        <p:grpSpPr>
          <a:xfrm>
            <a:off x="7796267" y="2175541"/>
            <a:ext cx="1852444" cy="3189296"/>
            <a:chOff x="5005992" y="4250111"/>
            <a:chExt cx="1852203" cy="3190034"/>
          </a:xfrm>
        </p:grpSpPr>
        <p:grpSp>
          <p:nvGrpSpPr>
            <p:cNvPr id="122" name="组合 121"/>
            <p:cNvGrpSpPr/>
            <p:nvPr/>
          </p:nvGrpSpPr>
          <p:grpSpPr>
            <a:xfrm>
              <a:off x="5005992" y="4250111"/>
              <a:ext cx="1852203" cy="3190034"/>
              <a:chOff x="2082059" y="3844831"/>
              <a:chExt cx="1852203" cy="3190034"/>
            </a:xfrm>
          </p:grpSpPr>
          <p:grpSp>
            <p:nvGrpSpPr>
              <p:cNvPr id="127" name="组合 126"/>
              <p:cNvGrpSpPr/>
              <p:nvPr/>
            </p:nvGrpSpPr>
            <p:grpSpPr>
              <a:xfrm>
                <a:off x="2082059" y="3844831"/>
                <a:ext cx="1852203" cy="3190034"/>
                <a:chOff x="2689225" y="814470"/>
                <a:chExt cx="2591963" cy="4464121"/>
              </a:xfrm>
            </p:grpSpPr>
            <p:sp>
              <p:nvSpPr>
                <p:cNvPr id="131" name="任意多边形 130"/>
                <p:cNvSpPr/>
                <p:nvPr/>
              </p:nvSpPr>
              <p:spPr>
                <a:xfrm rot="2700000">
                  <a:off x="2013033" y="2010436"/>
                  <a:ext cx="4464121" cy="2072189"/>
                </a:xfrm>
                <a:custGeom>
                  <a:avLst/>
                  <a:gdLst>
                    <a:gd name="connsiteX0" fmla="*/ 776171 w 2969868"/>
                    <a:gd name="connsiteY0" fmla="*/ 0 h 1494000"/>
                    <a:gd name="connsiteX1" fmla="*/ 2233868 w 2969868"/>
                    <a:gd name="connsiteY1" fmla="*/ 0 h 1494000"/>
                    <a:gd name="connsiteX2" fmla="*/ 2233867 w 2969868"/>
                    <a:gd name="connsiteY2" fmla="*/ 1494000 h 1494000"/>
                    <a:gd name="connsiteX3" fmla="*/ 0 w 2969868"/>
                    <a:gd name="connsiteY3" fmla="*/ 1494000 h 1494000"/>
                    <a:gd name="connsiteX4" fmla="*/ 0 w 2969868"/>
                    <a:gd name="connsiteY4" fmla="*/ 1461258 h 1494000"/>
                    <a:gd name="connsiteX5" fmla="*/ 776172 w 2969868"/>
                    <a:gd name="connsiteY5" fmla="*/ 1461258 h 149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69868" h="1494000">
                      <a:moveTo>
                        <a:pt x="776171" y="0"/>
                      </a:moveTo>
                      <a:lnTo>
                        <a:pt x="2233868" y="0"/>
                      </a:lnTo>
                      <a:cubicBezTo>
                        <a:pt x="3232538" y="23721"/>
                        <a:pt x="3197712" y="1487845"/>
                        <a:pt x="2233867" y="1494000"/>
                      </a:cubicBezTo>
                      <a:lnTo>
                        <a:pt x="0" y="1494000"/>
                      </a:lnTo>
                      <a:lnTo>
                        <a:pt x="0" y="1461258"/>
                      </a:lnTo>
                      <a:lnTo>
                        <a:pt x="776172" y="1461258"/>
                      </a:lnTo>
                      <a:close/>
                    </a:path>
                  </a:pathLst>
                </a:custGeom>
                <a:gradFill>
                  <a:gsLst>
                    <a:gs pos="67000">
                      <a:sysClr val="window" lastClr="FFFFFF">
                        <a:lumMod val="65000"/>
                        <a:alpha val="29000"/>
                      </a:sysClr>
                    </a:gs>
                    <a:gs pos="0">
                      <a:sysClr val="windowText" lastClr="000000"/>
                    </a:gs>
                    <a:gs pos="100000">
                      <a:sysClr val="window" lastClr="FFFFFF">
                        <a:lumMod val="95000"/>
                        <a:alpha val="0"/>
                      </a:sysClr>
                    </a:gs>
                  </a:gsLst>
                  <a:lin ang="0" scaled="0"/>
                </a:gradFill>
                <a:ln w="25400" cap="flat" cmpd="sng" algn="ctr">
                  <a:noFill/>
                  <a:prstDash val="solid"/>
                </a:ln>
                <a:effectLst>
                  <a:softEdge rad="101600"/>
                </a:effectLst>
              </p:spPr>
              <p:txBody>
                <a:bodyPr rtlCol="0" anchor="ctr"/>
                <a:lstStyle/>
                <a:p>
                  <a:pPr marL="0" marR="0" lvl="0" indent="0" algn="ctr" defTabSz="914400" eaLnBrk="1" fontAlgn="auto" latinLnBrk="0" hangingPunct="1">
                    <a:lnSpc>
                      <a:spcPct val="100000"/>
                    </a:lnSpc>
                    <a:spcBef>
                      <a:spcPct val="0"/>
                    </a:spcBef>
                    <a:spcAft>
                      <a:spcPct val="0"/>
                    </a:spcAft>
                    <a:buClrTx/>
                    <a:buSzTx/>
                    <a:buFontTx/>
                    <a:buNone/>
                    <a:defRPr/>
                  </a:pPr>
                  <a:endParaRPr kumimoji="0" lang="zh-CN" altLang="en-US" sz="1800" b="0" i="0" u="none" strike="noStrike" kern="0" cap="none" spc="0" normalizeH="0" baseline="0" noProof="0" smtClean="0">
                    <a:ln>
                      <a:noFill/>
                    </a:ln>
                    <a:solidFill>
                      <a:prstClr val="white"/>
                    </a:solidFill>
                    <a:effectLst/>
                    <a:uLnTx/>
                    <a:uFillTx/>
                    <a:latin typeface="Calibri" panose="020F0502020204030204"/>
                    <a:ea typeface="宋体" panose="02010600030101010101" pitchFamily="2" charset="-122"/>
                    <a:cs typeface="+mn-cs"/>
                  </a:endParaRPr>
                </a:p>
              </p:txBody>
            </p:sp>
            <p:sp>
              <p:nvSpPr>
                <p:cNvPr id="132" name="椭圆 131"/>
                <p:cNvSpPr/>
                <p:nvPr/>
              </p:nvSpPr>
              <p:spPr>
                <a:xfrm>
                  <a:off x="2689225" y="1488621"/>
                  <a:ext cx="1791608" cy="1791608"/>
                </a:xfrm>
                <a:prstGeom prst="ellipse">
                  <a:avLst/>
                </a:prstGeom>
                <a:gradFill>
                  <a:gsLst>
                    <a:gs pos="0">
                      <a:sysClr val="window" lastClr="FFFFFF">
                        <a:lumMod val="65000"/>
                      </a:sysClr>
                    </a:gs>
                    <a:gs pos="100000">
                      <a:sysClr val="window" lastClr="FFFFFF">
                        <a:lumMod val="95000"/>
                      </a:sysClr>
                    </a:gs>
                  </a:gsLst>
                  <a:lin ang="2700000" scaled="1"/>
                </a:gradFill>
                <a:ln w="25400" cap="flat" cmpd="sng" algn="ctr">
                  <a:gradFill flip="none" rotWithShape="1">
                    <a:gsLst>
                      <a:gs pos="0">
                        <a:sysClr val="window" lastClr="FFFFFF"/>
                      </a:gs>
                      <a:gs pos="100000">
                        <a:sysClr val="window" lastClr="FFFFFF">
                          <a:lumMod val="65000"/>
                        </a:sysClr>
                      </a:gs>
                    </a:gsLst>
                    <a:lin ang="2700000" scaled="1"/>
                  </a:gradFill>
                  <a:prstDash val="solid"/>
                </a:ln>
                <a:effectLst>
                  <a:outerShdw blurRad="622300" dist="215900" dir="2700000" algn="tl" rotWithShape="0">
                    <a:prstClr val="black">
                      <a:alpha val="24000"/>
                    </a:prstClr>
                  </a:outerShdw>
                </a:effectLst>
              </p:spPr>
              <p:txBody>
                <a:bodyPr rtlCol="0" anchor="ctr"/>
                <a:lstStyle/>
                <a:p>
                  <a:pPr marL="0" marR="0" lvl="0" indent="0" algn="ctr" defTabSz="914400" eaLnBrk="1" fontAlgn="auto" latinLnBrk="0" hangingPunct="1">
                    <a:lnSpc>
                      <a:spcPct val="100000"/>
                    </a:lnSpc>
                    <a:spcBef>
                      <a:spcPct val="0"/>
                    </a:spcBef>
                    <a:spcAft>
                      <a:spcPct val="0"/>
                    </a:spcAft>
                    <a:buClrTx/>
                    <a:buSzTx/>
                    <a:buFontTx/>
                    <a:buNone/>
                    <a:defRPr/>
                  </a:pPr>
                  <a:endParaRPr kumimoji="0" lang="zh-CN" altLang="en-US" sz="1800" b="0" i="0" u="none" strike="noStrike" kern="0" cap="none" spc="0" normalizeH="0" baseline="0" noProof="0" smtClean="0">
                    <a:ln>
                      <a:noFill/>
                    </a:ln>
                    <a:solidFill>
                      <a:prstClr val="white"/>
                    </a:solidFill>
                    <a:effectLst/>
                    <a:uLnTx/>
                    <a:uFillTx/>
                    <a:latin typeface="Calibri" panose="020F0502020204030204"/>
                    <a:ea typeface="宋体" panose="02010600030101010101" pitchFamily="2" charset="-122"/>
                    <a:cs typeface="+mn-cs"/>
                  </a:endParaRPr>
                </a:p>
              </p:txBody>
            </p:sp>
          </p:grpSp>
          <p:grpSp>
            <p:nvGrpSpPr>
              <p:cNvPr id="128" name="组合 127"/>
              <p:cNvGrpSpPr/>
              <p:nvPr/>
            </p:nvGrpSpPr>
            <p:grpSpPr>
              <a:xfrm>
                <a:off x="2220839" y="4115429"/>
                <a:ext cx="1431499" cy="2455353"/>
                <a:chOff x="2689225" y="825137"/>
                <a:chExt cx="2602631" cy="4464121"/>
              </a:xfrm>
            </p:grpSpPr>
            <p:sp>
              <p:nvSpPr>
                <p:cNvPr id="129" name="任意多边形 128"/>
                <p:cNvSpPr/>
                <p:nvPr/>
              </p:nvSpPr>
              <p:spPr>
                <a:xfrm rot="2700000">
                  <a:off x="2023698" y="2021101"/>
                  <a:ext cx="4464121" cy="2072194"/>
                </a:xfrm>
                <a:custGeom>
                  <a:avLst/>
                  <a:gdLst>
                    <a:gd name="connsiteX0" fmla="*/ 776171 w 2969868"/>
                    <a:gd name="connsiteY0" fmla="*/ 0 h 1494000"/>
                    <a:gd name="connsiteX1" fmla="*/ 2233868 w 2969868"/>
                    <a:gd name="connsiteY1" fmla="*/ 0 h 1494000"/>
                    <a:gd name="connsiteX2" fmla="*/ 2233867 w 2969868"/>
                    <a:gd name="connsiteY2" fmla="*/ 1494000 h 1494000"/>
                    <a:gd name="connsiteX3" fmla="*/ 0 w 2969868"/>
                    <a:gd name="connsiteY3" fmla="*/ 1494000 h 1494000"/>
                    <a:gd name="connsiteX4" fmla="*/ 0 w 2969868"/>
                    <a:gd name="connsiteY4" fmla="*/ 1461258 h 1494000"/>
                    <a:gd name="connsiteX5" fmla="*/ 776172 w 2969868"/>
                    <a:gd name="connsiteY5" fmla="*/ 1461258 h 149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69868" h="1494000">
                      <a:moveTo>
                        <a:pt x="776171" y="0"/>
                      </a:moveTo>
                      <a:lnTo>
                        <a:pt x="2233868" y="0"/>
                      </a:lnTo>
                      <a:cubicBezTo>
                        <a:pt x="3232538" y="23721"/>
                        <a:pt x="3197712" y="1487845"/>
                        <a:pt x="2233867" y="1494000"/>
                      </a:cubicBezTo>
                      <a:lnTo>
                        <a:pt x="0" y="1494000"/>
                      </a:lnTo>
                      <a:lnTo>
                        <a:pt x="0" y="1461258"/>
                      </a:lnTo>
                      <a:lnTo>
                        <a:pt x="776172" y="1461258"/>
                      </a:lnTo>
                      <a:close/>
                    </a:path>
                  </a:pathLst>
                </a:custGeom>
                <a:gradFill>
                  <a:gsLst>
                    <a:gs pos="67000">
                      <a:sysClr val="window" lastClr="FFFFFF">
                        <a:lumMod val="65000"/>
                        <a:alpha val="29000"/>
                      </a:sysClr>
                    </a:gs>
                    <a:gs pos="0">
                      <a:sysClr val="windowText" lastClr="000000"/>
                    </a:gs>
                    <a:gs pos="100000">
                      <a:sysClr val="window" lastClr="FFFFFF">
                        <a:lumMod val="95000"/>
                        <a:alpha val="0"/>
                      </a:sysClr>
                    </a:gs>
                  </a:gsLst>
                  <a:lin ang="0" scaled="0"/>
                </a:gradFill>
                <a:ln w="25400" cap="flat" cmpd="sng" algn="ctr">
                  <a:noFill/>
                  <a:prstDash val="solid"/>
                </a:ln>
                <a:effectLst>
                  <a:softEdge rad="76200"/>
                </a:effectLst>
              </p:spPr>
              <p:txBody>
                <a:bodyPr rtlCol="0" anchor="ctr"/>
                <a:lstStyle/>
                <a:p>
                  <a:pPr marL="0" marR="0" lvl="0" indent="0" algn="ctr" defTabSz="914400" eaLnBrk="1" fontAlgn="auto" latinLnBrk="0" hangingPunct="1">
                    <a:lnSpc>
                      <a:spcPct val="100000"/>
                    </a:lnSpc>
                    <a:spcBef>
                      <a:spcPct val="0"/>
                    </a:spcBef>
                    <a:spcAft>
                      <a:spcPct val="0"/>
                    </a:spcAft>
                    <a:buClrTx/>
                    <a:buSzTx/>
                    <a:buFontTx/>
                    <a:buNone/>
                    <a:defRPr/>
                  </a:pPr>
                  <a:endParaRPr kumimoji="0" lang="zh-CN" altLang="en-US" sz="1800" b="0" i="0" u="none" strike="noStrike" kern="0" cap="none" spc="0" normalizeH="0" baseline="0" noProof="0" smtClean="0">
                    <a:ln>
                      <a:noFill/>
                    </a:ln>
                    <a:solidFill>
                      <a:prstClr val="white"/>
                    </a:solidFill>
                    <a:effectLst/>
                    <a:uLnTx/>
                    <a:uFillTx/>
                    <a:latin typeface="Calibri" panose="020F0502020204030204"/>
                    <a:ea typeface="宋体" panose="02010600030101010101" pitchFamily="2" charset="-122"/>
                    <a:cs typeface="+mn-cs"/>
                  </a:endParaRPr>
                </a:p>
              </p:txBody>
            </p:sp>
            <p:sp>
              <p:nvSpPr>
                <p:cNvPr id="130" name="椭圆 129"/>
                <p:cNvSpPr/>
                <p:nvPr/>
              </p:nvSpPr>
              <p:spPr>
                <a:xfrm>
                  <a:off x="2689225" y="1488621"/>
                  <a:ext cx="1791608" cy="1791608"/>
                </a:xfrm>
                <a:prstGeom prst="ellipse">
                  <a:avLst/>
                </a:prstGeom>
                <a:gradFill>
                  <a:gsLst>
                    <a:gs pos="0">
                      <a:sysClr val="window" lastClr="FFFFFF">
                        <a:lumMod val="65000"/>
                      </a:sysClr>
                    </a:gs>
                    <a:gs pos="100000">
                      <a:sysClr val="window" lastClr="FFFFFF">
                        <a:lumMod val="95000"/>
                      </a:sysClr>
                    </a:gs>
                  </a:gsLst>
                  <a:lin ang="2700000" scaled="1"/>
                </a:gradFill>
                <a:ln w="25400" cap="flat" cmpd="sng" algn="ctr">
                  <a:gradFill flip="none" rotWithShape="1">
                    <a:gsLst>
                      <a:gs pos="0">
                        <a:sysClr val="window" lastClr="FFFFFF"/>
                      </a:gs>
                      <a:gs pos="100000">
                        <a:sysClr val="window" lastClr="FFFFFF">
                          <a:lumMod val="65000"/>
                        </a:sysClr>
                      </a:gs>
                    </a:gsLst>
                    <a:lin ang="2700000" scaled="1"/>
                  </a:gradFill>
                  <a:prstDash val="solid"/>
                </a:ln>
                <a:effectLst>
                  <a:outerShdw blurRad="622300" dist="215900" dir="2700000" algn="tl" rotWithShape="0">
                    <a:prstClr val="black">
                      <a:alpha val="24000"/>
                    </a:prstClr>
                  </a:outerShdw>
                </a:effectLst>
              </p:spPr>
              <p:txBody>
                <a:bodyPr rtlCol="0" anchor="ctr"/>
                <a:lstStyle/>
                <a:p>
                  <a:pPr marL="0" marR="0" lvl="0" indent="0" algn="ctr" defTabSz="914400" eaLnBrk="1" fontAlgn="auto" latinLnBrk="0" hangingPunct="1">
                    <a:lnSpc>
                      <a:spcPct val="100000"/>
                    </a:lnSpc>
                    <a:spcBef>
                      <a:spcPct val="0"/>
                    </a:spcBef>
                    <a:spcAft>
                      <a:spcPct val="0"/>
                    </a:spcAft>
                    <a:buClrTx/>
                    <a:buSzTx/>
                    <a:buFontTx/>
                    <a:buNone/>
                    <a:defRPr/>
                  </a:pPr>
                  <a:endParaRPr kumimoji="0" lang="zh-CN" altLang="en-US" sz="1800" b="0" i="0" u="none" strike="noStrike" kern="0" cap="none" spc="0" normalizeH="0" baseline="0" noProof="0" smtClean="0">
                    <a:ln>
                      <a:noFill/>
                    </a:ln>
                    <a:solidFill>
                      <a:prstClr val="white"/>
                    </a:solidFill>
                    <a:effectLst/>
                    <a:uLnTx/>
                    <a:uFillTx/>
                    <a:latin typeface="Calibri" panose="020F0502020204030204"/>
                    <a:ea typeface="宋体" panose="02010600030101010101" pitchFamily="2" charset="-122"/>
                    <a:cs typeface="+mn-cs"/>
                  </a:endParaRPr>
                </a:p>
              </p:txBody>
            </p:sp>
          </p:grpSp>
        </p:grpSp>
        <p:grpSp>
          <p:nvGrpSpPr>
            <p:cNvPr id="123" name="Group 11"/>
            <p:cNvGrpSpPr>
              <a:grpSpLocks noChangeAspect="1"/>
            </p:cNvGrpSpPr>
            <p:nvPr/>
          </p:nvGrpSpPr>
          <p:grpSpPr>
            <a:xfrm>
              <a:off x="5357694" y="5111288"/>
              <a:ext cx="599139" cy="520781"/>
              <a:chOff x="4838" y="1902"/>
              <a:chExt cx="497" cy="432"/>
            </a:xfrm>
            <a:solidFill>
              <a:sysClr val="windowText" lastClr="000000">
                <a:lumMod val="50000"/>
                <a:lumOff val="50000"/>
              </a:sysClr>
            </a:solidFill>
          </p:grpSpPr>
          <p:sp>
            <p:nvSpPr>
              <p:cNvPr id="124" name="Freeform 12"/>
              <p:cNvSpPr>
                <a:spLocks noEditPoints="1"/>
              </p:cNvSpPr>
              <p:nvPr/>
            </p:nvSpPr>
            <p:spPr bwMode="auto">
              <a:xfrm>
                <a:off x="5001" y="1999"/>
                <a:ext cx="334" cy="335"/>
              </a:xfrm>
              <a:custGeom>
                <a:avLst/>
                <a:gdLst>
                  <a:gd name="T0" fmla="*/ 9 w 80"/>
                  <a:gd name="T1" fmla="*/ 19 h 80"/>
                  <a:gd name="T2" fmla="*/ 10 w 80"/>
                  <a:gd name="T3" fmla="*/ 26 h 80"/>
                  <a:gd name="T4" fmla="*/ 5 w 80"/>
                  <a:gd name="T5" fmla="*/ 27 h 80"/>
                  <a:gd name="T6" fmla="*/ 0 w 80"/>
                  <a:gd name="T7" fmla="*/ 31 h 80"/>
                  <a:gd name="T8" fmla="*/ 3 w 80"/>
                  <a:gd name="T9" fmla="*/ 37 h 80"/>
                  <a:gd name="T10" fmla="*/ 7 w 80"/>
                  <a:gd name="T11" fmla="*/ 42 h 80"/>
                  <a:gd name="T12" fmla="*/ 3 w 80"/>
                  <a:gd name="T13" fmla="*/ 46 h 80"/>
                  <a:gd name="T14" fmla="*/ 1 w 80"/>
                  <a:gd name="T15" fmla="*/ 52 h 80"/>
                  <a:gd name="T16" fmla="*/ 7 w 80"/>
                  <a:gd name="T17" fmla="*/ 56 h 80"/>
                  <a:gd name="T18" fmla="*/ 11 w 80"/>
                  <a:gd name="T19" fmla="*/ 57 h 80"/>
                  <a:gd name="T20" fmla="*/ 11 w 80"/>
                  <a:gd name="T21" fmla="*/ 63 h 80"/>
                  <a:gd name="T22" fmla="*/ 13 w 80"/>
                  <a:gd name="T23" fmla="*/ 70 h 80"/>
                  <a:gd name="T24" fmla="*/ 19 w 80"/>
                  <a:gd name="T25" fmla="*/ 70 h 80"/>
                  <a:gd name="T26" fmla="*/ 25 w 80"/>
                  <a:gd name="T27" fmla="*/ 70 h 80"/>
                  <a:gd name="T28" fmla="*/ 27 w 80"/>
                  <a:gd name="T29" fmla="*/ 74 h 80"/>
                  <a:gd name="T30" fmla="*/ 31 w 80"/>
                  <a:gd name="T31" fmla="*/ 79 h 80"/>
                  <a:gd name="T32" fmla="*/ 37 w 80"/>
                  <a:gd name="T33" fmla="*/ 76 h 80"/>
                  <a:gd name="T34" fmla="*/ 42 w 80"/>
                  <a:gd name="T35" fmla="*/ 73 h 80"/>
                  <a:gd name="T36" fmla="*/ 46 w 80"/>
                  <a:gd name="T37" fmla="*/ 76 h 80"/>
                  <a:gd name="T38" fmla="*/ 52 w 80"/>
                  <a:gd name="T39" fmla="*/ 78 h 80"/>
                  <a:gd name="T40" fmla="*/ 56 w 80"/>
                  <a:gd name="T41" fmla="*/ 73 h 80"/>
                  <a:gd name="T42" fmla="*/ 58 w 80"/>
                  <a:gd name="T43" fmla="*/ 67 h 80"/>
                  <a:gd name="T44" fmla="*/ 63 w 80"/>
                  <a:gd name="T45" fmla="*/ 68 h 80"/>
                  <a:gd name="T46" fmla="*/ 69 w 80"/>
                  <a:gd name="T47" fmla="*/ 67 h 80"/>
                  <a:gd name="T48" fmla="*/ 70 w 80"/>
                  <a:gd name="T49" fmla="*/ 60 h 80"/>
                  <a:gd name="T50" fmla="*/ 69 w 80"/>
                  <a:gd name="T51" fmla="*/ 54 h 80"/>
                  <a:gd name="T52" fmla="*/ 74 w 80"/>
                  <a:gd name="T53" fmla="*/ 53 h 80"/>
                  <a:gd name="T54" fmla="*/ 79 w 80"/>
                  <a:gd name="T55" fmla="*/ 48 h 80"/>
                  <a:gd name="T56" fmla="*/ 76 w 80"/>
                  <a:gd name="T57" fmla="*/ 42 h 80"/>
                  <a:gd name="T58" fmla="*/ 72 w 80"/>
                  <a:gd name="T59" fmla="*/ 37 h 80"/>
                  <a:gd name="T60" fmla="*/ 76 w 80"/>
                  <a:gd name="T61" fmla="*/ 34 h 80"/>
                  <a:gd name="T62" fmla="*/ 78 w 80"/>
                  <a:gd name="T63" fmla="*/ 27 h 80"/>
                  <a:gd name="T64" fmla="*/ 73 w 80"/>
                  <a:gd name="T65" fmla="*/ 24 h 80"/>
                  <a:gd name="T66" fmla="*/ 67 w 80"/>
                  <a:gd name="T67" fmla="*/ 21 h 80"/>
                  <a:gd name="T68" fmla="*/ 68 w 80"/>
                  <a:gd name="T69" fmla="*/ 16 h 80"/>
                  <a:gd name="T70" fmla="*/ 67 w 80"/>
                  <a:gd name="T71" fmla="*/ 10 h 80"/>
                  <a:gd name="T72" fmla="*/ 60 w 80"/>
                  <a:gd name="T73" fmla="*/ 9 h 80"/>
                  <a:gd name="T74" fmla="*/ 54 w 80"/>
                  <a:gd name="T75" fmla="*/ 10 h 80"/>
                  <a:gd name="T76" fmla="*/ 52 w 80"/>
                  <a:gd name="T77" fmla="*/ 5 h 80"/>
                  <a:gd name="T78" fmla="*/ 48 w 80"/>
                  <a:gd name="T79" fmla="*/ 0 h 80"/>
                  <a:gd name="T80" fmla="*/ 42 w 80"/>
                  <a:gd name="T81" fmla="*/ 3 h 80"/>
                  <a:gd name="T82" fmla="*/ 37 w 80"/>
                  <a:gd name="T83" fmla="*/ 7 h 80"/>
                  <a:gd name="T84" fmla="*/ 33 w 80"/>
                  <a:gd name="T85" fmla="*/ 3 h 80"/>
                  <a:gd name="T86" fmla="*/ 27 w 80"/>
                  <a:gd name="T87" fmla="*/ 1 h 80"/>
                  <a:gd name="T88" fmla="*/ 23 w 80"/>
                  <a:gd name="T89" fmla="*/ 7 h 80"/>
                  <a:gd name="T90" fmla="*/ 21 w 80"/>
                  <a:gd name="T91" fmla="*/ 13 h 80"/>
                  <a:gd name="T92" fmla="*/ 16 w 80"/>
                  <a:gd name="T93" fmla="*/ 11 h 80"/>
                  <a:gd name="T94" fmla="*/ 10 w 80"/>
                  <a:gd name="T95" fmla="*/ 13 h 80"/>
                  <a:gd name="T96" fmla="*/ 9 w 80"/>
                  <a:gd name="T97" fmla="*/ 19 h 80"/>
                  <a:gd name="T98" fmla="*/ 32 w 80"/>
                  <a:gd name="T99" fmla="*/ 18 h 80"/>
                  <a:gd name="T100" fmla="*/ 62 w 80"/>
                  <a:gd name="T101" fmla="*/ 33 h 80"/>
                  <a:gd name="T102" fmla="*/ 47 w 80"/>
                  <a:gd name="T103" fmla="*/ 62 h 80"/>
                  <a:gd name="T104" fmla="*/ 18 w 80"/>
                  <a:gd name="T105" fmla="*/ 47 h 80"/>
                  <a:gd name="T106" fmla="*/ 32 w 80"/>
                  <a:gd name="T107" fmla="*/ 18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80" h="80">
                    <a:moveTo>
                      <a:pt x="9" y="19"/>
                    </a:moveTo>
                    <a:cubicBezTo>
                      <a:pt x="11" y="21"/>
                      <a:pt x="10" y="25"/>
                      <a:pt x="10" y="26"/>
                    </a:cubicBezTo>
                    <a:cubicBezTo>
                      <a:pt x="9" y="27"/>
                      <a:pt x="7" y="27"/>
                      <a:pt x="5" y="27"/>
                    </a:cubicBezTo>
                    <a:cubicBezTo>
                      <a:pt x="3" y="26"/>
                      <a:pt x="1" y="28"/>
                      <a:pt x="0" y="31"/>
                    </a:cubicBezTo>
                    <a:cubicBezTo>
                      <a:pt x="0" y="34"/>
                      <a:pt x="1" y="37"/>
                      <a:pt x="3" y="37"/>
                    </a:cubicBezTo>
                    <a:cubicBezTo>
                      <a:pt x="5" y="38"/>
                      <a:pt x="7" y="41"/>
                      <a:pt x="7" y="42"/>
                    </a:cubicBezTo>
                    <a:cubicBezTo>
                      <a:pt x="7" y="44"/>
                      <a:pt x="5" y="45"/>
                      <a:pt x="3" y="46"/>
                    </a:cubicBezTo>
                    <a:cubicBezTo>
                      <a:pt x="1" y="47"/>
                      <a:pt x="0" y="49"/>
                      <a:pt x="1" y="52"/>
                    </a:cubicBezTo>
                    <a:cubicBezTo>
                      <a:pt x="2" y="55"/>
                      <a:pt x="4" y="57"/>
                      <a:pt x="7" y="56"/>
                    </a:cubicBezTo>
                    <a:cubicBezTo>
                      <a:pt x="9" y="55"/>
                      <a:pt x="11" y="56"/>
                      <a:pt x="11" y="57"/>
                    </a:cubicBezTo>
                    <a:cubicBezTo>
                      <a:pt x="12" y="58"/>
                      <a:pt x="13" y="62"/>
                      <a:pt x="11" y="63"/>
                    </a:cubicBezTo>
                    <a:cubicBezTo>
                      <a:pt x="10" y="65"/>
                      <a:pt x="10" y="68"/>
                      <a:pt x="13" y="70"/>
                    </a:cubicBezTo>
                    <a:cubicBezTo>
                      <a:pt x="15" y="72"/>
                      <a:pt x="18" y="72"/>
                      <a:pt x="19" y="70"/>
                    </a:cubicBezTo>
                    <a:cubicBezTo>
                      <a:pt x="20" y="69"/>
                      <a:pt x="24" y="69"/>
                      <a:pt x="25" y="70"/>
                    </a:cubicBezTo>
                    <a:cubicBezTo>
                      <a:pt x="27" y="70"/>
                      <a:pt x="27" y="72"/>
                      <a:pt x="27" y="74"/>
                    </a:cubicBezTo>
                    <a:cubicBezTo>
                      <a:pt x="26" y="76"/>
                      <a:pt x="28" y="78"/>
                      <a:pt x="31" y="79"/>
                    </a:cubicBezTo>
                    <a:cubicBezTo>
                      <a:pt x="34" y="80"/>
                      <a:pt x="37" y="79"/>
                      <a:pt x="37" y="76"/>
                    </a:cubicBezTo>
                    <a:cubicBezTo>
                      <a:pt x="37" y="74"/>
                      <a:pt x="41" y="73"/>
                      <a:pt x="42" y="73"/>
                    </a:cubicBezTo>
                    <a:cubicBezTo>
                      <a:pt x="43" y="72"/>
                      <a:pt x="45" y="74"/>
                      <a:pt x="46" y="76"/>
                    </a:cubicBezTo>
                    <a:cubicBezTo>
                      <a:pt x="46" y="78"/>
                      <a:pt x="49" y="79"/>
                      <a:pt x="52" y="78"/>
                    </a:cubicBezTo>
                    <a:cubicBezTo>
                      <a:pt x="55" y="77"/>
                      <a:pt x="56" y="75"/>
                      <a:pt x="56" y="73"/>
                    </a:cubicBezTo>
                    <a:cubicBezTo>
                      <a:pt x="55" y="71"/>
                      <a:pt x="57" y="68"/>
                      <a:pt x="58" y="67"/>
                    </a:cubicBezTo>
                    <a:cubicBezTo>
                      <a:pt x="59" y="66"/>
                      <a:pt x="61" y="67"/>
                      <a:pt x="63" y="68"/>
                    </a:cubicBezTo>
                    <a:cubicBezTo>
                      <a:pt x="65" y="70"/>
                      <a:pt x="67" y="69"/>
                      <a:pt x="69" y="67"/>
                    </a:cubicBezTo>
                    <a:cubicBezTo>
                      <a:pt x="71" y="65"/>
                      <a:pt x="72" y="62"/>
                      <a:pt x="70" y="60"/>
                    </a:cubicBezTo>
                    <a:cubicBezTo>
                      <a:pt x="69" y="59"/>
                      <a:pt x="69" y="55"/>
                      <a:pt x="69" y="54"/>
                    </a:cubicBezTo>
                    <a:cubicBezTo>
                      <a:pt x="70" y="53"/>
                      <a:pt x="72" y="52"/>
                      <a:pt x="74" y="53"/>
                    </a:cubicBezTo>
                    <a:cubicBezTo>
                      <a:pt x="76" y="53"/>
                      <a:pt x="78" y="51"/>
                      <a:pt x="79" y="48"/>
                    </a:cubicBezTo>
                    <a:cubicBezTo>
                      <a:pt x="80" y="45"/>
                      <a:pt x="78" y="43"/>
                      <a:pt x="76" y="42"/>
                    </a:cubicBezTo>
                    <a:cubicBezTo>
                      <a:pt x="74" y="42"/>
                      <a:pt x="72" y="38"/>
                      <a:pt x="72" y="37"/>
                    </a:cubicBezTo>
                    <a:cubicBezTo>
                      <a:pt x="72" y="36"/>
                      <a:pt x="74" y="34"/>
                      <a:pt x="76" y="34"/>
                    </a:cubicBezTo>
                    <a:cubicBezTo>
                      <a:pt x="78" y="33"/>
                      <a:pt x="79" y="30"/>
                      <a:pt x="78" y="27"/>
                    </a:cubicBezTo>
                    <a:cubicBezTo>
                      <a:pt x="77" y="25"/>
                      <a:pt x="75" y="23"/>
                      <a:pt x="73" y="24"/>
                    </a:cubicBezTo>
                    <a:cubicBezTo>
                      <a:pt x="71" y="24"/>
                      <a:pt x="67" y="22"/>
                      <a:pt x="67" y="21"/>
                    </a:cubicBezTo>
                    <a:cubicBezTo>
                      <a:pt x="66" y="20"/>
                      <a:pt x="66" y="18"/>
                      <a:pt x="68" y="16"/>
                    </a:cubicBezTo>
                    <a:cubicBezTo>
                      <a:pt x="69" y="15"/>
                      <a:pt x="69" y="12"/>
                      <a:pt x="67" y="10"/>
                    </a:cubicBezTo>
                    <a:cubicBezTo>
                      <a:pt x="64" y="8"/>
                      <a:pt x="61" y="8"/>
                      <a:pt x="60" y="9"/>
                    </a:cubicBezTo>
                    <a:cubicBezTo>
                      <a:pt x="59" y="11"/>
                      <a:pt x="55" y="10"/>
                      <a:pt x="54" y="10"/>
                    </a:cubicBezTo>
                    <a:cubicBezTo>
                      <a:pt x="52" y="9"/>
                      <a:pt x="52" y="7"/>
                      <a:pt x="52" y="5"/>
                    </a:cubicBezTo>
                    <a:cubicBezTo>
                      <a:pt x="53" y="3"/>
                      <a:pt x="51" y="1"/>
                      <a:pt x="48" y="0"/>
                    </a:cubicBezTo>
                    <a:cubicBezTo>
                      <a:pt x="45" y="0"/>
                      <a:pt x="42" y="1"/>
                      <a:pt x="42" y="3"/>
                    </a:cubicBezTo>
                    <a:cubicBezTo>
                      <a:pt x="42" y="5"/>
                      <a:pt x="38" y="7"/>
                      <a:pt x="37" y="7"/>
                    </a:cubicBezTo>
                    <a:cubicBezTo>
                      <a:pt x="36" y="7"/>
                      <a:pt x="34" y="5"/>
                      <a:pt x="33" y="3"/>
                    </a:cubicBezTo>
                    <a:cubicBezTo>
                      <a:pt x="33" y="1"/>
                      <a:pt x="30" y="1"/>
                      <a:pt x="27" y="1"/>
                    </a:cubicBezTo>
                    <a:cubicBezTo>
                      <a:pt x="24" y="2"/>
                      <a:pt x="23" y="5"/>
                      <a:pt x="23" y="7"/>
                    </a:cubicBezTo>
                    <a:cubicBezTo>
                      <a:pt x="24" y="9"/>
                      <a:pt x="22" y="12"/>
                      <a:pt x="21" y="13"/>
                    </a:cubicBezTo>
                    <a:cubicBezTo>
                      <a:pt x="20" y="13"/>
                      <a:pt x="18" y="13"/>
                      <a:pt x="16" y="11"/>
                    </a:cubicBezTo>
                    <a:cubicBezTo>
                      <a:pt x="15" y="10"/>
                      <a:pt x="12" y="11"/>
                      <a:pt x="10" y="13"/>
                    </a:cubicBezTo>
                    <a:cubicBezTo>
                      <a:pt x="8" y="15"/>
                      <a:pt x="7" y="18"/>
                      <a:pt x="9" y="19"/>
                    </a:cubicBezTo>
                    <a:close/>
                    <a:moveTo>
                      <a:pt x="32" y="18"/>
                    </a:moveTo>
                    <a:cubicBezTo>
                      <a:pt x="45" y="14"/>
                      <a:pt x="58" y="21"/>
                      <a:pt x="62" y="33"/>
                    </a:cubicBezTo>
                    <a:cubicBezTo>
                      <a:pt x="65" y="45"/>
                      <a:pt x="59" y="58"/>
                      <a:pt x="47" y="62"/>
                    </a:cubicBezTo>
                    <a:cubicBezTo>
                      <a:pt x="34" y="66"/>
                      <a:pt x="21" y="59"/>
                      <a:pt x="18" y="47"/>
                    </a:cubicBezTo>
                    <a:cubicBezTo>
                      <a:pt x="14" y="35"/>
                      <a:pt x="20" y="22"/>
                      <a:pt x="32" y="18"/>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defTabSz="914400" eaLnBrk="1" fontAlgn="auto" latinLnBrk="0" hangingPunct="1">
                  <a:lnSpc>
                    <a:spcPct val="100000"/>
                  </a:lnSpc>
                  <a:spcBef>
                    <a:spcPct val="0"/>
                  </a:spcBef>
                  <a:spcAft>
                    <a:spcPct val="0"/>
                  </a:spcAft>
                  <a:buClrTx/>
                  <a:buSzTx/>
                  <a:buFontTx/>
                  <a:buNone/>
                  <a:defRPr/>
                </a:pPr>
                <a:endParaRPr kumimoji="0" lang="zh-CN" altLang="en-US" sz="1800" b="0" i="0" u="none" strike="noStrike" kern="0" cap="none" spc="0" normalizeH="0" baseline="0" noProof="0" smtClean="0">
                  <a:ln>
                    <a:noFill/>
                  </a:ln>
                  <a:solidFill>
                    <a:prstClr val="black"/>
                  </a:solidFill>
                  <a:effectLst/>
                  <a:uLnTx/>
                  <a:uFillTx/>
                  <a:ea typeface="宋体" panose="02010600030101010101" pitchFamily="2" charset="-122"/>
                </a:endParaRPr>
              </a:p>
            </p:txBody>
          </p:sp>
          <p:sp>
            <p:nvSpPr>
              <p:cNvPr id="125" name="Freeform 13"/>
              <p:cNvSpPr>
                <a:spLocks noEditPoints="1"/>
              </p:cNvSpPr>
              <p:nvPr/>
            </p:nvSpPr>
            <p:spPr bwMode="auto">
              <a:xfrm>
                <a:off x="4838" y="1902"/>
                <a:ext cx="217" cy="214"/>
              </a:xfrm>
              <a:custGeom>
                <a:avLst/>
                <a:gdLst>
                  <a:gd name="T0" fmla="*/ 6 w 52"/>
                  <a:gd name="T1" fmla="*/ 12 h 51"/>
                  <a:gd name="T2" fmla="*/ 7 w 52"/>
                  <a:gd name="T3" fmla="*/ 16 h 51"/>
                  <a:gd name="T4" fmla="*/ 4 w 52"/>
                  <a:gd name="T5" fmla="*/ 17 h 51"/>
                  <a:gd name="T6" fmla="*/ 1 w 52"/>
                  <a:gd name="T7" fmla="*/ 20 h 51"/>
                  <a:gd name="T8" fmla="*/ 3 w 52"/>
                  <a:gd name="T9" fmla="*/ 24 h 51"/>
                  <a:gd name="T10" fmla="*/ 5 w 52"/>
                  <a:gd name="T11" fmla="*/ 27 h 51"/>
                  <a:gd name="T12" fmla="*/ 3 w 52"/>
                  <a:gd name="T13" fmla="*/ 29 h 51"/>
                  <a:gd name="T14" fmla="*/ 1 w 52"/>
                  <a:gd name="T15" fmla="*/ 33 h 51"/>
                  <a:gd name="T16" fmla="*/ 5 w 52"/>
                  <a:gd name="T17" fmla="*/ 36 h 51"/>
                  <a:gd name="T18" fmla="*/ 8 w 52"/>
                  <a:gd name="T19" fmla="*/ 36 h 51"/>
                  <a:gd name="T20" fmla="*/ 8 w 52"/>
                  <a:gd name="T21" fmla="*/ 41 h 51"/>
                  <a:gd name="T22" fmla="*/ 9 w 52"/>
                  <a:gd name="T23" fmla="*/ 45 h 51"/>
                  <a:gd name="T24" fmla="*/ 13 w 52"/>
                  <a:gd name="T25" fmla="*/ 45 h 51"/>
                  <a:gd name="T26" fmla="*/ 17 w 52"/>
                  <a:gd name="T27" fmla="*/ 45 h 51"/>
                  <a:gd name="T28" fmla="*/ 18 w 52"/>
                  <a:gd name="T29" fmla="*/ 48 h 51"/>
                  <a:gd name="T30" fmla="*/ 21 w 52"/>
                  <a:gd name="T31" fmla="*/ 51 h 51"/>
                  <a:gd name="T32" fmla="*/ 25 w 52"/>
                  <a:gd name="T33" fmla="*/ 49 h 51"/>
                  <a:gd name="T34" fmla="*/ 28 w 52"/>
                  <a:gd name="T35" fmla="*/ 47 h 51"/>
                  <a:gd name="T36" fmla="*/ 30 w 52"/>
                  <a:gd name="T37" fmla="*/ 49 h 51"/>
                  <a:gd name="T38" fmla="*/ 34 w 52"/>
                  <a:gd name="T39" fmla="*/ 50 h 51"/>
                  <a:gd name="T40" fmla="*/ 37 w 52"/>
                  <a:gd name="T41" fmla="*/ 47 h 51"/>
                  <a:gd name="T42" fmla="*/ 38 w 52"/>
                  <a:gd name="T43" fmla="*/ 43 h 51"/>
                  <a:gd name="T44" fmla="*/ 41 w 52"/>
                  <a:gd name="T45" fmla="*/ 44 h 51"/>
                  <a:gd name="T46" fmla="*/ 45 w 52"/>
                  <a:gd name="T47" fmla="*/ 43 h 51"/>
                  <a:gd name="T48" fmla="*/ 46 w 52"/>
                  <a:gd name="T49" fmla="*/ 39 h 51"/>
                  <a:gd name="T50" fmla="*/ 45 w 52"/>
                  <a:gd name="T51" fmla="*/ 35 h 51"/>
                  <a:gd name="T52" fmla="*/ 48 w 52"/>
                  <a:gd name="T53" fmla="*/ 34 h 51"/>
                  <a:gd name="T54" fmla="*/ 51 w 52"/>
                  <a:gd name="T55" fmla="*/ 31 h 51"/>
                  <a:gd name="T56" fmla="*/ 50 w 52"/>
                  <a:gd name="T57" fmla="*/ 27 h 51"/>
                  <a:gd name="T58" fmla="*/ 47 w 52"/>
                  <a:gd name="T59" fmla="*/ 24 h 51"/>
                  <a:gd name="T60" fmla="*/ 49 w 52"/>
                  <a:gd name="T61" fmla="*/ 22 h 51"/>
                  <a:gd name="T62" fmla="*/ 51 w 52"/>
                  <a:gd name="T63" fmla="*/ 18 h 51"/>
                  <a:gd name="T64" fmla="*/ 47 w 52"/>
                  <a:gd name="T65" fmla="*/ 15 h 51"/>
                  <a:gd name="T66" fmla="*/ 44 w 52"/>
                  <a:gd name="T67" fmla="*/ 13 h 51"/>
                  <a:gd name="T68" fmla="*/ 44 w 52"/>
                  <a:gd name="T69" fmla="*/ 10 h 51"/>
                  <a:gd name="T70" fmla="*/ 43 w 52"/>
                  <a:gd name="T71" fmla="*/ 6 h 51"/>
                  <a:gd name="T72" fmla="*/ 39 w 52"/>
                  <a:gd name="T73" fmla="*/ 6 h 51"/>
                  <a:gd name="T74" fmla="*/ 35 w 52"/>
                  <a:gd name="T75" fmla="*/ 6 h 51"/>
                  <a:gd name="T76" fmla="*/ 34 w 52"/>
                  <a:gd name="T77" fmla="*/ 3 h 51"/>
                  <a:gd name="T78" fmla="*/ 32 w 52"/>
                  <a:gd name="T79" fmla="*/ 0 h 51"/>
                  <a:gd name="T80" fmla="*/ 28 w 52"/>
                  <a:gd name="T81" fmla="*/ 2 h 51"/>
                  <a:gd name="T82" fmla="*/ 24 w 52"/>
                  <a:gd name="T83" fmla="*/ 4 h 51"/>
                  <a:gd name="T84" fmla="*/ 22 w 52"/>
                  <a:gd name="T85" fmla="*/ 2 h 51"/>
                  <a:gd name="T86" fmla="*/ 18 w 52"/>
                  <a:gd name="T87" fmla="*/ 1 h 51"/>
                  <a:gd name="T88" fmla="*/ 16 w 52"/>
                  <a:gd name="T89" fmla="*/ 4 h 51"/>
                  <a:gd name="T90" fmla="*/ 14 w 52"/>
                  <a:gd name="T91" fmla="*/ 8 h 51"/>
                  <a:gd name="T92" fmla="*/ 11 w 52"/>
                  <a:gd name="T93" fmla="*/ 7 h 51"/>
                  <a:gd name="T94" fmla="*/ 7 w 52"/>
                  <a:gd name="T95" fmla="*/ 8 h 51"/>
                  <a:gd name="T96" fmla="*/ 6 w 52"/>
                  <a:gd name="T97" fmla="*/ 12 h 51"/>
                  <a:gd name="T98" fmla="*/ 22 w 52"/>
                  <a:gd name="T99" fmla="*/ 11 h 51"/>
                  <a:gd name="T100" fmla="*/ 40 w 52"/>
                  <a:gd name="T101" fmla="*/ 21 h 51"/>
                  <a:gd name="T102" fmla="*/ 31 w 52"/>
                  <a:gd name="T103" fmla="*/ 40 h 51"/>
                  <a:gd name="T104" fmla="*/ 12 w 52"/>
                  <a:gd name="T105" fmla="*/ 30 h 51"/>
                  <a:gd name="T106" fmla="*/ 22 w 52"/>
                  <a:gd name="T107" fmla="*/ 11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52" h="51">
                    <a:moveTo>
                      <a:pt x="6" y="12"/>
                    </a:moveTo>
                    <a:cubicBezTo>
                      <a:pt x="7" y="13"/>
                      <a:pt x="7" y="16"/>
                      <a:pt x="7" y="16"/>
                    </a:cubicBezTo>
                    <a:cubicBezTo>
                      <a:pt x="7" y="17"/>
                      <a:pt x="5" y="18"/>
                      <a:pt x="4" y="17"/>
                    </a:cubicBezTo>
                    <a:cubicBezTo>
                      <a:pt x="3" y="17"/>
                      <a:pt x="1" y="18"/>
                      <a:pt x="1" y="20"/>
                    </a:cubicBezTo>
                    <a:cubicBezTo>
                      <a:pt x="0" y="22"/>
                      <a:pt x="1" y="24"/>
                      <a:pt x="3" y="24"/>
                    </a:cubicBezTo>
                    <a:cubicBezTo>
                      <a:pt x="4" y="24"/>
                      <a:pt x="5" y="26"/>
                      <a:pt x="5" y="27"/>
                    </a:cubicBezTo>
                    <a:cubicBezTo>
                      <a:pt x="5" y="28"/>
                      <a:pt x="4" y="29"/>
                      <a:pt x="3" y="29"/>
                    </a:cubicBezTo>
                    <a:cubicBezTo>
                      <a:pt x="1" y="30"/>
                      <a:pt x="1" y="32"/>
                      <a:pt x="1" y="33"/>
                    </a:cubicBezTo>
                    <a:cubicBezTo>
                      <a:pt x="2" y="35"/>
                      <a:pt x="4" y="36"/>
                      <a:pt x="5" y="36"/>
                    </a:cubicBezTo>
                    <a:cubicBezTo>
                      <a:pt x="6" y="36"/>
                      <a:pt x="8" y="36"/>
                      <a:pt x="8" y="36"/>
                    </a:cubicBezTo>
                    <a:cubicBezTo>
                      <a:pt x="8" y="37"/>
                      <a:pt x="9" y="40"/>
                      <a:pt x="8" y="41"/>
                    </a:cubicBezTo>
                    <a:cubicBezTo>
                      <a:pt x="7" y="42"/>
                      <a:pt x="7" y="43"/>
                      <a:pt x="9" y="45"/>
                    </a:cubicBezTo>
                    <a:cubicBezTo>
                      <a:pt x="10" y="46"/>
                      <a:pt x="12" y="46"/>
                      <a:pt x="13" y="45"/>
                    </a:cubicBezTo>
                    <a:cubicBezTo>
                      <a:pt x="14" y="44"/>
                      <a:pt x="16" y="44"/>
                      <a:pt x="17" y="45"/>
                    </a:cubicBezTo>
                    <a:cubicBezTo>
                      <a:pt x="18" y="45"/>
                      <a:pt x="18" y="46"/>
                      <a:pt x="18" y="48"/>
                    </a:cubicBezTo>
                    <a:cubicBezTo>
                      <a:pt x="18" y="49"/>
                      <a:pt x="19" y="50"/>
                      <a:pt x="21" y="51"/>
                    </a:cubicBezTo>
                    <a:cubicBezTo>
                      <a:pt x="22" y="51"/>
                      <a:pt x="24" y="50"/>
                      <a:pt x="25" y="49"/>
                    </a:cubicBezTo>
                    <a:cubicBezTo>
                      <a:pt x="25" y="48"/>
                      <a:pt x="27" y="47"/>
                      <a:pt x="28" y="47"/>
                    </a:cubicBezTo>
                    <a:cubicBezTo>
                      <a:pt x="29" y="47"/>
                      <a:pt x="30" y="48"/>
                      <a:pt x="30" y="49"/>
                    </a:cubicBezTo>
                    <a:cubicBezTo>
                      <a:pt x="30" y="50"/>
                      <a:pt x="32" y="51"/>
                      <a:pt x="34" y="50"/>
                    </a:cubicBezTo>
                    <a:cubicBezTo>
                      <a:pt x="36" y="50"/>
                      <a:pt x="37" y="48"/>
                      <a:pt x="37" y="47"/>
                    </a:cubicBezTo>
                    <a:cubicBezTo>
                      <a:pt x="36" y="45"/>
                      <a:pt x="38" y="43"/>
                      <a:pt x="38" y="43"/>
                    </a:cubicBezTo>
                    <a:cubicBezTo>
                      <a:pt x="39" y="42"/>
                      <a:pt x="40" y="43"/>
                      <a:pt x="41" y="44"/>
                    </a:cubicBezTo>
                    <a:cubicBezTo>
                      <a:pt x="42" y="45"/>
                      <a:pt x="44" y="44"/>
                      <a:pt x="45" y="43"/>
                    </a:cubicBezTo>
                    <a:cubicBezTo>
                      <a:pt x="47" y="42"/>
                      <a:pt x="47" y="40"/>
                      <a:pt x="46" y="39"/>
                    </a:cubicBezTo>
                    <a:cubicBezTo>
                      <a:pt x="45" y="38"/>
                      <a:pt x="45" y="35"/>
                      <a:pt x="45" y="35"/>
                    </a:cubicBezTo>
                    <a:cubicBezTo>
                      <a:pt x="46" y="34"/>
                      <a:pt x="47" y="34"/>
                      <a:pt x="48" y="34"/>
                    </a:cubicBezTo>
                    <a:cubicBezTo>
                      <a:pt x="50" y="34"/>
                      <a:pt x="51" y="33"/>
                      <a:pt x="51" y="31"/>
                    </a:cubicBezTo>
                    <a:cubicBezTo>
                      <a:pt x="52" y="29"/>
                      <a:pt x="51" y="27"/>
                      <a:pt x="50" y="27"/>
                    </a:cubicBezTo>
                    <a:cubicBezTo>
                      <a:pt x="48" y="27"/>
                      <a:pt x="47" y="25"/>
                      <a:pt x="47" y="24"/>
                    </a:cubicBezTo>
                    <a:cubicBezTo>
                      <a:pt x="47" y="23"/>
                      <a:pt x="48" y="22"/>
                      <a:pt x="49" y="22"/>
                    </a:cubicBezTo>
                    <a:cubicBezTo>
                      <a:pt x="51" y="21"/>
                      <a:pt x="51" y="19"/>
                      <a:pt x="51" y="18"/>
                    </a:cubicBezTo>
                    <a:cubicBezTo>
                      <a:pt x="50" y="16"/>
                      <a:pt x="49" y="15"/>
                      <a:pt x="47" y="15"/>
                    </a:cubicBezTo>
                    <a:cubicBezTo>
                      <a:pt x="46" y="16"/>
                      <a:pt x="44" y="14"/>
                      <a:pt x="44" y="13"/>
                    </a:cubicBezTo>
                    <a:cubicBezTo>
                      <a:pt x="43" y="13"/>
                      <a:pt x="43" y="11"/>
                      <a:pt x="44" y="10"/>
                    </a:cubicBezTo>
                    <a:cubicBezTo>
                      <a:pt x="45" y="9"/>
                      <a:pt x="45" y="8"/>
                      <a:pt x="43" y="6"/>
                    </a:cubicBezTo>
                    <a:cubicBezTo>
                      <a:pt x="42" y="5"/>
                      <a:pt x="40" y="5"/>
                      <a:pt x="39" y="6"/>
                    </a:cubicBezTo>
                    <a:cubicBezTo>
                      <a:pt x="38" y="7"/>
                      <a:pt x="36" y="7"/>
                      <a:pt x="35" y="6"/>
                    </a:cubicBezTo>
                    <a:cubicBezTo>
                      <a:pt x="34" y="6"/>
                      <a:pt x="34" y="5"/>
                      <a:pt x="34" y="3"/>
                    </a:cubicBezTo>
                    <a:cubicBezTo>
                      <a:pt x="35" y="2"/>
                      <a:pt x="33" y="1"/>
                      <a:pt x="32" y="0"/>
                    </a:cubicBezTo>
                    <a:cubicBezTo>
                      <a:pt x="30" y="0"/>
                      <a:pt x="28" y="1"/>
                      <a:pt x="28" y="2"/>
                    </a:cubicBezTo>
                    <a:cubicBezTo>
                      <a:pt x="27" y="3"/>
                      <a:pt x="25" y="4"/>
                      <a:pt x="24" y="4"/>
                    </a:cubicBezTo>
                    <a:cubicBezTo>
                      <a:pt x="24" y="4"/>
                      <a:pt x="23" y="3"/>
                      <a:pt x="22" y="2"/>
                    </a:cubicBezTo>
                    <a:cubicBezTo>
                      <a:pt x="22" y="1"/>
                      <a:pt x="20" y="0"/>
                      <a:pt x="18" y="1"/>
                    </a:cubicBezTo>
                    <a:cubicBezTo>
                      <a:pt x="16" y="1"/>
                      <a:pt x="15" y="3"/>
                      <a:pt x="16" y="4"/>
                    </a:cubicBezTo>
                    <a:cubicBezTo>
                      <a:pt x="16" y="6"/>
                      <a:pt x="15" y="8"/>
                      <a:pt x="14" y="8"/>
                    </a:cubicBezTo>
                    <a:cubicBezTo>
                      <a:pt x="13" y="9"/>
                      <a:pt x="12" y="8"/>
                      <a:pt x="11" y="7"/>
                    </a:cubicBezTo>
                    <a:cubicBezTo>
                      <a:pt x="10" y="6"/>
                      <a:pt x="8" y="7"/>
                      <a:pt x="7" y="8"/>
                    </a:cubicBezTo>
                    <a:cubicBezTo>
                      <a:pt x="6" y="10"/>
                      <a:pt x="5" y="11"/>
                      <a:pt x="6" y="12"/>
                    </a:cubicBezTo>
                    <a:close/>
                    <a:moveTo>
                      <a:pt x="22" y="11"/>
                    </a:moveTo>
                    <a:cubicBezTo>
                      <a:pt x="29" y="9"/>
                      <a:pt x="38" y="13"/>
                      <a:pt x="40" y="21"/>
                    </a:cubicBezTo>
                    <a:cubicBezTo>
                      <a:pt x="43" y="29"/>
                      <a:pt x="38" y="37"/>
                      <a:pt x="31" y="40"/>
                    </a:cubicBezTo>
                    <a:cubicBezTo>
                      <a:pt x="23" y="42"/>
                      <a:pt x="14" y="38"/>
                      <a:pt x="12" y="30"/>
                    </a:cubicBezTo>
                    <a:cubicBezTo>
                      <a:pt x="9" y="22"/>
                      <a:pt x="14" y="14"/>
                      <a:pt x="22" y="1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defTabSz="914400" eaLnBrk="1" fontAlgn="auto" latinLnBrk="0" hangingPunct="1">
                  <a:lnSpc>
                    <a:spcPct val="100000"/>
                  </a:lnSpc>
                  <a:spcBef>
                    <a:spcPct val="0"/>
                  </a:spcBef>
                  <a:spcAft>
                    <a:spcPct val="0"/>
                  </a:spcAft>
                  <a:buClrTx/>
                  <a:buSzTx/>
                  <a:buFontTx/>
                  <a:buNone/>
                  <a:defRPr/>
                </a:pPr>
                <a:endParaRPr kumimoji="0" lang="zh-CN" altLang="en-US" sz="1800" b="0" i="0" u="none" strike="noStrike" kern="0" cap="none" spc="0" normalizeH="0" baseline="0" noProof="0" smtClean="0">
                  <a:ln>
                    <a:noFill/>
                  </a:ln>
                  <a:solidFill>
                    <a:prstClr val="black"/>
                  </a:solidFill>
                  <a:effectLst/>
                  <a:uLnTx/>
                  <a:uFillTx/>
                  <a:ea typeface="宋体" panose="02010600030101010101" pitchFamily="2" charset="-122"/>
                </a:endParaRPr>
              </a:p>
            </p:txBody>
          </p:sp>
          <p:sp>
            <p:nvSpPr>
              <p:cNvPr id="126" name="Freeform 14"/>
              <p:cNvSpPr>
                <a:spLocks noEditPoints="1"/>
              </p:cNvSpPr>
              <p:nvPr/>
            </p:nvSpPr>
            <p:spPr bwMode="auto">
              <a:xfrm>
                <a:off x="4842" y="2116"/>
                <a:ext cx="163" cy="168"/>
              </a:xfrm>
              <a:custGeom>
                <a:avLst/>
                <a:gdLst>
                  <a:gd name="T0" fmla="*/ 4 w 39"/>
                  <a:gd name="T1" fmla="*/ 10 h 40"/>
                  <a:gd name="T2" fmla="*/ 5 w 39"/>
                  <a:gd name="T3" fmla="*/ 13 h 40"/>
                  <a:gd name="T4" fmla="*/ 2 w 39"/>
                  <a:gd name="T5" fmla="*/ 13 h 40"/>
                  <a:gd name="T6" fmla="*/ 0 w 39"/>
                  <a:gd name="T7" fmla="*/ 16 h 40"/>
                  <a:gd name="T8" fmla="*/ 1 w 39"/>
                  <a:gd name="T9" fmla="*/ 19 h 40"/>
                  <a:gd name="T10" fmla="*/ 3 w 39"/>
                  <a:gd name="T11" fmla="*/ 21 h 40"/>
                  <a:gd name="T12" fmla="*/ 2 w 39"/>
                  <a:gd name="T13" fmla="*/ 23 h 40"/>
                  <a:gd name="T14" fmla="*/ 1 w 39"/>
                  <a:gd name="T15" fmla="*/ 26 h 40"/>
                  <a:gd name="T16" fmla="*/ 3 w 39"/>
                  <a:gd name="T17" fmla="*/ 28 h 40"/>
                  <a:gd name="T18" fmla="*/ 5 w 39"/>
                  <a:gd name="T19" fmla="*/ 28 h 40"/>
                  <a:gd name="T20" fmla="*/ 5 w 39"/>
                  <a:gd name="T21" fmla="*/ 31 h 40"/>
                  <a:gd name="T22" fmla="*/ 6 w 39"/>
                  <a:gd name="T23" fmla="*/ 35 h 40"/>
                  <a:gd name="T24" fmla="*/ 9 w 39"/>
                  <a:gd name="T25" fmla="*/ 35 h 40"/>
                  <a:gd name="T26" fmla="*/ 13 w 39"/>
                  <a:gd name="T27" fmla="*/ 34 h 40"/>
                  <a:gd name="T28" fmla="*/ 13 w 39"/>
                  <a:gd name="T29" fmla="*/ 37 h 40"/>
                  <a:gd name="T30" fmla="*/ 15 w 39"/>
                  <a:gd name="T31" fmla="*/ 39 h 40"/>
                  <a:gd name="T32" fmla="*/ 18 w 39"/>
                  <a:gd name="T33" fmla="*/ 38 h 40"/>
                  <a:gd name="T34" fmla="*/ 21 w 39"/>
                  <a:gd name="T35" fmla="*/ 36 h 40"/>
                  <a:gd name="T36" fmla="*/ 22 w 39"/>
                  <a:gd name="T37" fmla="*/ 38 h 40"/>
                  <a:gd name="T38" fmla="*/ 26 w 39"/>
                  <a:gd name="T39" fmla="*/ 39 h 40"/>
                  <a:gd name="T40" fmla="*/ 27 w 39"/>
                  <a:gd name="T41" fmla="*/ 36 h 40"/>
                  <a:gd name="T42" fmla="*/ 29 w 39"/>
                  <a:gd name="T43" fmla="*/ 33 h 40"/>
                  <a:gd name="T44" fmla="*/ 31 w 39"/>
                  <a:gd name="T45" fmla="*/ 34 h 40"/>
                  <a:gd name="T46" fmla="*/ 34 w 39"/>
                  <a:gd name="T47" fmla="*/ 33 h 40"/>
                  <a:gd name="T48" fmla="*/ 35 w 39"/>
                  <a:gd name="T49" fmla="*/ 30 h 40"/>
                  <a:gd name="T50" fmla="*/ 34 w 39"/>
                  <a:gd name="T51" fmla="*/ 27 h 40"/>
                  <a:gd name="T52" fmla="*/ 36 w 39"/>
                  <a:gd name="T53" fmla="*/ 26 h 40"/>
                  <a:gd name="T54" fmla="*/ 39 w 39"/>
                  <a:gd name="T55" fmla="*/ 24 h 40"/>
                  <a:gd name="T56" fmla="*/ 38 w 39"/>
                  <a:gd name="T57" fmla="*/ 21 h 40"/>
                  <a:gd name="T58" fmla="*/ 36 w 39"/>
                  <a:gd name="T59" fmla="*/ 18 h 40"/>
                  <a:gd name="T60" fmla="*/ 37 w 39"/>
                  <a:gd name="T61" fmla="*/ 17 h 40"/>
                  <a:gd name="T62" fmla="*/ 38 w 39"/>
                  <a:gd name="T63" fmla="*/ 14 h 40"/>
                  <a:gd name="T64" fmla="*/ 36 w 39"/>
                  <a:gd name="T65" fmla="*/ 12 h 40"/>
                  <a:gd name="T66" fmla="*/ 33 w 39"/>
                  <a:gd name="T67" fmla="*/ 10 h 40"/>
                  <a:gd name="T68" fmla="*/ 33 w 39"/>
                  <a:gd name="T69" fmla="*/ 8 h 40"/>
                  <a:gd name="T70" fmla="*/ 33 w 39"/>
                  <a:gd name="T71" fmla="*/ 5 h 40"/>
                  <a:gd name="T72" fmla="*/ 30 w 39"/>
                  <a:gd name="T73" fmla="*/ 5 h 40"/>
                  <a:gd name="T74" fmla="*/ 26 w 39"/>
                  <a:gd name="T75" fmla="*/ 5 h 40"/>
                  <a:gd name="T76" fmla="*/ 26 w 39"/>
                  <a:gd name="T77" fmla="*/ 3 h 40"/>
                  <a:gd name="T78" fmla="*/ 24 w 39"/>
                  <a:gd name="T79" fmla="*/ 0 h 40"/>
                  <a:gd name="T80" fmla="*/ 21 w 39"/>
                  <a:gd name="T81" fmla="*/ 2 h 40"/>
                  <a:gd name="T82" fmla="*/ 18 w 39"/>
                  <a:gd name="T83" fmla="*/ 4 h 40"/>
                  <a:gd name="T84" fmla="*/ 16 w 39"/>
                  <a:gd name="T85" fmla="*/ 2 h 40"/>
                  <a:gd name="T86" fmla="*/ 13 w 39"/>
                  <a:gd name="T87" fmla="*/ 1 h 40"/>
                  <a:gd name="T88" fmla="*/ 11 w 39"/>
                  <a:gd name="T89" fmla="*/ 3 h 40"/>
                  <a:gd name="T90" fmla="*/ 10 w 39"/>
                  <a:gd name="T91" fmla="*/ 6 h 40"/>
                  <a:gd name="T92" fmla="*/ 8 w 39"/>
                  <a:gd name="T93" fmla="*/ 6 h 40"/>
                  <a:gd name="T94" fmla="*/ 5 w 39"/>
                  <a:gd name="T95" fmla="*/ 6 h 40"/>
                  <a:gd name="T96" fmla="*/ 4 w 39"/>
                  <a:gd name="T97" fmla="*/ 10 h 40"/>
                  <a:gd name="T98" fmla="*/ 16 w 39"/>
                  <a:gd name="T99" fmla="*/ 9 h 40"/>
                  <a:gd name="T100" fmla="*/ 30 w 39"/>
                  <a:gd name="T101" fmla="*/ 16 h 40"/>
                  <a:gd name="T102" fmla="*/ 23 w 39"/>
                  <a:gd name="T103" fmla="*/ 31 h 40"/>
                  <a:gd name="T104" fmla="*/ 9 w 39"/>
                  <a:gd name="T105" fmla="*/ 23 h 40"/>
                  <a:gd name="T106" fmla="*/ 16 w 39"/>
                  <a:gd name="T107" fmla="*/ 9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39" h="40">
                    <a:moveTo>
                      <a:pt x="4" y="10"/>
                    </a:moveTo>
                    <a:cubicBezTo>
                      <a:pt x="5" y="10"/>
                      <a:pt x="5" y="12"/>
                      <a:pt x="5" y="13"/>
                    </a:cubicBezTo>
                    <a:cubicBezTo>
                      <a:pt x="4" y="13"/>
                      <a:pt x="3" y="14"/>
                      <a:pt x="2" y="13"/>
                    </a:cubicBezTo>
                    <a:cubicBezTo>
                      <a:pt x="1" y="13"/>
                      <a:pt x="0" y="14"/>
                      <a:pt x="0" y="16"/>
                    </a:cubicBezTo>
                    <a:cubicBezTo>
                      <a:pt x="0" y="17"/>
                      <a:pt x="0" y="18"/>
                      <a:pt x="1" y="19"/>
                    </a:cubicBezTo>
                    <a:cubicBezTo>
                      <a:pt x="2" y="19"/>
                      <a:pt x="3" y="20"/>
                      <a:pt x="3" y="21"/>
                    </a:cubicBezTo>
                    <a:cubicBezTo>
                      <a:pt x="3" y="22"/>
                      <a:pt x="3" y="22"/>
                      <a:pt x="2" y="23"/>
                    </a:cubicBezTo>
                    <a:cubicBezTo>
                      <a:pt x="1" y="23"/>
                      <a:pt x="0" y="24"/>
                      <a:pt x="1" y="26"/>
                    </a:cubicBezTo>
                    <a:cubicBezTo>
                      <a:pt x="1" y="27"/>
                      <a:pt x="2" y="28"/>
                      <a:pt x="3" y="28"/>
                    </a:cubicBezTo>
                    <a:cubicBezTo>
                      <a:pt x="4" y="27"/>
                      <a:pt x="5" y="28"/>
                      <a:pt x="5" y="28"/>
                    </a:cubicBezTo>
                    <a:cubicBezTo>
                      <a:pt x="6" y="29"/>
                      <a:pt x="6" y="31"/>
                      <a:pt x="5" y="31"/>
                    </a:cubicBezTo>
                    <a:cubicBezTo>
                      <a:pt x="5" y="32"/>
                      <a:pt x="5" y="34"/>
                      <a:pt x="6" y="35"/>
                    </a:cubicBezTo>
                    <a:cubicBezTo>
                      <a:pt x="7" y="35"/>
                      <a:pt x="9" y="36"/>
                      <a:pt x="9" y="35"/>
                    </a:cubicBezTo>
                    <a:cubicBezTo>
                      <a:pt x="10" y="34"/>
                      <a:pt x="12" y="34"/>
                      <a:pt x="13" y="34"/>
                    </a:cubicBezTo>
                    <a:cubicBezTo>
                      <a:pt x="13" y="35"/>
                      <a:pt x="13" y="36"/>
                      <a:pt x="13" y="37"/>
                    </a:cubicBezTo>
                    <a:cubicBezTo>
                      <a:pt x="13" y="38"/>
                      <a:pt x="14" y="39"/>
                      <a:pt x="15" y="39"/>
                    </a:cubicBezTo>
                    <a:cubicBezTo>
                      <a:pt x="17" y="40"/>
                      <a:pt x="18" y="39"/>
                      <a:pt x="18" y="38"/>
                    </a:cubicBezTo>
                    <a:cubicBezTo>
                      <a:pt x="18" y="37"/>
                      <a:pt x="20" y="36"/>
                      <a:pt x="21" y="36"/>
                    </a:cubicBezTo>
                    <a:cubicBezTo>
                      <a:pt x="21" y="36"/>
                      <a:pt x="22" y="37"/>
                      <a:pt x="22" y="38"/>
                    </a:cubicBezTo>
                    <a:cubicBezTo>
                      <a:pt x="23" y="39"/>
                      <a:pt x="24" y="39"/>
                      <a:pt x="26" y="39"/>
                    </a:cubicBezTo>
                    <a:cubicBezTo>
                      <a:pt x="27" y="38"/>
                      <a:pt x="28" y="37"/>
                      <a:pt x="27" y="36"/>
                    </a:cubicBezTo>
                    <a:cubicBezTo>
                      <a:pt x="27" y="35"/>
                      <a:pt x="28" y="33"/>
                      <a:pt x="29" y="33"/>
                    </a:cubicBezTo>
                    <a:cubicBezTo>
                      <a:pt x="29" y="33"/>
                      <a:pt x="30" y="33"/>
                      <a:pt x="31" y="34"/>
                    </a:cubicBezTo>
                    <a:cubicBezTo>
                      <a:pt x="32" y="34"/>
                      <a:pt x="33" y="34"/>
                      <a:pt x="34" y="33"/>
                    </a:cubicBezTo>
                    <a:cubicBezTo>
                      <a:pt x="35" y="32"/>
                      <a:pt x="35" y="31"/>
                      <a:pt x="35" y="30"/>
                    </a:cubicBezTo>
                    <a:cubicBezTo>
                      <a:pt x="34" y="29"/>
                      <a:pt x="34" y="27"/>
                      <a:pt x="34" y="27"/>
                    </a:cubicBezTo>
                    <a:cubicBezTo>
                      <a:pt x="34" y="26"/>
                      <a:pt x="35" y="26"/>
                      <a:pt x="36" y="26"/>
                    </a:cubicBezTo>
                    <a:cubicBezTo>
                      <a:pt x="38" y="26"/>
                      <a:pt x="39" y="25"/>
                      <a:pt x="39" y="24"/>
                    </a:cubicBezTo>
                    <a:cubicBezTo>
                      <a:pt x="39" y="23"/>
                      <a:pt x="39" y="21"/>
                      <a:pt x="38" y="21"/>
                    </a:cubicBezTo>
                    <a:cubicBezTo>
                      <a:pt x="37" y="21"/>
                      <a:pt x="36" y="19"/>
                      <a:pt x="36" y="18"/>
                    </a:cubicBezTo>
                    <a:cubicBezTo>
                      <a:pt x="36" y="18"/>
                      <a:pt x="36" y="17"/>
                      <a:pt x="37" y="17"/>
                    </a:cubicBezTo>
                    <a:cubicBezTo>
                      <a:pt x="38" y="16"/>
                      <a:pt x="39" y="15"/>
                      <a:pt x="38" y="14"/>
                    </a:cubicBezTo>
                    <a:cubicBezTo>
                      <a:pt x="38" y="12"/>
                      <a:pt x="37" y="11"/>
                      <a:pt x="36" y="12"/>
                    </a:cubicBezTo>
                    <a:cubicBezTo>
                      <a:pt x="35" y="12"/>
                      <a:pt x="33" y="11"/>
                      <a:pt x="33" y="10"/>
                    </a:cubicBezTo>
                    <a:cubicBezTo>
                      <a:pt x="32" y="10"/>
                      <a:pt x="33" y="9"/>
                      <a:pt x="33" y="8"/>
                    </a:cubicBezTo>
                    <a:cubicBezTo>
                      <a:pt x="34" y="7"/>
                      <a:pt x="34" y="6"/>
                      <a:pt x="33" y="5"/>
                    </a:cubicBezTo>
                    <a:cubicBezTo>
                      <a:pt x="32" y="4"/>
                      <a:pt x="30" y="4"/>
                      <a:pt x="30" y="5"/>
                    </a:cubicBezTo>
                    <a:cubicBezTo>
                      <a:pt x="29" y="5"/>
                      <a:pt x="27" y="5"/>
                      <a:pt x="26" y="5"/>
                    </a:cubicBezTo>
                    <a:cubicBezTo>
                      <a:pt x="26" y="5"/>
                      <a:pt x="26" y="4"/>
                      <a:pt x="26" y="3"/>
                    </a:cubicBezTo>
                    <a:cubicBezTo>
                      <a:pt x="26" y="2"/>
                      <a:pt x="25" y="1"/>
                      <a:pt x="24" y="0"/>
                    </a:cubicBezTo>
                    <a:cubicBezTo>
                      <a:pt x="22" y="0"/>
                      <a:pt x="21" y="1"/>
                      <a:pt x="21" y="2"/>
                    </a:cubicBezTo>
                    <a:cubicBezTo>
                      <a:pt x="20" y="3"/>
                      <a:pt x="19" y="3"/>
                      <a:pt x="18" y="4"/>
                    </a:cubicBezTo>
                    <a:cubicBezTo>
                      <a:pt x="18" y="4"/>
                      <a:pt x="17" y="3"/>
                      <a:pt x="16" y="2"/>
                    </a:cubicBezTo>
                    <a:cubicBezTo>
                      <a:pt x="16" y="1"/>
                      <a:pt x="15" y="0"/>
                      <a:pt x="13" y="1"/>
                    </a:cubicBezTo>
                    <a:cubicBezTo>
                      <a:pt x="12" y="1"/>
                      <a:pt x="11" y="2"/>
                      <a:pt x="11" y="3"/>
                    </a:cubicBezTo>
                    <a:cubicBezTo>
                      <a:pt x="12" y="4"/>
                      <a:pt x="11" y="6"/>
                      <a:pt x="10" y="6"/>
                    </a:cubicBezTo>
                    <a:cubicBezTo>
                      <a:pt x="10" y="7"/>
                      <a:pt x="9" y="6"/>
                      <a:pt x="8" y="6"/>
                    </a:cubicBezTo>
                    <a:cubicBezTo>
                      <a:pt x="7" y="5"/>
                      <a:pt x="6" y="5"/>
                      <a:pt x="5" y="6"/>
                    </a:cubicBezTo>
                    <a:cubicBezTo>
                      <a:pt x="4" y="7"/>
                      <a:pt x="4" y="9"/>
                      <a:pt x="4" y="10"/>
                    </a:cubicBezTo>
                    <a:close/>
                    <a:moveTo>
                      <a:pt x="16" y="9"/>
                    </a:moveTo>
                    <a:cubicBezTo>
                      <a:pt x="22" y="7"/>
                      <a:pt x="28" y="10"/>
                      <a:pt x="30" y="16"/>
                    </a:cubicBezTo>
                    <a:cubicBezTo>
                      <a:pt x="32" y="22"/>
                      <a:pt x="29" y="29"/>
                      <a:pt x="23" y="31"/>
                    </a:cubicBezTo>
                    <a:cubicBezTo>
                      <a:pt x="17" y="33"/>
                      <a:pt x="11" y="29"/>
                      <a:pt x="9" y="23"/>
                    </a:cubicBezTo>
                    <a:cubicBezTo>
                      <a:pt x="7" y="17"/>
                      <a:pt x="10" y="11"/>
                      <a:pt x="16" y="9"/>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defTabSz="914400" eaLnBrk="1" fontAlgn="auto" latinLnBrk="0" hangingPunct="1">
                  <a:lnSpc>
                    <a:spcPct val="100000"/>
                  </a:lnSpc>
                  <a:spcBef>
                    <a:spcPct val="0"/>
                  </a:spcBef>
                  <a:spcAft>
                    <a:spcPct val="0"/>
                  </a:spcAft>
                  <a:buClrTx/>
                  <a:buSzTx/>
                  <a:buFontTx/>
                  <a:buNone/>
                  <a:defRPr/>
                </a:pPr>
                <a:endParaRPr kumimoji="0" lang="zh-CN" altLang="en-US" sz="1800" b="0" i="0" u="none" strike="noStrike" kern="0" cap="none" spc="0" normalizeH="0" baseline="0" noProof="0" smtClean="0">
                  <a:ln>
                    <a:noFill/>
                  </a:ln>
                  <a:solidFill>
                    <a:prstClr val="black"/>
                  </a:solidFill>
                  <a:effectLst/>
                  <a:uLnTx/>
                  <a:uFillTx/>
                  <a:ea typeface="宋体" panose="02010600030101010101" pitchFamily="2" charset="-122"/>
                </a:endParaRPr>
              </a:p>
            </p:txBody>
          </p:sp>
        </p:grpSp>
      </p:grpSp>
      <p:grpSp>
        <p:nvGrpSpPr>
          <p:cNvPr id="133" name="组合 132"/>
          <p:cNvGrpSpPr/>
          <p:nvPr/>
        </p:nvGrpSpPr>
        <p:grpSpPr>
          <a:xfrm>
            <a:off x="2359436" y="3308681"/>
            <a:ext cx="1852444" cy="3189296"/>
            <a:chOff x="7317392" y="4250111"/>
            <a:chExt cx="1852203" cy="3190034"/>
          </a:xfrm>
        </p:grpSpPr>
        <p:grpSp>
          <p:nvGrpSpPr>
            <p:cNvPr id="134" name="组合 133"/>
            <p:cNvGrpSpPr/>
            <p:nvPr/>
          </p:nvGrpSpPr>
          <p:grpSpPr>
            <a:xfrm>
              <a:off x="7317392" y="4250111"/>
              <a:ext cx="1852203" cy="3190034"/>
              <a:chOff x="2082059" y="3844831"/>
              <a:chExt cx="1852203" cy="3190034"/>
            </a:xfrm>
          </p:grpSpPr>
          <p:grpSp>
            <p:nvGrpSpPr>
              <p:cNvPr id="140" name="组合 139"/>
              <p:cNvGrpSpPr/>
              <p:nvPr/>
            </p:nvGrpSpPr>
            <p:grpSpPr>
              <a:xfrm>
                <a:off x="2082059" y="3844831"/>
                <a:ext cx="1852203" cy="3190034"/>
                <a:chOff x="2689225" y="814470"/>
                <a:chExt cx="2591963" cy="4464121"/>
              </a:xfrm>
            </p:grpSpPr>
            <p:sp>
              <p:nvSpPr>
                <p:cNvPr id="144" name="任意多边形 143"/>
                <p:cNvSpPr/>
                <p:nvPr/>
              </p:nvSpPr>
              <p:spPr>
                <a:xfrm rot="2700000">
                  <a:off x="2013033" y="2010436"/>
                  <a:ext cx="4464121" cy="2072189"/>
                </a:xfrm>
                <a:custGeom>
                  <a:avLst/>
                  <a:gdLst>
                    <a:gd name="connsiteX0" fmla="*/ 776171 w 2969868"/>
                    <a:gd name="connsiteY0" fmla="*/ 0 h 1494000"/>
                    <a:gd name="connsiteX1" fmla="*/ 2233868 w 2969868"/>
                    <a:gd name="connsiteY1" fmla="*/ 0 h 1494000"/>
                    <a:gd name="connsiteX2" fmla="*/ 2233867 w 2969868"/>
                    <a:gd name="connsiteY2" fmla="*/ 1494000 h 1494000"/>
                    <a:gd name="connsiteX3" fmla="*/ 0 w 2969868"/>
                    <a:gd name="connsiteY3" fmla="*/ 1494000 h 1494000"/>
                    <a:gd name="connsiteX4" fmla="*/ 0 w 2969868"/>
                    <a:gd name="connsiteY4" fmla="*/ 1461258 h 1494000"/>
                    <a:gd name="connsiteX5" fmla="*/ 776172 w 2969868"/>
                    <a:gd name="connsiteY5" fmla="*/ 1461258 h 149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69868" h="1494000">
                      <a:moveTo>
                        <a:pt x="776171" y="0"/>
                      </a:moveTo>
                      <a:lnTo>
                        <a:pt x="2233868" y="0"/>
                      </a:lnTo>
                      <a:cubicBezTo>
                        <a:pt x="3232538" y="23721"/>
                        <a:pt x="3197712" y="1487845"/>
                        <a:pt x="2233867" y="1494000"/>
                      </a:cubicBezTo>
                      <a:lnTo>
                        <a:pt x="0" y="1494000"/>
                      </a:lnTo>
                      <a:lnTo>
                        <a:pt x="0" y="1461258"/>
                      </a:lnTo>
                      <a:lnTo>
                        <a:pt x="776172" y="1461258"/>
                      </a:lnTo>
                      <a:close/>
                    </a:path>
                  </a:pathLst>
                </a:custGeom>
                <a:gradFill>
                  <a:gsLst>
                    <a:gs pos="67000">
                      <a:sysClr val="window" lastClr="FFFFFF">
                        <a:lumMod val="65000"/>
                        <a:alpha val="29000"/>
                      </a:sysClr>
                    </a:gs>
                    <a:gs pos="0">
                      <a:sysClr val="windowText" lastClr="000000"/>
                    </a:gs>
                    <a:gs pos="100000">
                      <a:sysClr val="window" lastClr="FFFFFF">
                        <a:lumMod val="95000"/>
                        <a:alpha val="0"/>
                      </a:sysClr>
                    </a:gs>
                  </a:gsLst>
                  <a:lin ang="0" scaled="0"/>
                </a:gradFill>
                <a:ln w="25400" cap="flat" cmpd="sng" algn="ctr">
                  <a:noFill/>
                  <a:prstDash val="solid"/>
                </a:ln>
                <a:effectLst>
                  <a:softEdge rad="101600"/>
                </a:effectLst>
              </p:spPr>
              <p:txBody>
                <a:bodyPr rtlCol="0" anchor="ctr"/>
                <a:lstStyle/>
                <a:p>
                  <a:pPr marL="0" marR="0" lvl="0" indent="0" algn="ctr" defTabSz="914400" eaLnBrk="1" fontAlgn="auto" latinLnBrk="0" hangingPunct="1">
                    <a:lnSpc>
                      <a:spcPct val="100000"/>
                    </a:lnSpc>
                    <a:spcBef>
                      <a:spcPct val="0"/>
                    </a:spcBef>
                    <a:spcAft>
                      <a:spcPct val="0"/>
                    </a:spcAft>
                    <a:buClrTx/>
                    <a:buSzTx/>
                    <a:buFontTx/>
                    <a:buNone/>
                    <a:defRPr/>
                  </a:pPr>
                  <a:endParaRPr kumimoji="0" lang="zh-CN" altLang="en-US" sz="1800" b="0" i="0" u="none" strike="noStrike" kern="0" cap="none" spc="0" normalizeH="0" baseline="0" noProof="0" smtClean="0">
                    <a:ln>
                      <a:noFill/>
                    </a:ln>
                    <a:solidFill>
                      <a:prstClr val="white"/>
                    </a:solidFill>
                    <a:effectLst/>
                    <a:uLnTx/>
                    <a:uFillTx/>
                    <a:latin typeface="Calibri" panose="020F0502020204030204"/>
                    <a:ea typeface="宋体" panose="02010600030101010101" pitchFamily="2" charset="-122"/>
                    <a:cs typeface="+mn-cs"/>
                  </a:endParaRPr>
                </a:p>
              </p:txBody>
            </p:sp>
            <p:sp>
              <p:nvSpPr>
                <p:cNvPr id="145" name="椭圆 144"/>
                <p:cNvSpPr/>
                <p:nvPr/>
              </p:nvSpPr>
              <p:spPr>
                <a:xfrm>
                  <a:off x="2689225" y="1488621"/>
                  <a:ext cx="1791608" cy="1791608"/>
                </a:xfrm>
                <a:prstGeom prst="ellipse">
                  <a:avLst/>
                </a:prstGeom>
                <a:gradFill>
                  <a:gsLst>
                    <a:gs pos="0">
                      <a:sysClr val="window" lastClr="FFFFFF">
                        <a:lumMod val="65000"/>
                      </a:sysClr>
                    </a:gs>
                    <a:gs pos="100000">
                      <a:sysClr val="window" lastClr="FFFFFF">
                        <a:lumMod val="95000"/>
                      </a:sysClr>
                    </a:gs>
                  </a:gsLst>
                  <a:lin ang="2700000" scaled="1"/>
                </a:gradFill>
                <a:ln w="25400" cap="flat" cmpd="sng" algn="ctr">
                  <a:gradFill flip="none" rotWithShape="1">
                    <a:gsLst>
                      <a:gs pos="0">
                        <a:sysClr val="window" lastClr="FFFFFF"/>
                      </a:gs>
                      <a:gs pos="100000">
                        <a:sysClr val="window" lastClr="FFFFFF">
                          <a:lumMod val="65000"/>
                        </a:sysClr>
                      </a:gs>
                    </a:gsLst>
                    <a:lin ang="2700000" scaled="1"/>
                  </a:gradFill>
                  <a:prstDash val="solid"/>
                </a:ln>
                <a:effectLst>
                  <a:outerShdw blurRad="622300" dist="215900" dir="2700000" algn="tl" rotWithShape="0">
                    <a:prstClr val="black">
                      <a:alpha val="24000"/>
                    </a:prstClr>
                  </a:outerShdw>
                </a:effectLst>
              </p:spPr>
              <p:txBody>
                <a:bodyPr rtlCol="0" anchor="ctr"/>
                <a:lstStyle/>
                <a:p>
                  <a:pPr marL="0" marR="0" lvl="0" indent="0" algn="ctr" defTabSz="914400" eaLnBrk="1" fontAlgn="auto" latinLnBrk="0" hangingPunct="1">
                    <a:lnSpc>
                      <a:spcPct val="100000"/>
                    </a:lnSpc>
                    <a:spcBef>
                      <a:spcPct val="0"/>
                    </a:spcBef>
                    <a:spcAft>
                      <a:spcPct val="0"/>
                    </a:spcAft>
                    <a:buClrTx/>
                    <a:buSzTx/>
                    <a:buFontTx/>
                    <a:buNone/>
                    <a:defRPr/>
                  </a:pPr>
                  <a:endParaRPr kumimoji="0" lang="zh-CN" altLang="en-US" sz="1800" b="0" i="0" u="none" strike="noStrike" kern="0" cap="none" spc="0" normalizeH="0" baseline="0" noProof="0" smtClean="0">
                    <a:ln>
                      <a:noFill/>
                    </a:ln>
                    <a:solidFill>
                      <a:prstClr val="white"/>
                    </a:solidFill>
                    <a:effectLst/>
                    <a:uLnTx/>
                    <a:uFillTx/>
                    <a:latin typeface="Calibri" panose="020F0502020204030204"/>
                    <a:ea typeface="宋体" panose="02010600030101010101" pitchFamily="2" charset="-122"/>
                    <a:cs typeface="+mn-cs"/>
                  </a:endParaRPr>
                </a:p>
              </p:txBody>
            </p:sp>
          </p:grpSp>
          <p:grpSp>
            <p:nvGrpSpPr>
              <p:cNvPr id="141" name="组合 140"/>
              <p:cNvGrpSpPr/>
              <p:nvPr/>
            </p:nvGrpSpPr>
            <p:grpSpPr>
              <a:xfrm>
                <a:off x="2220839" y="4115429"/>
                <a:ext cx="1431499" cy="2455353"/>
                <a:chOff x="2689225" y="825137"/>
                <a:chExt cx="2602631" cy="4464121"/>
              </a:xfrm>
            </p:grpSpPr>
            <p:sp>
              <p:nvSpPr>
                <p:cNvPr id="142" name="任意多边形 141"/>
                <p:cNvSpPr/>
                <p:nvPr/>
              </p:nvSpPr>
              <p:spPr>
                <a:xfrm rot="2700000">
                  <a:off x="2023698" y="2021101"/>
                  <a:ext cx="4464121" cy="2072194"/>
                </a:xfrm>
                <a:custGeom>
                  <a:avLst/>
                  <a:gdLst>
                    <a:gd name="connsiteX0" fmla="*/ 776171 w 2969868"/>
                    <a:gd name="connsiteY0" fmla="*/ 0 h 1494000"/>
                    <a:gd name="connsiteX1" fmla="*/ 2233868 w 2969868"/>
                    <a:gd name="connsiteY1" fmla="*/ 0 h 1494000"/>
                    <a:gd name="connsiteX2" fmla="*/ 2233867 w 2969868"/>
                    <a:gd name="connsiteY2" fmla="*/ 1494000 h 1494000"/>
                    <a:gd name="connsiteX3" fmla="*/ 0 w 2969868"/>
                    <a:gd name="connsiteY3" fmla="*/ 1494000 h 1494000"/>
                    <a:gd name="connsiteX4" fmla="*/ 0 w 2969868"/>
                    <a:gd name="connsiteY4" fmla="*/ 1461258 h 1494000"/>
                    <a:gd name="connsiteX5" fmla="*/ 776172 w 2969868"/>
                    <a:gd name="connsiteY5" fmla="*/ 1461258 h 149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69868" h="1494000">
                      <a:moveTo>
                        <a:pt x="776171" y="0"/>
                      </a:moveTo>
                      <a:lnTo>
                        <a:pt x="2233868" y="0"/>
                      </a:lnTo>
                      <a:cubicBezTo>
                        <a:pt x="3232538" y="23721"/>
                        <a:pt x="3197712" y="1487845"/>
                        <a:pt x="2233867" y="1494000"/>
                      </a:cubicBezTo>
                      <a:lnTo>
                        <a:pt x="0" y="1494000"/>
                      </a:lnTo>
                      <a:lnTo>
                        <a:pt x="0" y="1461258"/>
                      </a:lnTo>
                      <a:lnTo>
                        <a:pt x="776172" y="1461258"/>
                      </a:lnTo>
                      <a:close/>
                    </a:path>
                  </a:pathLst>
                </a:custGeom>
                <a:gradFill>
                  <a:gsLst>
                    <a:gs pos="67000">
                      <a:sysClr val="window" lastClr="FFFFFF">
                        <a:lumMod val="65000"/>
                        <a:alpha val="29000"/>
                      </a:sysClr>
                    </a:gs>
                    <a:gs pos="0">
                      <a:sysClr val="windowText" lastClr="000000"/>
                    </a:gs>
                    <a:gs pos="100000">
                      <a:sysClr val="window" lastClr="FFFFFF">
                        <a:lumMod val="95000"/>
                        <a:alpha val="0"/>
                      </a:sysClr>
                    </a:gs>
                  </a:gsLst>
                  <a:lin ang="0" scaled="0"/>
                </a:gradFill>
                <a:ln w="25400" cap="flat" cmpd="sng" algn="ctr">
                  <a:noFill/>
                  <a:prstDash val="solid"/>
                </a:ln>
                <a:effectLst>
                  <a:softEdge rad="76200"/>
                </a:effectLst>
              </p:spPr>
              <p:txBody>
                <a:bodyPr rtlCol="0" anchor="ctr"/>
                <a:lstStyle/>
                <a:p>
                  <a:pPr marL="0" marR="0" lvl="0" indent="0" algn="ctr" defTabSz="914400" eaLnBrk="1" fontAlgn="auto" latinLnBrk="0" hangingPunct="1">
                    <a:lnSpc>
                      <a:spcPct val="100000"/>
                    </a:lnSpc>
                    <a:spcBef>
                      <a:spcPct val="0"/>
                    </a:spcBef>
                    <a:spcAft>
                      <a:spcPct val="0"/>
                    </a:spcAft>
                    <a:buClrTx/>
                    <a:buSzTx/>
                    <a:buFontTx/>
                    <a:buNone/>
                    <a:defRPr/>
                  </a:pPr>
                  <a:endParaRPr kumimoji="0" lang="zh-CN" altLang="en-US" sz="1800" b="0" i="0" u="none" strike="noStrike" kern="0" cap="none" spc="0" normalizeH="0" baseline="0" noProof="0" smtClean="0">
                    <a:ln>
                      <a:noFill/>
                    </a:ln>
                    <a:solidFill>
                      <a:prstClr val="white"/>
                    </a:solidFill>
                    <a:effectLst/>
                    <a:uLnTx/>
                    <a:uFillTx/>
                    <a:latin typeface="Calibri" panose="020F0502020204030204"/>
                    <a:ea typeface="宋体" panose="02010600030101010101" pitchFamily="2" charset="-122"/>
                    <a:cs typeface="+mn-cs"/>
                  </a:endParaRPr>
                </a:p>
              </p:txBody>
            </p:sp>
            <p:sp>
              <p:nvSpPr>
                <p:cNvPr id="143" name="椭圆 142"/>
                <p:cNvSpPr/>
                <p:nvPr/>
              </p:nvSpPr>
              <p:spPr>
                <a:xfrm>
                  <a:off x="2689225" y="1488621"/>
                  <a:ext cx="1791608" cy="1791608"/>
                </a:xfrm>
                <a:prstGeom prst="ellipse">
                  <a:avLst/>
                </a:prstGeom>
                <a:gradFill>
                  <a:gsLst>
                    <a:gs pos="0">
                      <a:sysClr val="window" lastClr="FFFFFF">
                        <a:lumMod val="65000"/>
                      </a:sysClr>
                    </a:gs>
                    <a:gs pos="100000">
                      <a:sysClr val="window" lastClr="FFFFFF">
                        <a:lumMod val="95000"/>
                      </a:sysClr>
                    </a:gs>
                  </a:gsLst>
                  <a:lin ang="2700000" scaled="1"/>
                </a:gradFill>
                <a:ln w="25400" cap="flat" cmpd="sng" algn="ctr">
                  <a:gradFill flip="none" rotWithShape="1">
                    <a:gsLst>
                      <a:gs pos="0">
                        <a:sysClr val="window" lastClr="FFFFFF"/>
                      </a:gs>
                      <a:gs pos="100000">
                        <a:sysClr val="window" lastClr="FFFFFF">
                          <a:lumMod val="65000"/>
                        </a:sysClr>
                      </a:gs>
                    </a:gsLst>
                    <a:lin ang="2700000" scaled="1"/>
                  </a:gradFill>
                  <a:prstDash val="solid"/>
                </a:ln>
                <a:effectLst>
                  <a:outerShdw blurRad="622300" dist="215900" dir="2700000" algn="tl" rotWithShape="0">
                    <a:prstClr val="black">
                      <a:alpha val="24000"/>
                    </a:prstClr>
                  </a:outerShdw>
                </a:effectLst>
              </p:spPr>
              <p:txBody>
                <a:bodyPr rtlCol="0" anchor="ctr"/>
                <a:lstStyle/>
                <a:p>
                  <a:pPr marL="0" marR="0" lvl="0" indent="0" algn="ctr" defTabSz="914400" eaLnBrk="1" fontAlgn="auto" latinLnBrk="0" hangingPunct="1">
                    <a:lnSpc>
                      <a:spcPct val="100000"/>
                    </a:lnSpc>
                    <a:spcBef>
                      <a:spcPct val="0"/>
                    </a:spcBef>
                    <a:spcAft>
                      <a:spcPct val="0"/>
                    </a:spcAft>
                    <a:buClrTx/>
                    <a:buSzTx/>
                    <a:buFontTx/>
                    <a:buNone/>
                    <a:defRPr/>
                  </a:pPr>
                  <a:endParaRPr kumimoji="0" lang="zh-CN" altLang="en-US" sz="1800" b="0" i="0" u="none" strike="noStrike" kern="0" cap="none" spc="0" normalizeH="0" baseline="0" noProof="0" smtClean="0">
                    <a:ln>
                      <a:noFill/>
                    </a:ln>
                    <a:solidFill>
                      <a:prstClr val="white"/>
                    </a:solidFill>
                    <a:effectLst/>
                    <a:uLnTx/>
                    <a:uFillTx/>
                    <a:latin typeface="Calibri" panose="020F0502020204030204"/>
                    <a:ea typeface="宋体" panose="02010600030101010101" pitchFamily="2" charset="-122"/>
                    <a:cs typeface="+mn-cs"/>
                  </a:endParaRPr>
                </a:p>
              </p:txBody>
            </p:sp>
          </p:grpSp>
        </p:grpSp>
        <p:grpSp>
          <p:nvGrpSpPr>
            <p:cNvPr id="135" name="Group 4"/>
            <p:cNvGrpSpPr>
              <a:grpSpLocks noChangeAspect="1"/>
            </p:cNvGrpSpPr>
            <p:nvPr/>
          </p:nvGrpSpPr>
          <p:grpSpPr>
            <a:xfrm>
              <a:off x="7766329" y="5067738"/>
              <a:ext cx="382400" cy="561513"/>
              <a:chOff x="3540" y="531"/>
              <a:chExt cx="348" cy="511"/>
            </a:xfrm>
            <a:solidFill>
              <a:sysClr val="windowText" lastClr="000000">
                <a:lumMod val="50000"/>
                <a:lumOff val="50000"/>
              </a:sysClr>
            </a:solidFill>
          </p:grpSpPr>
          <p:sp>
            <p:nvSpPr>
              <p:cNvPr id="136" name="Freeform 5"/>
              <p:cNvSpPr/>
              <p:nvPr/>
            </p:nvSpPr>
            <p:spPr bwMode="auto">
              <a:xfrm>
                <a:off x="3540" y="801"/>
                <a:ext cx="348" cy="241"/>
              </a:xfrm>
              <a:custGeom>
                <a:avLst/>
                <a:gdLst>
                  <a:gd name="T0" fmla="*/ 78 w 97"/>
                  <a:gd name="T1" fmla="*/ 0 h 68"/>
                  <a:gd name="T2" fmla="*/ 70 w 97"/>
                  <a:gd name="T3" fmla="*/ 20 h 68"/>
                  <a:gd name="T4" fmla="*/ 49 w 97"/>
                  <a:gd name="T5" fmla="*/ 66 h 68"/>
                  <a:gd name="T6" fmla="*/ 29 w 97"/>
                  <a:gd name="T7" fmla="*/ 20 h 68"/>
                  <a:gd name="T8" fmla="*/ 20 w 97"/>
                  <a:gd name="T9" fmla="*/ 0 h 68"/>
                  <a:gd name="T10" fmla="*/ 0 w 97"/>
                  <a:gd name="T11" fmla="*/ 39 h 68"/>
                  <a:gd name="T12" fmla="*/ 0 w 97"/>
                  <a:gd name="T13" fmla="*/ 50 h 68"/>
                  <a:gd name="T14" fmla="*/ 49 w 97"/>
                  <a:gd name="T15" fmla="*/ 68 h 68"/>
                  <a:gd name="T16" fmla="*/ 97 w 97"/>
                  <a:gd name="T17" fmla="*/ 50 h 68"/>
                  <a:gd name="T18" fmla="*/ 97 w 97"/>
                  <a:gd name="T19" fmla="*/ 39 h 68"/>
                  <a:gd name="T20" fmla="*/ 78 w 97"/>
                  <a:gd name="T21" fmla="*/ 0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97" h="68">
                    <a:moveTo>
                      <a:pt x="78" y="0"/>
                    </a:moveTo>
                    <a:cubicBezTo>
                      <a:pt x="70" y="20"/>
                      <a:pt x="70" y="20"/>
                      <a:pt x="70" y="20"/>
                    </a:cubicBezTo>
                    <a:cubicBezTo>
                      <a:pt x="49" y="66"/>
                      <a:pt x="49" y="66"/>
                      <a:pt x="49" y="66"/>
                    </a:cubicBezTo>
                    <a:cubicBezTo>
                      <a:pt x="29" y="20"/>
                      <a:pt x="29" y="20"/>
                      <a:pt x="29" y="20"/>
                    </a:cubicBezTo>
                    <a:cubicBezTo>
                      <a:pt x="20" y="0"/>
                      <a:pt x="20" y="0"/>
                      <a:pt x="20" y="0"/>
                    </a:cubicBezTo>
                    <a:cubicBezTo>
                      <a:pt x="8" y="8"/>
                      <a:pt x="0" y="23"/>
                      <a:pt x="0" y="39"/>
                    </a:cubicBezTo>
                    <a:cubicBezTo>
                      <a:pt x="0" y="50"/>
                      <a:pt x="0" y="50"/>
                      <a:pt x="0" y="50"/>
                    </a:cubicBezTo>
                    <a:cubicBezTo>
                      <a:pt x="13" y="61"/>
                      <a:pt x="30" y="68"/>
                      <a:pt x="49" y="68"/>
                    </a:cubicBezTo>
                    <a:cubicBezTo>
                      <a:pt x="67" y="68"/>
                      <a:pt x="84" y="61"/>
                      <a:pt x="97" y="50"/>
                    </a:cubicBezTo>
                    <a:cubicBezTo>
                      <a:pt x="97" y="39"/>
                      <a:pt x="97" y="39"/>
                      <a:pt x="97" y="39"/>
                    </a:cubicBezTo>
                    <a:cubicBezTo>
                      <a:pt x="97" y="23"/>
                      <a:pt x="90" y="9"/>
                      <a:pt x="78"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defTabSz="914400" eaLnBrk="1" fontAlgn="auto" latinLnBrk="0" hangingPunct="1">
                  <a:lnSpc>
                    <a:spcPct val="100000"/>
                  </a:lnSpc>
                  <a:spcBef>
                    <a:spcPct val="0"/>
                  </a:spcBef>
                  <a:spcAft>
                    <a:spcPct val="0"/>
                  </a:spcAft>
                  <a:buClrTx/>
                  <a:buSzTx/>
                  <a:buFontTx/>
                  <a:buNone/>
                  <a:defRPr/>
                </a:pPr>
                <a:endParaRPr kumimoji="0" lang="zh-CN" altLang="en-US" sz="1800" b="0" i="0" u="none" strike="noStrike" kern="0" cap="none" spc="0" normalizeH="0" baseline="0" noProof="0" smtClean="0">
                  <a:ln>
                    <a:noFill/>
                  </a:ln>
                  <a:solidFill>
                    <a:prstClr val="black"/>
                  </a:solidFill>
                  <a:effectLst/>
                  <a:uLnTx/>
                  <a:uFillTx/>
                  <a:ea typeface="宋体" panose="02010600030101010101" pitchFamily="2" charset="-122"/>
                </a:endParaRPr>
              </a:p>
            </p:txBody>
          </p:sp>
          <p:sp>
            <p:nvSpPr>
              <p:cNvPr id="137" name="Freeform 6"/>
              <p:cNvSpPr/>
              <p:nvPr/>
            </p:nvSpPr>
            <p:spPr bwMode="auto">
              <a:xfrm>
                <a:off x="3687" y="833"/>
                <a:ext cx="58" cy="156"/>
              </a:xfrm>
              <a:custGeom>
                <a:avLst/>
                <a:gdLst>
                  <a:gd name="T0" fmla="*/ 0 w 16"/>
                  <a:gd name="T1" fmla="*/ 0 h 44"/>
                  <a:gd name="T2" fmla="*/ 3 w 16"/>
                  <a:gd name="T3" fmla="*/ 7 h 44"/>
                  <a:gd name="T4" fmla="*/ 0 w 16"/>
                  <a:gd name="T5" fmla="*/ 36 h 44"/>
                  <a:gd name="T6" fmla="*/ 8 w 16"/>
                  <a:gd name="T7" fmla="*/ 44 h 44"/>
                  <a:gd name="T8" fmla="*/ 15 w 16"/>
                  <a:gd name="T9" fmla="*/ 36 h 44"/>
                  <a:gd name="T10" fmla="*/ 12 w 16"/>
                  <a:gd name="T11" fmla="*/ 7 h 44"/>
                  <a:gd name="T12" fmla="*/ 16 w 16"/>
                  <a:gd name="T13" fmla="*/ 0 h 44"/>
                  <a:gd name="T14" fmla="*/ 8 w 16"/>
                  <a:gd name="T15" fmla="*/ 1 h 44"/>
                  <a:gd name="T16" fmla="*/ 0 w 16"/>
                  <a:gd name="T17" fmla="*/ 0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 h="44">
                    <a:moveTo>
                      <a:pt x="0" y="0"/>
                    </a:moveTo>
                    <a:cubicBezTo>
                      <a:pt x="0" y="3"/>
                      <a:pt x="1" y="5"/>
                      <a:pt x="3" y="7"/>
                    </a:cubicBezTo>
                    <a:cubicBezTo>
                      <a:pt x="0" y="36"/>
                      <a:pt x="0" y="36"/>
                      <a:pt x="0" y="36"/>
                    </a:cubicBezTo>
                    <a:cubicBezTo>
                      <a:pt x="8" y="44"/>
                      <a:pt x="8" y="44"/>
                      <a:pt x="8" y="44"/>
                    </a:cubicBezTo>
                    <a:cubicBezTo>
                      <a:pt x="15" y="36"/>
                      <a:pt x="15" y="36"/>
                      <a:pt x="15" y="36"/>
                    </a:cubicBezTo>
                    <a:cubicBezTo>
                      <a:pt x="12" y="7"/>
                      <a:pt x="12" y="7"/>
                      <a:pt x="12" y="7"/>
                    </a:cubicBezTo>
                    <a:cubicBezTo>
                      <a:pt x="14" y="5"/>
                      <a:pt x="15" y="3"/>
                      <a:pt x="16" y="0"/>
                    </a:cubicBezTo>
                    <a:cubicBezTo>
                      <a:pt x="13" y="1"/>
                      <a:pt x="10" y="1"/>
                      <a:pt x="8" y="1"/>
                    </a:cubicBezTo>
                    <a:cubicBezTo>
                      <a:pt x="5" y="1"/>
                      <a:pt x="2" y="1"/>
                      <a:pt x="0"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defTabSz="914400" eaLnBrk="1" fontAlgn="auto" latinLnBrk="0" hangingPunct="1">
                  <a:lnSpc>
                    <a:spcPct val="100000"/>
                  </a:lnSpc>
                  <a:spcBef>
                    <a:spcPct val="0"/>
                  </a:spcBef>
                  <a:spcAft>
                    <a:spcPct val="0"/>
                  </a:spcAft>
                  <a:buClrTx/>
                  <a:buSzTx/>
                  <a:buFontTx/>
                  <a:buNone/>
                  <a:defRPr/>
                </a:pPr>
                <a:endParaRPr kumimoji="0" lang="zh-CN" altLang="en-US" sz="1800" b="0" i="0" u="none" strike="noStrike" kern="0" cap="none" spc="0" normalizeH="0" baseline="0" noProof="0" smtClean="0">
                  <a:ln>
                    <a:noFill/>
                  </a:ln>
                  <a:solidFill>
                    <a:prstClr val="black"/>
                  </a:solidFill>
                  <a:effectLst/>
                  <a:uLnTx/>
                  <a:uFillTx/>
                  <a:ea typeface="宋体" panose="02010600030101010101" pitchFamily="2" charset="-122"/>
                </a:endParaRPr>
              </a:p>
            </p:txBody>
          </p:sp>
          <p:sp>
            <p:nvSpPr>
              <p:cNvPr id="138" name="Freeform 7"/>
              <p:cNvSpPr/>
              <p:nvPr/>
            </p:nvSpPr>
            <p:spPr bwMode="auto">
              <a:xfrm>
                <a:off x="3609" y="652"/>
                <a:ext cx="215" cy="181"/>
              </a:xfrm>
              <a:custGeom>
                <a:avLst/>
                <a:gdLst>
                  <a:gd name="T0" fmla="*/ 30 w 60"/>
                  <a:gd name="T1" fmla="*/ 5 h 51"/>
                  <a:gd name="T2" fmla="*/ 13 w 60"/>
                  <a:gd name="T3" fmla="*/ 0 h 51"/>
                  <a:gd name="T4" fmla="*/ 1 w 60"/>
                  <a:gd name="T5" fmla="*/ 0 h 51"/>
                  <a:gd name="T6" fmla="*/ 0 w 60"/>
                  <a:gd name="T7" fmla="*/ 0 h 51"/>
                  <a:gd name="T8" fmla="*/ 0 w 60"/>
                  <a:gd name="T9" fmla="*/ 6 h 51"/>
                  <a:gd name="T10" fmla="*/ 0 w 60"/>
                  <a:gd name="T11" fmla="*/ 24 h 51"/>
                  <a:gd name="T12" fmla="*/ 22 w 60"/>
                  <a:gd name="T13" fmla="*/ 50 h 51"/>
                  <a:gd name="T14" fmla="*/ 30 w 60"/>
                  <a:gd name="T15" fmla="*/ 51 h 51"/>
                  <a:gd name="T16" fmla="*/ 38 w 60"/>
                  <a:gd name="T17" fmla="*/ 50 h 51"/>
                  <a:gd name="T18" fmla="*/ 60 w 60"/>
                  <a:gd name="T19" fmla="*/ 24 h 51"/>
                  <a:gd name="T20" fmla="*/ 60 w 60"/>
                  <a:gd name="T21" fmla="*/ 6 h 51"/>
                  <a:gd name="T22" fmla="*/ 59 w 60"/>
                  <a:gd name="T23" fmla="*/ 0 h 51"/>
                  <a:gd name="T24" fmla="*/ 47 w 60"/>
                  <a:gd name="T25" fmla="*/ 0 h 51"/>
                  <a:gd name="T26" fmla="*/ 30 w 60"/>
                  <a:gd name="T27" fmla="*/ 5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0" h="51">
                    <a:moveTo>
                      <a:pt x="30" y="5"/>
                    </a:moveTo>
                    <a:cubicBezTo>
                      <a:pt x="22" y="5"/>
                      <a:pt x="15" y="3"/>
                      <a:pt x="13" y="0"/>
                    </a:cubicBezTo>
                    <a:cubicBezTo>
                      <a:pt x="1" y="0"/>
                      <a:pt x="1" y="0"/>
                      <a:pt x="1" y="0"/>
                    </a:cubicBezTo>
                    <a:cubicBezTo>
                      <a:pt x="0" y="0"/>
                      <a:pt x="0" y="0"/>
                      <a:pt x="0" y="0"/>
                    </a:cubicBezTo>
                    <a:cubicBezTo>
                      <a:pt x="0" y="2"/>
                      <a:pt x="0" y="4"/>
                      <a:pt x="0" y="6"/>
                    </a:cubicBezTo>
                    <a:cubicBezTo>
                      <a:pt x="0" y="24"/>
                      <a:pt x="0" y="24"/>
                      <a:pt x="0" y="24"/>
                    </a:cubicBezTo>
                    <a:cubicBezTo>
                      <a:pt x="0" y="36"/>
                      <a:pt x="9" y="47"/>
                      <a:pt x="22" y="50"/>
                    </a:cubicBezTo>
                    <a:cubicBezTo>
                      <a:pt x="24" y="51"/>
                      <a:pt x="27" y="51"/>
                      <a:pt x="30" y="51"/>
                    </a:cubicBezTo>
                    <a:cubicBezTo>
                      <a:pt x="32" y="51"/>
                      <a:pt x="35" y="51"/>
                      <a:pt x="38" y="50"/>
                    </a:cubicBezTo>
                    <a:cubicBezTo>
                      <a:pt x="50" y="47"/>
                      <a:pt x="60" y="36"/>
                      <a:pt x="60" y="24"/>
                    </a:cubicBezTo>
                    <a:cubicBezTo>
                      <a:pt x="60" y="6"/>
                      <a:pt x="60" y="6"/>
                      <a:pt x="60" y="6"/>
                    </a:cubicBezTo>
                    <a:cubicBezTo>
                      <a:pt x="60" y="4"/>
                      <a:pt x="59" y="2"/>
                      <a:pt x="59" y="0"/>
                    </a:cubicBezTo>
                    <a:cubicBezTo>
                      <a:pt x="47" y="0"/>
                      <a:pt x="47" y="0"/>
                      <a:pt x="47" y="0"/>
                    </a:cubicBezTo>
                    <a:cubicBezTo>
                      <a:pt x="46" y="3"/>
                      <a:pt x="38" y="5"/>
                      <a:pt x="30" y="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defTabSz="914400" eaLnBrk="1" fontAlgn="auto" latinLnBrk="0" hangingPunct="1">
                  <a:lnSpc>
                    <a:spcPct val="100000"/>
                  </a:lnSpc>
                  <a:spcBef>
                    <a:spcPct val="0"/>
                  </a:spcBef>
                  <a:spcAft>
                    <a:spcPct val="0"/>
                  </a:spcAft>
                  <a:buClrTx/>
                  <a:buSzTx/>
                  <a:buFontTx/>
                  <a:buNone/>
                  <a:defRPr/>
                </a:pPr>
                <a:endParaRPr kumimoji="0" lang="zh-CN" altLang="en-US" sz="1800" b="0" i="0" u="none" strike="noStrike" kern="0" cap="none" spc="0" normalizeH="0" baseline="0" noProof="0" smtClean="0">
                  <a:ln>
                    <a:noFill/>
                  </a:ln>
                  <a:solidFill>
                    <a:prstClr val="black"/>
                  </a:solidFill>
                  <a:effectLst/>
                  <a:uLnTx/>
                  <a:uFillTx/>
                  <a:ea typeface="宋体" panose="02010600030101010101" pitchFamily="2" charset="-122"/>
                </a:endParaRPr>
              </a:p>
            </p:txBody>
          </p:sp>
          <p:sp>
            <p:nvSpPr>
              <p:cNvPr id="139" name="Freeform 8"/>
              <p:cNvSpPr>
                <a:spLocks noEditPoints="1"/>
              </p:cNvSpPr>
              <p:nvPr/>
            </p:nvSpPr>
            <p:spPr bwMode="auto">
              <a:xfrm>
                <a:off x="3598" y="531"/>
                <a:ext cx="240" cy="128"/>
              </a:xfrm>
              <a:custGeom>
                <a:avLst/>
                <a:gdLst>
                  <a:gd name="T0" fmla="*/ 33 w 67"/>
                  <a:gd name="T1" fmla="*/ 0 h 36"/>
                  <a:gd name="T2" fmla="*/ 0 w 67"/>
                  <a:gd name="T3" fmla="*/ 31 h 36"/>
                  <a:gd name="T4" fmla="*/ 4 w 67"/>
                  <a:gd name="T5" fmla="*/ 31 h 36"/>
                  <a:gd name="T6" fmla="*/ 4 w 67"/>
                  <a:gd name="T7" fmla="*/ 31 h 36"/>
                  <a:gd name="T8" fmla="*/ 16 w 67"/>
                  <a:gd name="T9" fmla="*/ 31 h 36"/>
                  <a:gd name="T10" fmla="*/ 33 w 67"/>
                  <a:gd name="T11" fmla="*/ 36 h 36"/>
                  <a:gd name="T12" fmla="*/ 51 w 67"/>
                  <a:gd name="T13" fmla="*/ 31 h 36"/>
                  <a:gd name="T14" fmla="*/ 62 w 67"/>
                  <a:gd name="T15" fmla="*/ 31 h 36"/>
                  <a:gd name="T16" fmla="*/ 64 w 67"/>
                  <a:gd name="T17" fmla="*/ 31 h 36"/>
                  <a:gd name="T18" fmla="*/ 67 w 67"/>
                  <a:gd name="T19" fmla="*/ 31 h 36"/>
                  <a:gd name="T20" fmla="*/ 33 w 67"/>
                  <a:gd name="T21" fmla="*/ 0 h 36"/>
                  <a:gd name="T22" fmla="*/ 33 w 67"/>
                  <a:gd name="T23" fmla="*/ 26 h 36"/>
                  <a:gd name="T24" fmla="*/ 27 w 67"/>
                  <a:gd name="T25" fmla="*/ 20 h 36"/>
                  <a:gd name="T26" fmla="*/ 33 w 67"/>
                  <a:gd name="T27" fmla="*/ 14 h 36"/>
                  <a:gd name="T28" fmla="*/ 40 w 67"/>
                  <a:gd name="T29" fmla="*/ 20 h 36"/>
                  <a:gd name="T30" fmla="*/ 33 w 67"/>
                  <a:gd name="T31" fmla="*/ 26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67" h="36">
                    <a:moveTo>
                      <a:pt x="33" y="0"/>
                    </a:moveTo>
                    <a:cubicBezTo>
                      <a:pt x="15" y="0"/>
                      <a:pt x="1" y="14"/>
                      <a:pt x="0" y="31"/>
                    </a:cubicBezTo>
                    <a:cubicBezTo>
                      <a:pt x="4" y="31"/>
                      <a:pt x="4" y="31"/>
                      <a:pt x="4" y="31"/>
                    </a:cubicBezTo>
                    <a:cubicBezTo>
                      <a:pt x="4" y="31"/>
                      <a:pt x="4" y="31"/>
                      <a:pt x="4" y="31"/>
                    </a:cubicBezTo>
                    <a:cubicBezTo>
                      <a:pt x="16" y="31"/>
                      <a:pt x="16" y="31"/>
                      <a:pt x="16" y="31"/>
                    </a:cubicBezTo>
                    <a:cubicBezTo>
                      <a:pt x="18" y="34"/>
                      <a:pt x="25" y="36"/>
                      <a:pt x="33" y="36"/>
                    </a:cubicBezTo>
                    <a:cubicBezTo>
                      <a:pt x="42" y="36"/>
                      <a:pt x="49" y="34"/>
                      <a:pt x="51" y="31"/>
                    </a:cubicBezTo>
                    <a:cubicBezTo>
                      <a:pt x="62" y="31"/>
                      <a:pt x="62" y="31"/>
                      <a:pt x="62" y="31"/>
                    </a:cubicBezTo>
                    <a:cubicBezTo>
                      <a:pt x="64" y="31"/>
                      <a:pt x="64" y="31"/>
                      <a:pt x="64" y="31"/>
                    </a:cubicBezTo>
                    <a:cubicBezTo>
                      <a:pt x="67" y="31"/>
                      <a:pt x="67" y="31"/>
                      <a:pt x="67" y="31"/>
                    </a:cubicBezTo>
                    <a:cubicBezTo>
                      <a:pt x="66" y="14"/>
                      <a:pt x="51" y="0"/>
                      <a:pt x="33" y="0"/>
                    </a:cubicBezTo>
                    <a:close/>
                    <a:moveTo>
                      <a:pt x="33" y="26"/>
                    </a:moveTo>
                    <a:cubicBezTo>
                      <a:pt x="30" y="26"/>
                      <a:pt x="27" y="24"/>
                      <a:pt x="27" y="20"/>
                    </a:cubicBezTo>
                    <a:cubicBezTo>
                      <a:pt x="27" y="17"/>
                      <a:pt x="30" y="14"/>
                      <a:pt x="33" y="14"/>
                    </a:cubicBezTo>
                    <a:cubicBezTo>
                      <a:pt x="37" y="14"/>
                      <a:pt x="40" y="17"/>
                      <a:pt x="40" y="20"/>
                    </a:cubicBezTo>
                    <a:cubicBezTo>
                      <a:pt x="40" y="24"/>
                      <a:pt x="37" y="26"/>
                      <a:pt x="33" y="2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defTabSz="914400" eaLnBrk="1" fontAlgn="auto" latinLnBrk="0" hangingPunct="1">
                  <a:lnSpc>
                    <a:spcPct val="100000"/>
                  </a:lnSpc>
                  <a:spcBef>
                    <a:spcPct val="0"/>
                  </a:spcBef>
                  <a:spcAft>
                    <a:spcPct val="0"/>
                  </a:spcAft>
                  <a:buClrTx/>
                  <a:buSzTx/>
                  <a:buFontTx/>
                  <a:buNone/>
                  <a:defRPr/>
                </a:pPr>
                <a:endParaRPr kumimoji="0" lang="zh-CN" altLang="en-US" sz="1800" b="0" i="0" u="none" strike="noStrike" kern="0" cap="none" spc="0" normalizeH="0" baseline="0" noProof="0" smtClean="0">
                  <a:ln>
                    <a:noFill/>
                  </a:ln>
                  <a:solidFill>
                    <a:prstClr val="black"/>
                  </a:solidFill>
                  <a:effectLst/>
                  <a:uLnTx/>
                  <a:uFillTx/>
                  <a:ea typeface="宋体" panose="02010600030101010101" pitchFamily="2" charset="-122"/>
                </a:endParaRPr>
              </a:p>
            </p:txBody>
          </p:sp>
        </p:grpSp>
      </p:grpSp>
      <p:grpSp>
        <p:nvGrpSpPr>
          <p:cNvPr id="146" name="组合 145"/>
          <p:cNvGrpSpPr/>
          <p:nvPr/>
        </p:nvGrpSpPr>
        <p:grpSpPr>
          <a:xfrm>
            <a:off x="2389279" y="1035531"/>
            <a:ext cx="1852444" cy="3189296"/>
            <a:chOff x="2688996" y="4250111"/>
            <a:chExt cx="1852203" cy="3190034"/>
          </a:xfrm>
        </p:grpSpPr>
        <p:grpSp>
          <p:nvGrpSpPr>
            <p:cNvPr id="147" name="组合 146"/>
            <p:cNvGrpSpPr/>
            <p:nvPr/>
          </p:nvGrpSpPr>
          <p:grpSpPr>
            <a:xfrm>
              <a:off x="2688996" y="4250111"/>
              <a:ext cx="1852203" cy="3190034"/>
              <a:chOff x="2082059" y="3844831"/>
              <a:chExt cx="1852203" cy="3190034"/>
            </a:xfrm>
          </p:grpSpPr>
          <p:grpSp>
            <p:nvGrpSpPr>
              <p:cNvPr id="149" name="组合 148"/>
              <p:cNvGrpSpPr/>
              <p:nvPr/>
            </p:nvGrpSpPr>
            <p:grpSpPr>
              <a:xfrm>
                <a:off x="2082059" y="3844831"/>
                <a:ext cx="1852203" cy="3190034"/>
                <a:chOff x="2689225" y="814470"/>
                <a:chExt cx="2591963" cy="4464121"/>
              </a:xfrm>
            </p:grpSpPr>
            <p:sp>
              <p:nvSpPr>
                <p:cNvPr id="153" name="任意多边形 152"/>
                <p:cNvSpPr/>
                <p:nvPr/>
              </p:nvSpPr>
              <p:spPr>
                <a:xfrm rot="2700000">
                  <a:off x="2013033" y="2010436"/>
                  <a:ext cx="4464121" cy="2072189"/>
                </a:xfrm>
                <a:custGeom>
                  <a:avLst/>
                  <a:gdLst>
                    <a:gd name="connsiteX0" fmla="*/ 776171 w 2969868"/>
                    <a:gd name="connsiteY0" fmla="*/ 0 h 1494000"/>
                    <a:gd name="connsiteX1" fmla="*/ 2233868 w 2969868"/>
                    <a:gd name="connsiteY1" fmla="*/ 0 h 1494000"/>
                    <a:gd name="connsiteX2" fmla="*/ 2233867 w 2969868"/>
                    <a:gd name="connsiteY2" fmla="*/ 1494000 h 1494000"/>
                    <a:gd name="connsiteX3" fmla="*/ 0 w 2969868"/>
                    <a:gd name="connsiteY3" fmla="*/ 1494000 h 1494000"/>
                    <a:gd name="connsiteX4" fmla="*/ 0 w 2969868"/>
                    <a:gd name="connsiteY4" fmla="*/ 1461258 h 1494000"/>
                    <a:gd name="connsiteX5" fmla="*/ 776172 w 2969868"/>
                    <a:gd name="connsiteY5" fmla="*/ 1461258 h 149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69868" h="1494000">
                      <a:moveTo>
                        <a:pt x="776171" y="0"/>
                      </a:moveTo>
                      <a:lnTo>
                        <a:pt x="2233868" y="0"/>
                      </a:lnTo>
                      <a:cubicBezTo>
                        <a:pt x="3232538" y="23721"/>
                        <a:pt x="3197712" y="1487845"/>
                        <a:pt x="2233867" y="1494000"/>
                      </a:cubicBezTo>
                      <a:lnTo>
                        <a:pt x="0" y="1494000"/>
                      </a:lnTo>
                      <a:lnTo>
                        <a:pt x="0" y="1461258"/>
                      </a:lnTo>
                      <a:lnTo>
                        <a:pt x="776172" y="1461258"/>
                      </a:lnTo>
                      <a:close/>
                    </a:path>
                  </a:pathLst>
                </a:custGeom>
                <a:gradFill>
                  <a:gsLst>
                    <a:gs pos="67000">
                      <a:sysClr val="window" lastClr="FFFFFF">
                        <a:lumMod val="65000"/>
                        <a:alpha val="29000"/>
                      </a:sysClr>
                    </a:gs>
                    <a:gs pos="0">
                      <a:sysClr val="windowText" lastClr="000000"/>
                    </a:gs>
                    <a:gs pos="100000">
                      <a:sysClr val="window" lastClr="FFFFFF">
                        <a:lumMod val="95000"/>
                        <a:alpha val="0"/>
                      </a:sysClr>
                    </a:gs>
                  </a:gsLst>
                  <a:lin ang="0" scaled="0"/>
                </a:gradFill>
                <a:ln w="25400" cap="flat" cmpd="sng" algn="ctr">
                  <a:noFill/>
                  <a:prstDash val="solid"/>
                </a:ln>
                <a:effectLst>
                  <a:softEdge rad="101600"/>
                </a:effectLst>
              </p:spPr>
              <p:txBody>
                <a:bodyPr rtlCol="0" anchor="ctr"/>
                <a:lstStyle/>
                <a:p>
                  <a:pPr marL="0" marR="0" lvl="0" indent="0" algn="ctr" defTabSz="914400" eaLnBrk="1" fontAlgn="auto" latinLnBrk="0" hangingPunct="1">
                    <a:lnSpc>
                      <a:spcPct val="100000"/>
                    </a:lnSpc>
                    <a:spcBef>
                      <a:spcPct val="0"/>
                    </a:spcBef>
                    <a:spcAft>
                      <a:spcPct val="0"/>
                    </a:spcAft>
                    <a:buClrTx/>
                    <a:buSzTx/>
                    <a:buFontTx/>
                    <a:buNone/>
                    <a:defRPr/>
                  </a:pPr>
                  <a:endParaRPr kumimoji="0" lang="zh-CN" altLang="en-US" sz="1800" b="0" i="0" u="none" strike="noStrike" kern="0" cap="none" spc="0" normalizeH="0" baseline="0" noProof="0" smtClean="0">
                    <a:ln>
                      <a:noFill/>
                    </a:ln>
                    <a:solidFill>
                      <a:prstClr val="white"/>
                    </a:solidFill>
                    <a:effectLst/>
                    <a:uLnTx/>
                    <a:uFillTx/>
                    <a:latin typeface="Calibri" panose="020F0502020204030204"/>
                    <a:ea typeface="宋体" panose="02010600030101010101" pitchFamily="2" charset="-122"/>
                    <a:cs typeface="+mn-cs"/>
                  </a:endParaRPr>
                </a:p>
              </p:txBody>
            </p:sp>
            <p:sp>
              <p:nvSpPr>
                <p:cNvPr id="154" name="椭圆 153"/>
                <p:cNvSpPr/>
                <p:nvPr/>
              </p:nvSpPr>
              <p:spPr>
                <a:xfrm>
                  <a:off x="2689225" y="1488621"/>
                  <a:ext cx="1791608" cy="1791608"/>
                </a:xfrm>
                <a:prstGeom prst="ellipse">
                  <a:avLst/>
                </a:prstGeom>
                <a:gradFill>
                  <a:gsLst>
                    <a:gs pos="0">
                      <a:sysClr val="window" lastClr="FFFFFF">
                        <a:lumMod val="65000"/>
                      </a:sysClr>
                    </a:gs>
                    <a:gs pos="100000">
                      <a:sysClr val="window" lastClr="FFFFFF">
                        <a:lumMod val="95000"/>
                      </a:sysClr>
                    </a:gs>
                  </a:gsLst>
                  <a:lin ang="2700000" scaled="1"/>
                </a:gradFill>
                <a:ln w="25400" cap="flat" cmpd="sng" algn="ctr">
                  <a:gradFill flip="none" rotWithShape="1">
                    <a:gsLst>
                      <a:gs pos="0">
                        <a:sysClr val="window" lastClr="FFFFFF"/>
                      </a:gs>
                      <a:gs pos="100000">
                        <a:sysClr val="window" lastClr="FFFFFF">
                          <a:lumMod val="65000"/>
                        </a:sysClr>
                      </a:gs>
                    </a:gsLst>
                    <a:lin ang="2700000" scaled="1"/>
                  </a:gradFill>
                  <a:prstDash val="solid"/>
                </a:ln>
                <a:effectLst>
                  <a:outerShdw blurRad="622300" dist="215900" dir="2700000" algn="tl" rotWithShape="0">
                    <a:prstClr val="black">
                      <a:alpha val="24000"/>
                    </a:prstClr>
                  </a:outerShdw>
                </a:effectLst>
              </p:spPr>
              <p:txBody>
                <a:bodyPr rtlCol="0" anchor="ctr"/>
                <a:lstStyle/>
                <a:p>
                  <a:pPr marL="0" marR="0" lvl="0" indent="0" algn="ctr" defTabSz="914400" eaLnBrk="1" fontAlgn="auto" latinLnBrk="0" hangingPunct="1">
                    <a:lnSpc>
                      <a:spcPct val="100000"/>
                    </a:lnSpc>
                    <a:spcBef>
                      <a:spcPct val="0"/>
                    </a:spcBef>
                    <a:spcAft>
                      <a:spcPct val="0"/>
                    </a:spcAft>
                    <a:buClrTx/>
                    <a:buSzTx/>
                    <a:buFontTx/>
                    <a:buNone/>
                    <a:defRPr/>
                  </a:pPr>
                  <a:endParaRPr kumimoji="0" lang="zh-CN" altLang="en-US" sz="1800" b="0" i="0" u="none" strike="noStrike" kern="0" cap="none" spc="0" normalizeH="0" baseline="0" noProof="0" smtClean="0">
                    <a:ln>
                      <a:noFill/>
                    </a:ln>
                    <a:solidFill>
                      <a:prstClr val="white"/>
                    </a:solidFill>
                    <a:effectLst/>
                    <a:uLnTx/>
                    <a:uFillTx/>
                    <a:latin typeface="Calibri" panose="020F0502020204030204"/>
                    <a:ea typeface="宋体" panose="02010600030101010101" pitchFamily="2" charset="-122"/>
                    <a:cs typeface="+mn-cs"/>
                  </a:endParaRPr>
                </a:p>
              </p:txBody>
            </p:sp>
          </p:grpSp>
          <p:grpSp>
            <p:nvGrpSpPr>
              <p:cNvPr id="150" name="组合 149"/>
              <p:cNvGrpSpPr/>
              <p:nvPr/>
            </p:nvGrpSpPr>
            <p:grpSpPr>
              <a:xfrm>
                <a:off x="2220839" y="4115429"/>
                <a:ext cx="1431499" cy="2455353"/>
                <a:chOff x="2689225" y="825137"/>
                <a:chExt cx="2602631" cy="4464121"/>
              </a:xfrm>
            </p:grpSpPr>
            <p:sp>
              <p:nvSpPr>
                <p:cNvPr id="151" name="任意多边形 150"/>
                <p:cNvSpPr/>
                <p:nvPr/>
              </p:nvSpPr>
              <p:spPr>
                <a:xfrm rot="2700000">
                  <a:off x="2023698" y="2021101"/>
                  <a:ext cx="4464121" cy="2072194"/>
                </a:xfrm>
                <a:custGeom>
                  <a:avLst/>
                  <a:gdLst>
                    <a:gd name="connsiteX0" fmla="*/ 776171 w 2969868"/>
                    <a:gd name="connsiteY0" fmla="*/ 0 h 1494000"/>
                    <a:gd name="connsiteX1" fmla="*/ 2233868 w 2969868"/>
                    <a:gd name="connsiteY1" fmla="*/ 0 h 1494000"/>
                    <a:gd name="connsiteX2" fmla="*/ 2233867 w 2969868"/>
                    <a:gd name="connsiteY2" fmla="*/ 1494000 h 1494000"/>
                    <a:gd name="connsiteX3" fmla="*/ 0 w 2969868"/>
                    <a:gd name="connsiteY3" fmla="*/ 1494000 h 1494000"/>
                    <a:gd name="connsiteX4" fmla="*/ 0 w 2969868"/>
                    <a:gd name="connsiteY4" fmla="*/ 1461258 h 1494000"/>
                    <a:gd name="connsiteX5" fmla="*/ 776172 w 2969868"/>
                    <a:gd name="connsiteY5" fmla="*/ 1461258 h 149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69868" h="1494000">
                      <a:moveTo>
                        <a:pt x="776171" y="0"/>
                      </a:moveTo>
                      <a:lnTo>
                        <a:pt x="2233868" y="0"/>
                      </a:lnTo>
                      <a:cubicBezTo>
                        <a:pt x="3232538" y="23721"/>
                        <a:pt x="3197712" y="1487845"/>
                        <a:pt x="2233867" y="1494000"/>
                      </a:cubicBezTo>
                      <a:lnTo>
                        <a:pt x="0" y="1494000"/>
                      </a:lnTo>
                      <a:lnTo>
                        <a:pt x="0" y="1461258"/>
                      </a:lnTo>
                      <a:lnTo>
                        <a:pt x="776172" y="1461258"/>
                      </a:lnTo>
                      <a:close/>
                    </a:path>
                  </a:pathLst>
                </a:custGeom>
                <a:gradFill>
                  <a:gsLst>
                    <a:gs pos="67000">
                      <a:sysClr val="window" lastClr="FFFFFF">
                        <a:lumMod val="65000"/>
                        <a:alpha val="29000"/>
                      </a:sysClr>
                    </a:gs>
                    <a:gs pos="0">
                      <a:sysClr val="windowText" lastClr="000000"/>
                    </a:gs>
                    <a:gs pos="100000">
                      <a:sysClr val="window" lastClr="FFFFFF">
                        <a:lumMod val="95000"/>
                        <a:alpha val="0"/>
                      </a:sysClr>
                    </a:gs>
                  </a:gsLst>
                  <a:lin ang="0" scaled="0"/>
                </a:gradFill>
                <a:ln w="25400" cap="flat" cmpd="sng" algn="ctr">
                  <a:noFill/>
                  <a:prstDash val="solid"/>
                </a:ln>
                <a:effectLst>
                  <a:softEdge rad="76200"/>
                </a:effectLst>
              </p:spPr>
              <p:txBody>
                <a:bodyPr rtlCol="0" anchor="ctr"/>
                <a:lstStyle/>
                <a:p>
                  <a:pPr marL="0" marR="0" lvl="0" indent="0" algn="ctr" defTabSz="914400" eaLnBrk="1" fontAlgn="auto" latinLnBrk="0" hangingPunct="1">
                    <a:lnSpc>
                      <a:spcPct val="100000"/>
                    </a:lnSpc>
                    <a:spcBef>
                      <a:spcPct val="0"/>
                    </a:spcBef>
                    <a:spcAft>
                      <a:spcPct val="0"/>
                    </a:spcAft>
                    <a:buClrTx/>
                    <a:buSzTx/>
                    <a:buFontTx/>
                    <a:buNone/>
                    <a:defRPr/>
                  </a:pPr>
                  <a:endParaRPr kumimoji="0" lang="zh-CN" altLang="en-US" sz="1800" b="0" i="0" u="none" strike="noStrike" kern="0" cap="none" spc="0" normalizeH="0" baseline="0" noProof="0" smtClean="0">
                    <a:ln>
                      <a:noFill/>
                    </a:ln>
                    <a:solidFill>
                      <a:prstClr val="white"/>
                    </a:solidFill>
                    <a:effectLst/>
                    <a:uLnTx/>
                    <a:uFillTx/>
                    <a:latin typeface="Calibri" panose="020F0502020204030204"/>
                    <a:ea typeface="宋体" panose="02010600030101010101" pitchFamily="2" charset="-122"/>
                    <a:cs typeface="+mn-cs"/>
                  </a:endParaRPr>
                </a:p>
              </p:txBody>
            </p:sp>
            <p:sp>
              <p:nvSpPr>
                <p:cNvPr id="152" name="椭圆 151"/>
                <p:cNvSpPr/>
                <p:nvPr/>
              </p:nvSpPr>
              <p:spPr>
                <a:xfrm>
                  <a:off x="2689225" y="1488621"/>
                  <a:ext cx="1791608" cy="1791608"/>
                </a:xfrm>
                <a:prstGeom prst="ellipse">
                  <a:avLst/>
                </a:prstGeom>
                <a:gradFill>
                  <a:gsLst>
                    <a:gs pos="0">
                      <a:sysClr val="window" lastClr="FFFFFF">
                        <a:lumMod val="65000"/>
                      </a:sysClr>
                    </a:gs>
                    <a:gs pos="100000">
                      <a:sysClr val="window" lastClr="FFFFFF">
                        <a:lumMod val="95000"/>
                      </a:sysClr>
                    </a:gs>
                  </a:gsLst>
                  <a:lin ang="2700000" scaled="1"/>
                </a:gradFill>
                <a:ln w="25400" cap="flat" cmpd="sng" algn="ctr">
                  <a:gradFill flip="none" rotWithShape="1">
                    <a:gsLst>
                      <a:gs pos="0">
                        <a:sysClr val="window" lastClr="FFFFFF"/>
                      </a:gs>
                      <a:gs pos="100000">
                        <a:sysClr val="window" lastClr="FFFFFF">
                          <a:lumMod val="65000"/>
                        </a:sysClr>
                      </a:gs>
                    </a:gsLst>
                    <a:lin ang="2700000" scaled="1"/>
                  </a:gradFill>
                  <a:prstDash val="solid"/>
                </a:ln>
                <a:effectLst>
                  <a:outerShdw blurRad="622300" dist="215900" dir="2700000" algn="tl" rotWithShape="0">
                    <a:prstClr val="black">
                      <a:alpha val="24000"/>
                    </a:prstClr>
                  </a:outerShdw>
                </a:effectLst>
              </p:spPr>
              <p:txBody>
                <a:bodyPr rtlCol="0" anchor="ctr"/>
                <a:lstStyle/>
                <a:p>
                  <a:pPr marL="0" marR="0" lvl="0" indent="0" algn="ctr" defTabSz="914400" eaLnBrk="1" fontAlgn="auto" latinLnBrk="0" hangingPunct="1">
                    <a:lnSpc>
                      <a:spcPct val="100000"/>
                    </a:lnSpc>
                    <a:spcBef>
                      <a:spcPct val="0"/>
                    </a:spcBef>
                    <a:spcAft>
                      <a:spcPct val="0"/>
                    </a:spcAft>
                    <a:buClrTx/>
                    <a:buSzTx/>
                    <a:buFontTx/>
                    <a:buNone/>
                    <a:defRPr/>
                  </a:pPr>
                  <a:endParaRPr kumimoji="0" lang="zh-CN" altLang="en-US" sz="1800" b="0" i="0" u="none" strike="noStrike" kern="0" cap="none" spc="0" normalizeH="0" baseline="0" noProof="0" smtClean="0">
                    <a:ln>
                      <a:noFill/>
                    </a:ln>
                    <a:solidFill>
                      <a:prstClr val="white"/>
                    </a:solidFill>
                    <a:effectLst/>
                    <a:uLnTx/>
                    <a:uFillTx/>
                    <a:latin typeface="Calibri" panose="020F0502020204030204"/>
                    <a:ea typeface="宋体" panose="02010600030101010101" pitchFamily="2" charset="-122"/>
                    <a:cs typeface="+mn-cs"/>
                  </a:endParaRPr>
                </a:p>
              </p:txBody>
            </p:sp>
          </p:grpSp>
        </p:grpSp>
        <p:sp>
          <p:nvSpPr>
            <p:cNvPr id="148" name="Freeform 32"/>
            <p:cNvSpPr>
              <a:spLocks noEditPoints="1"/>
            </p:cNvSpPr>
            <p:nvPr/>
          </p:nvSpPr>
          <p:spPr bwMode="auto">
            <a:xfrm>
              <a:off x="3060843" y="5190521"/>
              <a:ext cx="507059" cy="362940"/>
            </a:xfrm>
            <a:custGeom>
              <a:avLst/>
              <a:gdLst>
                <a:gd name="T0" fmla="*/ 92 w 244"/>
                <a:gd name="T1" fmla="*/ 48 h 175"/>
                <a:gd name="T2" fmla="*/ 102 w 244"/>
                <a:gd name="T3" fmla="*/ 27 h 175"/>
                <a:gd name="T4" fmla="*/ 75 w 244"/>
                <a:gd name="T5" fmla="*/ 0 h 175"/>
                <a:gd name="T6" fmla="*/ 48 w 244"/>
                <a:gd name="T7" fmla="*/ 27 h 175"/>
                <a:gd name="T8" fmla="*/ 58 w 244"/>
                <a:gd name="T9" fmla="*/ 48 h 175"/>
                <a:gd name="T10" fmla="*/ 10 w 244"/>
                <a:gd name="T11" fmla="*/ 123 h 175"/>
                <a:gd name="T12" fmla="*/ 46 w 244"/>
                <a:gd name="T13" fmla="*/ 97 h 175"/>
                <a:gd name="T14" fmla="*/ 32 w 244"/>
                <a:gd name="T15" fmla="*/ 175 h 175"/>
                <a:gd name="T16" fmla="*/ 57 w 244"/>
                <a:gd name="T17" fmla="*/ 175 h 175"/>
                <a:gd name="T18" fmla="*/ 75 w 244"/>
                <a:gd name="T19" fmla="*/ 142 h 175"/>
                <a:gd name="T20" fmla="*/ 93 w 244"/>
                <a:gd name="T21" fmla="*/ 175 h 175"/>
                <a:gd name="T22" fmla="*/ 118 w 244"/>
                <a:gd name="T23" fmla="*/ 175 h 175"/>
                <a:gd name="T24" fmla="*/ 104 w 244"/>
                <a:gd name="T25" fmla="*/ 97 h 175"/>
                <a:gd name="T26" fmla="*/ 140 w 244"/>
                <a:gd name="T27" fmla="*/ 123 h 175"/>
                <a:gd name="T28" fmla="*/ 92 w 244"/>
                <a:gd name="T29" fmla="*/ 48 h 175"/>
                <a:gd name="T30" fmla="*/ 208 w 244"/>
                <a:gd name="T31" fmla="*/ 97 h 175"/>
                <a:gd name="T32" fmla="*/ 214 w 244"/>
                <a:gd name="T33" fmla="*/ 84 h 175"/>
                <a:gd name="T34" fmla="*/ 198 w 244"/>
                <a:gd name="T35" fmla="*/ 68 h 175"/>
                <a:gd name="T36" fmla="*/ 181 w 244"/>
                <a:gd name="T37" fmla="*/ 84 h 175"/>
                <a:gd name="T38" fmla="*/ 187 w 244"/>
                <a:gd name="T39" fmla="*/ 97 h 175"/>
                <a:gd name="T40" fmla="*/ 158 w 244"/>
                <a:gd name="T41" fmla="*/ 143 h 175"/>
                <a:gd name="T42" fmla="*/ 180 w 244"/>
                <a:gd name="T43" fmla="*/ 127 h 175"/>
                <a:gd name="T44" fmla="*/ 171 w 244"/>
                <a:gd name="T45" fmla="*/ 175 h 175"/>
                <a:gd name="T46" fmla="*/ 186 w 244"/>
                <a:gd name="T47" fmla="*/ 175 h 175"/>
                <a:gd name="T48" fmla="*/ 198 w 244"/>
                <a:gd name="T49" fmla="*/ 155 h 175"/>
                <a:gd name="T50" fmla="*/ 209 w 244"/>
                <a:gd name="T51" fmla="*/ 175 h 175"/>
                <a:gd name="T52" fmla="*/ 224 w 244"/>
                <a:gd name="T53" fmla="*/ 175 h 175"/>
                <a:gd name="T54" fmla="*/ 216 w 244"/>
                <a:gd name="T55" fmla="*/ 127 h 175"/>
                <a:gd name="T56" fmla="*/ 237 w 244"/>
                <a:gd name="T57" fmla="*/ 143 h 175"/>
                <a:gd name="T58" fmla="*/ 208 w 244"/>
                <a:gd name="T59" fmla="*/ 97 h 1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244" h="175">
                  <a:moveTo>
                    <a:pt x="92" y="48"/>
                  </a:moveTo>
                  <a:cubicBezTo>
                    <a:pt x="98" y="43"/>
                    <a:pt x="102" y="36"/>
                    <a:pt x="102" y="27"/>
                  </a:cubicBezTo>
                  <a:cubicBezTo>
                    <a:pt x="102" y="12"/>
                    <a:pt x="90" y="0"/>
                    <a:pt x="75" y="0"/>
                  </a:cubicBezTo>
                  <a:cubicBezTo>
                    <a:pt x="60" y="0"/>
                    <a:pt x="48" y="12"/>
                    <a:pt x="48" y="27"/>
                  </a:cubicBezTo>
                  <a:cubicBezTo>
                    <a:pt x="48" y="36"/>
                    <a:pt x="52" y="43"/>
                    <a:pt x="58" y="48"/>
                  </a:cubicBezTo>
                  <a:cubicBezTo>
                    <a:pt x="31" y="58"/>
                    <a:pt x="0" y="113"/>
                    <a:pt x="10" y="123"/>
                  </a:cubicBezTo>
                  <a:cubicBezTo>
                    <a:pt x="19" y="131"/>
                    <a:pt x="34" y="114"/>
                    <a:pt x="46" y="97"/>
                  </a:cubicBezTo>
                  <a:cubicBezTo>
                    <a:pt x="39" y="123"/>
                    <a:pt x="34" y="151"/>
                    <a:pt x="32" y="175"/>
                  </a:cubicBezTo>
                  <a:cubicBezTo>
                    <a:pt x="57" y="175"/>
                    <a:pt x="57" y="175"/>
                    <a:pt x="57" y="175"/>
                  </a:cubicBezTo>
                  <a:cubicBezTo>
                    <a:pt x="57" y="161"/>
                    <a:pt x="66" y="142"/>
                    <a:pt x="75" y="142"/>
                  </a:cubicBezTo>
                  <a:cubicBezTo>
                    <a:pt x="84" y="142"/>
                    <a:pt x="93" y="161"/>
                    <a:pt x="93" y="175"/>
                  </a:cubicBezTo>
                  <a:cubicBezTo>
                    <a:pt x="118" y="175"/>
                    <a:pt x="118" y="175"/>
                    <a:pt x="118" y="175"/>
                  </a:cubicBezTo>
                  <a:cubicBezTo>
                    <a:pt x="116" y="151"/>
                    <a:pt x="111" y="123"/>
                    <a:pt x="104" y="97"/>
                  </a:cubicBezTo>
                  <a:cubicBezTo>
                    <a:pt x="116" y="114"/>
                    <a:pt x="131" y="131"/>
                    <a:pt x="140" y="123"/>
                  </a:cubicBezTo>
                  <a:cubicBezTo>
                    <a:pt x="150" y="113"/>
                    <a:pt x="119" y="58"/>
                    <a:pt x="92" y="48"/>
                  </a:cubicBezTo>
                  <a:close/>
                  <a:moveTo>
                    <a:pt x="208" y="97"/>
                  </a:moveTo>
                  <a:cubicBezTo>
                    <a:pt x="212" y="94"/>
                    <a:pt x="214" y="89"/>
                    <a:pt x="214" y="84"/>
                  </a:cubicBezTo>
                  <a:cubicBezTo>
                    <a:pt x="214" y="75"/>
                    <a:pt x="207" y="68"/>
                    <a:pt x="198" y="68"/>
                  </a:cubicBezTo>
                  <a:cubicBezTo>
                    <a:pt x="188" y="68"/>
                    <a:pt x="181" y="75"/>
                    <a:pt x="181" y="84"/>
                  </a:cubicBezTo>
                  <a:cubicBezTo>
                    <a:pt x="181" y="89"/>
                    <a:pt x="183" y="94"/>
                    <a:pt x="187" y="97"/>
                  </a:cubicBezTo>
                  <a:cubicBezTo>
                    <a:pt x="170" y="103"/>
                    <a:pt x="151" y="137"/>
                    <a:pt x="158" y="143"/>
                  </a:cubicBezTo>
                  <a:cubicBezTo>
                    <a:pt x="163" y="148"/>
                    <a:pt x="172" y="137"/>
                    <a:pt x="180" y="127"/>
                  </a:cubicBezTo>
                  <a:cubicBezTo>
                    <a:pt x="176" y="143"/>
                    <a:pt x="173" y="160"/>
                    <a:pt x="171" y="175"/>
                  </a:cubicBezTo>
                  <a:cubicBezTo>
                    <a:pt x="186" y="175"/>
                    <a:pt x="186" y="175"/>
                    <a:pt x="186" y="175"/>
                  </a:cubicBezTo>
                  <a:cubicBezTo>
                    <a:pt x="186" y="167"/>
                    <a:pt x="192" y="155"/>
                    <a:pt x="198" y="155"/>
                  </a:cubicBezTo>
                  <a:cubicBezTo>
                    <a:pt x="203" y="155"/>
                    <a:pt x="209" y="167"/>
                    <a:pt x="209" y="175"/>
                  </a:cubicBezTo>
                  <a:cubicBezTo>
                    <a:pt x="224" y="175"/>
                    <a:pt x="224" y="175"/>
                    <a:pt x="224" y="175"/>
                  </a:cubicBezTo>
                  <a:cubicBezTo>
                    <a:pt x="223" y="160"/>
                    <a:pt x="219" y="143"/>
                    <a:pt x="216" y="127"/>
                  </a:cubicBezTo>
                  <a:cubicBezTo>
                    <a:pt x="223" y="137"/>
                    <a:pt x="232" y="148"/>
                    <a:pt x="237" y="143"/>
                  </a:cubicBezTo>
                  <a:cubicBezTo>
                    <a:pt x="244" y="137"/>
                    <a:pt x="225" y="103"/>
                    <a:pt x="208" y="97"/>
                  </a:cubicBezTo>
                  <a:close/>
                </a:path>
              </a:pathLst>
            </a:custGeom>
            <a:solidFill>
              <a:sysClr val="windowText" lastClr="000000">
                <a:lumMod val="50000"/>
                <a:lumOff val="50000"/>
              </a:sysClr>
            </a:solidFill>
            <a:ln>
              <a:noFill/>
            </a:ln>
          </p:spPr>
          <p:txBody>
            <a:bodyPr vert="horz" wrap="square" lIns="91440" tIns="45720" rIns="91440" bIns="45720" numCol="1" anchor="t" anchorCtr="0" compatLnSpc="1"/>
            <a:lstStyle/>
            <a:p>
              <a:pPr marL="0" marR="0" lvl="0" indent="0" defTabSz="914400" eaLnBrk="1" fontAlgn="auto" latinLnBrk="0" hangingPunct="1">
                <a:lnSpc>
                  <a:spcPct val="100000"/>
                </a:lnSpc>
                <a:spcBef>
                  <a:spcPct val="0"/>
                </a:spcBef>
                <a:spcAft>
                  <a:spcPct val="0"/>
                </a:spcAft>
                <a:buClrTx/>
                <a:buSzTx/>
                <a:buFontTx/>
                <a:buNone/>
                <a:defRPr/>
              </a:pPr>
              <a:endParaRPr kumimoji="0" lang="zh-CN" altLang="en-US" sz="1800" b="0" i="0" u="none" strike="noStrike" kern="0" cap="none" spc="0" normalizeH="0" baseline="0" noProof="0" smtClean="0">
                <a:ln>
                  <a:noFill/>
                </a:ln>
                <a:solidFill>
                  <a:prstClr val="black"/>
                </a:solidFill>
                <a:effectLst/>
                <a:uLnTx/>
                <a:uFillTx/>
                <a:ea typeface="宋体" panose="02010600030101010101" pitchFamily="2" charset="-122"/>
              </a:endParaRPr>
            </a:p>
          </p:txBody>
        </p:sp>
      </p:grpSp>
      <p:grpSp>
        <p:nvGrpSpPr>
          <p:cNvPr id="155" name="组合 154"/>
          <p:cNvGrpSpPr/>
          <p:nvPr/>
        </p:nvGrpSpPr>
        <p:grpSpPr>
          <a:xfrm>
            <a:off x="7792253" y="4431940"/>
            <a:ext cx="1852444" cy="3189296"/>
            <a:chOff x="3841800" y="317741"/>
            <a:chExt cx="1852203" cy="3190034"/>
          </a:xfrm>
        </p:grpSpPr>
        <p:grpSp>
          <p:nvGrpSpPr>
            <p:cNvPr id="156" name="组合 155"/>
            <p:cNvGrpSpPr/>
            <p:nvPr/>
          </p:nvGrpSpPr>
          <p:grpSpPr>
            <a:xfrm>
              <a:off x="3841800" y="317741"/>
              <a:ext cx="1852203" cy="3190034"/>
              <a:chOff x="2082059" y="3844831"/>
              <a:chExt cx="1852203" cy="3190034"/>
            </a:xfrm>
          </p:grpSpPr>
          <p:grpSp>
            <p:nvGrpSpPr>
              <p:cNvPr id="160" name="组合 159"/>
              <p:cNvGrpSpPr/>
              <p:nvPr/>
            </p:nvGrpSpPr>
            <p:grpSpPr>
              <a:xfrm>
                <a:off x="2082059" y="3844831"/>
                <a:ext cx="1852203" cy="3190034"/>
                <a:chOff x="2689225" y="814470"/>
                <a:chExt cx="2591963" cy="4464121"/>
              </a:xfrm>
            </p:grpSpPr>
            <p:sp>
              <p:nvSpPr>
                <p:cNvPr id="164" name="任意多边形 163"/>
                <p:cNvSpPr/>
                <p:nvPr/>
              </p:nvSpPr>
              <p:spPr>
                <a:xfrm rot="2700000">
                  <a:off x="2013033" y="2010436"/>
                  <a:ext cx="4464121" cy="2072189"/>
                </a:xfrm>
                <a:custGeom>
                  <a:avLst/>
                  <a:gdLst>
                    <a:gd name="connsiteX0" fmla="*/ 776171 w 2969868"/>
                    <a:gd name="connsiteY0" fmla="*/ 0 h 1494000"/>
                    <a:gd name="connsiteX1" fmla="*/ 2233868 w 2969868"/>
                    <a:gd name="connsiteY1" fmla="*/ 0 h 1494000"/>
                    <a:gd name="connsiteX2" fmla="*/ 2233867 w 2969868"/>
                    <a:gd name="connsiteY2" fmla="*/ 1494000 h 1494000"/>
                    <a:gd name="connsiteX3" fmla="*/ 0 w 2969868"/>
                    <a:gd name="connsiteY3" fmla="*/ 1494000 h 1494000"/>
                    <a:gd name="connsiteX4" fmla="*/ 0 w 2969868"/>
                    <a:gd name="connsiteY4" fmla="*/ 1461258 h 1494000"/>
                    <a:gd name="connsiteX5" fmla="*/ 776172 w 2969868"/>
                    <a:gd name="connsiteY5" fmla="*/ 1461258 h 149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69868" h="1494000">
                      <a:moveTo>
                        <a:pt x="776171" y="0"/>
                      </a:moveTo>
                      <a:lnTo>
                        <a:pt x="2233868" y="0"/>
                      </a:lnTo>
                      <a:cubicBezTo>
                        <a:pt x="3232538" y="23721"/>
                        <a:pt x="3197712" y="1487845"/>
                        <a:pt x="2233867" y="1494000"/>
                      </a:cubicBezTo>
                      <a:lnTo>
                        <a:pt x="0" y="1494000"/>
                      </a:lnTo>
                      <a:lnTo>
                        <a:pt x="0" y="1461258"/>
                      </a:lnTo>
                      <a:lnTo>
                        <a:pt x="776172" y="1461258"/>
                      </a:lnTo>
                      <a:close/>
                    </a:path>
                  </a:pathLst>
                </a:custGeom>
                <a:gradFill>
                  <a:gsLst>
                    <a:gs pos="67000">
                      <a:sysClr val="window" lastClr="FFFFFF">
                        <a:lumMod val="65000"/>
                        <a:alpha val="29000"/>
                      </a:sysClr>
                    </a:gs>
                    <a:gs pos="0">
                      <a:sysClr val="windowText" lastClr="000000"/>
                    </a:gs>
                    <a:gs pos="100000">
                      <a:sysClr val="window" lastClr="FFFFFF">
                        <a:lumMod val="95000"/>
                        <a:alpha val="0"/>
                      </a:sysClr>
                    </a:gs>
                  </a:gsLst>
                  <a:lin ang="0" scaled="0"/>
                </a:gradFill>
                <a:ln w="25400" cap="flat" cmpd="sng" algn="ctr">
                  <a:noFill/>
                  <a:prstDash val="solid"/>
                </a:ln>
                <a:effectLst>
                  <a:softEdge rad="101600"/>
                </a:effectLst>
              </p:spPr>
              <p:txBody>
                <a:bodyPr rtlCol="0" anchor="ctr"/>
                <a:lstStyle/>
                <a:p>
                  <a:pPr marL="0" marR="0" lvl="0" indent="0" algn="ctr" defTabSz="914400" eaLnBrk="1" fontAlgn="auto" latinLnBrk="0" hangingPunct="1">
                    <a:lnSpc>
                      <a:spcPct val="100000"/>
                    </a:lnSpc>
                    <a:spcBef>
                      <a:spcPct val="0"/>
                    </a:spcBef>
                    <a:spcAft>
                      <a:spcPct val="0"/>
                    </a:spcAft>
                    <a:buClrTx/>
                    <a:buSzTx/>
                    <a:buFontTx/>
                    <a:buNone/>
                    <a:defRPr/>
                  </a:pPr>
                  <a:endParaRPr kumimoji="0" lang="zh-CN" altLang="en-US" sz="1800" b="0" i="0" u="none" strike="noStrike" kern="0" cap="none" spc="0" normalizeH="0" baseline="0" noProof="0" smtClean="0">
                    <a:ln>
                      <a:noFill/>
                    </a:ln>
                    <a:solidFill>
                      <a:prstClr val="white"/>
                    </a:solidFill>
                    <a:effectLst/>
                    <a:uLnTx/>
                    <a:uFillTx/>
                    <a:latin typeface="Calibri" panose="020F0502020204030204"/>
                    <a:ea typeface="宋体" panose="02010600030101010101" pitchFamily="2" charset="-122"/>
                    <a:cs typeface="+mn-cs"/>
                  </a:endParaRPr>
                </a:p>
              </p:txBody>
            </p:sp>
            <p:sp>
              <p:nvSpPr>
                <p:cNvPr id="165" name="椭圆 164"/>
                <p:cNvSpPr/>
                <p:nvPr/>
              </p:nvSpPr>
              <p:spPr>
                <a:xfrm>
                  <a:off x="2689225" y="1488621"/>
                  <a:ext cx="1791608" cy="1791608"/>
                </a:xfrm>
                <a:prstGeom prst="ellipse">
                  <a:avLst/>
                </a:prstGeom>
                <a:gradFill>
                  <a:gsLst>
                    <a:gs pos="0">
                      <a:sysClr val="window" lastClr="FFFFFF">
                        <a:lumMod val="65000"/>
                      </a:sysClr>
                    </a:gs>
                    <a:gs pos="100000">
                      <a:sysClr val="window" lastClr="FFFFFF">
                        <a:lumMod val="95000"/>
                      </a:sysClr>
                    </a:gs>
                  </a:gsLst>
                  <a:lin ang="2700000" scaled="1"/>
                </a:gradFill>
                <a:ln w="25400" cap="flat" cmpd="sng" algn="ctr">
                  <a:gradFill flip="none" rotWithShape="1">
                    <a:gsLst>
                      <a:gs pos="0">
                        <a:sysClr val="window" lastClr="FFFFFF"/>
                      </a:gs>
                      <a:gs pos="100000">
                        <a:sysClr val="window" lastClr="FFFFFF">
                          <a:lumMod val="65000"/>
                        </a:sysClr>
                      </a:gs>
                    </a:gsLst>
                    <a:lin ang="2700000" scaled="1"/>
                  </a:gradFill>
                  <a:prstDash val="solid"/>
                </a:ln>
                <a:effectLst>
                  <a:outerShdw blurRad="622300" dist="215900" dir="2700000" algn="tl" rotWithShape="0">
                    <a:prstClr val="black">
                      <a:alpha val="24000"/>
                    </a:prstClr>
                  </a:outerShdw>
                </a:effectLst>
              </p:spPr>
              <p:txBody>
                <a:bodyPr rtlCol="0" anchor="ctr"/>
                <a:lstStyle/>
                <a:p>
                  <a:pPr marL="0" marR="0" lvl="0" indent="0" algn="ctr" defTabSz="914400" eaLnBrk="1" fontAlgn="auto" latinLnBrk="0" hangingPunct="1">
                    <a:lnSpc>
                      <a:spcPct val="100000"/>
                    </a:lnSpc>
                    <a:spcBef>
                      <a:spcPct val="0"/>
                    </a:spcBef>
                    <a:spcAft>
                      <a:spcPct val="0"/>
                    </a:spcAft>
                    <a:buClrTx/>
                    <a:buSzTx/>
                    <a:buFontTx/>
                    <a:buNone/>
                    <a:defRPr/>
                  </a:pPr>
                  <a:endParaRPr kumimoji="0" lang="zh-CN" altLang="en-US" sz="1800" b="0" i="0" u="none" strike="noStrike" kern="0" cap="none" spc="0" normalizeH="0" baseline="0" noProof="0" smtClean="0">
                    <a:ln>
                      <a:noFill/>
                    </a:ln>
                    <a:solidFill>
                      <a:prstClr val="white"/>
                    </a:solidFill>
                    <a:effectLst/>
                    <a:uLnTx/>
                    <a:uFillTx/>
                    <a:latin typeface="Calibri" panose="020F0502020204030204"/>
                    <a:ea typeface="宋体" panose="02010600030101010101" pitchFamily="2" charset="-122"/>
                    <a:cs typeface="+mn-cs"/>
                  </a:endParaRPr>
                </a:p>
              </p:txBody>
            </p:sp>
          </p:grpSp>
          <p:grpSp>
            <p:nvGrpSpPr>
              <p:cNvPr id="161" name="组合 160"/>
              <p:cNvGrpSpPr/>
              <p:nvPr/>
            </p:nvGrpSpPr>
            <p:grpSpPr>
              <a:xfrm>
                <a:off x="2220839" y="4115429"/>
                <a:ext cx="1431499" cy="2455353"/>
                <a:chOff x="2689225" y="825137"/>
                <a:chExt cx="2602631" cy="4464121"/>
              </a:xfrm>
            </p:grpSpPr>
            <p:sp>
              <p:nvSpPr>
                <p:cNvPr id="162" name="任意多边形 161"/>
                <p:cNvSpPr/>
                <p:nvPr/>
              </p:nvSpPr>
              <p:spPr>
                <a:xfrm rot="2700000">
                  <a:off x="2023698" y="2021101"/>
                  <a:ext cx="4464121" cy="2072194"/>
                </a:xfrm>
                <a:custGeom>
                  <a:avLst/>
                  <a:gdLst>
                    <a:gd name="connsiteX0" fmla="*/ 776171 w 2969868"/>
                    <a:gd name="connsiteY0" fmla="*/ 0 h 1494000"/>
                    <a:gd name="connsiteX1" fmla="*/ 2233868 w 2969868"/>
                    <a:gd name="connsiteY1" fmla="*/ 0 h 1494000"/>
                    <a:gd name="connsiteX2" fmla="*/ 2233867 w 2969868"/>
                    <a:gd name="connsiteY2" fmla="*/ 1494000 h 1494000"/>
                    <a:gd name="connsiteX3" fmla="*/ 0 w 2969868"/>
                    <a:gd name="connsiteY3" fmla="*/ 1494000 h 1494000"/>
                    <a:gd name="connsiteX4" fmla="*/ 0 w 2969868"/>
                    <a:gd name="connsiteY4" fmla="*/ 1461258 h 1494000"/>
                    <a:gd name="connsiteX5" fmla="*/ 776172 w 2969868"/>
                    <a:gd name="connsiteY5" fmla="*/ 1461258 h 149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69868" h="1494000">
                      <a:moveTo>
                        <a:pt x="776171" y="0"/>
                      </a:moveTo>
                      <a:lnTo>
                        <a:pt x="2233868" y="0"/>
                      </a:lnTo>
                      <a:cubicBezTo>
                        <a:pt x="3232538" y="23721"/>
                        <a:pt x="3197712" y="1487845"/>
                        <a:pt x="2233867" y="1494000"/>
                      </a:cubicBezTo>
                      <a:lnTo>
                        <a:pt x="0" y="1494000"/>
                      </a:lnTo>
                      <a:lnTo>
                        <a:pt x="0" y="1461258"/>
                      </a:lnTo>
                      <a:lnTo>
                        <a:pt x="776172" y="1461258"/>
                      </a:lnTo>
                      <a:close/>
                    </a:path>
                  </a:pathLst>
                </a:custGeom>
                <a:gradFill>
                  <a:gsLst>
                    <a:gs pos="67000">
                      <a:sysClr val="window" lastClr="FFFFFF">
                        <a:lumMod val="65000"/>
                        <a:alpha val="29000"/>
                      </a:sysClr>
                    </a:gs>
                    <a:gs pos="0">
                      <a:sysClr val="windowText" lastClr="000000"/>
                    </a:gs>
                    <a:gs pos="100000">
                      <a:sysClr val="window" lastClr="FFFFFF">
                        <a:lumMod val="95000"/>
                        <a:alpha val="0"/>
                      </a:sysClr>
                    </a:gs>
                  </a:gsLst>
                  <a:lin ang="0" scaled="0"/>
                </a:gradFill>
                <a:ln w="25400" cap="flat" cmpd="sng" algn="ctr">
                  <a:noFill/>
                  <a:prstDash val="solid"/>
                </a:ln>
                <a:effectLst>
                  <a:softEdge rad="76200"/>
                </a:effectLst>
              </p:spPr>
              <p:txBody>
                <a:bodyPr rtlCol="0" anchor="ctr"/>
                <a:lstStyle/>
                <a:p>
                  <a:pPr marL="0" marR="0" lvl="0" indent="0" algn="ctr" defTabSz="914400" eaLnBrk="1" fontAlgn="auto" latinLnBrk="0" hangingPunct="1">
                    <a:lnSpc>
                      <a:spcPct val="100000"/>
                    </a:lnSpc>
                    <a:spcBef>
                      <a:spcPct val="0"/>
                    </a:spcBef>
                    <a:spcAft>
                      <a:spcPct val="0"/>
                    </a:spcAft>
                    <a:buClrTx/>
                    <a:buSzTx/>
                    <a:buFontTx/>
                    <a:buNone/>
                    <a:defRPr/>
                  </a:pPr>
                  <a:endParaRPr kumimoji="0" lang="zh-CN" altLang="en-US" sz="1800" b="0" i="0" u="none" strike="noStrike" kern="0" cap="none" spc="0" normalizeH="0" baseline="0" noProof="0" smtClean="0">
                    <a:ln>
                      <a:noFill/>
                    </a:ln>
                    <a:solidFill>
                      <a:prstClr val="white"/>
                    </a:solidFill>
                    <a:effectLst/>
                    <a:uLnTx/>
                    <a:uFillTx/>
                    <a:latin typeface="Calibri" panose="020F0502020204030204"/>
                    <a:ea typeface="宋体" panose="02010600030101010101" pitchFamily="2" charset="-122"/>
                    <a:cs typeface="+mn-cs"/>
                  </a:endParaRPr>
                </a:p>
              </p:txBody>
            </p:sp>
            <p:sp>
              <p:nvSpPr>
                <p:cNvPr id="163" name="椭圆 162"/>
                <p:cNvSpPr/>
                <p:nvPr/>
              </p:nvSpPr>
              <p:spPr>
                <a:xfrm>
                  <a:off x="2689225" y="1488621"/>
                  <a:ext cx="1791608" cy="1791608"/>
                </a:xfrm>
                <a:prstGeom prst="ellipse">
                  <a:avLst/>
                </a:prstGeom>
                <a:gradFill>
                  <a:gsLst>
                    <a:gs pos="0">
                      <a:sysClr val="window" lastClr="FFFFFF">
                        <a:lumMod val="65000"/>
                      </a:sysClr>
                    </a:gs>
                    <a:gs pos="100000">
                      <a:sysClr val="window" lastClr="FFFFFF">
                        <a:lumMod val="95000"/>
                      </a:sysClr>
                    </a:gs>
                  </a:gsLst>
                  <a:lin ang="2700000" scaled="1"/>
                </a:gradFill>
                <a:ln w="25400" cap="flat" cmpd="sng" algn="ctr">
                  <a:gradFill flip="none" rotWithShape="1">
                    <a:gsLst>
                      <a:gs pos="0">
                        <a:sysClr val="window" lastClr="FFFFFF"/>
                      </a:gs>
                      <a:gs pos="100000">
                        <a:sysClr val="window" lastClr="FFFFFF">
                          <a:lumMod val="65000"/>
                        </a:sysClr>
                      </a:gs>
                    </a:gsLst>
                    <a:lin ang="2700000" scaled="1"/>
                  </a:gradFill>
                  <a:prstDash val="solid"/>
                </a:ln>
                <a:effectLst>
                  <a:outerShdw blurRad="622300" dist="215900" dir="2700000" algn="tl" rotWithShape="0">
                    <a:prstClr val="black">
                      <a:alpha val="24000"/>
                    </a:prstClr>
                  </a:outerShdw>
                </a:effectLst>
              </p:spPr>
              <p:txBody>
                <a:bodyPr rtlCol="0" anchor="ctr"/>
                <a:lstStyle/>
                <a:p>
                  <a:pPr marL="0" marR="0" lvl="0" indent="0" algn="ctr" defTabSz="914400" eaLnBrk="1" fontAlgn="auto" latinLnBrk="0" hangingPunct="1">
                    <a:lnSpc>
                      <a:spcPct val="100000"/>
                    </a:lnSpc>
                    <a:spcBef>
                      <a:spcPct val="0"/>
                    </a:spcBef>
                    <a:spcAft>
                      <a:spcPct val="0"/>
                    </a:spcAft>
                    <a:buClrTx/>
                    <a:buSzTx/>
                    <a:buFontTx/>
                    <a:buNone/>
                    <a:defRPr/>
                  </a:pPr>
                  <a:endParaRPr kumimoji="0" lang="zh-CN" altLang="en-US" sz="1800" b="0" i="0" u="none" strike="noStrike" kern="0" cap="none" spc="0" normalizeH="0" baseline="0" noProof="0" smtClean="0">
                    <a:ln>
                      <a:noFill/>
                    </a:ln>
                    <a:solidFill>
                      <a:prstClr val="white"/>
                    </a:solidFill>
                    <a:effectLst/>
                    <a:uLnTx/>
                    <a:uFillTx/>
                    <a:latin typeface="Calibri" panose="020F0502020204030204"/>
                    <a:ea typeface="宋体" panose="02010600030101010101" pitchFamily="2" charset="-122"/>
                    <a:cs typeface="+mn-cs"/>
                  </a:endParaRPr>
                </a:p>
              </p:txBody>
            </p:sp>
          </p:grpSp>
        </p:grpSp>
        <p:grpSp>
          <p:nvGrpSpPr>
            <p:cNvPr id="157" name="组合 156"/>
            <p:cNvGrpSpPr/>
            <p:nvPr/>
          </p:nvGrpSpPr>
          <p:grpSpPr>
            <a:xfrm>
              <a:off x="4217675" y="1153730"/>
              <a:ext cx="526211" cy="593850"/>
              <a:chOff x="10815638" y="1174750"/>
              <a:chExt cx="728663" cy="822325"/>
            </a:xfrm>
            <a:solidFill>
              <a:sysClr val="windowText" lastClr="000000">
                <a:lumMod val="50000"/>
                <a:lumOff val="50000"/>
              </a:sysClr>
            </a:solidFill>
          </p:grpSpPr>
          <p:sp>
            <p:nvSpPr>
              <p:cNvPr id="158" name="Freeform 33"/>
              <p:cNvSpPr>
                <a:spLocks noEditPoints="1"/>
              </p:cNvSpPr>
              <p:nvPr/>
            </p:nvSpPr>
            <p:spPr bwMode="auto">
              <a:xfrm>
                <a:off x="10815638" y="1174750"/>
                <a:ext cx="728663" cy="822325"/>
              </a:xfrm>
              <a:custGeom>
                <a:avLst/>
                <a:gdLst>
                  <a:gd name="T0" fmla="*/ 103 w 194"/>
                  <a:gd name="T1" fmla="*/ 26 h 219"/>
                  <a:gd name="T2" fmla="*/ 103 w 194"/>
                  <a:gd name="T3" fmla="*/ 18 h 219"/>
                  <a:gd name="T4" fmla="*/ 120 w 194"/>
                  <a:gd name="T5" fmla="*/ 18 h 219"/>
                  <a:gd name="T6" fmla="*/ 120 w 194"/>
                  <a:gd name="T7" fmla="*/ 0 h 219"/>
                  <a:gd name="T8" fmla="*/ 74 w 194"/>
                  <a:gd name="T9" fmla="*/ 0 h 219"/>
                  <a:gd name="T10" fmla="*/ 74 w 194"/>
                  <a:gd name="T11" fmla="*/ 18 h 219"/>
                  <a:gd name="T12" fmla="*/ 91 w 194"/>
                  <a:gd name="T13" fmla="*/ 18 h 219"/>
                  <a:gd name="T14" fmla="*/ 91 w 194"/>
                  <a:gd name="T15" fmla="*/ 26 h 219"/>
                  <a:gd name="T16" fmla="*/ 0 w 194"/>
                  <a:gd name="T17" fmla="*/ 122 h 219"/>
                  <a:gd name="T18" fmla="*/ 97 w 194"/>
                  <a:gd name="T19" fmla="*/ 219 h 219"/>
                  <a:gd name="T20" fmla="*/ 194 w 194"/>
                  <a:gd name="T21" fmla="*/ 122 h 219"/>
                  <a:gd name="T22" fmla="*/ 103 w 194"/>
                  <a:gd name="T23" fmla="*/ 26 h 219"/>
                  <a:gd name="T24" fmla="*/ 158 w 194"/>
                  <a:gd name="T25" fmla="*/ 180 h 219"/>
                  <a:gd name="T26" fmla="*/ 145 w 194"/>
                  <a:gd name="T27" fmla="*/ 167 h 219"/>
                  <a:gd name="T28" fmla="*/ 142 w 194"/>
                  <a:gd name="T29" fmla="*/ 171 h 219"/>
                  <a:gd name="T30" fmla="*/ 154 w 194"/>
                  <a:gd name="T31" fmla="*/ 183 h 219"/>
                  <a:gd name="T32" fmla="*/ 100 w 194"/>
                  <a:gd name="T33" fmla="*/ 206 h 219"/>
                  <a:gd name="T34" fmla="*/ 100 w 194"/>
                  <a:gd name="T35" fmla="*/ 188 h 219"/>
                  <a:gd name="T36" fmla="*/ 95 w 194"/>
                  <a:gd name="T37" fmla="*/ 188 h 219"/>
                  <a:gd name="T38" fmla="*/ 95 w 194"/>
                  <a:gd name="T39" fmla="*/ 206 h 219"/>
                  <a:gd name="T40" fmla="*/ 40 w 194"/>
                  <a:gd name="T41" fmla="*/ 183 h 219"/>
                  <a:gd name="T42" fmla="*/ 52 w 194"/>
                  <a:gd name="T43" fmla="*/ 171 h 219"/>
                  <a:gd name="T44" fmla="*/ 49 w 194"/>
                  <a:gd name="T45" fmla="*/ 167 h 219"/>
                  <a:gd name="T46" fmla="*/ 36 w 194"/>
                  <a:gd name="T47" fmla="*/ 180 h 219"/>
                  <a:gd name="T48" fmla="*/ 14 w 194"/>
                  <a:gd name="T49" fmla="*/ 125 h 219"/>
                  <a:gd name="T50" fmla="*/ 31 w 194"/>
                  <a:gd name="T51" fmla="*/ 125 h 219"/>
                  <a:gd name="T52" fmla="*/ 31 w 194"/>
                  <a:gd name="T53" fmla="*/ 120 h 219"/>
                  <a:gd name="T54" fmla="*/ 14 w 194"/>
                  <a:gd name="T55" fmla="*/ 120 h 219"/>
                  <a:gd name="T56" fmla="*/ 36 w 194"/>
                  <a:gd name="T57" fmla="*/ 65 h 219"/>
                  <a:gd name="T58" fmla="*/ 49 w 194"/>
                  <a:gd name="T59" fmla="*/ 78 h 219"/>
                  <a:gd name="T60" fmla="*/ 52 w 194"/>
                  <a:gd name="T61" fmla="*/ 74 h 219"/>
                  <a:gd name="T62" fmla="*/ 40 w 194"/>
                  <a:gd name="T63" fmla="*/ 62 h 219"/>
                  <a:gd name="T64" fmla="*/ 95 w 194"/>
                  <a:gd name="T65" fmla="*/ 39 h 219"/>
                  <a:gd name="T66" fmla="*/ 95 w 194"/>
                  <a:gd name="T67" fmla="*/ 56 h 219"/>
                  <a:gd name="T68" fmla="*/ 100 w 194"/>
                  <a:gd name="T69" fmla="*/ 56 h 219"/>
                  <a:gd name="T70" fmla="*/ 100 w 194"/>
                  <a:gd name="T71" fmla="*/ 39 h 219"/>
                  <a:gd name="T72" fmla="*/ 154 w 194"/>
                  <a:gd name="T73" fmla="*/ 62 h 219"/>
                  <a:gd name="T74" fmla="*/ 142 w 194"/>
                  <a:gd name="T75" fmla="*/ 74 h 219"/>
                  <a:gd name="T76" fmla="*/ 145 w 194"/>
                  <a:gd name="T77" fmla="*/ 78 h 219"/>
                  <a:gd name="T78" fmla="*/ 158 w 194"/>
                  <a:gd name="T79" fmla="*/ 65 h 219"/>
                  <a:gd name="T80" fmla="*/ 180 w 194"/>
                  <a:gd name="T81" fmla="*/ 120 h 219"/>
                  <a:gd name="T82" fmla="*/ 163 w 194"/>
                  <a:gd name="T83" fmla="*/ 120 h 219"/>
                  <a:gd name="T84" fmla="*/ 163 w 194"/>
                  <a:gd name="T85" fmla="*/ 125 h 219"/>
                  <a:gd name="T86" fmla="*/ 180 w 194"/>
                  <a:gd name="T87" fmla="*/ 125 h 219"/>
                  <a:gd name="T88" fmla="*/ 158 w 194"/>
                  <a:gd name="T89" fmla="*/ 180 h 2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94" h="219">
                    <a:moveTo>
                      <a:pt x="103" y="26"/>
                    </a:moveTo>
                    <a:cubicBezTo>
                      <a:pt x="103" y="18"/>
                      <a:pt x="103" y="18"/>
                      <a:pt x="103" y="18"/>
                    </a:cubicBezTo>
                    <a:cubicBezTo>
                      <a:pt x="120" y="18"/>
                      <a:pt x="120" y="18"/>
                      <a:pt x="120" y="18"/>
                    </a:cubicBezTo>
                    <a:cubicBezTo>
                      <a:pt x="120" y="0"/>
                      <a:pt x="120" y="0"/>
                      <a:pt x="120" y="0"/>
                    </a:cubicBezTo>
                    <a:cubicBezTo>
                      <a:pt x="74" y="0"/>
                      <a:pt x="74" y="0"/>
                      <a:pt x="74" y="0"/>
                    </a:cubicBezTo>
                    <a:cubicBezTo>
                      <a:pt x="74" y="18"/>
                      <a:pt x="74" y="18"/>
                      <a:pt x="74" y="18"/>
                    </a:cubicBezTo>
                    <a:cubicBezTo>
                      <a:pt x="91" y="18"/>
                      <a:pt x="91" y="18"/>
                      <a:pt x="91" y="18"/>
                    </a:cubicBezTo>
                    <a:cubicBezTo>
                      <a:pt x="91" y="26"/>
                      <a:pt x="91" y="26"/>
                      <a:pt x="91" y="26"/>
                    </a:cubicBezTo>
                    <a:cubicBezTo>
                      <a:pt x="41" y="29"/>
                      <a:pt x="0" y="71"/>
                      <a:pt x="0" y="122"/>
                    </a:cubicBezTo>
                    <a:cubicBezTo>
                      <a:pt x="0" y="176"/>
                      <a:pt x="44" y="219"/>
                      <a:pt x="97" y="219"/>
                    </a:cubicBezTo>
                    <a:cubicBezTo>
                      <a:pt x="150" y="219"/>
                      <a:pt x="194" y="176"/>
                      <a:pt x="194" y="122"/>
                    </a:cubicBezTo>
                    <a:cubicBezTo>
                      <a:pt x="194" y="71"/>
                      <a:pt x="154" y="29"/>
                      <a:pt x="103" y="26"/>
                    </a:cubicBezTo>
                    <a:close/>
                    <a:moveTo>
                      <a:pt x="158" y="180"/>
                    </a:moveTo>
                    <a:cubicBezTo>
                      <a:pt x="145" y="167"/>
                      <a:pt x="145" y="167"/>
                      <a:pt x="145" y="167"/>
                    </a:cubicBezTo>
                    <a:cubicBezTo>
                      <a:pt x="142" y="171"/>
                      <a:pt x="142" y="171"/>
                      <a:pt x="142" y="171"/>
                    </a:cubicBezTo>
                    <a:cubicBezTo>
                      <a:pt x="154" y="183"/>
                      <a:pt x="154" y="183"/>
                      <a:pt x="154" y="183"/>
                    </a:cubicBezTo>
                    <a:cubicBezTo>
                      <a:pt x="140" y="197"/>
                      <a:pt x="121" y="205"/>
                      <a:pt x="100" y="206"/>
                    </a:cubicBezTo>
                    <a:cubicBezTo>
                      <a:pt x="100" y="188"/>
                      <a:pt x="100" y="188"/>
                      <a:pt x="100" y="188"/>
                    </a:cubicBezTo>
                    <a:cubicBezTo>
                      <a:pt x="95" y="188"/>
                      <a:pt x="95" y="188"/>
                      <a:pt x="95" y="188"/>
                    </a:cubicBezTo>
                    <a:cubicBezTo>
                      <a:pt x="95" y="206"/>
                      <a:pt x="95" y="206"/>
                      <a:pt x="95" y="206"/>
                    </a:cubicBezTo>
                    <a:cubicBezTo>
                      <a:pt x="73" y="205"/>
                      <a:pt x="54" y="197"/>
                      <a:pt x="40" y="183"/>
                    </a:cubicBezTo>
                    <a:cubicBezTo>
                      <a:pt x="52" y="171"/>
                      <a:pt x="52" y="171"/>
                      <a:pt x="52" y="171"/>
                    </a:cubicBezTo>
                    <a:cubicBezTo>
                      <a:pt x="49" y="167"/>
                      <a:pt x="49" y="167"/>
                      <a:pt x="49" y="167"/>
                    </a:cubicBezTo>
                    <a:cubicBezTo>
                      <a:pt x="36" y="180"/>
                      <a:pt x="36" y="180"/>
                      <a:pt x="36" y="180"/>
                    </a:cubicBezTo>
                    <a:cubicBezTo>
                      <a:pt x="23" y="165"/>
                      <a:pt x="14" y="146"/>
                      <a:pt x="14" y="125"/>
                    </a:cubicBezTo>
                    <a:cubicBezTo>
                      <a:pt x="31" y="125"/>
                      <a:pt x="31" y="125"/>
                      <a:pt x="31" y="125"/>
                    </a:cubicBezTo>
                    <a:cubicBezTo>
                      <a:pt x="31" y="120"/>
                      <a:pt x="31" y="120"/>
                      <a:pt x="31" y="120"/>
                    </a:cubicBezTo>
                    <a:cubicBezTo>
                      <a:pt x="14" y="120"/>
                      <a:pt x="14" y="120"/>
                      <a:pt x="14" y="120"/>
                    </a:cubicBezTo>
                    <a:cubicBezTo>
                      <a:pt x="14" y="99"/>
                      <a:pt x="23" y="80"/>
                      <a:pt x="36" y="65"/>
                    </a:cubicBezTo>
                    <a:cubicBezTo>
                      <a:pt x="49" y="78"/>
                      <a:pt x="49" y="78"/>
                      <a:pt x="49" y="78"/>
                    </a:cubicBezTo>
                    <a:cubicBezTo>
                      <a:pt x="52" y="74"/>
                      <a:pt x="52" y="74"/>
                      <a:pt x="52" y="74"/>
                    </a:cubicBezTo>
                    <a:cubicBezTo>
                      <a:pt x="40" y="62"/>
                      <a:pt x="40" y="62"/>
                      <a:pt x="40" y="62"/>
                    </a:cubicBezTo>
                    <a:cubicBezTo>
                      <a:pt x="54" y="48"/>
                      <a:pt x="73" y="40"/>
                      <a:pt x="95" y="39"/>
                    </a:cubicBezTo>
                    <a:cubicBezTo>
                      <a:pt x="95" y="56"/>
                      <a:pt x="95" y="56"/>
                      <a:pt x="95" y="56"/>
                    </a:cubicBezTo>
                    <a:cubicBezTo>
                      <a:pt x="100" y="56"/>
                      <a:pt x="100" y="56"/>
                      <a:pt x="100" y="56"/>
                    </a:cubicBezTo>
                    <a:cubicBezTo>
                      <a:pt x="100" y="39"/>
                      <a:pt x="100" y="39"/>
                      <a:pt x="100" y="39"/>
                    </a:cubicBezTo>
                    <a:cubicBezTo>
                      <a:pt x="121" y="40"/>
                      <a:pt x="140" y="48"/>
                      <a:pt x="154" y="62"/>
                    </a:cubicBezTo>
                    <a:cubicBezTo>
                      <a:pt x="142" y="74"/>
                      <a:pt x="142" y="74"/>
                      <a:pt x="142" y="74"/>
                    </a:cubicBezTo>
                    <a:cubicBezTo>
                      <a:pt x="145" y="78"/>
                      <a:pt x="145" y="78"/>
                      <a:pt x="145" y="78"/>
                    </a:cubicBezTo>
                    <a:cubicBezTo>
                      <a:pt x="158" y="65"/>
                      <a:pt x="158" y="65"/>
                      <a:pt x="158" y="65"/>
                    </a:cubicBezTo>
                    <a:cubicBezTo>
                      <a:pt x="171" y="80"/>
                      <a:pt x="180" y="99"/>
                      <a:pt x="180" y="120"/>
                    </a:cubicBezTo>
                    <a:cubicBezTo>
                      <a:pt x="163" y="120"/>
                      <a:pt x="163" y="120"/>
                      <a:pt x="163" y="120"/>
                    </a:cubicBezTo>
                    <a:cubicBezTo>
                      <a:pt x="163" y="125"/>
                      <a:pt x="163" y="125"/>
                      <a:pt x="163" y="125"/>
                    </a:cubicBezTo>
                    <a:cubicBezTo>
                      <a:pt x="180" y="125"/>
                      <a:pt x="180" y="125"/>
                      <a:pt x="180" y="125"/>
                    </a:cubicBezTo>
                    <a:cubicBezTo>
                      <a:pt x="180" y="146"/>
                      <a:pt x="171" y="165"/>
                      <a:pt x="158" y="18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defTabSz="914400" eaLnBrk="1" fontAlgn="auto" latinLnBrk="0" hangingPunct="1">
                  <a:lnSpc>
                    <a:spcPct val="100000"/>
                  </a:lnSpc>
                  <a:spcBef>
                    <a:spcPct val="0"/>
                  </a:spcBef>
                  <a:spcAft>
                    <a:spcPct val="0"/>
                  </a:spcAft>
                  <a:buClrTx/>
                  <a:buSzTx/>
                  <a:buFontTx/>
                  <a:buNone/>
                  <a:defRPr/>
                </a:pPr>
                <a:endParaRPr kumimoji="0" lang="zh-CN" altLang="en-US" sz="1800" b="0" i="0" u="none" strike="noStrike" kern="0" cap="none" spc="0" normalizeH="0" baseline="0" noProof="0" smtClean="0">
                  <a:ln>
                    <a:noFill/>
                  </a:ln>
                  <a:solidFill>
                    <a:prstClr val="black"/>
                  </a:solidFill>
                  <a:effectLst/>
                  <a:uLnTx/>
                  <a:uFillTx/>
                  <a:ea typeface="宋体" panose="02010600030101010101" pitchFamily="2" charset="-122"/>
                </a:endParaRPr>
              </a:p>
            </p:txBody>
          </p:sp>
          <p:sp>
            <p:nvSpPr>
              <p:cNvPr id="159" name="Freeform 34"/>
              <p:cNvSpPr/>
              <p:nvPr/>
            </p:nvSpPr>
            <p:spPr bwMode="auto">
              <a:xfrm>
                <a:off x="11153775" y="1404937"/>
                <a:ext cx="160338" cy="273050"/>
              </a:xfrm>
              <a:custGeom>
                <a:avLst/>
                <a:gdLst>
                  <a:gd name="T0" fmla="*/ 101 w 101"/>
                  <a:gd name="T1" fmla="*/ 66 h 172"/>
                  <a:gd name="T2" fmla="*/ 94 w 101"/>
                  <a:gd name="T3" fmla="*/ 59 h 172"/>
                  <a:gd name="T4" fmla="*/ 21 w 101"/>
                  <a:gd name="T5" fmla="*/ 132 h 172"/>
                  <a:gd name="T6" fmla="*/ 21 w 101"/>
                  <a:gd name="T7" fmla="*/ 0 h 172"/>
                  <a:gd name="T8" fmla="*/ 11 w 101"/>
                  <a:gd name="T9" fmla="*/ 0 h 172"/>
                  <a:gd name="T10" fmla="*/ 11 w 101"/>
                  <a:gd name="T11" fmla="*/ 141 h 172"/>
                  <a:gd name="T12" fmla="*/ 0 w 101"/>
                  <a:gd name="T13" fmla="*/ 153 h 172"/>
                  <a:gd name="T14" fmla="*/ 7 w 101"/>
                  <a:gd name="T15" fmla="*/ 163 h 172"/>
                  <a:gd name="T16" fmla="*/ 11 w 101"/>
                  <a:gd name="T17" fmla="*/ 158 h 172"/>
                  <a:gd name="T18" fmla="*/ 11 w 101"/>
                  <a:gd name="T19" fmla="*/ 172 h 172"/>
                  <a:gd name="T20" fmla="*/ 21 w 101"/>
                  <a:gd name="T21" fmla="*/ 172 h 172"/>
                  <a:gd name="T22" fmla="*/ 21 w 101"/>
                  <a:gd name="T23" fmla="*/ 146 h 172"/>
                  <a:gd name="T24" fmla="*/ 101 w 101"/>
                  <a:gd name="T25" fmla="*/ 66 h 1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0" h="172">
                    <a:moveTo>
                      <a:pt x="101" y="66"/>
                    </a:moveTo>
                    <a:lnTo>
                      <a:pt x="94" y="59"/>
                    </a:lnTo>
                    <a:lnTo>
                      <a:pt x="21" y="132"/>
                    </a:lnTo>
                    <a:lnTo>
                      <a:pt x="21" y="0"/>
                    </a:lnTo>
                    <a:lnTo>
                      <a:pt x="11" y="0"/>
                    </a:lnTo>
                    <a:lnTo>
                      <a:pt x="11" y="141"/>
                    </a:lnTo>
                    <a:lnTo>
                      <a:pt x="0" y="153"/>
                    </a:lnTo>
                    <a:lnTo>
                      <a:pt x="7" y="163"/>
                    </a:lnTo>
                    <a:lnTo>
                      <a:pt x="11" y="158"/>
                    </a:lnTo>
                    <a:lnTo>
                      <a:pt x="11" y="172"/>
                    </a:lnTo>
                    <a:lnTo>
                      <a:pt x="21" y="172"/>
                    </a:lnTo>
                    <a:lnTo>
                      <a:pt x="21" y="146"/>
                    </a:lnTo>
                    <a:lnTo>
                      <a:pt x="101" y="66"/>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pPr marL="0" marR="0" lvl="0" indent="0" defTabSz="914400" eaLnBrk="1" fontAlgn="auto" latinLnBrk="0" hangingPunct="1">
                  <a:lnSpc>
                    <a:spcPct val="100000"/>
                  </a:lnSpc>
                  <a:spcBef>
                    <a:spcPct val="0"/>
                  </a:spcBef>
                  <a:spcAft>
                    <a:spcPct val="0"/>
                  </a:spcAft>
                  <a:buClrTx/>
                  <a:buSzTx/>
                  <a:buFontTx/>
                  <a:buNone/>
                  <a:defRPr/>
                </a:pPr>
                <a:endParaRPr kumimoji="0" lang="zh-CN" altLang="en-US" sz="1800" b="0" i="0" u="none" strike="noStrike" kern="0" cap="none" spc="0" normalizeH="0" baseline="0" noProof="0" smtClean="0">
                  <a:ln>
                    <a:noFill/>
                  </a:ln>
                  <a:solidFill>
                    <a:prstClr val="black"/>
                  </a:solidFill>
                  <a:effectLst/>
                  <a:uLnTx/>
                  <a:uFillTx/>
                  <a:ea typeface="宋体" panose="02010600030101010101" pitchFamily="2" charset="-122"/>
                </a:endParaRPr>
              </a:p>
            </p:txBody>
          </p:sp>
        </p:grpSp>
      </p:grpSp>
      <p:sp>
        <p:nvSpPr>
          <p:cNvPr id="168" name="文本框 114"/>
          <p:cNvSpPr txBox="1"/>
          <p:nvPr/>
        </p:nvSpPr>
        <p:spPr>
          <a:xfrm>
            <a:off x="3650615" y="1865630"/>
            <a:ext cx="5044440" cy="521970"/>
          </a:xfrm>
          <a:prstGeom prst="rect">
            <a:avLst/>
          </a:prstGeom>
          <a:noFill/>
        </p:spPr>
        <p:txBody>
          <a:bodyPr wrap="square" rtlCol="0">
            <a:spAutoFit/>
          </a:bodyPr>
          <a:lstStyle/>
          <a:p>
            <a:pPr algn="ctr"/>
            <a:r>
              <a:rPr lang="zh-CN" altLang="en-US" sz="2800" b="1">
                <a:solidFill>
                  <a:srgbClr val="FFB850"/>
                </a:solidFill>
                <a:latin typeface="+mj-ea"/>
                <a:ea typeface="+mj-ea"/>
              </a:rPr>
              <a:t>复习课变成机械的重复</a:t>
            </a:r>
            <a:r>
              <a:rPr lang="zh-CN" altLang="en-US" sz="2800" b="1" smtClean="0">
                <a:solidFill>
                  <a:srgbClr val="FFB850"/>
                </a:solidFill>
                <a:latin typeface="+mj-ea"/>
                <a:ea typeface="+mj-ea"/>
              </a:rPr>
              <a:t>课</a:t>
            </a:r>
            <a:endParaRPr lang="zh-CN" altLang="en-US" sz="2800" b="1" smtClean="0">
              <a:solidFill>
                <a:srgbClr val="FFB850"/>
              </a:solidFill>
              <a:latin typeface="+mj-ea"/>
              <a:ea typeface="+mj-ea"/>
            </a:endParaRPr>
          </a:p>
        </p:txBody>
      </p:sp>
      <p:sp>
        <p:nvSpPr>
          <p:cNvPr id="172" name="文本框 118"/>
          <p:cNvSpPr txBox="1"/>
          <p:nvPr/>
        </p:nvSpPr>
        <p:spPr>
          <a:xfrm>
            <a:off x="3421999" y="3027903"/>
            <a:ext cx="4483775" cy="521970"/>
          </a:xfrm>
          <a:prstGeom prst="rect">
            <a:avLst/>
          </a:prstGeom>
          <a:noFill/>
        </p:spPr>
        <p:txBody>
          <a:bodyPr wrap="square" rtlCol="0">
            <a:spAutoFit/>
          </a:bodyPr>
          <a:lstStyle/>
          <a:p>
            <a:pPr algn="ctr"/>
            <a:r>
              <a:rPr lang="zh-CN" altLang="en-US" sz="2800" b="1" smtClean="0">
                <a:solidFill>
                  <a:srgbClr val="E87071"/>
                </a:solidFill>
                <a:latin typeface="+mn-ea"/>
              </a:rPr>
              <a:t>读背</a:t>
            </a:r>
            <a:r>
              <a:rPr lang="zh-CN" altLang="en-US" sz="2800" b="1">
                <a:solidFill>
                  <a:srgbClr val="E87071"/>
                </a:solidFill>
                <a:latin typeface="+mn-ea"/>
              </a:rPr>
              <a:t>式带来情绪的低落</a:t>
            </a:r>
            <a:endParaRPr lang="zh-CN" altLang="en-US" sz="2800" b="1">
              <a:solidFill>
                <a:srgbClr val="E87071"/>
              </a:solidFill>
              <a:latin typeface="+mn-ea"/>
            </a:endParaRPr>
          </a:p>
        </p:txBody>
      </p:sp>
      <p:sp>
        <p:nvSpPr>
          <p:cNvPr id="176" name="文本框 122"/>
          <p:cNvSpPr txBox="1"/>
          <p:nvPr/>
        </p:nvSpPr>
        <p:spPr>
          <a:xfrm>
            <a:off x="3848004" y="4202294"/>
            <a:ext cx="4561641" cy="521970"/>
          </a:xfrm>
          <a:prstGeom prst="rect">
            <a:avLst/>
          </a:prstGeom>
          <a:noFill/>
        </p:spPr>
        <p:txBody>
          <a:bodyPr wrap="square" rtlCol="0">
            <a:spAutoFit/>
          </a:bodyPr>
          <a:lstStyle/>
          <a:p>
            <a:pPr algn="ctr"/>
            <a:r>
              <a:rPr lang="zh-CN" altLang="en-US" sz="2800" b="1">
                <a:solidFill>
                  <a:srgbClr val="01ACBE"/>
                </a:solidFill>
                <a:latin typeface="+mj-ea"/>
                <a:ea typeface="+mj-ea"/>
              </a:rPr>
              <a:t>题海战带来的厌</a:t>
            </a:r>
            <a:r>
              <a:rPr lang="zh-CN" altLang="en-US" sz="2800" b="1" smtClean="0">
                <a:solidFill>
                  <a:srgbClr val="01ACBE"/>
                </a:solidFill>
                <a:latin typeface="+mj-ea"/>
                <a:ea typeface="+mj-ea"/>
              </a:rPr>
              <a:t>倦</a:t>
            </a:r>
            <a:endParaRPr lang="zh-CN" altLang="en-US" sz="2800" b="1">
              <a:solidFill>
                <a:srgbClr val="01ACBE"/>
              </a:solidFill>
              <a:latin typeface="+mj-ea"/>
              <a:ea typeface="+mj-ea"/>
            </a:endParaRPr>
          </a:p>
        </p:txBody>
      </p:sp>
      <p:sp>
        <p:nvSpPr>
          <p:cNvPr id="180" name="文本框 126"/>
          <p:cNvSpPr txBox="1"/>
          <p:nvPr/>
        </p:nvSpPr>
        <p:spPr>
          <a:xfrm>
            <a:off x="2426945" y="5341566"/>
            <a:ext cx="5995943" cy="523220"/>
          </a:xfrm>
          <a:prstGeom prst="rect">
            <a:avLst/>
          </a:prstGeom>
          <a:noFill/>
        </p:spPr>
        <p:txBody>
          <a:bodyPr wrap="square" rtlCol="0">
            <a:spAutoFit/>
          </a:bodyPr>
          <a:lstStyle/>
          <a:p>
            <a:pPr algn="ctr"/>
            <a:r>
              <a:rPr lang="zh-CN" altLang="en-US" sz="2800" b="1" smtClean="0">
                <a:solidFill>
                  <a:srgbClr val="663A77"/>
                </a:solidFill>
                <a:latin typeface="+mn-ea"/>
              </a:rPr>
              <a:t>重</a:t>
            </a:r>
            <a:r>
              <a:rPr lang="zh-CN" altLang="en-US" sz="2800" b="1">
                <a:solidFill>
                  <a:srgbClr val="663A77"/>
                </a:solidFill>
                <a:latin typeface="+mn-ea"/>
              </a:rPr>
              <a:t>知识轻方法带来效率的低</a:t>
            </a:r>
            <a:r>
              <a:rPr lang="zh-CN" altLang="en-US" sz="2800" b="1" smtClean="0">
                <a:solidFill>
                  <a:srgbClr val="663A77"/>
                </a:solidFill>
                <a:latin typeface="+mn-ea"/>
              </a:rPr>
              <a:t>下</a:t>
            </a:r>
            <a:endParaRPr lang="zh-CN" altLang="en-US" sz="2800" b="1">
              <a:solidFill>
                <a:srgbClr val="663A77"/>
              </a:solidFill>
              <a:latin typeface="+mn-ea"/>
            </a:endParaRPr>
          </a:p>
        </p:txBody>
      </p:sp>
      <p:grpSp>
        <p:nvGrpSpPr>
          <p:cNvPr id="182" name="组合 181"/>
          <p:cNvGrpSpPr/>
          <p:nvPr/>
        </p:nvGrpSpPr>
        <p:grpSpPr>
          <a:xfrm>
            <a:off x="4723488" y="202456"/>
            <a:ext cx="3892791" cy="576064"/>
            <a:chOff x="406573" y="333450"/>
            <a:chExt cx="3538155" cy="576064"/>
          </a:xfrm>
        </p:grpSpPr>
        <p:sp>
          <p:nvSpPr>
            <p:cNvPr id="183" name="圆角矩形 182"/>
            <p:cNvSpPr/>
            <p:nvPr userDrawn="1"/>
          </p:nvSpPr>
          <p:spPr>
            <a:xfrm>
              <a:off x="406573" y="333450"/>
              <a:ext cx="3538155" cy="576064"/>
            </a:xfrm>
            <a:prstGeom prst="roundRect">
              <a:avLst>
                <a:gd name="adj" fmla="val 12985"/>
              </a:avLst>
            </a:prstGeom>
            <a:solidFill>
              <a:sysClr val="window" lastClr="FFFFFF">
                <a:lumMod val="95000"/>
              </a:sysClr>
            </a:solidFill>
            <a:ln w="25400" cap="flat" cmpd="sng" algn="ctr">
              <a:gradFill flip="none" rotWithShape="1">
                <a:gsLst>
                  <a:gs pos="0">
                    <a:sysClr val="window" lastClr="FFFFFF">
                      <a:lumMod val="75000"/>
                    </a:sysClr>
                  </a:gs>
                  <a:gs pos="100000">
                    <a:sysClr val="window" lastClr="FFFFFF"/>
                  </a:gs>
                </a:gsLst>
                <a:lin ang="2700000" scaled="1"/>
              </a:gradFill>
              <a:prstDash val="solid"/>
            </a:ln>
            <a:effectLst>
              <a:innerShdw blurRad="139700" dist="76200" dir="13500000">
                <a:prstClr val="black">
                  <a:alpha val="50000"/>
                </a:prstClr>
              </a:innerShdw>
            </a:effectLst>
          </p:spPr>
          <p:txBody>
            <a:bodyPr rtlCol="0" anchor="ctr"/>
            <a:lstStyle/>
            <a:p>
              <a:pPr marL="0" marR="0" lvl="0" indent="0" algn="ctr" defTabSz="914400" eaLnBrk="1" fontAlgn="auto" latinLnBrk="0" hangingPunct="1">
                <a:lnSpc>
                  <a:spcPct val="100000"/>
                </a:lnSpc>
                <a:spcBef>
                  <a:spcPct val="0"/>
                </a:spcBef>
                <a:spcAft>
                  <a:spcPct val="0"/>
                </a:spcAft>
                <a:buClrTx/>
                <a:buSzTx/>
                <a:buFontTx/>
                <a:buNone/>
                <a:defRPr/>
              </a:pPr>
              <a:endParaRPr kumimoji="0" lang="zh-CN" altLang="en-US" sz="1800" b="0" i="0" u="none" strike="noStrike" kern="0" cap="none" spc="0" normalizeH="0" baseline="0" noProof="0" smtClean="0">
                <a:ln>
                  <a:noFill/>
                </a:ln>
                <a:solidFill>
                  <a:prstClr val="white"/>
                </a:solidFill>
                <a:effectLst/>
                <a:uLnTx/>
                <a:uFillTx/>
                <a:latin typeface="Calibri" panose="020F0502020204030204"/>
                <a:ea typeface="宋体" panose="02010600030101010101" pitchFamily="2" charset="-122"/>
                <a:cs typeface="+mn-cs"/>
              </a:endParaRPr>
            </a:p>
          </p:txBody>
        </p:sp>
        <p:sp>
          <p:nvSpPr>
            <p:cNvPr id="184" name="TextBox 5"/>
            <p:cNvSpPr txBox="1"/>
            <p:nvPr userDrawn="1"/>
          </p:nvSpPr>
          <p:spPr>
            <a:xfrm>
              <a:off x="541432" y="437466"/>
              <a:ext cx="3337848" cy="461665"/>
            </a:xfrm>
            <a:prstGeom prst="rect">
              <a:avLst/>
            </a:prstGeom>
            <a:noFill/>
          </p:spPr>
          <p:txBody>
            <a:bodyPr wrap="square" rtlCol="0">
              <a:spAutoFit/>
            </a:bodyPr>
            <a:lstStyle/>
            <a:p>
              <a:pPr lvl="0"/>
              <a:r>
                <a:rPr lang="zh-CN" altLang="en-US" sz="2400" b="1" kern="0">
                  <a:solidFill>
                    <a:schemeClr val="tx1">
                      <a:lumMod val="50000"/>
                    </a:schemeClr>
                  </a:solidFill>
                  <a:latin typeface="+mj-ea"/>
                  <a:ea typeface="+mj-ea"/>
                </a:rPr>
                <a:t>复习课中的一些常见状</a:t>
              </a:r>
              <a:r>
                <a:rPr lang="zh-CN" altLang="en-US" sz="2400" b="1" kern="0" smtClean="0">
                  <a:solidFill>
                    <a:schemeClr val="tx1">
                      <a:lumMod val="50000"/>
                    </a:schemeClr>
                  </a:solidFill>
                  <a:latin typeface="+mj-ea"/>
                  <a:ea typeface="+mj-ea"/>
                </a:rPr>
                <a:t>态</a:t>
              </a:r>
              <a:endParaRPr kumimoji="0" lang="zh-CN" altLang="en-US" sz="2400" b="1" i="0" u="none" strike="noStrike" kern="0" cap="none" spc="0" normalizeH="0" baseline="0" noProof="0" smtClean="0">
                <a:ln>
                  <a:noFill/>
                </a:ln>
                <a:solidFill>
                  <a:schemeClr val="tx1">
                    <a:lumMod val="50000"/>
                  </a:schemeClr>
                </a:solidFill>
                <a:effectLst/>
                <a:uLnTx/>
                <a:uFillTx/>
                <a:latin typeface="+mj-ea"/>
                <a:ea typeface="+mj-ea"/>
              </a:endParaRPr>
            </a:p>
          </p:txBody>
        </p: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grpId="0" nodeType="afterEffect">
                                  <p:stCondLst>
                                    <p:cond delay="0"/>
                                  </p:stCondLst>
                                  <p:childTnLst>
                                    <p:set>
                                      <p:cBhvr>
                                        <p:cTn id="6" dur="1" fill="hold">
                                          <p:stCondLst>
                                            <p:cond delay="0"/>
                                          </p:stCondLst>
                                        </p:cTn>
                                        <p:tgtEl>
                                          <p:spTgt spid="120"/>
                                        </p:tgtEl>
                                        <p:attrNameLst>
                                          <p:attrName>style.visibility</p:attrName>
                                        </p:attrNameLst>
                                      </p:cBhvr>
                                      <p:to>
                                        <p:strVal val="visible"/>
                                      </p:to>
                                    </p:set>
                                    <p:animEffect transition="in" filter="wipe(right)">
                                      <p:cBhvr>
                                        <p:cTn id="7" dur="500"/>
                                        <p:tgtEl>
                                          <p:spTgt spid="120"/>
                                        </p:tgtEl>
                                      </p:cBhvr>
                                    </p:animEffect>
                                  </p:childTnLst>
                                </p:cTn>
                              </p:par>
                            </p:childTnLst>
                          </p:cTn>
                        </p:par>
                        <p:par>
                          <p:cTn id="8" fill="hold">
                            <p:stCondLst>
                              <p:cond delay="500"/>
                            </p:stCondLst>
                            <p:childTnLst>
                              <p:par>
                                <p:cTn id="9" presetID="53" presetClass="entr" presetSubtype="16" fill="hold" nodeType="afterEffect">
                                  <p:stCondLst>
                                    <p:cond delay="0"/>
                                  </p:stCondLst>
                                  <p:childTnLst>
                                    <p:set>
                                      <p:cBhvr>
                                        <p:cTn id="10" dur="1" fill="hold">
                                          <p:stCondLst>
                                            <p:cond delay="0"/>
                                          </p:stCondLst>
                                        </p:cTn>
                                        <p:tgtEl>
                                          <p:spTgt spid="146"/>
                                        </p:tgtEl>
                                        <p:attrNameLst>
                                          <p:attrName>style.visibility</p:attrName>
                                        </p:attrNameLst>
                                      </p:cBhvr>
                                      <p:to>
                                        <p:strVal val="visible"/>
                                      </p:to>
                                    </p:set>
                                    <p:anim calcmode="lin" valueType="num">
                                      <p:cBhvr>
                                        <p:cTn id="11" dur="100" fill="hold"/>
                                        <p:tgtEl>
                                          <p:spTgt spid="146"/>
                                        </p:tgtEl>
                                        <p:attrNameLst>
                                          <p:attrName>ppt_w</p:attrName>
                                        </p:attrNameLst>
                                      </p:cBhvr>
                                      <p:tavLst>
                                        <p:tav tm="0">
                                          <p:val>
                                            <p:fltVal val="0"/>
                                          </p:val>
                                        </p:tav>
                                        <p:tav tm="100000">
                                          <p:val>
                                            <p:strVal val="#ppt_w"/>
                                          </p:val>
                                        </p:tav>
                                      </p:tavLst>
                                    </p:anim>
                                    <p:anim calcmode="lin" valueType="num">
                                      <p:cBhvr>
                                        <p:cTn id="12" dur="100" fill="hold"/>
                                        <p:tgtEl>
                                          <p:spTgt spid="146"/>
                                        </p:tgtEl>
                                        <p:attrNameLst>
                                          <p:attrName>ppt_h</p:attrName>
                                        </p:attrNameLst>
                                      </p:cBhvr>
                                      <p:tavLst>
                                        <p:tav tm="0">
                                          <p:val>
                                            <p:fltVal val="0"/>
                                          </p:val>
                                        </p:tav>
                                        <p:tav tm="100000">
                                          <p:val>
                                            <p:strVal val="#ppt_h"/>
                                          </p:val>
                                        </p:tav>
                                      </p:tavLst>
                                    </p:anim>
                                    <p:animEffect transition="in" filter="fade">
                                      <p:cBhvr>
                                        <p:cTn id="13" dur="100"/>
                                        <p:tgtEl>
                                          <p:spTgt spid="146"/>
                                        </p:tgtEl>
                                      </p:cBhvr>
                                    </p:animEffect>
                                  </p:childTnLst>
                                </p:cTn>
                              </p:par>
                              <p:par>
                                <p:cTn id="14" presetID="6" presetClass="emph" presetSubtype="0" fill="hold" nodeType="withEffect">
                                  <p:stCondLst>
                                    <p:cond delay="100"/>
                                  </p:stCondLst>
                                  <p:childTnLst>
                                    <p:animScale>
                                      <p:cBhvr>
                                        <p:cTn id="15" dur="100" fill="hold"/>
                                        <p:tgtEl>
                                          <p:spTgt spid="146"/>
                                        </p:tgtEl>
                                      </p:cBhvr>
                                      <p:by x="110000" y="110000"/>
                                    </p:animScale>
                                  </p:childTnLst>
                                </p:cTn>
                              </p:par>
                            </p:childTnLst>
                          </p:cTn>
                        </p:par>
                        <p:par>
                          <p:cTn id="16" fill="hold">
                            <p:stCondLst>
                              <p:cond delay="1000"/>
                            </p:stCondLst>
                            <p:childTnLst>
                              <p:par>
                                <p:cTn id="17" presetID="22" presetClass="entr" presetSubtype="8" fill="hold" grpId="0" nodeType="afterEffect">
                                  <p:stCondLst>
                                    <p:cond delay="0"/>
                                  </p:stCondLst>
                                  <p:childTnLst>
                                    <p:set>
                                      <p:cBhvr>
                                        <p:cTn id="18" dur="1" fill="hold">
                                          <p:stCondLst>
                                            <p:cond delay="0"/>
                                          </p:stCondLst>
                                        </p:cTn>
                                        <p:tgtEl>
                                          <p:spTgt spid="168"/>
                                        </p:tgtEl>
                                        <p:attrNameLst>
                                          <p:attrName>style.visibility</p:attrName>
                                        </p:attrNameLst>
                                      </p:cBhvr>
                                      <p:to>
                                        <p:strVal val="visible"/>
                                      </p:to>
                                    </p:set>
                                    <p:animEffect transition="in" filter="wipe(left)">
                                      <p:cBhvr>
                                        <p:cTn id="19" dur="500"/>
                                        <p:tgtEl>
                                          <p:spTgt spid="168"/>
                                        </p:tgtEl>
                                      </p:cBhvr>
                                    </p:animEffect>
                                  </p:childTnLst>
                                </p:cTn>
                              </p:par>
                              <p:par>
                                <p:cTn id="20" presetID="6" presetClass="emph" presetSubtype="0" fill="hold" nodeType="withEffect">
                                  <p:stCondLst>
                                    <p:cond delay="200"/>
                                  </p:stCondLst>
                                  <p:childTnLst>
                                    <p:animScale>
                                      <p:cBhvr>
                                        <p:cTn id="21" dur="200" fill="hold"/>
                                        <p:tgtEl>
                                          <p:spTgt spid="146"/>
                                        </p:tgtEl>
                                      </p:cBhvr>
                                      <p:by x="90000" y="90000"/>
                                    </p:animScale>
                                  </p:childTnLst>
                                </p:cTn>
                              </p:par>
                              <p:par>
                                <p:cTn id="22" presetID="6" presetClass="emph" presetSubtype="0" fill="hold" nodeType="withEffect">
                                  <p:stCondLst>
                                    <p:cond delay="400"/>
                                  </p:stCondLst>
                                  <p:childTnLst>
                                    <p:animScale>
                                      <p:cBhvr>
                                        <p:cTn id="23" dur="100" fill="hold"/>
                                        <p:tgtEl>
                                          <p:spTgt spid="146"/>
                                        </p:tgtEl>
                                      </p:cBhvr>
                                      <p:by x="105000" y="105000"/>
                                    </p:animScale>
                                  </p:childTnLst>
                                </p:cTn>
                              </p:par>
                              <p:par>
                                <p:cTn id="24" presetID="6" presetClass="emph" presetSubtype="0" fill="hold" nodeType="withEffect">
                                  <p:stCondLst>
                                    <p:cond delay="500"/>
                                  </p:stCondLst>
                                  <p:childTnLst>
                                    <p:animScale>
                                      <p:cBhvr>
                                        <p:cTn id="25" dur="200" fill="hold"/>
                                        <p:tgtEl>
                                          <p:spTgt spid="146"/>
                                        </p:tgtEl>
                                      </p:cBhvr>
                                      <p:by x="95000" y="95000"/>
                                    </p:animScale>
                                  </p:childTnLst>
                                </p:cTn>
                              </p:par>
                            </p:childTnLst>
                          </p:cTn>
                        </p:par>
                        <p:par>
                          <p:cTn id="26" fill="hold">
                            <p:stCondLst>
                              <p:cond delay="1500"/>
                            </p:stCondLst>
                            <p:childTnLst>
                              <p:par>
                                <p:cTn id="27" presetID="22" presetClass="entr" presetSubtype="8" fill="hold" grpId="0" nodeType="afterEffect">
                                  <p:stCondLst>
                                    <p:cond delay="0"/>
                                  </p:stCondLst>
                                  <p:childTnLst>
                                    <p:set>
                                      <p:cBhvr>
                                        <p:cTn id="28" dur="1" fill="hold">
                                          <p:stCondLst>
                                            <p:cond delay="0"/>
                                          </p:stCondLst>
                                        </p:cTn>
                                        <p:tgtEl>
                                          <p:spTgt spid="117"/>
                                        </p:tgtEl>
                                        <p:attrNameLst>
                                          <p:attrName>style.visibility</p:attrName>
                                        </p:attrNameLst>
                                      </p:cBhvr>
                                      <p:to>
                                        <p:strVal val="visible"/>
                                      </p:to>
                                    </p:set>
                                    <p:animEffect transition="in" filter="wipe(left)">
                                      <p:cBhvr>
                                        <p:cTn id="29" dur="500"/>
                                        <p:tgtEl>
                                          <p:spTgt spid="117"/>
                                        </p:tgtEl>
                                      </p:cBhvr>
                                    </p:animEffect>
                                  </p:childTnLst>
                                </p:cTn>
                              </p:par>
                            </p:childTnLst>
                          </p:cTn>
                        </p:par>
                        <p:par>
                          <p:cTn id="30" fill="hold">
                            <p:stCondLst>
                              <p:cond delay="2000"/>
                            </p:stCondLst>
                            <p:childTnLst>
                              <p:par>
                                <p:cTn id="31" presetID="53" presetClass="entr" presetSubtype="16" fill="hold" nodeType="afterEffect">
                                  <p:stCondLst>
                                    <p:cond delay="0"/>
                                  </p:stCondLst>
                                  <p:childTnLst>
                                    <p:set>
                                      <p:cBhvr>
                                        <p:cTn id="32" dur="1" fill="hold">
                                          <p:stCondLst>
                                            <p:cond delay="0"/>
                                          </p:stCondLst>
                                        </p:cTn>
                                        <p:tgtEl>
                                          <p:spTgt spid="121"/>
                                        </p:tgtEl>
                                        <p:attrNameLst>
                                          <p:attrName>style.visibility</p:attrName>
                                        </p:attrNameLst>
                                      </p:cBhvr>
                                      <p:to>
                                        <p:strVal val="visible"/>
                                      </p:to>
                                    </p:set>
                                    <p:anim calcmode="lin" valueType="num">
                                      <p:cBhvr>
                                        <p:cTn id="33" dur="100" fill="hold"/>
                                        <p:tgtEl>
                                          <p:spTgt spid="121"/>
                                        </p:tgtEl>
                                        <p:attrNameLst>
                                          <p:attrName>ppt_w</p:attrName>
                                        </p:attrNameLst>
                                      </p:cBhvr>
                                      <p:tavLst>
                                        <p:tav tm="0">
                                          <p:val>
                                            <p:fltVal val="0"/>
                                          </p:val>
                                        </p:tav>
                                        <p:tav tm="100000">
                                          <p:val>
                                            <p:strVal val="#ppt_w"/>
                                          </p:val>
                                        </p:tav>
                                      </p:tavLst>
                                    </p:anim>
                                    <p:anim calcmode="lin" valueType="num">
                                      <p:cBhvr>
                                        <p:cTn id="34" dur="100" fill="hold"/>
                                        <p:tgtEl>
                                          <p:spTgt spid="121"/>
                                        </p:tgtEl>
                                        <p:attrNameLst>
                                          <p:attrName>ppt_h</p:attrName>
                                        </p:attrNameLst>
                                      </p:cBhvr>
                                      <p:tavLst>
                                        <p:tav tm="0">
                                          <p:val>
                                            <p:fltVal val="0"/>
                                          </p:val>
                                        </p:tav>
                                        <p:tav tm="100000">
                                          <p:val>
                                            <p:strVal val="#ppt_h"/>
                                          </p:val>
                                        </p:tav>
                                      </p:tavLst>
                                    </p:anim>
                                    <p:animEffect transition="in" filter="fade">
                                      <p:cBhvr>
                                        <p:cTn id="35" dur="100"/>
                                        <p:tgtEl>
                                          <p:spTgt spid="121"/>
                                        </p:tgtEl>
                                      </p:cBhvr>
                                    </p:animEffect>
                                  </p:childTnLst>
                                </p:cTn>
                              </p:par>
                              <p:par>
                                <p:cTn id="36" presetID="6" presetClass="emph" presetSubtype="0" fill="hold" nodeType="withEffect">
                                  <p:stCondLst>
                                    <p:cond delay="100"/>
                                  </p:stCondLst>
                                  <p:childTnLst>
                                    <p:animScale>
                                      <p:cBhvr>
                                        <p:cTn id="37" dur="100" fill="hold"/>
                                        <p:tgtEl>
                                          <p:spTgt spid="121"/>
                                        </p:tgtEl>
                                      </p:cBhvr>
                                      <p:by x="110000" y="110000"/>
                                    </p:animScale>
                                  </p:childTnLst>
                                </p:cTn>
                              </p:par>
                              <p:par>
                                <p:cTn id="38" presetID="6" presetClass="emph" presetSubtype="0" fill="hold" nodeType="withEffect">
                                  <p:stCondLst>
                                    <p:cond delay="200"/>
                                  </p:stCondLst>
                                  <p:childTnLst>
                                    <p:animScale>
                                      <p:cBhvr>
                                        <p:cTn id="39" dur="200" fill="hold"/>
                                        <p:tgtEl>
                                          <p:spTgt spid="121"/>
                                        </p:tgtEl>
                                      </p:cBhvr>
                                      <p:by x="90000" y="90000"/>
                                    </p:animScale>
                                  </p:childTnLst>
                                </p:cTn>
                              </p:par>
                            </p:childTnLst>
                          </p:cTn>
                        </p:par>
                        <p:par>
                          <p:cTn id="40" fill="hold">
                            <p:stCondLst>
                              <p:cond delay="2500"/>
                            </p:stCondLst>
                            <p:childTnLst>
                              <p:par>
                                <p:cTn id="41" presetID="22" presetClass="entr" presetSubtype="2" fill="hold" grpId="0" nodeType="afterEffect">
                                  <p:stCondLst>
                                    <p:cond delay="0"/>
                                  </p:stCondLst>
                                  <p:childTnLst>
                                    <p:set>
                                      <p:cBhvr>
                                        <p:cTn id="42" dur="1" fill="hold">
                                          <p:stCondLst>
                                            <p:cond delay="0"/>
                                          </p:stCondLst>
                                        </p:cTn>
                                        <p:tgtEl>
                                          <p:spTgt spid="172"/>
                                        </p:tgtEl>
                                        <p:attrNameLst>
                                          <p:attrName>style.visibility</p:attrName>
                                        </p:attrNameLst>
                                      </p:cBhvr>
                                      <p:to>
                                        <p:strVal val="visible"/>
                                      </p:to>
                                    </p:set>
                                    <p:animEffect transition="in" filter="wipe(right)">
                                      <p:cBhvr>
                                        <p:cTn id="43" dur="500"/>
                                        <p:tgtEl>
                                          <p:spTgt spid="172"/>
                                        </p:tgtEl>
                                      </p:cBhvr>
                                    </p:animEffect>
                                  </p:childTnLst>
                                </p:cTn>
                              </p:par>
                              <p:par>
                                <p:cTn id="44" presetID="6" presetClass="emph" presetSubtype="0" fill="hold" nodeType="withEffect">
                                  <p:stCondLst>
                                    <p:cond delay="400"/>
                                  </p:stCondLst>
                                  <p:childTnLst>
                                    <p:animScale>
                                      <p:cBhvr>
                                        <p:cTn id="45" dur="100" fill="hold"/>
                                        <p:tgtEl>
                                          <p:spTgt spid="121"/>
                                        </p:tgtEl>
                                      </p:cBhvr>
                                      <p:by x="105000" y="105000"/>
                                    </p:animScale>
                                  </p:childTnLst>
                                </p:cTn>
                              </p:par>
                              <p:par>
                                <p:cTn id="46" presetID="6" presetClass="emph" presetSubtype="0" fill="hold" nodeType="withEffect">
                                  <p:stCondLst>
                                    <p:cond delay="500"/>
                                  </p:stCondLst>
                                  <p:childTnLst>
                                    <p:animScale>
                                      <p:cBhvr>
                                        <p:cTn id="47" dur="200" fill="hold"/>
                                        <p:tgtEl>
                                          <p:spTgt spid="121"/>
                                        </p:tgtEl>
                                      </p:cBhvr>
                                      <p:by x="95000" y="95000"/>
                                    </p:animScale>
                                  </p:childTnLst>
                                </p:cTn>
                              </p:par>
                            </p:childTnLst>
                          </p:cTn>
                        </p:par>
                        <p:par>
                          <p:cTn id="48" fill="hold">
                            <p:stCondLst>
                              <p:cond delay="3000"/>
                            </p:stCondLst>
                            <p:childTnLst>
                              <p:par>
                                <p:cTn id="49" presetID="22" presetClass="entr" presetSubtype="2" fill="hold" grpId="0" nodeType="afterEffect">
                                  <p:stCondLst>
                                    <p:cond delay="0"/>
                                  </p:stCondLst>
                                  <p:childTnLst>
                                    <p:set>
                                      <p:cBhvr>
                                        <p:cTn id="50" dur="1" fill="hold">
                                          <p:stCondLst>
                                            <p:cond delay="0"/>
                                          </p:stCondLst>
                                        </p:cTn>
                                        <p:tgtEl>
                                          <p:spTgt spid="118"/>
                                        </p:tgtEl>
                                        <p:attrNameLst>
                                          <p:attrName>style.visibility</p:attrName>
                                        </p:attrNameLst>
                                      </p:cBhvr>
                                      <p:to>
                                        <p:strVal val="visible"/>
                                      </p:to>
                                    </p:set>
                                    <p:animEffect transition="in" filter="wipe(right)">
                                      <p:cBhvr>
                                        <p:cTn id="51" dur="500"/>
                                        <p:tgtEl>
                                          <p:spTgt spid="118"/>
                                        </p:tgtEl>
                                      </p:cBhvr>
                                    </p:animEffect>
                                  </p:childTnLst>
                                </p:cTn>
                              </p:par>
                            </p:childTnLst>
                          </p:cTn>
                        </p:par>
                        <p:par>
                          <p:cTn id="52" fill="hold">
                            <p:stCondLst>
                              <p:cond delay="3500"/>
                            </p:stCondLst>
                            <p:childTnLst>
                              <p:par>
                                <p:cTn id="53" presetID="53" presetClass="entr" presetSubtype="16" fill="hold" nodeType="afterEffect">
                                  <p:stCondLst>
                                    <p:cond delay="0"/>
                                  </p:stCondLst>
                                  <p:childTnLst>
                                    <p:set>
                                      <p:cBhvr>
                                        <p:cTn id="54" dur="1" fill="hold">
                                          <p:stCondLst>
                                            <p:cond delay="0"/>
                                          </p:stCondLst>
                                        </p:cTn>
                                        <p:tgtEl>
                                          <p:spTgt spid="133"/>
                                        </p:tgtEl>
                                        <p:attrNameLst>
                                          <p:attrName>style.visibility</p:attrName>
                                        </p:attrNameLst>
                                      </p:cBhvr>
                                      <p:to>
                                        <p:strVal val="visible"/>
                                      </p:to>
                                    </p:set>
                                    <p:anim calcmode="lin" valueType="num">
                                      <p:cBhvr>
                                        <p:cTn id="55" dur="100" fill="hold"/>
                                        <p:tgtEl>
                                          <p:spTgt spid="133"/>
                                        </p:tgtEl>
                                        <p:attrNameLst>
                                          <p:attrName>ppt_w</p:attrName>
                                        </p:attrNameLst>
                                      </p:cBhvr>
                                      <p:tavLst>
                                        <p:tav tm="0">
                                          <p:val>
                                            <p:fltVal val="0"/>
                                          </p:val>
                                        </p:tav>
                                        <p:tav tm="100000">
                                          <p:val>
                                            <p:strVal val="#ppt_w"/>
                                          </p:val>
                                        </p:tav>
                                      </p:tavLst>
                                    </p:anim>
                                    <p:anim calcmode="lin" valueType="num">
                                      <p:cBhvr>
                                        <p:cTn id="56" dur="100" fill="hold"/>
                                        <p:tgtEl>
                                          <p:spTgt spid="133"/>
                                        </p:tgtEl>
                                        <p:attrNameLst>
                                          <p:attrName>ppt_h</p:attrName>
                                        </p:attrNameLst>
                                      </p:cBhvr>
                                      <p:tavLst>
                                        <p:tav tm="0">
                                          <p:val>
                                            <p:fltVal val="0"/>
                                          </p:val>
                                        </p:tav>
                                        <p:tav tm="100000">
                                          <p:val>
                                            <p:strVal val="#ppt_h"/>
                                          </p:val>
                                        </p:tav>
                                      </p:tavLst>
                                    </p:anim>
                                    <p:animEffect transition="in" filter="fade">
                                      <p:cBhvr>
                                        <p:cTn id="57" dur="100"/>
                                        <p:tgtEl>
                                          <p:spTgt spid="133"/>
                                        </p:tgtEl>
                                      </p:cBhvr>
                                    </p:animEffect>
                                  </p:childTnLst>
                                </p:cTn>
                              </p:par>
                              <p:par>
                                <p:cTn id="58" presetID="6" presetClass="emph" presetSubtype="0" fill="hold" nodeType="withEffect">
                                  <p:stCondLst>
                                    <p:cond delay="100"/>
                                  </p:stCondLst>
                                  <p:childTnLst>
                                    <p:animScale>
                                      <p:cBhvr>
                                        <p:cTn id="59" dur="100" fill="hold"/>
                                        <p:tgtEl>
                                          <p:spTgt spid="133"/>
                                        </p:tgtEl>
                                      </p:cBhvr>
                                      <p:by x="110000" y="110000"/>
                                    </p:animScale>
                                  </p:childTnLst>
                                </p:cTn>
                              </p:par>
                              <p:par>
                                <p:cTn id="60" presetID="6" presetClass="emph" presetSubtype="0" fill="hold" nodeType="withEffect">
                                  <p:stCondLst>
                                    <p:cond delay="200"/>
                                  </p:stCondLst>
                                  <p:childTnLst>
                                    <p:animScale>
                                      <p:cBhvr>
                                        <p:cTn id="61" dur="200" fill="hold"/>
                                        <p:tgtEl>
                                          <p:spTgt spid="133"/>
                                        </p:tgtEl>
                                      </p:cBhvr>
                                      <p:by x="90000" y="90000"/>
                                    </p:animScale>
                                  </p:childTnLst>
                                </p:cTn>
                              </p:par>
                            </p:childTnLst>
                          </p:cTn>
                        </p:par>
                        <p:par>
                          <p:cTn id="62" fill="hold">
                            <p:stCondLst>
                              <p:cond delay="4000"/>
                            </p:stCondLst>
                            <p:childTnLst>
                              <p:par>
                                <p:cTn id="63" presetID="22" presetClass="entr" presetSubtype="8" fill="hold" grpId="0" nodeType="afterEffect">
                                  <p:stCondLst>
                                    <p:cond delay="0"/>
                                  </p:stCondLst>
                                  <p:childTnLst>
                                    <p:set>
                                      <p:cBhvr>
                                        <p:cTn id="64" dur="1" fill="hold">
                                          <p:stCondLst>
                                            <p:cond delay="0"/>
                                          </p:stCondLst>
                                        </p:cTn>
                                        <p:tgtEl>
                                          <p:spTgt spid="176"/>
                                        </p:tgtEl>
                                        <p:attrNameLst>
                                          <p:attrName>style.visibility</p:attrName>
                                        </p:attrNameLst>
                                      </p:cBhvr>
                                      <p:to>
                                        <p:strVal val="visible"/>
                                      </p:to>
                                    </p:set>
                                    <p:animEffect transition="in" filter="wipe(left)">
                                      <p:cBhvr>
                                        <p:cTn id="65" dur="500"/>
                                        <p:tgtEl>
                                          <p:spTgt spid="176"/>
                                        </p:tgtEl>
                                      </p:cBhvr>
                                    </p:animEffect>
                                  </p:childTnLst>
                                </p:cTn>
                              </p:par>
                              <p:par>
                                <p:cTn id="66" presetID="6" presetClass="emph" presetSubtype="0" fill="hold" nodeType="withEffect">
                                  <p:stCondLst>
                                    <p:cond delay="400"/>
                                  </p:stCondLst>
                                  <p:childTnLst>
                                    <p:animScale>
                                      <p:cBhvr>
                                        <p:cTn id="67" dur="100" fill="hold"/>
                                        <p:tgtEl>
                                          <p:spTgt spid="133"/>
                                        </p:tgtEl>
                                      </p:cBhvr>
                                      <p:by x="105000" y="105000"/>
                                    </p:animScale>
                                  </p:childTnLst>
                                </p:cTn>
                              </p:par>
                              <p:par>
                                <p:cTn id="68" presetID="6" presetClass="emph" presetSubtype="0" fill="hold" nodeType="withEffect">
                                  <p:stCondLst>
                                    <p:cond delay="500"/>
                                  </p:stCondLst>
                                  <p:childTnLst>
                                    <p:animScale>
                                      <p:cBhvr>
                                        <p:cTn id="69" dur="200" fill="hold"/>
                                        <p:tgtEl>
                                          <p:spTgt spid="133"/>
                                        </p:tgtEl>
                                      </p:cBhvr>
                                      <p:by x="95000" y="95000"/>
                                    </p:animScale>
                                  </p:childTnLst>
                                </p:cTn>
                              </p:par>
                            </p:childTnLst>
                          </p:cTn>
                        </p:par>
                        <p:par>
                          <p:cTn id="70" fill="hold">
                            <p:stCondLst>
                              <p:cond delay="4500"/>
                            </p:stCondLst>
                            <p:childTnLst>
                              <p:par>
                                <p:cTn id="71" presetID="22" presetClass="entr" presetSubtype="8" fill="hold" grpId="0" nodeType="afterEffect">
                                  <p:stCondLst>
                                    <p:cond delay="0"/>
                                  </p:stCondLst>
                                  <p:childTnLst>
                                    <p:set>
                                      <p:cBhvr>
                                        <p:cTn id="72" dur="1" fill="hold">
                                          <p:stCondLst>
                                            <p:cond delay="0"/>
                                          </p:stCondLst>
                                        </p:cTn>
                                        <p:tgtEl>
                                          <p:spTgt spid="185"/>
                                        </p:tgtEl>
                                        <p:attrNameLst>
                                          <p:attrName>style.visibility</p:attrName>
                                        </p:attrNameLst>
                                      </p:cBhvr>
                                      <p:to>
                                        <p:strVal val="visible"/>
                                      </p:to>
                                    </p:set>
                                    <p:animEffect transition="in" filter="wipe(left)">
                                      <p:cBhvr>
                                        <p:cTn id="73" dur="500"/>
                                        <p:tgtEl>
                                          <p:spTgt spid="185"/>
                                        </p:tgtEl>
                                      </p:cBhvr>
                                    </p:animEffect>
                                  </p:childTnLst>
                                </p:cTn>
                              </p:par>
                            </p:childTnLst>
                          </p:cTn>
                        </p:par>
                        <p:par>
                          <p:cTn id="74" fill="hold">
                            <p:stCondLst>
                              <p:cond delay="5000"/>
                            </p:stCondLst>
                            <p:childTnLst>
                              <p:par>
                                <p:cTn id="75" presetID="53" presetClass="entr" presetSubtype="16" fill="hold" nodeType="afterEffect">
                                  <p:stCondLst>
                                    <p:cond delay="0"/>
                                  </p:stCondLst>
                                  <p:childTnLst>
                                    <p:set>
                                      <p:cBhvr>
                                        <p:cTn id="76" dur="1" fill="hold">
                                          <p:stCondLst>
                                            <p:cond delay="0"/>
                                          </p:stCondLst>
                                        </p:cTn>
                                        <p:tgtEl>
                                          <p:spTgt spid="155"/>
                                        </p:tgtEl>
                                        <p:attrNameLst>
                                          <p:attrName>style.visibility</p:attrName>
                                        </p:attrNameLst>
                                      </p:cBhvr>
                                      <p:to>
                                        <p:strVal val="visible"/>
                                      </p:to>
                                    </p:set>
                                    <p:anim calcmode="lin" valueType="num">
                                      <p:cBhvr>
                                        <p:cTn id="77" dur="100" fill="hold"/>
                                        <p:tgtEl>
                                          <p:spTgt spid="155"/>
                                        </p:tgtEl>
                                        <p:attrNameLst>
                                          <p:attrName>ppt_w</p:attrName>
                                        </p:attrNameLst>
                                      </p:cBhvr>
                                      <p:tavLst>
                                        <p:tav tm="0">
                                          <p:val>
                                            <p:fltVal val="0"/>
                                          </p:val>
                                        </p:tav>
                                        <p:tav tm="100000">
                                          <p:val>
                                            <p:strVal val="#ppt_w"/>
                                          </p:val>
                                        </p:tav>
                                      </p:tavLst>
                                    </p:anim>
                                    <p:anim calcmode="lin" valueType="num">
                                      <p:cBhvr>
                                        <p:cTn id="78" dur="100" fill="hold"/>
                                        <p:tgtEl>
                                          <p:spTgt spid="155"/>
                                        </p:tgtEl>
                                        <p:attrNameLst>
                                          <p:attrName>ppt_h</p:attrName>
                                        </p:attrNameLst>
                                      </p:cBhvr>
                                      <p:tavLst>
                                        <p:tav tm="0">
                                          <p:val>
                                            <p:fltVal val="0"/>
                                          </p:val>
                                        </p:tav>
                                        <p:tav tm="100000">
                                          <p:val>
                                            <p:strVal val="#ppt_h"/>
                                          </p:val>
                                        </p:tav>
                                      </p:tavLst>
                                    </p:anim>
                                    <p:animEffect transition="in" filter="fade">
                                      <p:cBhvr>
                                        <p:cTn id="79" dur="100"/>
                                        <p:tgtEl>
                                          <p:spTgt spid="155"/>
                                        </p:tgtEl>
                                      </p:cBhvr>
                                    </p:animEffect>
                                  </p:childTnLst>
                                </p:cTn>
                              </p:par>
                              <p:par>
                                <p:cTn id="80" presetID="6" presetClass="emph" presetSubtype="0" fill="hold" nodeType="withEffect">
                                  <p:stCondLst>
                                    <p:cond delay="100"/>
                                  </p:stCondLst>
                                  <p:childTnLst>
                                    <p:animScale>
                                      <p:cBhvr>
                                        <p:cTn id="81" dur="100" fill="hold"/>
                                        <p:tgtEl>
                                          <p:spTgt spid="155"/>
                                        </p:tgtEl>
                                      </p:cBhvr>
                                      <p:by x="110000" y="110000"/>
                                    </p:animScale>
                                  </p:childTnLst>
                                </p:cTn>
                              </p:par>
                              <p:par>
                                <p:cTn id="82" presetID="6" presetClass="emph" presetSubtype="0" fill="hold" nodeType="withEffect">
                                  <p:stCondLst>
                                    <p:cond delay="200"/>
                                  </p:stCondLst>
                                  <p:childTnLst>
                                    <p:animScale>
                                      <p:cBhvr>
                                        <p:cTn id="83" dur="200" fill="hold"/>
                                        <p:tgtEl>
                                          <p:spTgt spid="155"/>
                                        </p:tgtEl>
                                      </p:cBhvr>
                                      <p:by x="90000" y="90000"/>
                                    </p:animScale>
                                  </p:childTnLst>
                                </p:cTn>
                              </p:par>
                            </p:childTnLst>
                          </p:cTn>
                        </p:par>
                        <p:par>
                          <p:cTn id="84" fill="hold">
                            <p:stCondLst>
                              <p:cond delay="5500"/>
                            </p:stCondLst>
                            <p:childTnLst>
                              <p:par>
                                <p:cTn id="85" presetID="22" presetClass="entr" presetSubtype="2" fill="hold" grpId="0" nodeType="afterEffect">
                                  <p:stCondLst>
                                    <p:cond delay="0"/>
                                  </p:stCondLst>
                                  <p:childTnLst>
                                    <p:set>
                                      <p:cBhvr>
                                        <p:cTn id="86" dur="1" fill="hold">
                                          <p:stCondLst>
                                            <p:cond delay="0"/>
                                          </p:stCondLst>
                                        </p:cTn>
                                        <p:tgtEl>
                                          <p:spTgt spid="180"/>
                                        </p:tgtEl>
                                        <p:attrNameLst>
                                          <p:attrName>style.visibility</p:attrName>
                                        </p:attrNameLst>
                                      </p:cBhvr>
                                      <p:to>
                                        <p:strVal val="visible"/>
                                      </p:to>
                                    </p:set>
                                    <p:animEffect transition="in" filter="wipe(right)">
                                      <p:cBhvr>
                                        <p:cTn id="87" dur="500"/>
                                        <p:tgtEl>
                                          <p:spTgt spid="180"/>
                                        </p:tgtEl>
                                      </p:cBhvr>
                                    </p:animEffect>
                                  </p:childTnLst>
                                </p:cTn>
                              </p:par>
                              <p:par>
                                <p:cTn id="88" presetID="6" presetClass="emph" presetSubtype="0" fill="hold" nodeType="withEffect">
                                  <p:stCondLst>
                                    <p:cond delay="400"/>
                                  </p:stCondLst>
                                  <p:childTnLst>
                                    <p:animScale>
                                      <p:cBhvr>
                                        <p:cTn id="89" dur="100" fill="hold"/>
                                        <p:tgtEl>
                                          <p:spTgt spid="155"/>
                                        </p:tgtEl>
                                      </p:cBhvr>
                                      <p:by x="105000" y="105000"/>
                                    </p:animScale>
                                  </p:childTnLst>
                                </p:cTn>
                              </p:par>
                              <p:par>
                                <p:cTn id="90" presetID="6" presetClass="emph" presetSubtype="0" fill="hold" nodeType="withEffect">
                                  <p:stCondLst>
                                    <p:cond delay="500"/>
                                  </p:stCondLst>
                                  <p:childTnLst>
                                    <p:animScale>
                                      <p:cBhvr>
                                        <p:cTn id="91" dur="200" fill="hold"/>
                                        <p:tgtEl>
                                          <p:spTgt spid="155"/>
                                        </p:tgtEl>
                                      </p:cBhvr>
                                      <p:by x="95000" y="95000"/>
                                    </p:animScale>
                                  </p:childTnLst>
                                </p:cTn>
                              </p:par>
                              <p:par>
                                <p:cTn id="92" presetID="22" presetClass="entr" presetSubtype="2" fill="hold" grpId="0" nodeType="withEffect">
                                  <p:stCondLst>
                                    <p:cond delay="500"/>
                                  </p:stCondLst>
                                  <p:childTnLst>
                                    <p:set>
                                      <p:cBhvr>
                                        <p:cTn id="93" dur="1" fill="hold">
                                          <p:stCondLst>
                                            <p:cond delay="0"/>
                                          </p:stCondLst>
                                        </p:cTn>
                                        <p:tgtEl>
                                          <p:spTgt spid="119"/>
                                        </p:tgtEl>
                                        <p:attrNameLst>
                                          <p:attrName>style.visibility</p:attrName>
                                        </p:attrNameLst>
                                      </p:cBhvr>
                                      <p:to>
                                        <p:strVal val="visible"/>
                                      </p:to>
                                    </p:set>
                                    <p:animEffect transition="in" filter="wipe(right)">
                                      <p:cBhvr>
                                        <p:cTn id="94" dur="500"/>
                                        <p:tgtEl>
                                          <p:spTgt spid="1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5" grpId="0"/>
      <p:bldP spid="117" grpId="0"/>
      <p:bldP spid="118" grpId="0"/>
      <p:bldP spid="119" grpId="0"/>
      <p:bldP spid="120" grpId="0"/>
      <p:bldP spid="168" grpId="0"/>
      <p:bldP spid="172" grpId="0"/>
      <p:bldP spid="176" grpId="0"/>
      <p:bldP spid="18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五边形 1"/>
          <p:cNvSpPr/>
          <p:nvPr/>
        </p:nvSpPr>
        <p:spPr>
          <a:xfrm>
            <a:off x="3815525" y="268412"/>
            <a:ext cx="1794048" cy="432104"/>
          </a:xfrm>
          <a:prstGeom prst="homePlate">
            <a:avLst/>
          </a:prstGeom>
          <a:solidFill>
            <a:schemeClr val="bg1">
              <a:lumMod val="95000"/>
            </a:schemeClr>
          </a:solidFill>
          <a:ln w="25400">
            <a:gradFill flip="none" rotWithShape="1">
              <a:gsLst>
                <a:gs pos="0">
                  <a:schemeClr val="bg1">
                    <a:lumMod val="75000"/>
                  </a:schemeClr>
                </a:gs>
                <a:gs pos="100000">
                  <a:schemeClr val="bg1"/>
                </a:gs>
              </a:gsLst>
              <a:lin ang="2700000" scaled="1"/>
            </a:gradFill>
          </a:ln>
          <a:effectLst>
            <a:innerShdw blurRad="889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a:solidFill>
                  <a:srgbClr val="FF0000"/>
                </a:solidFill>
              </a:rPr>
              <a:t>对比必求真</a:t>
            </a:r>
            <a:endParaRPr lang="zh-CN" altLang="en-US" b="1">
              <a:solidFill>
                <a:srgbClr val="FF0000"/>
              </a:solidFill>
            </a:endParaRPr>
          </a:p>
        </p:txBody>
      </p:sp>
      <p:sp>
        <p:nvSpPr>
          <p:cNvPr id="3" name="五边形 2"/>
          <p:cNvSpPr/>
          <p:nvPr/>
        </p:nvSpPr>
        <p:spPr>
          <a:xfrm>
            <a:off x="5862320" y="268605"/>
            <a:ext cx="1445895" cy="431800"/>
          </a:xfrm>
          <a:prstGeom prst="homePlate">
            <a:avLst/>
          </a:prstGeom>
          <a:solidFill>
            <a:schemeClr val="bg1">
              <a:lumMod val="95000"/>
            </a:schemeClr>
          </a:solidFill>
          <a:ln w="25400">
            <a:gradFill flip="none" rotWithShape="1">
              <a:gsLst>
                <a:gs pos="0">
                  <a:schemeClr val="bg1">
                    <a:lumMod val="75000"/>
                  </a:schemeClr>
                </a:gs>
                <a:gs pos="100000">
                  <a:schemeClr val="bg1"/>
                </a:gs>
              </a:gsLst>
              <a:lin ang="2700000" scaled="1"/>
            </a:gradFill>
          </a:ln>
          <a:effectLst>
            <a:innerShdw blurRad="889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solidFill>
                  <a:schemeClr val="tx1">
                    <a:lumMod val="75000"/>
                    <a:lumOff val="25000"/>
                  </a:schemeClr>
                </a:solidFill>
              </a:rPr>
              <a:t>复习需全面</a:t>
            </a:r>
            <a:endParaRPr lang="zh-CN" altLang="en-US">
              <a:solidFill>
                <a:schemeClr val="tx1">
                  <a:lumMod val="75000"/>
                  <a:lumOff val="25000"/>
                </a:schemeClr>
              </a:solidFill>
            </a:endParaRPr>
          </a:p>
        </p:txBody>
      </p:sp>
      <p:sp>
        <p:nvSpPr>
          <p:cNvPr id="4" name="五边形 3"/>
          <p:cNvSpPr/>
          <p:nvPr/>
        </p:nvSpPr>
        <p:spPr>
          <a:xfrm>
            <a:off x="7464425" y="268605"/>
            <a:ext cx="1445895" cy="431800"/>
          </a:xfrm>
          <a:prstGeom prst="homePlate">
            <a:avLst/>
          </a:prstGeom>
          <a:solidFill>
            <a:schemeClr val="bg1">
              <a:lumMod val="95000"/>
            </a:schemeClr>
          </a:solidFill>
          <a:ln w="25400">
            <a:gradFill flip="none" rotWithShape="1">
              <a:gsLst>
                <a:gs pos="0">
                  <a:schemeClr val="bg1">
                    <a:lumMod val="75000"/>
                  </a:schemeClr>
                </a:gs>
                <a:gs pos="100000">
                  <a:schemeClr val="bg1"/>
                </a:gs>
              </a:gsLst>
              <a:lin ang="2700000" scaled="1"/>
            </a:gradFill>
          </a:ln>
          <a:effectLst>
            <a:innerShdw blurRad="889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solidFill>
                  <a:schemeClr val="tx1">
                    <a:lumMod val="60000"/>
                    <a:lumOff val="40000"/>
                  </a:schemeClr>
                </a:solidFill>
              </a:rPr>
              <a:t>研题摸规律</a:t>
            </a:r>
            <a:endParaRPr lang="zh-CN" altLang="en-US">
              <a:solidFill>
                <a:schemeClr val="tx1">
                  <a:lumMod val="60000"/>
                  <a:lumOff val="40000"/>
                </a:schemeClr>
              </a:solidFill>
            </a:endParaRPr>
          </a:p>
        </p:txBody>
      </p:sp>
      <p:sp>
        <p:nvSpPr>
          <p:cNvPr id="5" name="五边形 4"/>
          <p:cNvSpPr/>
          <p:nvPr/>
        </p:nvSpPr>
        <p:spPr>
          <a:xfrm>
            <a:off x="8900160" y="268605"/>
            <a:ext cx="1516380" cy="431800"/>
          </a:xfrm>
          <a:prstGeom prst="homePlate">
            <a:avLst/>
          </a:prstGeom>
          <a:solidFill>
            <a:schemeClr val="bg1">
              <a:lumMod val="95000"/>
            </a:schemeClr>
          </a:solidFill>
          <a:ln w="25400">
            <a:gradFill flip="none" rotWithShape="1">
              <a:gsLst>
                <a:gs pos="0">
                  <a:schemeClr val="bg1">
                    <a:lumMod val="75000"/>
                  </a:schemeClr>
                </a:gs>
                <a:gs pos="100000">
                  <a:schemeClr val="bg1"/>
                </a:gs>
              </a:gsLst>
              <a:lin ang="2700000" scaled="1"/>
            </a:gradFill>
          </a:ln>
          <a:effectLst>
            <a:innerShdw blurRad="889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mtClean="0">
                <a:solidFill>
                  <a:schemeClr val="tx1">
                    <a:lumMod val="75000"/>
                    <a:lumOff val="25000"/>
                  </a:schemeClr>
                </a:solidFill>
              </a:rPr>
              <a:t>选题讲科学</a:t>
            </a:r>
            <a:endParaRPr lang="zh-CN" altLang="en-US">
              <a:solidFill>
                <a:schemeClr val="tx1">
                  <a:lumMod val="75000"/>
                  <a:lumOff val="25000"/>
                </a:schemeClr>
              </a:solidFill>
            </a:endParaRPr>
          </a:p>
        </p:txBody>
      </p:sp>
      <p:sp>
        <p:nvSpPr>
          <p:cNvPr id="9" name="五边形 8"/>
          <p:cNvSpPr/>
          <p:nvPr/>
        </p:nvSpPr>
        <p:spPr>
          <a:xfrm>
            <a:off x="10678795" y="268605"/>
            <a:ext cx="1483360" cy="431800"/>
          </a:xfrm>
          <a:prstGeom prst="homePlate">
            <a:avLst/>
          </a:prstGeom>
          <a:solidFill>
            <a:schemeClr val="bg1">
              <a:lumMod val="95000"/>
            </a:schemeClr>
          </a:solidFill>
          <a:ln w="25400">
            <a:gradFill flip="none" rotWithShape="1">
              <a:gsLst>
                <a:gs pos="0">
                  <a:schemeClr val="bg1">
                    <a:lumMod val="75000"/>
                  </a:schemeClr>
                </a:gs>
                <a:gs pos="100000">
                  <a:schemeClr val="bg1"/>
                </a:gs>
              </a:gsLst>
              <a:lin ang="2700000" scaled="1"/>
            </a:gradFill>
          </a:ln>
          <a:effectLst>
            <a:innerShdw blurRad="889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mtClean="0">
                <a:solidFill>
                  <a:schemeClr val="tx1">
                    <a:lumMod val="75000"/>
                    <a:lumOff val="25000"/>
                  </a:schemeClr>
                </a:solidFill>
              </a:rPr>
              <a:t>讲解重拓展</a:t>
            </a:r>
            <a:endParaRPr lang="zh-CN" altLang="en-US">
              <a:solidFill>
                <a:schemeClr val="tx1">
                  <a:lumMod val="75000"/>
                  <a:lumOff val="25000"/>
                </a:schemeClr>
              </a:solidFill>
            </a:endParaRPr>
          </a:p>
        </p:txBody>
      </p:sp>
      <p:sp>
        <p:nvSpPr>
          <p:cNvPr id="7" name="文本框 6"/>
          <p:cNvSpPr txBox="1"/>
          <p:nvPr/>
        </p:nvSpPr>
        <p:spPr>
          <a:xfrm>
            <a:off x="551180" y="700405"/>
            <a:ext cx="11379200" cy="6247130"/>
          </a:xfrm>
          <a:prstGeom prst="rect">
            <a:avLst/>
          </a:prstGeom>
          <a:noFill/>
        </p:spPr>
        <p:txBody>
          <a:bodyPr wrap="square" rtlCol="0">
            <a:spAutoFit/>
          </a:bodyPr>
          <a:p>
            <a:pPr algn="l" fontAlgn="auto">
              <a:lnSpc>
                <a:spcPct val="125000"/>
              </a:lnSpc>
              <a:spcAft>
                <a:spcPts val="1200"/>
              </a:spcAft>
            </a:pPr>
            <a:r>
              <a:rPr lang="en-US" altLang="zh-CN" sz="3200" b="1">
                <a:latin typeface="Times New Roman" panose="02020603050405020304" pitchFamily="18" charset="0"/>
                <a:ea typeface="宋体" panose="02010600030101010101" pitchFamily="2" charset="-122"/>
                <a:sym typeface="+mn-ea"/>
              </a:rPr>
              <a:t>        </a:t>
            </a:r>
            <a:r>
              <a:rPr lang="zh-CN" altLang="en-US" sz="3200" b="1">
                <a:latin typeface="Times New Roman" panose="02020603050405020304" pitchFamily="18" charset="0"/>
                <a:ea typeface="宋体" panose="02010600030101010101" pitchFamily="2" charset="-122"/>
                <a:sym typeface="+mn-ea"/>
              </a:rPr>
              <a:t>认真分析</a:t>
            </a:r>
            <a:r>
              <a:rPr lang="en-US" altLang="zh-CN" sz="3200" b="1">
                <a:latin typeface="Times New Roman" panose="02020603050405020304" pitchFamily="18" charset="0"/>
                <a:ea typeface="宋体" panose="02010600030101010101" pitchFamily="2" charset="-122"/>
                <a:sym typeface="+mn-ea"/>
              </a:rPr>
              <a:t>2021</a:t>
            </a:r>
            <a:r>
              <a:rPr lang="zh-CN" altLang="en-US" sz="3200" b="1">
                <a:latin typeface="Times New Roman" panose="02020603050405020304" pitchFamily="18" charset="0"/>
                <a:ea typeface="宋体" panose="02010600030101010101" pitchFamily="2" charset="-122"/>
                <a:sym typeface="+mn-ea"/>
              </a:rPr>
              <a:t>版</a:t>
            </a:r>
            <a:r>
              <a:rPr lang="en-US" altLang="zh-CN" sz="3200" b="1">
                <a:latin typeface="Times New Roman" panose="02020603050405020304" pitchFamily="18" charset="0"/>
                <a:ea typeface="宋体" panose="02010600030101010101" pitchFamily="2" charset="-122"/>
                <a:sym typeface="+mn-ea"/>
              </a:rPr>
              <a:t>《</a:t>
            </a:r>
            <a:r>
              <a:rPr lang="zh-CN" altLang="en-US" sz="3200" b="1">
                <a:latin typeface="Times New Roman" panose="02020603050405020304" pitchFamily="18" charset="0"/>
                <a:ea typeface="宋体" panose="02010600030101010101" pitchFamily="2" charset="-122"/>
                <a:sym typeface="+mn-ea"/>
              </a:rPr>
              <a:t>解析与检测</a:t>
            </a:r>
            <a:r>
              <a:rPr lang="en-US" altLang="zh-CN" sz="3200" b="1">
                <a:latin typeface="Times New Roman" panose="02020603050405020304" pitchFamily="18" charset="0"/>
                <a:ea typeface="宋体" panose="02010600030101010101" pitchFamily="2" charset="-122"/>
                <a:sym typeface="+mn-ea"/>
              </a:rPr>
              <a:t>》</a:t>
            </a:r>
            <a:r>
              <a:rPr lang="zh-CN" altLang="en-US" sz="3200" b="1">
                <a:latin typeface="Times New Roman" panose="02020603050405020304" pitchFamily="18" charset="0"/>
                <a:ea typeface="宋体" panose="02010600030101010101" pitchFamily="2" charset="-122"/>
                <a:sym typeface="+mn-ea"/>
              </a:rPr>
              <a:t>与</a:t>
            </a:r>
            <a:r>
              <a:rPr lang="en-US" altLang="zh-CN" sz="3200" b="1">
                <a:latin typeface="Times New Roman" panose="02020603050405020304" pitchFamily="18" charset="0"/>
                <a:ea typeface="宋体" panose="02010600030101010101" pitchFamily="2" charset="-122"/>
                <a:sym typeface="+mn-ea"/>
              </a:rPr>
              <a:t>2020</a:t>
            </a:r>
            <a:r>
              <a:rPr lang="zh-CN" altLang="en-US" sz="3200" b="1">
                <a:latin typeface="Times New Roman" panose="02020603050405020304" pitchFamily="18" charset="0"/>
                <a:ea typeface="宋体" panose="02010600030101010101" pitchFamily="2" charset="-122"/>
                <a:sym typeface="+mn-ea"/>
              </a:rPr>
              <a:t>版的在古代史部分的异同。重点关注今年</a:t>
            </a:r>
            <a:r>
              <a:rPr lang="zh-CN" altLang="en-US" sz="3200" b="1">
                <a:solidFill>
                  <a:srgbClr val="FF0000"/>
                </a:solidFill>
                <a:latin typeface="Times New Roman" panose="02020603050405020304" pitchFamily="18" charset="0"/>
                <a:ea typeface="宋体" panose="02010600030101010101" pitchFamily="2" charset="-122"/>
                <a:sym typeface="+mn-ea"/>
              </a:rPr>
              <a:t>新增考点</a:t>
            </a:r>
            <a:r>
              <a:rPr lang="zh-CN" altLang="en-US" sz="3200" b="1">
                <a:latin typeface="Times New Roman" panose="02020603050405020304" pitchFamily="18" charset="0"/>
                <a:ea typeface="宋体" panose="02010600030101010101" pitchFamily="2" charset="-122"/>
                <a:sym typeface="+mn-ea"/>
              </a:rPr>
              <a:t>，尤其是新增的</a:t>
            </a:r>
            <a:r>
              <a:rPr lang="zh-CN" altLang="en-US" sz="3200" b="1">
                <a:solidFill>
                  <a:srgbClr val="FF0000"/>
                </a:solidFill>
                <a:latin typeface="Times New Roman" panose="02020603050405020304" pitchFamily="18" charset="0"/>
                <a:ea typeface="宋体" panose="02010600030101010101" pitchFamily="2" charset="-122"/>
                <a:sym typeface="+mn-ea"/>
              </a:rPr>
              <a:t>图片示例</a:t>
            </a:r>
            <a:r>
              <a:rPr lang="zh-CN" altLang="en-US" sz="3200" b="1">
                <a:latin typeface="Times New Roman" panose="02020603050405020304" pitchFamily="18" charset="0"/>
                <a:ea typeface="宋体" panose="02010600030101010101" pitchFamily="2" charset="-122"/>
                <a:sym typeface="+mn-ea"/>
              </a:rPr>
              <a:t>、</a:t>
            </a:r>
            <a:r>
              <a:rPr lang="zh-CN" altLang="en-US" sz="3200" b="1">
                <a:solidFill>
                  <a:srgbClr val="FF0000"/>
                </a:solidFill>
                <a:latin typeface="Times New Roman" panose="02020603050405020304" pitchFamily="18" charset="0"/>
                <a:ea typeface="宋体" panose="02010600030101010101" pitchFamily="2" charset="-122"/>
                <a:sym typeface="+mn-ea"/>
              </a:rPr>
              <a:t>活动建议</a:t>
            </a:r>
            <a:r>
              <a:rPr lang="zh-CN" altLang="en-US" sz="3200" b="1">
                <a:latin typeface="Times New Roman" panose="02020603050405020304" pitchFamily="18" charset="0"/>
                <a:ea typeface="宋体" panose="02010600030101010101" pitchFamily="2" charset="-122"/>
                <a:sym typeface="+mn-ea"/>
              </a:rPr>
              <a:t>以及</a:t>
            </a:r>
            <a:r>
              <a:rPr lang="zh-CN" altLang="en-US" sz="3200" b="1">
                <a:solidFill>
                  <a:srgbClr val="FF0000"/>
                </a:solidFill>
                <a:latin typeface="Times New Roman" panose="02020603050405020304" pitchFamily="18" charset="0"/>
                <a:ea typeface="宋体" panose="02010600030101010101" pitchFamily="2" charset="-122"/>
                <a:sym typeface="+mn-ea"/>
              </a:rPr>
              <a:t>试题解析中的试题以及</a:t>
            </a:r>
            <a:r>
              <a:rPr lang="en-US" altLang="zh-CN" sz="3200" b="1">
                <a:solidFill>
                  <a:srgbClr val="FF0000"/>
                </a:solidFill>
                <a:latin typeface="Times New Roman" panose="02020603050405020304" pitchFamily="18" charset="0"/>
                <a:ea typeface="宋体" panose="02010600030101010101" pitchFamily="2" charset="-122"/>
                <a:sym typeface="+mn-ea"/>
              </a:rPr>
              <a:t>“</a:t>
            </a:r>
            <a:r>
              <a:rPr lang="zh-CN" altLang="en-US" sz="3200" b="1">
                <a:solidFill>
                  <a:srgbClr val="FF0000"/>
                </a:solidFill>
                <a:latin typeface="Times New Roman" panose="02020603050405020304" pitchFamily="18" charset="0"/>
                <a:ea typeface="宋体" panose="02010600030101010101" pitchFamily="2" charset="-122"/>
                <a:sym typeface="+mn-ea"/>
              </a:rPr>
              <a:t>建议语</a:t>
            </a:r>
            <a:r>
              <a:rPr lang="en-US" altLang="zh-CN" sz="3200" b="1">
                <a:solidFill>
                  <a:srgbClr val="FF0000"/>
                </a:solidFill>
                <a:latin typeface="Times New Roman" panose="02020603050405020304" pitchFamily="18" charset="0"/>
                <a:ea typeface="宋体" panose="02010600030101010101" pitchFamily="2" charset="-122"/>
                <a:sym typeface="+mn-ea"/>
              </a:rPr>
              <a:t>”</a:t>
            </a:r>
            <a:r>
              <a:rPr lang="zh-CN" altLang="en-US" sz="3200" b="1">
                <a:solidFill>
                  <a:srgbClr val="FF0000"/>
                </a:solidFill>
                <a:latin typeface="Times New Roman" panose="02020603050405020304" pitchFamily="18" charset="0"/>
                <a:ea typeface="宋体" panose="02010600030101010101" pitchFamily="2" charset="-122"/>
                <a:sym typeface="+mn-ea"/>
              </a:rPr>
              <a:t>的变化</a:t>
            </a:r>
            <a:r>
              <a:rPr lang="zh-CN" altLang="en-US" sz="3200" b="1">
                <a:latin typeface="Times New Roman" panose="02020603050405020304" pitchFamily="18" charset="0"/>
                <a:ea typeface="宋体" panose="02010600030101010101" pitchFamily="2" charset="-122"/>
                <a:sym typeface="+mn-ea"/>
              </a:rPr>
              <a:t>。对这些新增考点以及图片必须在课堂中</a:t>
            </a:r>
            <a:r>
              <a:rPr lang="en-US" altLang="zh-CN" sz="3200" b="1">
                <a:latin typeface="Times New Roman" panose="02020603050405020304" pitchFamily="18" charset="0"/>
                <a:ea typeface="宋体" panose="02010600030101010101" pitchFamily="2" charset="-122"/>
                <a:sym typeface="+mn-ea"/>
              </a:rPr>
              <a:t>“</a:t>
            </a:r>
            <a:r>
              <a:rPr lang="zh-CN" altLang="en-US" sz="3200" b="1">
                <a:solidFill>
                  <a:srgbClr val="FF0000"/>
                </a:solidFill>
                <a:latin typeface="Times New Roman" panose="02020603050405020304" pitchFamily="18" charset="0"/>
                <a:ea typeface="宋体" panose="02010600030101010101" pitchFamily="2" charset="-122"/>
                <a:sym typeface="+mn-ea"/>
              </a:rPr>
              <a:t>横向挖联系以寻找相关主题</a:t>
            </a:r>
            <a:r>
              <a:rPr lang="en-US" altLang="zh-CN" sz="3200" b="1">
                <a:solidFill>
                  <a:srgbClr val="FF0000"/>
                </a:solidFill>
                <a:latin typeface="Times New Roman" panose="02020603050405020304" pitchFamily="18" charset="0"/>
                <a:ea typeface="宋体" panose="02010600030101010101" pitchFamily="2" charset="-122"/>
                <a:sym typeface="+mn-ea"/>
              </a:rPr>
              <a:t>”“</a:t>
            </a:r>
            <a:r>
              <a:rPr lang="zh-CN" altLang="en-US" sz="3200" b="1">
                <a:solidFill>
                  <a:srgbClr val="FF0000"/>
                </a:solidFill>
                <a:latin typeface="Times New Roman" panose="02020603050405020304" pitchFamily="18" charset="0"/>
                <a:ea typeface="宋体" panose="02010600030101010101" pitchFamily="2" charset="-122"/>
                <a:sym typeface="+mn-ea"/>
              </a:rPr>
              <a:t>竖向挖本质寻找相关影响</a:t>
            </a:r>
            <a:r>
              <a:rPr lang="en-US" altLang="zh-CN" sz="3200" b="1">
                <a:solidFill>
                  <a:srgbClr val="FF0000"/>
                </a:solidFill>
                <a:latin typeface="Times New Roman" panose="02020603050405020304" pitchFamily="18" charset="0"/>
                <a:ea typeface="宋体" panose="02010600030101010101" pitchFamily="2" charset="-122"/>
                <a:sym typeface="+mn-ea"/>
              </a:rPr>
              <a:t>”</a:t>
            </a:r>
            <a:r>
              <a:rPr lang="zh-CN" altLang="en-US" sz="3200" b="1">
                <a:latin typeface="Times New Roman" panose="02020603050405020304" pitchFamily="18" charset="0"/>
                <a:ea typeface="宋体" panose="02010600030101010101" pitchFamily="2" charset="-122"/>
                <a:sym typeface="+mn-ea"/>
              </a:rPr>
              <a:t>。对活动建议的变化一定要理解其中意图，有些活动建议适用于古今中外的一定要尤为关注。</a:t>
            </a:r>
            <a:r>
              <a:rPr lang="en-US" altLang="zh-CN" sz="3200" b="1">
                <a:latin typeface="Times New Roman" panose="02020603050405020304" pitchFamily="18" charset="0"/>
                <a:ea typeface="宋体" panose="02010600030101010101" pitchFamily="2" charset="-122"/>
                <a:sym typeface="+mn-ea"/>
              </a:rPr>
              <a:t>2020</a:t>
            </a:r>
            <a:r>
              <a:rPr lang="zh-CN" altLang="en-US" sz="3200" b="1">
                <a:latin typeface="Times New Roman" panose="02020603050405020304" pitchFamily="18" charset="0"/>
                <a:ea typeface="宋体" panose="02010600030101010101" pitchFamily="2" charset="-122"/>
                <a:sym typeface="+mn-ea"/>
              </a:rPr>
              <a:t>年</a:t>
            </a:r>
            <a:r>
              <a:rPr lang="en-US" altLang="zh-CN" sz="3200" b="1">
                <a:latin typeface="Times New Roman" panose="02020603050405020304" pitchFamily="18" charset="0"/>
                <a:ea typeface="宋体" panose="02010600030101010101" pitchFamily="2" charset="-122"/>
                <a:sym typeface="+mn-ea"/>
              </a:rPr>
              <a:t>B</a:t>
            </a:r>
            <a:r>
              <a:rPr lang="zh-CN" altLang="en-US" sz="3200" b="1">
                <a:latin typeface="Times New Roman" panose="02020603050405020304" pitchFamily="18" charset="0"/>
                <a:ea typeface="宋体" panose="02010600030101010101" pitchFamily="2" charset="-122"/>
                <a:sym typeface="+mn-ea"/>
              </a:rPr>
              <a:t>卷考到了</a:t>
            </a:r>
            <a:r>
              <a:rPr lang="zh-CN" altLang="en-US" sz="3200" b="1">
                <a:solidFill>
                  <a:srgbClr val="0070C0"/>
                </a:solidFill>
                <a:latin typeface="Times New Roman" panose="02020603050405020304" pitchFamily="18" charset="0"/>
                <a:ea typeface="宋体" panose="02010600030101010101" pitchFamily="2" charset="-122"/>
                <a:sym typeface="+mn-ea"/>
              </a:rPr>
              <a:t>绘制大河文明位置示意图</a:t>
            </a:r>
            <a:r>
              <a:rPr lang="zh-CN" altLang="en-US" sz="3200" b="1">
                <a:latin typeface="Times New Roman" panose="02020603050405020304" pitchFamily="18" charset="0"/>
                <a:ea typeface="宋体" panose="02010600030101010101" pitchFamily="2" charset="-122"/>
                <a:sym typeface="+mn-ea"/>
              </a:rPr>
              <a:t>（注意：</a:t>
            </a:r>
            <a:r>
              <a:rPr lang="en-US" altLang="zh-CN" sz="3200" b="1">
                <a:latin typeface="Times New Roman" panose="02020603050405020304" pitchFamily="18" charset="0"/>
                <a:ea typeface="宋体" panose="02010600030101010101" pitchFamily="2" charset="-122"/>
                <a:sym typeface="+mn-ea"/>
              </a:rPr>
              <a:t>2020</a:t>
            </a:r>
            <a:r>
              <a:rPr lang="zh-CN" altLang="en-US" sz="3200" b="1">
                <a:latin typeface="Times New Roman" panose="02020603050405020304" pitchFamily="18" charset="0"/>
                <a:ea typeface="宋体" panose="02010600030101010101" pitchFamily="2" charset="-122"/>
                <a:sym typeface="+mn-ea"/>
              </a:rPr>
              <a:t>版</a:t>
            </a:r>
            <a:r>
              <a:rPr lang="en-US" altLang="zh-CN" sz="3200" b="1">
                <a:latin typeface="Times New Roman" panose="02020603050405020304" pitchFamily="18" charset="0"/>
                <a:ea typeface="宋体" panose="02010600030101010101" pitchFamily="2" charset="-122"/>
                <a:sym typeface="+mn-ea"/>
              </a:rPr>
              <a:t>《</a:t>
            </a:r>
            <a:r>
              <a:rPr lang="zh-CN" altLang="en-US" sz="3200" b="1">
                <a:latin typeface="Times New Roman" panose="02020603050405020304" pitchFamily="18" charset="0"/>
                <a:ea typeface="宋体" panose="02010600030101010101" pitchFamily="2" charset="-122"/>
                <a:sym typeface="+mn-ea"/>
              </a:rPr>
              <a:t>解析与检测</a:t>
            </a:r>
            <a:r>
              <a:rPr lang="en-US" altLang="zh-CN" sz="3200" b="1">
                <a:latin typeface="Times New Roman" panose="02020603050405020304" pitchFamily="18" charset="0"/>
                <a:ea typeface="宋体" panose="02010600030101010101" pitchFamily="2" charset="-122"/>
                <a:sym typeface="+mn-ea"/>
              </a:rPr>
              <a:t>》</a:t>
            </a:r>
            <a:r>
              <a:rPr lang="zh-CN" altLang="en-US" sz="3200" b="1">
                <a:latin typeface="Times New Roman" panose="02020603050405020304" pitchFamily="18" charset="0"/>
                <a:ea typeface="宋体" panose="02010600030101010101" pitchFamily="2" charset="-122"/>
                <a:sym typeface="+mn-ea"/>
              </a:rPr>
              <a:t>内容解析中，世界古代史部分实践活动建议部分的第一条要求是</a:t>
            </a:r>
            <a:r>
              <a:rPr lang="zh-CN" altLang="en-US" sz="3200" b="1">
                <a:solidFill>
                  <a:srgbClr val="0070C0"/>
                </a:solidFill>
                <a:latin typeface="楷体" panose="02010609060101010101" pitchFamily="49" charset="-122"/>
                <a:ea typeface="楷体" panose="02010609060101010101" pitchFamily="49" charset="-122"/>
                <a:sym typeface="+mn-ea"/>
              </a:rPr>
              <a:t>“在世界历史地图上标出包括中国在内的世界古代文明中心的地理位置</a:t>
            </a:r>
            <a:r>
              <a:rPr lang="zh-CN" altLang="en-US" sz="3200" b="1">
                <a:latin typeface="Times New Roman" panose="02020603050405020304" pitchFamily="18" charset="0"/>
                <a:ea typeface="宋体" panose="02010600030101010101" pitchFamily="2" charset="-122"/>
                <a:sym typeface="+mn-ea"/>
              </a:rPr>
              <a:t>）。</a:t>
            </a:r>
            <a:endParaRPr lang="zh-CN" altLang="en-US" sz="3200" dirty="0" smtClean="0">
              <a:latin typeface="Arial" panose="020B0604020202020204" pitchFamily="34" charset="0"/>
              <a:ea typeface="微软雅黑" panose="020B0503020204020204"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mph" presetSubtype="0" autoRev="1" fill="hold" grpId="0" nodeType="withEffect">
                                  <p:stCondLst>
                                    <p:cond delay="0"/>
                                  </p:stCondLst>
                                  <p:childTnLst>
                                    <p:animScale>
                                      <p:cBhvr>
                                        <p:cTn id="6" dur="300" fill="hold"/>
                                        <p:tgtEl>
                                          <p:spTgt spid="2"/>
                                        </p:tgtEl>
                                      </p:cBhvr>
                                      <p:by x="120000" y="12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五边形 1"/>
          <p:cNvSpPr/>
          <p:nvPr/>
        </p:nvSpPr>
        <p:spPr>
          <a:xfrm>
            <a:off x="3791395" y="268412"/>
            <a:ext cx="1794048" cy="432104"/>
          </a:xfrm>
          <a:prstGeom prst="homePlate">
            <a:avLst/>
          </a:prstGeom>
          <a:solidFill>
            <a:schemeClr val="bg1">
              <a:lumMod val="95000"/>
            </a:schemeClr>
          </a:solidFill>
          <a:ln w="25400">
            <a:gradFill flip="none" rotWithShape="1">
              <a:gsLst>
                <a:gs pos="0">
                  <a:schemeClr val="bg1">
                    <a:lumMod val="75000"/>
                  </a:schemeClr>
                </a:gs>
                <a:gs pos="100000">
                  <a:schemeClr val="bg1"/>
                </a:gs>
              </a:gsLst>
              <a:lin ang="2700000" scaled="1"/>
            </a:gradFill>
          </a:ln>
          <a:effectLst>
            <a:innerShdw blurRad="889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a:solidFill>
                  <a:schemeClr val="tx1"/>
                </a:solidFill>
              </a:rPr>
              <a:t>对比必求真</a:t>
            </a:r>
            <a:endParaRPr lang="zh-CN" altLang="en-US" b="1">
              <a:solidFill>
                <a:schemeClr val="tx1"/>
              </a:solidFill>
            </a:endParaRPr>
          </a:p>
        </p:txBody>
      </p:sp>
      <p:sp>
        <p:nvSpPr>
          <p:cNvPr id="3" name="五边形 2"/>
          <p:cNvSpPr/>
          <p:nvPr/>
        </p:nvSpPr>
        <p:spPr>
          <a:xfrm>
            <a:off x="5862320" y="268605"/>
            <a:ext cx="1445895" cy="431800"/>
          </a:xfrm>
          <a:prstGeom prst="homePlate">
            <a:avLst/>
          </a:prstGeom>
          <a:solidFill>
            <a:schemeClr val="bg1">
              <a:lumMod val="95000"/>
            </a:schemeClr>
          </a:solidFill>
          <a:ln w="25400">
            <a:gradFill flip="none" rotWithShape="1">
              <a:gsLst>
                <a:gs pos="0">
                  <a:schemeClr val="bg1">
                    <a:lumMod val="75000"/>
                  </a:schemeClr>
                </a:gs>
                <a:gs pos="100000">
                  <a:schemeClr val="bg1"/>
                </a:gs>
              </a:gsLst>
              <a:lin ang="2700000" scaled="1"/>
            </a:gradFill>
          </a:ln>
          <a:effectLst>
            <a:innerShdw blurRad="889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solidFill>
                  <a:schemeClr val="accent5"/>
                </a:solidFill>
              </a:rPr>
              <a:t>复习需全面</a:t>
            </a:r>
            <a:endParaRPr lang="zh-CN" altLang="en-US">
              <a:solidFill>
                <a:schemeClr val="accent5"/>
              </a:solidFill>
            </a:endParaRPr>
          </a:p>
        </p:txBody>
      </p:sp>
      <p:sp>
        <p:nvSpPr>
          <p:cNvPr id="4" name="五边形 3"/>
          <p:cNvSpPr/>
          <p:nvPr/>
        </p:nvSpPr>
        <p:spPr>
          <a:xfrm>
            <a:off x="7464425" y="268605"/>
            <a:ext cx="1445895" cy="431800"/>
          </a:xfrm>
          <a:prstGeom prst="homePlate">
            <a:avLst/>
          </a:prstGeom>
          <a:solidFill>
            <a:schemeClr val="bg1">
              <a:lumMod val="95000"/>
            </a:schemeClr>
          </a:solidFill>
          <a:ln w="25400">
            <a:gradFill flip="none" rotWithShape="1">
              <a:gsLst>
                <a:gs pos="0">
                  <a:schemeClr val="bg1">
                    <a:lumMod val="75000"/>
                  </a:schemeClr>
                </a:gs>
                <a:gs pos="100000">
                  <a:schemeClr val="bg1"/>
                </a:gs>
              </a:gsLst>
              <a:lin ang="2700000" scaled="1"/>
            </a:gradFill>
          </a:ln>
          <a:effectLst>
            <a:innerShdw blurRad="889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solidFill>
                  <a:schemeClr val="tx1">
                    <a:lumMod val="60000"/>
                    <a:lumOff val="40000"/>
                  </a:schemeClr>
                </a:solidFill>
              </a:rPr>
              <a:t>研题摸规律</a:t>
            </a:r>
            <a:endParaRPr lang="zh-CN" altLang="en-US">
              <a:solidFill>
                <a:schemeClr val="tx1">
                  <a:lumMod val="60000"/>
                  <a:lumOff val="40000"/>
                </a:schemeClr>
              </a:solidFill>
            </a:endParaRPr>
          </a:p>
        </p:txBody>
      </p:sp>
      <p:sp>
        <p:nvSpPr>
          <p:cNvPr id="5" name="五边形 4"/>
          <p:cNvSpPr/>
          <p:nvPr/>
        </p:nvSpPr>
        <p:spPr>
          <a:xfrm>
            <a:off x="8900160" y="268605"/>
            <a:ext cx="1516380" cy="431800"/>
          </a:xfrm>
          <a:prstGeom prst="homePlate">
            <a:avLst/>
          </a:prstGeom>
          <a:solidFill>
            <a:schemeClr val="bg1">
              <a:lumMod val="95000"/>
            </a:schemeClr>
          </a:solidFill>
          <a:ln w="25400">
            <a:gradFill flip="none" rotWithShape="1">
              <a:gsLst>
                <a:gs pos="0">
                  <a:schemeClr val="bg1">
                    <a:lumMod val="75000"/>
                  </a:schemeClr>
                </a:gs>
                <a:gs pos="100000">
                  <a:schemeClr val="bg1"/>
                </a:gs>
              </a:gsLst>
              <a:lin ang="2700000" scaled="1"/>
            </a:gradFill>
          </a:ln>
          <a:effectLst>
            <a:innerShdw blurRad="889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mtClean="0">
                <a:solidFill>
                  <a:schemeClr val="tx1">
                    <a:lumMod val="75000"/>
                    <a:lumOff val="25000"/>
                  </a:schemeClr>
                </a:solidFill>
              </a:rPr>
              <a:t>选题讲科学</a:t>
            </a:r>
            <a:endParaRPr lang="zh-CN" altLang="en-US">
              <a:solidFill>
                <a:schemeClr val="tx1">
                  <a:lumMod val="75000"/>
                  <a:lumOff val="25000"/>
                </a:schemeClr>
              </a:solidFill>
            </a:endParaRPr>
          </a:p>
        </p:txBody>
      </p:sp>
      <p:sp>
        <p:nvSpPr>
          <p:cNvPr id="9" name="五边形 8"/>
          <p:cNvSpPr/>
          <p:nvPr/>
        </p:nvSpPr>
        <p:spPr>
          <a:xfrm>
            <a:off x="10678795" y="268605"/>
            <a:ext cx="1483360" cy="431800"/>
          </a:xfrm>
          <a:prstGeom prst="homePlate">
            <a:avLst/>
          </a:prstGeom>
          <a:solidFill>
            <a:schemeClr val="bg1">
              <a:lumMod val="95000"/>
            </a:schemeClr>
          </a:solidFill>
          <a:ln w="25400">
            <a:gradFill flip="none" rotWithShape="1">
              <a:gsLst>
                <a:gs pos="0">
                  <a:schemeClr val="bg1">
                    <a:lumMod val="75000"/>
                  </a:schemeClr>
                </a:gs>
                <a:gs pos="100000">
                  <a:schemeClr val="bg1"/>
                </a:gs>
              </a:gsLst>
              <a:lin ang="2700000" scaled="1"/>
            </a:gradFill>
          </a:ln>
          <a:effectLst>
            <a:innerShdw blurRad="889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mtClean="0">
                <a:solidFill>
                  <a:schemeClr val="tx1">
                    <a:lumMod val="75000"/>
                    <a:lumOff val="25000"/>
                  </a:schemeClr>
                </a:solidFill>
              </a:rPr>
              <a:t>讲解重拓展</a:t>
            </a:r>
            <a:endParaRPr lang="zh-CN" altLang="en-US">
              <a:solidFill>
                <a:schemeClr val="tx1">
                  <a:lumMod val="75000"/>
                  <a:lumOff val="25000"/>
                </a:schemeClr>
              </a:solidFill>
            </a:endParaRPr>
          </a:p>
        </p:txBody>
      </p:sp>
      <p:sp>
        <p:nvSpPr>
          <p:cNvPr id="7" name="文本框 6"/>
          <p:cNvSpPr txBox="1"/>
          <p:nvPr/>
        </p:nvSpPr>
        <p:spPr>
          <a:xfrm>
            <a:off x="551180" y="1196340"/>
            <a:ext cx="11379200" cy="4246245"/>
          </a:xfrm>
          <a:prstGeom prst="rect">
            <a:avLst/>
          </a:prstGeom>
          <a:noFill/>
        </p:spPr>
        <p:txBody>
          <a:bodyPr wrap="square" rtlCol="0">
            <a:spAutoFit/>
          </a:bodyPr>
          <a:p>
            <a:pPr algn="l" fontAlgn="auto">
              <a:lnSpc>
                <a:spcPct val="125000"/>
              </a:lnSpc>
              <a:spcAft>
                <a:spcPts val="1200"/>
              </a:spcAft>
            </a:pPr>
            <a:r>
              <a:rPr lang="en-US" altLang="zh-CN" sz="3600" b="1">
                <a:latin typeface="Times New Roman" panose="02020603050405020304" pitchFamily="18" charset="0"/>
                <a:ea typeface="宋体" panose="02010600030101010101" pitchFamily="2" charset="-122"/>
                <a:sym typeface="+mn-ea"/>
              </a:rPr>
              <a:t>        </a:t>
            </a:r>
            <a:r>
              <a:rPr lang="zh-CN" altLang="en-US" sz="3600" b="1" smtClean="0">
                <a:latin typeface="Times New Roman" panose="02020603050405020304" pitchFamily="18" charset="0"/>
                <a:cs typeface="Times New Roman" panose="02020603050405020304" pitchFamily="18" charset="0"/>
                <a:sym typeface="+mn-ea"/>
              </a:rPr>
              <a:t>要像对待近现代史一样</a:t>
            </a:r>
            <a:r>
              <a:rPr lang="zh-CN" altLang="en-US" sz="3600" b="1" smtClean="0">
                <a:solidFill>
                  <a:srgbClr val="FF0000"/>
                </a:solidFill>
                <a:latin typeface="Times New Roman" panose="02020603050405020304" pitchFamily="18" charset="0"/>
                <a:cs typeface="Times New Roman" panose="02020603050405020304" pitchFamily="18" charset="0"/>
                <a:sym typeface="+mn-ea"/>
              </a:rPr>
              <a:t>高度重视</a:t>
            </a:r>
            <a:r>
              <a:rPr lang="zh-CN" altLang="en-US" sz="3600" b="1">
                <a:solidFill>
                  <a:srgbClr val="FF0000"/>
                </a:solidFill>
                <a:latin typeface="Times New Roman" panose="02020603050405020304" pitchFamily="18" charset="0"/>
                <a:cs typeface="Times New Roman" panose="02020603050405020304" pitchFamily="18" charset="0"/>
                <a:sym typeface="+mn-ea"/>
              </a:rPr>
              <a:t>古代史的复习</a:t>
            </a:r>
            <a:r>
              <a:rPr lang="zh-CN" altLang="en-US" sz="3600" b="1">
                <a:latin typeface="Times New Roman" panose="02020603050405020304" pitchFamily="18" charset="0"/>
                <a:cs typeface="Times New Roman" panose="02020603050405020304" pitchFamily="18" charset="0"/>
                <a:sym typeface="+mn-ea"/>
              </a:rPr>
              <a:t>。要清楚知道现在的试题比例是</a:t>
            </a:r>
            <a:r>
              <a:rPr lang="en-US" altLang="zh-CN" sz="3600" b="1">
                <a:latin typeface="Times New Roman" panose="02020603050405020304" pitchFamily="18" charset="0"/>
                <a:cs typeface="Times New Roman" panose="02020603050405020304" pitchFamily="18" charset="0"/>
                <a:sym typeface="+mn-ea"/>
              </a:rPr>
              <a:t>3:4:3</a:t>
            </a:r>
            <a:r>
              <a:rPr lang="zh-CN" altLang="en-US" sz="3600" b="1">
                <a:latin typeface="Times New Roman" panose="02020603050405020304" pitchFamily="18" charset="0"/>
                <a:cs typeface="Times New Roman" panose="02020603050405020304" pitchFamily="18" charset="0"/>
                <a:sym typeface="+mn-ea"/>
              </a:rPr>
              <a:t>。</a:t>
            </a:r>
            <a:r>
              <a:rPr lang="zh-CN" altLang="en-US" sz="3600" b="1">
                <a:latin typeface="+mn-ea"/>
                <a:sym typeface="+mn-ea"/>
              </a:rPr>
              <a:t>对古代史核心知识进行全面复习，</a:t>
            </a:r>
            <a:r>
              <a:rPr lang="zh-CN" altLang="en-US" sz="3600" b="1">
                <a:solidFill>
                  <a:srgbClr val="FF0000"/>
                </a:solidFill>
                <a:latin typeface="+mn-ea"/>
                <a:sym typeface="+mn-ea"/>
              </a:rPr>
              <a:t>加入宏观拓展，补全历史进程，避免历史知识片段化；强化微观拓展，补全核心知识，避免历史认识肤浅化</a:t>
            </a:r>
            <a:r>
              <a:rPr lang="zh-CN" altLang="en-US" sz="3600" b="1" smtClean="0">
                <a:latin typeface="+mn-ea"/>
                <a:sym typeface="+mn-ea"/>
              </a:rPr>
              <a:t>，</a:t>
            </a:r>
            <a:r>
              <a:rPr lang="zh-CN" altLang="en-US" sz="3600" b="1">
                <a:latin typeface="+mn-ea"/>
                <a:sym typeface="+mn-ea"/>
              </a:rPr>
              <a:t>完善学生知识体系，最大限度地接近“历史的全貌”。</a:t>
            </a:r>
            <a:endParaRPr lang="zh-CN" altLang="en-US" sz="3600" dirty="0" smtClean="0">
              <a:latin typeface="Arial" panose="020B0604020202020204" pitchFamily="34" charset="0"/>
              <a:ea typeface="微软雅黑" panose="020B0503020204020204"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mph" presetSubtype="0" autoRev="1" fill="hold" grpId="0" nodeType="withEffect">
                                  <p:stCondLst>
                                    <p:cond delay="0"/>
                                  </p:stCondLst>
                                  <p:childTnLst>
                                    <p:animScale>
                                      <p:cBhvr>
                                        <p:cTn id="6" dur="300" fill="hold"/>
                                        <p:tgtEl>
                                          <p:spTgt spid="2"/>
                                        </p:tgtEl>
                                      </p:cBhvr>
                                      <p:by x="120000" y="12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五边形 1"/>
          <p:cNvSpPr/>
          <p:nvPr/>
        </p:nvSpPr>
        <p:spPr>
          <a:xfrm>
            <a:off x="3791395" y="268412"/>
            <a:ext cx="1794048" cy="432104"/>
          </a:xfrm>
          <a:prstGeom prst="homePlate">
            <a:avLst/>
          </a:prstGeom>
          <a:solidFill>
            <a:schemeClr val="bg1">
              <a:lumMod val="95000"/>
            </a:schemeClr>
          </a:solidFill>
          <a:ln w="25400">
            <a:gradFill flip="none" rotWithShape="1">
              <a:gsLst>
                <a:gs pos="0">
                  <a:schemeClr val="bg1">
                    <a:lumMod val="75000"/>
                  </a:schemeClr>
                </a:gs>
                <a:gs pos="100000">
                  <a:schemeClr val="bg1"/>
                </a:gs>
              </a:gsLst>
              <a:lin ang="2700000" scaled="1"/>
            </a:gradFill>
          </a:ln>
          <a:effectLst>
            <a:innerShdw blurRad="889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a:solidFill>
                  <a:schemeClr val="tx1"/>
                </a:solidFill>
              </a:rPr>
              <a:t>对比必求真</a:t>
            </a:r>
            <a:endParaRPr lang="zh-CN" altLang="en-US" b="1">
              <a:solidFill>
                <a:schemeClr val="tx1"/>
              </a:solidFill>
            </a:endParaRPr>
          </a:p>
        </p:txBody>
      </p:sp>
      <p:sp>
        <p:nvSpPr>
          <p:cNvPr id="3" name="五边形 2"/>
          <p:cNvSpPr/>
          <p:nvPr/>
        </p:nvSpPr>
        <p:spPr>
          <a:xfrm>
            <a:off x="5862320" y="268605"/>
            <a:ext cx="1445895" cy="431800"/>
          </a:xfrm>
          <a:prstGeom prst="homePlate">
            <a:avLst/>
          </a:prstGeom>
          <a:solidFill>
            <a:schemeClr val="bg1">
              <a:lumMod val="95000"/>
            </a:schemeClr>
          </a:solidFill>
          <a:ln w="25400">
            <a:gradFill flip="none" rotWithShape="1">
              <a:gsLst>
                <a:gs pos="0">
                  <a:schemeClr val="bg1">
                    <a:lumMod val="75000"/>
                  </a:schemeClr>
                </a:gs>
                <a:gs pos="100000">
                  <a:schemeClr val="bg1"/>
                </a:gs>
              </a:gsLst>
              <a:lin ang="2700000" scaled="1"/>
            </a:gradFill>
          </a:ln>
          <a:effectLst>
            <a:innerShdw blurRad="889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solidFill>
                  <a:schemeClr val="accent5"/>
                </a:solidFill>
              </a:rPr>
              <a:t>复习需全面</a:t>
            </a:r>
            <a:endParaRPr lang="zh-CN" altLang="en-US">
              <a:solidFill>
                <a:schemeClr val="accent5"/>
              </a:solidFill>
            </a:endParaRPr>
          </a:p>
        </p:txBody>
      </p:sp>
      <p:sp>
        <p:nvSpPr>
          <p:cNvPr id="4" name="五边形 3"/>
          <p:cNvSpPr/>
          <p:nvPr/>
        </p:nvSpPr>
        <p:spPr>
          <a:xfrm>
            <a:off x="7464425" y="268605"/>
            <a:ext cx="1445895" cy="431800"/>
          </a:xfrm>
          <a:prstGeom prst="homePlate">
            <a:avLst/>
          </a:prstGeom>
          <a:solidFill>
            <a:schemeClr val="bg1">
              <a:lumMod val="95000"/>
            </a:schemeClr>
          </a:solidFill>
          <a:ln w="25400">
            <a:gradFill flip="none" rotWithShape="1">
              <a:gsLst>
                <a:gs pos="0">
                  <a:schemeClr val="bg1">
                    <a:lumMod val="75000"/>
                  </a:schemeClr>
                </a:gs>
                <a:gs pos="100000">
                  <a:schemeClr val="bg1"/>
                </a:gs>
              </a:gsLst>
              <a:lin ang="2700000" scaled="1"/>
            </a:gradFill>
          </a:ln>
          <a:effectLst>
            <a:innerShdw blurRad="889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solidFill>
                  <a:schemeClr val="tx1">
                    <a:lumMod val="60000"/>
                    <a:lumOff val="40000"/>
                  </a:schemeClr>
                </a:solidFill>
              </a:rPr>
              <a:t>研题摸规律</a:t>
            </a:r>
            <a:endParaRPr lang="zh-CN" altLang="en-US">
              <a:solidFill>
                <a:schemeClr val="tx1">
                  <a:lumMod val="60000"/>
                  <a:lumOff val="40000"/>
                </a:schemeClr>
              </a:solidFill>
            </a:endParaRPr>
          </a:p>
        </p:txBody>
      </p:sp>
      <p:sp>
        <p:nvSpPr>
          <p:cNvPr id="5" name="五边形 4"/>
          <p:cNvSpPr/>
          <p:nvPr/>
        </p:nvSpPr>
        <p:spPr>
          <a:xfrm>
            <a:off x="8900160" y="268605"/>
            <a:ext cx="1516380" cy="431800"/>
          </a:xfrm>
          <a:prstGeom prst="homePlate">
            <a:avLst/>
          </a:prstGeom>
          <a:solidFill>
            <a:schemeClr val="bg1">
              <a:lumMod val="95000"/>
            </a:schemeClr>
          </a:solidFill>
          <a:ln w="25400">
            <a:gradFill flip="none" rotWithShape="1">
              <a:gsLst>
                <a:gs pos="0">
                  <a:schemeClr val="bg1">
                    <a:lumMod val="75000"/>
                  </a:schemeClr>
                </a:gs>
                <a:gs pos="100000">
                  <a:schemeClr val="bg1"/>
                </a:gs>
              </a:gsLst>
              <a:lin ang="2700000" scaled="1"/>
            </a:gradFill>
          </a:ln>
          <a:effectLst>
            <a:innerShdw blurRad="889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mtClean="0">
                <a:solidFill>
                  <a:schemeClr val="tx1">
                    <a:lumMod val="75000"/>
                    <a:lumOff val="25000"/>
                  </a:schemeClr>
                </a:solidFill>
              </a:rPr>
              <a:t>选题讲科学</a:t>
            </a:r>
            <a:endParaRPr lang="zh-CN" altLang="en-US">
              <a:solidFill>
                <a:schemeClr val="tx1">
                  <a:lumMod val="75000"/>
                  <a:lumOff val="25000"/>
                </a:schemeClr>
              </a:solidFill>
            </a:endParaRPr>
          </a:p>
        </p:txBody>
      </p:sp>
      <p:sp>
        <p:nvSpPr>
          <p:cNvPr id="9" name="五边形 8"/>
          <p:cNvSpPr/>
          <p:nvPr/>
        </p:nvSpPr>
        <p:spPr>
          <a:xfrm>
            <a:off x="10678795" y="268605"/>
            <a:ext cx="1483360" cy="431800"/>
          </a:xfrm>
          <a:prstGeom prst="homePlate">
            <a:avLst/>
          </a:prstGeom>
          <a:solidFill>
            <a:schemeClr val="bg1">
              <a:lumMod val="95000"/>
            </a:schemeClr>
          </a:solidFill>
          <a:ln w="25400">
            <a:gradFill flip="none" rotWithShape="1">
              <a:gsLst>
                <a:gs pos="0">
                  <a:schemeClr val="bg1">
                    <a:lumMod val="75000"/>
                  </a:schemeClr>
                </a:gs>
                <a:gs pos="100000">
                  <a:schemeClr val="bg1"/>
                </a:gs>
              </a:gsLst>
              <a:lin ang="2700000" scaled="1"/>
            </a:gradFill>
          </a:ln>
          <a:effectLst>
            <a:innerShdw blurRad="889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mtClean="0">
                <a:solidFill>
                  <a:schemeClr val="tx1">
                    <a:lumMod val="75000"/>
                    <a:lumOff val="25000"/>
                  </a:schemeClr>
                </a:solidFill>
              </a:rPr>
              <a:t>讲解重拓展</a:t>
            </a:r>
            <a:endParaRPr lang="zh-CN" altLang="en-US">
              <a:solidFill>
                <a:schemeClr val="tx1">
                  <a:lumMod val="75000"/>
                  <a:lumOff val="25000"/>
                </a:schemeClr>
              </a:solidFill>
            </a:endParaRPr>
          </a:p>
        </p:txBody>
      </p:sp>
      <p:sp>
        <p:nvSpPr>
          <p:cNvPr id="7" name="文本框 6"/>
          <p:cNvSpPr txBox="1"/>
          <p:nvPr/>
        </p:nvSpPr>
        <p:spPr>
          <a:xfrm>
            <a:off x="479425" y="1412875"/>
            <a:ext cx="11379200" cy="5262245"/>
          </a:xfrm>
          <a:prstGeom prst="rect">
            <a:avLst/>
          </a:prstGeom>
          <a:noFill/>
        </p:spPr>
        <p:txBody>
          <a:bodyPr wrap="square" rtlCol="0">
            <a:spAutoFit/>
          </a:bodyPr>
          <a:p>
            <a:pPr fontAlgn="auto">
              <a:lnSpc>
                <a:spcPct val="150000"/>
              </a:lnSpc>
            </a:pPr>
            <a:r>
              <a:rPr lang="zh-CN" altLang="en-US" sz="2800" b="1" dirty="0">
                <a:solidFill>
                  <a:srgbClr val="0000FF"/>
                </a:solidFill>
                <a:sym typeface="+mn-ea"/>
              </a:rPr>
              <a:t>部落联盟时期：</a:t>
            </a:r>
            <a:r>
              <a:rPr lang="zh-CN" altLang="en-US" sz="2800" b="1" dirty="0">
                <a:solidFill>
                  <a:srgbClr val="000000"/>
                </a:solidFill>
                <a:sym typeface="+mn-ea"/>
              </a:rPr>
              <a:t>距今五六千年前，</a:t>
            </a:r>
            <a:r>
              <a:rPr lang="zh-CN" altLang="en-US" sz="2800" b="1" dirty="0">
                <a:solidFill>
                  <a:schemeClr val="accent5"/>
                </a:solidFill>
                <a:sym typeface="+mn-ea"/>
              </a:rPr>
              <a:t>原始社会</a:t>
            </a:r>
            <a:endParaRPr lang="zh-CN" altLang="en-US" sz="2800" b="1" dirty="0">
              <a:solidFill>
                <a:schemeClr val="accent5"/>
              </a:solidFill>
              <a:sym typeface="+mn-ea"/>
            </a:endParaRPr>
          </a:p>
          <a:p>
            <a:pPr fontAlgn="auto">
              <a:lnSpc>
                <a:spcPct val="150000"/>
              </a:lnSpc>
            </a:pPr>
            <a:r>
              <a:rPr lang="zh-CN" altLang="en-US" sz="2800" b="1" dirty="0">
                <a:solidFill>
                  <a:schemeClr val="accent5"/>
                </a:solidFill>
                <a:sym typeface="+mn-ea"/>
              </a:rPr>
              <a:t> </a:t>
            </a:r>
            <a:r>
              <a:rPr lang="en-US" altLang="zh-CN" sz="2800" b="1" dirty="0">
                <a:solidFill>
                  <a:schemeClr val="accent5"/>
                </a:solidFill>
                <a:sym typeface="+mn-ea"/>
              </a:rPr>
              <a:t>                             </a:t>
            </a:r>
            <a:r>
              <a:rPr lang="zh-CN" altLang="en-US" sz="2800" b="1" dirty="0">
                <a:solidFill>
                  <a:schemeClr val="tx1"/>
                </a:solidFill>
                <a:sym typeface="+mn-ea"/>
              </a:rPr>
              <a:t>华夏族、禅让制、原始农业</a:t>
            </a:r>
            <a:endParaRPr lang="zh-CN" altLang="en-US" sz="2800" b="1" dirty="0">
              <a:solidFill>
                <a:schemeClr val="tx1"/>
              </a:solidFill>
              <a:sym typeface="+mn-ea"/>
            </a:endParaRPr>
          </a:p>
          <a:p>
            <a:pPr fontAlgn="auto">
              <a:lnSpc>
                <a:spcPct val="150000"/>
              </a:lnSpc>
            </a:pPr>
            <a:r>
              <a:rPr lang="zh-CN" altLang="en-US" sz="2800" b="1" dirty="0">
                <a:solidFill>
                  <a:srgbClr val="0000FF"/>
                </a:solidFill>
                <a:sym typeface="+mn-ea"/>
              </a:rPr>
              <a:t>夏商西周时期：</a:t>
            </a:r>
            <a:r>
              <a:rPr lang="zh-CN" altLang="en-US" sz="2800" b="1" dirty="0">
                <a:solidFill>
                  <a:srgbClr val="000000"/>
                </a:solidFill>
                <a:sym typeface="+mn-ea"/>
              </a:rPr>
              <a:t>公元前</a:t>
            </a:r>
            <a:r>
              <a:rPr lang="en-US" altLang="zh-CN" sz="2800" b="1" dirty="0">
                <a:solidFill>
                  <a:srgbClr val="000000"/>
                </a:solidFill>
                <a:sym typeface="+mn-ea"/>
              </a:rPr>
              <a:t>21</a:t>
            </a:r>
            <a:r>
              <a:rPr lang="zh-CN" altLang="en-US" sz="2800" b="1" dirty="0">
                <a:solidFill>
                  <a:srgbClr val="000000"/>
                </a:solidFill>
                <a:sym typeface="+mn-ea"/>
              </a:rPr>
              <a:t>世纪至公元前</a:t>
            </a:r>
            <a:r>
              <a:rPr lang="en-US" altLang="zh-CN" sz="2800" b="1" dirty="0">
                <a:solidFill>
                  <a:srgbClr val="000000"/>
                </a:solidFill>
                <a:sym typeface="+mn-ea"/>
              </a:rPr>
              <a:t>8</a:t>
            </a:r>
            <a:r>
              <a:rPr lang="zh-CN" altLang="en-US" sz="2800" b="1" dirty="0">
                <a:solidFill>
                  <a:srgbClr val="000000"/>
                </a:solidFill>
                <a:sym typeface="+mn-ea"/>
              </a:rPr>
              <a:t>世纪，</a:t>
            </a:r>
            <a:r>
              <a:rPr lang="zh-CN" altLang="en-US" sz="2800" b="1" dirty="0">
                <a:solidFill>
                  <a:srgbClr val="FF0000"/>
                </a:solidFill>
                <a:sym typeface="+mn-ea"/>
              </a:rPr>
              <a:t>奴隶社会时期</a:t>
            </a:r>
            <a:endParaRPr lang="en-US" altLang="zh-CN" sz="2800" b="1" dirty="0">
              <a:solidFill>
                <a:srgbClr val="FF0000"/>
              </a:solidFill>
            </a:endParaRPr>
          </a:p>
          <a:p>
            <a:pPr fontAlgn="auto">
              <a:lnSpc>
                <a:spcPct val="150000"/>
              </a:lnSpc>
            </a:pPr>
            <a:r>
              <a:rPr lang="zh-CN" altLang="en-US" sz="2800" b="1" dirty="0">
                <a:solidFill>
                  <a:srgbClr val="000000"/>
                </a:solidFill>
                <a:sym typeface="+mn-ea"/>
              </a:rPr>
              <a:t>                          </a:t>
            </a:r>
            <a:r>
              <a:rPr lang="en-US" altLang="zh-CN" sz="2800" b="1" dirty="0">
                <a:solidFill>
                  <a:srgbClr val="000000"/>
                </a:solidFill>
                <a:sym typeface="+mn-ea"/>
              </a:rPr>
              <a:t>  </a:t>
            </a:r>
            <a:r>
              <a:rPr lang="zh-CN" altLang="en-US" sz="2800" b="1" dirty="0">
                <a:solidFill>
                  <a:srgbClr val="000000"/>
                </a:solidFill>
                <a:sym typeface="+mn-ea"/>
              </a:rPr>
              <a:t>分封制、青铜器、甲骨文、礼乐制度</a:t>
            </a:r>
            <a:endParaRPr lang="en-US" altLang="zh-CN" sz="2800" b="1" dirty="0">
              <a:solidFill>
                <a:srgbClr val="000000"/>
              </a:solidFill>
            </a:endParaRPr>
          </a:p>
          <a:p>
            <a:pPr fontAlgn="auto">
              <a:lnSpc>
                <a:spcPct val="150000"/>
              </a:lnSpc>
            </a:pPr>
            <a:r>
              <a:rPr lang="zh-CN" altLang="en-US" sz="2800" b="1" dirty="0">
                <a:solidFill>
                  <a:srgbClr val="0000FF"/>
                </a:solidFill>
                <a:sym typeface="+mn-ea"/>
              </a:rPr>
              <a:t>春秋战国时期：</a:t>
            </a:r>
            <a:r>
              <a:rPr lang="zh-CN" altLang="en-US" sz="2800" b="1" dirty="0">
                <a:solidFill>
                  <a:srgbClr val="000000"/>
                </a:solidFill>
                <a:sym typeface="+mn-ea"/>
              </a:rPr>
              <a:t>公元前</a:t>
            </a:r>
            <a:r>
              <a:rPr lang="en-US" altLang="zh-CN" sz="2800" b="1" dirty="0">
                <a:solidFill>
                  <a:srgbClr val="000000"/>
                </a:solidFill>
                <a:sym typeface="+mn-ea"/>
              </a:rPr>
              <a:t>770-</a:t>
            </a:r>
            <a:r>
              <a:rPr lang="zh-CN" altLang="en-US" sz="2800" b="1" dirty="0">
                <a:solidFill>
                  <a:srgbClr val="000000"/>
                </a:solidFill>
                <a:sym typeface="+mn-ea"/>
              </a:rPr>
              <a:t>公元前</a:t>
            </a:r>
            <a:r>
              <a:rPr lang="en-US" altLang="zh-CN" sz="2800" b="1" dirty="0">
                <a:solidFill>
                  <a:srgbClr val="000000"/>
                </a:solidFill>
                <a:sym typeface="+mn-ea"/>
              </a:rPr>
              <a:t>221</a:t>
            </a:r>
            <a:r>
              <a:rPr lang="zh-CN" altLang="en-US" sz="2800" b="1" dirty="0">
                <a:solidFill>
                  <a:srgbClr val="000000"/>
                </a:solidFill>
                <a:sym typeface="+mn-ea"/>
              </a:rPr>
              <a:t>，</a:t>
            </a:r>
            <a:r>
              <a:rPr lang="zh-CN" altLang="en-US" sz="2800" b="1" dirty="0">
                <a:solidFill>
                  <a:srgbClr val="FF0000"/>
                </a:solidFill>
                <a:sym typeface="+mn-ea"/>
              </a:rPr>
              <a:t>大变革时代</a:t>
            </a:r>
            <a:endParaRPr lang="en-US" altLang="zh-CN" sz="2800" b="1" dirty="0">
              <a:solidFill>
                <a:srgbClr val="FF0000"/>
              </a:solidFill>
            </a:endParaRPr>
          </a:p>
          <a:p>
            <a:pPr fontAlgn="auto">
              <a:lnSpc>
                <a:spcPct val="150000"/>
              </a:lnSpc>
            </a:pPr>
            <a:r>
              <a:rPr lang="zh-CN" altLang="en-US" sz="2800" b="1" dirty="0">
                <a:solidFill>
                  <a:srgbClr val="000000"/>
                </a:solidFill>
                <a:sym typeface="+mn-ea"/>
              </a:rPr>
              <a:t>                         铁器牛耕、小农经济确立；</a:t>
            </a:r>
            <a:endParaRPr lang="en-US" altLang="zh-CN" sz="2800" b="1" dirty="0">
              <a:solidFill>
                <a:srgbClr val="000000"/>
              </a:solidFill>
            </a:endParaRPr>
          </a:p>
          <a:p>
            <a:pPr fontAlgn="auto">
              <a:lnSpc>
                <a:spcPct val="150000"/>
              </a:lnSpc>
            </a:pPr>
            <a:r>
              <a:rPr lang="zh-CN" altLang="en-US" sz="2800" b="1" dirty="0">
                <a:solidFill>
                  <a:srgbClr val="000000"/>
                </a:solidFill>
                <a:sym typeface="+mn-ea"/>
              </a:rPr>
              <a:t>                         变法改革、王室衰微、争霸兼并、社会动荡；</a:t>
            </a:r>
            <a:endParaRPr lang="en-US" altLang="zh-CN" sz="2800" b="1" dirty="0">
              <a:solidFill>
                <a:srgbClr val="000000"/>
              </a:solidFill>
            </a:endParaRPr>
          </a:p>
          <a:p>
            <a:pPr fontAlgn="auto">
              <a:lnSpc>
                <a:spcPct val="150000"/>
              </a:lnSpc>
            </a:pPr>
            <a:r>
              <a:rPr lang="zh-CN" altLang="en-US" sz="2800" b="1" dirty="0">
                <a:solidFill>
                  <a:srgbClr val="000000"/>
                </a:solidFill>
                <a:sym typeface="+mn-ea"/>
              </a:rPr>
              <a:t>                         私学兴起、百家争鸣</a:t>
            </a:r>
            <a:endParaRPr lang="zh-CN" altLang="en-US" sz="2800" dirty="0" smtClean="0">
              <a:latin typeface="Arial" panose="020B0604020202020204" pitchFamily="34" charset="0"/>
              <a:ea typeface="微软雅黑" panose="020B0503020204020204" charset="-122"/>
            </a:endParaRPr>
          </a:p>
        </p:txBody>
      </p:sp>
      <p:sp>
        <p:nvSpPr>
          <p:cNvPr id="57352" name="文本框 7"/>
          <p:cNvSpPr txBox="1">
            <a:spLocks noChangeArrowheads="1"/>
          </p:cNvSpPr>
          <p:nvPr/>
        </p:nvSpPr>
        <p:spPr bwMode="auto">
          <a:xfrm>
            <a:off x="479425" y="835978"/>
            <a:ext cx="10419556" cy="521970"/>
          </a:xfrm>
          <a:prstGeom prst="rect">
            <a:avLst/>
          </a:prstGeom>
          <a:noFill/>
          <a:ln>
            <a:noFill/>
          </a:ln>
        </p:spPr>
        <p:txBody>
          <a:bodyPr wrap="square">
            <a:spAutoFit/>
          </a:bodyPr>
          <a:lstStyle>
            <a:lvl1pPr>
              <a:defRPr>
                <a:solidFill>
                  <a:schemeClr val="tx1"/>
                </a:solidFill>
                <a:latin typeface="等线" panose="02010600030101010101" charset="-122"/>
                <a:ea typeface="等线" panose="02010600030101010101" charset="-122"/>
              </a:defRPr>
            </a:lvl1pPr>
            <a:lvl2pPr marL="742950" indent="-285750">
              <a:defRPr>
                <a:solidFill>
                  <a:schemeClr val="tx1"/>
                </a:solidFill>
                <a:latin typeface="等线" panose="02010600030101010101" charset="-122"/>
                <a:ea typeface="等线" panose="02010600030101010101" charset="-122"/>
              </a:defRPr>
            </a:lvl2pPr>
            <a:lvl3pPr marL="1143000" indent="-228600">
              <a:defRPr>
                <a:solidFill>
                  <a:schemeClr val="tx1"/>
                </a:solidFill>
                <a:latin typeface="等线" panose="02010600030101010101" charset="-122"/>
                <a:ea typeface="等线" panose="02010600030101010101" charset="-122"/>
              </a:defRPr>
            </a:lvl3pPr>
            <a:lvl4pPr marL="1600200" indent="-228600">
              <a:defRPr>
                <a:solidFill>
                  <a:schemeClr val="tx1"/>
                </a:solidFill>
                <a:latin typeface="等线" panose="02010600030101010101" charset="-122"/>
                <a:ea typeface="等线" panose="02010600030101010101" charset="-122"/>
              </a:defRPr>
            </a:lvl4pPr>
            <a:lvl5pPr marL="2057400" indent="-228600">
              <a:defRPr>
                <a:solidFill>
                  <a:schemeClr val="tx1"/>
                </a:solidFill>
                <a:latin typeface="等线" panose="02010600030101010101" charset="-122"/>
                <a:ea typeface="等线" panose="02010600030101010101" charset="-122"/>
              </a:defRPr>
            </a:lvl5pPr>
            <a:lvl6pPr marL="2514600" indent="-228600" eaLnBrk="0" fontAlgn="base" hangingPunct="0">
              <a:spcBef>
                <a:spcPct val="0"/>
              </a:spcBef>
              <a:spcAft>
                <a:spcPct val="0"/>
              </a:spcAft>
              <a:defRPr>
                <a:solidFill>
                  <a:schemeClr val="tx1"/>
                </a:solidFill>
                <a:latin typeface="等线" panose="02010600030101010101" charset="-122"/>
                <a:ea typeface="等线" panose="02010600030101010101" charset="-122"/>
              </a:defRPr>
            </a:lvl6pPr>
            <a:lvl7pPr marL="2971800" indent="-228600" eaLnBrk="0" fontAlgn="base" hangingPunct="0">
              <a:spcBef>
                <a:spcPct val="0"/>
              </a:spcBef>
              <a:spcAft>
                <a:spcPct val="0"/>
              </a:spcAft>
              <a:defRPr>
                <a:solidFill>
                  <a:schemeClr val="tx1"/>
                </a:solidFill>
                <a:latin typeface="等线" panose="02010600030101010101" charset="-122"/>
                <a:ea typeface="等线" panose="02010600030101010101" charset="-122"/>
              </a:defRPr>
            </a:lvl7pPr>
            <a:lvl8pPr marL="3429000" indent="-228600" eaLnBrk="0" fontAlgn="base" hangingPunct="0">
              <a:spcBef>
                <a:spcPct val="0"/>
              </a:spcBef>
              <a:spcAft>
                <a:spcPct val="0"/>
              </a:spcAft>
              <a:defRPr>
                <a:solidFill>
                  <a:schemeClr val="tx1"/>
                </a:solidFill>
                <a:latin typeface="等线" panose="02010600030101010101" charset="-122"/>
                <a:ea typeface="等线" panose="02010600030101010101" charset="-122"/>
              </a:defRPr>
            </a:lvl8pPr>
            <a:lvl9pPr marL="3886200" indent="-228600" eaLnBrk="0" fontAlgn="base" hangingPunct="0">
              <a:spcBef>
                <a:spcPct val="0"/>
              </a:spcBef>
              <a:spcAft>
                <a:spcPct val="0"/>
              </a:spcAft>
              <a:defRPr>
                <a:solidFill>
                  <a:schemeClr val="tx1"/>
                </a:solidFill>
                <a:latin typeface="等线" panose="02010600030101010101" charset="-122"/>
                <a:ea typeface="等线" panose="02010600030101010101" charset="-122"/>
              </a:defRPr>
            </a:lvl9pPr>
          </a:lstStyle>
          <a:p>
            <a:pPr eaLnBrk="1" hangingPunct="1"/>
            <a:r>
              <a:rPr lang="zh-CN" altLang="en-US" sz="2800" b="1" dirty="0">
                <a:solidFill>
                  <a:srgbClr val="FF0000"/>
                </a:solidFill>
                <a:latin typeface="黑体" panose="02010609060101010101" charset="-122"/>
                <a:ea typeface="黑体" panose="02010609060101010101" charset="-122"/>
              </a:rPr>
              <a:t>一、掌握每个时代的阶段特征：时间、关键词、特殊性</a:t>
            </a:r>
            <a:endParaRPr lang="zh-CN" altLang="en-US" sz="2800" b="1" dirty="0">
              <a:solidFill>
                <a:srgbClr val="FF0000"/>
              </a:solidFill>
              <a:latin typeface="黑体" panose="02010609060101010101" charset="-122"/>
              <a:ea typeface="黑体" panose="02010609060101010101"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mph" presetSubtype="0" autoRev="1" fill="hold" grpId="0" nodeType="withEffect">
                                  <p:stCondLst>
                                    <p:cond delay="0"/>
                                  </p:stCondLst>
                                  <p:childTnLst>
                                    <p:animScale>
                                      <p:cBhvr>
                                        <p:cTn id="6" dur="300" fill="hold"/>
                                        <p:tgtEl>
                                          <p:spTgt spid="2"/>
                                        </p:tgtEl>
                                      </p:cBhvr>
                                      <p:by x="120000" y="12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Lst>
  </p:timing>
</p:sld>
</file>

<file path=ppt/tags/tag1.xml><?xml version="1.0" encoding="utf-8"?>
<p:tagLst xmlns:p="http://schemas.openxmlformats.org/presentationml/2006/main">
  <p:tag name="KSO_WM_UNIT_TEXTBOXSTYLE_SHAPETYPE" val="0"/>
  <p:tag name="KSO_WM_UNIT_TEXTBOXSTYLE_TEMPLATETYPE" val="0"/>
  <p:tag name="KSO_WM_UNIT_ISCONTENTSTITLE" val="0"/>
  <p:tag name="KSO_WM_UNIT_PRESET_TEXT" val="WPS极墨描边文字标题"/>
  <p:tag name="KSO_WM_UNIT_NOCLEAR" val="1"/>
  <p:tag name="KSO_WM_UNIT_VALUE" val="14"/>
  <p:tag name="KSO_WM_UNIT_HIGHLIGHT" val="0"/>
  <p:tag name="KSO_WM_UNIT_COMPATIBLE" val="0"/>
  <p:tag name="KSO_WM_UNIT_DIAGRAM_ISNUMVISUAL" val="0"/>
  <p:tag name="KSO_WM_UNIT_DIAGRAM_ISREFERUNIT" val="0"/>
  <p:tag name="KSO_WM_UNIT_TYPE" val="a"/>
  <p:tag name="KSO_WM_UNIT_INDEX" val="1"/>
  <p:tag name="KSO_WM_UNIT_ID" val="mixed20201879_37*a*1"/>
  <p:tag name="KSO_WM_TEMPLATE_CATEGORY" val="mixed"/>
  <p:tag name="KSO_WM_TEMPLATE_INDEX" val="20201879"/>
  <p:tag name="KSO_WM_UNIT_LAYERLEVEL" val="1"/>
  <p:tag name="KSO_WM_TAG_VERSION" val="1.0"/>
  <p:tag name="KSO_WM_BEAUTIFY_FLAG" val="#wm#"/>
  <p:tag name="KSO_WM_UNIT_TEXTBOXSTYLE_GUID" val="{72cc9c3e-1739-41bd-9bce-c81ec48637a6}"/>
  <p:tag name="KSO_WM_UNIT_TEXTBOXSTYLE_TEMPLATEID" val="3134857"/>
  <p:tag name="KSO_WM_UNIT_TEXTBOXSTYLE_TYPE" val="4"/>
</p:tagLst>
</file>

<file path=ppt/tags/tag2.xml><?xml version="1.0" encoding="utf-8"?>
<p:tagLst xmlns:p="http://schemas.openxmlformats.org/presentationml/2006/main">
  <p:tag name="KSO_WM_UNIT_TABLE_BEAUTIFY" val="smartTable{b8592995-ffc7-4d28-a565-e87fc8c8de2f}"/>
</p:tagLst>
</file>

<file path=ppt/tags/tag3.xml><?xml version="1.0" encoding="utf-8"?>
<p:tagLst xmlns:p="http://schemas.openxmlformats.org/presentationml/2006/main">
  <p:tag name="KSO_WM_UNIT_PLACING_PICTURE_USER_VIEWPORT" val="{&quot;height&quot;:2455,&quot;width&quot;:3894}"/>
</p:tagLst>
</file>

<file path=ppt/tags/tag4.xml><?xml version="1.0" encoding="utf-8"?>
<p:tagLst xmlns:p="http://schemas.openxmlformats.org/presentationml/2006/main">
  <p:tag name="AS_OS" val="Unix 3.10 unknown"/>
  <p:tag name="AS_RELEASE_DATE" val="2020.11.30"/>
  <p:tag name="AS_TITLE" val="Aspose.Slides for Java"/>
  <p:tag name="AS_VERSION" val="20.11"/>
</p:tagLst>
</file>

<file path=ppt/theme/_rels/theme1.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1_A000120140530A99PPBG">
  <a:themeElements>
    <a:clrScheme name="自定义 547">
      <a:dk1>
        <a:srgbClr val="5F5F5F"/>
      </a:dk1>
      <a:lt1>
        <a:srgbClr val="FFFFFF"/>
      </a:lt1>
      <a:dk2>
        <a:srgbClr val="5F5F5F"/>
      </a:dk2>
      <a:lt2>
        <a:srgbClr val="FFFFFF"/>
      </a:lt2>
      <a:accent1>
        <a:srgbClr val="0CB692"/>
      </a:accent1>
      <a:accent2>
        <a:srgbClr val="358CC1"/>
      </a:accent2>
      <a:accent3>
        <a:srgbClr val="A4C37B"/>
      </a:accent3>
      <a:accent4>
        <a:srgbClr val="B49E4C"/>
      </a:accent4>
      <a:accent5>
        <a:srgbClr val="F73C51"/>
      </a:accent5>
      <a:accent6>
        <a:srgbClr val="FFC000"/>
      </a:accent6>
      <a:hlink>
        <a:srgbClr val="00B0F0"/>
      </a:hlink>
      <a:folHlink>
        <a:srgbClr val="AFB2B4"/>
      </a:folHlink>
    </a:clrScheme>
    <a:fontScheme name="自定义 1">
      <a:majorFont>
        <a:latin typeface="Calibri"/>
        <a:ea typeface="微软雅黑"/>
        <a:cs typeface="Arial"/>
      </a:majorFont>
      <a:minorFont>
        <a:latin typeface="Calibri"/>
        <a:ea typeface="微软雅黑"/>
        <a:cs typeface="Arial"/>
      </a:minorFont>
    </a:fontScheme>
    <a:fmtScheme name="纸张">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wrap="none">
        <a:prstTxWarp prst="textArchDown">
          <a:avLst>
            <a:gd name="adj" fmla="val 6083"/>
          </a:avLst>
        </a:prstTxWarp>
        <a:spAutoFit/>
      </a:bodyPr>
      <a:lstStyle>
        <a:defPPr>
          <a:defRPr lang="zh-CN" altLang="en-US" sz="4000" b="1">
            <a:ln w="6600">
              <a:solidFill>
                <a:schemeClr val="accent2"/>
              </a:solidFill>
              <a:prstDash val="solid"/>
            </a:ln>
            <a:solidFill>
              <a:srgbClr val="FFFFFF"/>
            </a:solidFill>
            <a:effectLst>
              <a:outerShdw dist="38100" dir="2700000" algn="tl" rotWithShape="0">
                <a:schemeClr val="accent2"/>
              </a:outerShdw>
              <a:reflection blurRad="6350" stA="55000" endA="50" endPos="85000" dir="5400000" sy="-100000" algn="bl" rotWithShape="0"/>
            </a:effectLst>
            <a:latin typeface="+mj-ea"/>
            <a:ea typeface="+mj-ea"/>
          </a:defRPr>
        </a:defPPr>
      </a:lstStyle>
      <a:style>
        <a:lnRef idx="2">
          <a:schemeClr val="accent2"/>
        </a:lnRef>
        <a:fillRef idx="1">
          <a:schemeClr val="lt1"/>
        </a:fillRef>
        <a:effectRef idx="0">
          <a:schemeClr val="accent2"/>
        </a:effectRef>
        <a:fontRef idx="minor">
          <a:schemeClr val="dk1"/>
        </a:fontRef>
      </a:style>
    </a:spDef>
    <a:txDef>
      <a:spPr>
        <a:noFill/>
      </a:spPr>
      <a:bodyPr wrap="none" rtlCol="0">
        <a:spAutoFit/>
      </a:bodyPr>
      <a:lstStyle>
        <a:defPPr>
          <a:lnSpc>
            <a:spcPct val="130000"/>
          </a:lnSpc>
          <a:defRPr sz="1400" dirty="0" smtClean="0">
            <a:latin typeface="Arial" panose="020B0604020202020204" pitchFamily="34" charset="0"/>
            <a:ea typeface="微软雅黑" panose="020B0503020204020204" charset="-122"/>
          </a:defRPr>
        </a:defPPr>
      </a:lstStyle>
    </a:txDef>
  </a:objectDefaul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6835</Words>
  <PresentationFormat/>
  <Paragraphs>509</Paragraphs>
  <Slides>31</Slides>
  <Notes>1</Notes>
  <HiddenSlides>0</HiddenSlides>
  <MMClips>0</MMClips>
  <ScaleCrop>false</ScaleCrop>
  <HeadingPairs>
    <vt:vector size="6" baseType="variant">
      <vt:variant>
        <vt:lpstr>已用的字体</vt:lpstr>
      </vt:variant>
      <vt:variant>
        <vt:i4>30</vt:i4>
      </vt:variant>
      <vt:variant>
        <vt:lpstr>主题</vt:lpstr>
      </vt:variant>
      <vt:variant>
        <vt:i4>1</vt:i4>
      </vt:variant>
      <vt:variant>
        <vt:lpstr>幻灯片标题</vt:lpstr>
      </vt:variant>
      <vt:variant>
        <vt:i4>31</vt:i4>
      </vt:variant>
    </vt:vector>
  </HeadingPairs>
  <TitlesOfParts>
    <vt:vector size="62" baseType="lpstr">
      <vt:lpstr>Arial</vt:lpstr>
      <vt:lpstr>宋体</vt:lpstr>
      <vt:lpstr>Wingdings</vt:lpstr>
      <vt:lpstr>Times New Roman</vt:lpstr>
      <vt:lpstr>微软雅黑</vt:lpstr>
      <vt:lpstr>Wingdings 3</vt:lpstr>
      <vt:lpstr>幼圆</vt:lpstr>
      <vt:lpstr>华文行楷</vt:lpstr>
      <vt:lpstr>LilyUPC</vt:lpstr>
      <vt:lpstr>Microsoft Sans Serif</vt:lpstr>
      <vt:lpstr>Times New Roman</vt:lpstr>
      <vt:lpstr>迷你简汉真广标</vt:lpstr>
      <vt:lpstr>Franklin Gothic Book</vt:lpstr>
      <vt:lpstr>Calibri</vt:lpstr>
      <vt:lpstr>Arial Unicode MS</vt:lpstr>
      <vt:lpstr>Calibri</vt:lpstr>
      <vt:lpstr>黑体</vt:lpstr>
      <vt:lpstr>Arial</vt:lpstr>
      <vt:lpstr>楷体</vt:lpstr>
      <vt:lpstr>Verdana</vt:lpstr>
      <vt:lpstr>Impact</vt:lpstr>
      <vt:lpstr>MS Gothic</vt:lpstr>
      <vt:lpstr>Microsoft YaHei UI</vt:lpstr>
      <vt:lpstr>Impact</vt:lpstr>
      <vt:lpstr>LiHei Pro</vt:lpstr>
      <vt:lpstr>Segoe UI</vt:lpstr>
      <vt:lpstr>造字工房尚雅（非商用）常规体</vt:lpstr>
      <vt:lpstr>造字工房明黑（非商用）常规体</vt:lpstr>
      <vt:lpstr>等线</vt:lpstr>
      <vt:lpstr>仿宋</vt:lpstr>
      <vt:lpstr>1_A000120140530A99PPBG</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2021-03-29T20:39:00Z</cp:lastPrinted>
  <dcterms:created xsi:type="dcterms:W3CDTF">2021-03-29T20:39:00Z</dcterms:created>
  <dcterms:modified xsi:type="dcterms:W3CDTF">2021-04-01T16:09:11Z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lbum">
    <vt:lpwstr>rbm.xkw.com</vt:lpwstr>
  </property>
  <property fmtid="{D5CDD505-2E9C-101B-9397-08002B2CF9AE}" pid="3" name="author">
    <vt:lpwstr>rbm.xkw.com</vt:lpwstr>
  </property>
  <property fmtid="{D5CDD505-2E9C-101B-9397-08002B2CF9AE}" pid="4" name="company">
    <vt:lpwstr>学科网</vt:lpwstr>
  </property>
  <property fmtid="{D5CDD505-2E9C-101B-9397-08002B2CF9AE}" pid="5" name="copyright">
    <vt:lpwstr>学科网版权所有</vt:lpwstr>
  </property>
  <property fmtid="{D5CDD505-2E9C-101B-9397-08002B2CF9AE}" pid="6" name="ICV">
    <vt:lpwstr>8104EFCD67CF4813AB5FF8C7277AA9A6</vt:lpwstr>
  </property>
  <property fmtid="{D5CDD505-2E9C-101B-9397-08002B2CF9AE}" pid="7" name="KSOProductBuildVer">
    <vt:lpwstr>2052-11.1.0.10356</vt:lpwstr>
  </property>
</Properties>
</file>