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77" r:id="rId4"/>
    <p:sldId id="259" r:id="rId5"/>
    <p:sldId id="261" r:id="rId6"/>
    <p:sldId id="262" r:id="rId7"/>
    <p:sldId id="263" r:id="rId8"/>
    <p:sldId id="264" r:id="rId9"/>
    <p:sldId id="265" r:id="rId10"/>
    <p:sldId id="267" r:id="rId11"/>
    <p:sldId id="268" r:id="rId12"/>
    <p:sldId id="269" r:id="rId13"/>
    <p:sldId id="274" r:id="rId14"/>
    <p:sldId id="270" r:id="rId15"/>
    <p:sldId id="271" r:id="rId16"/>
    <p:sldId id="272" r:id="rId17"/>
    <p:sldId id="273" r:id="rId18"/>
    <p:sldId id="275" r:id="rId19"/>
    <p:sldId id="258" r:id="rId20"/>
  </p:sldIdLst>
  <p:sldSz cx="9144000" cy="6858000" type="screen4x3"/>
  <p:notesSz cx="6858000" cy="9144000"/>
  <p:defaultTextStyle>
    <a:defPPr>
      <a:defRPr lang="zh-CN"/>
    </a:defPPr>
    <a:lvl1pPr marL="0" lvl="0"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1pPr>
    <a:lvl2pPr marL="457200" lvl="1"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2pPr>
    <a:lvl3pPr marL="914400" lvl="2"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3pPr>
    <a:lvl4pPr marL="1371600" lvl="3"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4pPr>
    <a:lvl5pPr marL="1828800" lvl="4"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5pPr>
    <a:lvl6pPr marL="2286000" lvl="5"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6pPr>
    <a:lvl7pPr marL="2743200" lvl="6"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7pPr>
    <a:lvl8pPr marL="3200400" lvl="7"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8pPr>
    <a:lvl9pPr marL="3657600" lvl="8" indent="0" algn="l" defTabSz="914400" eaLnBrk="1" fontAlgn="base" latinLnBrk="0" hangingPunct="1">
      <a:spcBef>
        <a:spcPct val="0"/>
      </a:spcBef>
      <a:spcAft>
        <a:spcPct val="0"/>
      </a:spcAft>
      <a:buNone/>
      <a:defRPr sz="1800" b="0" i="0" u="none" kern="1200" baseline="0">
        <a:solidFill>
          <a:schemeClr val="tx1"/>
        </a:solidFill>
        <a:latin typeface="Arial" charset="0"/>
        <a:ea typeface="宋体" charset="-122"/>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howGuides="1">
      <p:cViewPr varScale="1">
        <p:scale>
          <a:sx n="69" d="100"/>
          <a:sy n="69" d="100"/>
        </p:scale>
        <p:origin x="-138" y="-102"/>
      </p:cViewPr>
      <p:guideLst>
        <p:guide orient="horz" pos="2167"/>
        <p:guide pos="2862"/>
      </p:guideLst>
    </p:cSldViewPr>
  </p:slideViewPr>
  <p:gridSpacing cx="72008" cy="72008"/>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3" Type="http://schemas.openxmlformats.org/officeDocument/2006/relationships/tableStyles" Target="tableStyles.xml"/><Relationship Id="rId22" Type="http://schemas.openxmlformats.org/officeDocument/2006/relationships/viewProps" Target="viewProps.xml"/><Relationship Id="rId21" Type="http://schemas.openxmlformats.org/officeDocument/2006/relationships/presProps" Target="presProps.xml"/><Relationship Id="rId20" Type="http://schemas.openxmlformats.org/officeDocument/2006/relationships/slide" Target="slides/slide18.xml"/><Relationship Id="rId2" Type="http://schemas.openxmlformats.org/officeDocument/2006/relationships/theme" Target="theme/theme1.xml"/><Relationship Id="rId19" Type="http://schemas.openxmlformats.org/officeDocument/2006/relationships/slide" Target="slides/slide17.xml"/><Relationship Id="rId18" Type="http://schemas.openxmlformats.org/officeDocument/2006/relationships/slide" Target="slides/slide16.xml"/><Relationship Id="rId17" Type="http://schemas.openxmlformats.org/officeDocument/2006/relationships/slide" Target="slides/slide15.xml"/><Relationship Id="rId16" Type="http://schemas.openxmlformats.org/officeDocument/2006/relationships/slide" Target="slides/slide14.xml"/><Relationship Id="rId15" Type="http://schemas.openxmlformats.org/officeDocument/2006/relationships/slide" Target="slides/slide13.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showMasterPhAnim="0" showMasterSp="0">
  <p:cSld name="标题幻灯片">
    <p:bg>
      <p:bgPr>
        <a:solidFill>
          <a:schemeClr val="bg1">
            <a:alpha val="100000"/>
          </a:schemeClr>
        </a:solidFill>
        <a:effectLst/>
      </p:bgPr>
    </p:bg>
    <p:spTree>
      <p:nvGrpSpPr>
        <p:cNvPr id="1" name=""/>
        <p:cNvGrpSpPr/>
        <p:nvPr/>
      </p:nvGrpSpPr>
      <p:grpSpPr/>
      <p:sp>
        <p:nvSpPr>
          <p:cNvPr id="2050" name="矩形 2049" descr="图片8"/>
          <p:cNvSpPr/>
          <p:nvPr/>
        </p:nvSpPr>
        <p:spPr>
          <a:xfrm>
            <a:off x="0" y="0"/>
            <a:ext cx="9144000" cy="6858000"/>
          </a:xfrm>
          <a:prstGeom prst="rect">
            <a:avLst/>
          </a:prstGeom>
          <a:blipFill rotWithShape="1">
            <a:blip r:embed="rId2"/>
            <a:stretch>
              <a:fillRect/>
            </a:stretch>
          </a:blipFill>
          <a:ln w="9525">
            <a:noFill/>
            <a:miter/>
          </a:ln>
        </p:spPr>
        <p:txBody>
          <a:bodyPr/>
          <a:p>
            <a:endParaRPr lang="zh-CN" altLang="en-US"/>
          </a:p>
        </p:txBody>
      </p:sp>
      <p:sp>
        <p:nvSpPr>
          <p:cNvPr id="2051" name="标题 2050"/>
          <p:cNvSpPr>
            <a:spLocks noGrp="1"/>
          </p:cNvSpPr>
          <p:nvPr>
            <p:ph type="ctrTitle"/>
          </p:nvPr>
        </p:nvSpPr>
        <p:spPr>
          <a:xfrm>
            <a:off x="685800" y="1557338"/>
            <a:ext cx="7772400" cy="760412"/>
          </a:xfrm>
          <a:prstGeom prst="rect">
            <a:avLst/>
          </a:prstGeom>
          <a:noFill/>
          <a:ln w="9525">
            <a:noFill/>
            <a:miter/>
          </a:ln>
        </p:spPr>
        <p:txBody>
          <a:bodyPr anchor="ctr">
            <a:spAutoFit/>
          </a:bodyPr>
          <a:lstStyle>
            <a:lvl1pPr lvl="0" algn="ctr">
              <a:defRPr b="1" kern="1200">
                <a:effectLst>
                  <a:outerShdw blurRad="38100" dist="38100" dir="2700000">
                    <a:srgbClr val="C0C0C0"/>
                  </a:outerShdw>
                </a:effectLst>
                <a:ea typeface="黑体" pitchFamily="2" charset="-122"/>
              </a:defRPr>
            </a:lvl1pPr>
          </a:lstStyle>
          <a:p>
            <a:pPr lvl="0"/>
            <a:r>
              <a:rPr lang="zh-CN" altLang="en-US"/>
              <a:t>单击此处编辑母版标题样式</a:t>
            </a:r>
            <a:endParaRPr lang="zh-CN" altLang="en-US"/>
          </a:p>
        </p:txBody>
      </p:sp>
      <p:sp>
        <p:nvSpPr>
          <p:cNvPr id="2052" name="副标题 2051"/>
          <p:cNvSpPr>
            <a:spLocks noGrp="1"/>
          </p:cNvSpPr>
          <p:nvPr>
            <p:ph type="subTitle" idx="1"/>
          </p:nvPr>
        </p:nvSpPr>
        <p:spPr>
          <a:xfrm>
            <a:off x="1403350" y="2428875"/>
            <a:ext cx="6400800" cy="579438"/>
          </a:xfrm>
          <a:prstGeom prst="rect">
            <a:avLst/>
          </a:prstGeom>
          <a:noFill/>
          <a:ln w="9525">
            <a:noFill/>
            <a:miter/>
          </a:ln>
        </p:spPr>
        <p:txBody>
          <a:bodyPr anchor="t">
            <a:spAutoFit/>
          </a:bodyPr>
          <a:lstStyle>
            <a:lvl1pPr marL="0" lvl="0" indent="0" algn="ctr">
              <a:buNone/>
              <a:defRPr kern="1200">
                <a:effectLst>
                  <a:outerShdw blurRad="38100" dist="38100" dir="2700000">
                    <a:srgbClr val="C0C0C0"/>
                  </a:outerShdw>
                </a:effectLst>
                <a:ea typeface="黑体" pitchFamily="2" charset="-122"/>
              </a:defRPr>
            </a:lvl1pPr>
            <a:lvl2pPr marL="457200" lvl="1" indent="-457200" algn="ctr">
              <a:buNone/>
              <a:defRPr kern="1200">
                <a:effectLst>
                  <a:outerShdw blurRad="38100" dist="38100" dir="2700000">
                    <a:srgbClr val="C0C0C0"/>
                  </a:outerShdw>
                </a:effectLst>
                <a:ea typeface="宋体" charset="-122"/>
              </a:defRPr>
            </a:lvl2pPr>
            <a:lvl3pPr marL="914400" lvl="2" indent="-914400" algn="ctr">
              <a:buNone/>
              <a:defRPr kern="1200">
                <a:effectLst>
                  <a:outerShdw blurRad="38100" dist="38100" dir="2700000">
                    <a:srgbClr val="C0C0C0"/>
                  </a:outerShdw>
                </a:effectLst>
                <a:ea typeface="宋体" charset="-122"/>
              </a:defRPr>
            </a:lvl3pPr>
            <a:lvl4pPr marL="1371600" lvl="3" indent="-1371600" algn="ctr">
              <a:buNone/>
              <a:defRPr kern="1200">
                <a:effectLst>
                  <a:outerShdw blurRad="38100" dist="38100" dir="2700000">
                    <a:srgbClr val="C0C0C0"/>
                  </a:outerShdw>
                </a:effectLst>
                <a:ea typeface="宋体" charset="-122"/>
              </a:defRPr>
            </a:lvl4pPr>
            <a:lvl5pPr marL="1828800" lvl="4" indent="-1828800" algn="ctr">
              <a:buNone/>
              <a:defRPr kern="1200">
                <a:effectLst>
                  <a:outerShdw blurRad="38100" dist="38100" dir="2700000">
                    <a:srgbClr val="C0C0C0"/>
                  </a:outerShdw>
                </a:effectLst>
                <a:ea typeface="宋体" charset="-122"/>
              </a:defRPr>
            </a:lvl5pPr>
          </a:lstStyle>
          <a:p>
            <a:pPr lvl="0"/>
            <a:r>
              <a:rPr lang="zh-CN" altLang="en-US"/>
              <a:t>单击此处编辑母版副标题样式</a:t>
            </a:r>
            <a:endParaRPr lang="zh-CN" altLang="en-US"/>
          </a:p>
        </p:txBody>
      </p:sp>
      <p:sp>
        <p:nvSpPr>
          <p:cNvPr id="2053" name="日期占位符 2052"/>
          <p:cNvSpPr>
            <a:spLocks noGrp="1"/>
          </p:cNvSpPr>
          <p:nvPr>
            <p:ph type="dt" sz="half" idx="2"/>
          </p:nvPr>
        </p:nvSpPr>
        <p:spPr>
          <a:xfrm>
            <a:off x="457200" y="6245225"/>
            <a:ext cx="2133600" cy="476250"/>
          </a:xfrm>
          <a:prstGeom prst="rect">
            <a:avLst/>
          </a:prstGeom>
          <a:noFill/>
          <a:ln w="9525">
            <a:noFill/>
            <a:miter/>
          </a:ln>
        </p:spPr>
        <p:txBody>
          <a:bodyPr anchor="t"/>
          <a:p>
            <a:endParaRPr lang="zh-CN" altLang="en-US" dirty="0"/>
          </a:p>
        </p:txBody>
      </p:sp>
      <p:sp>
        <p:nvSpPr>
          <p:cNvPr id="2054" name="页脚占位符 2053"/>
          <p:cNvSpPr>
            <a:spLocks noGrp="1"/>
          </p:cNvSpPr>
          <p:nvPr>
            <p:ph type="ftr" sz="quarter" idx="3"/>
          </p:nvPr>
        </p:nvSpPr>
        <p:spPr>
          <a:xfrm>
            <a:off x="3124200" y="6245225"/>
            <a:ext cx="2895600" cy="476250"/>
          </a:xfrm>
          <a:prstGeom prst="rect">
            <a:avLst/>
          </a:prstGeom>
          <a:noFill/>
          <a:ln w="9525">
            <a:noFill/>
            <a:miter/>
          </a:ln>
        </p:spPr>
        <p:txBody>
          <a:bodyPr anchor="t"/>
          <a:p>
            <a:endParaRPr lang="zh-CN" dirty="0"/>
          </a:p>
        </p:txBody>
      </p:sp>
      <p:sp>
        <p:nvSpPr>
          <p:cNvPr id="2055" name="灯片编号占位符 2054"/>
          <p:cNvSpPr>
            <a:spLocks noGrp="1"/>
          </p:cNvSpPr>
          <p:nvPr>
            <p:ph type="sldNum" sz="quarter" idx="4"/>
          </p:nvPr>
        </p:nvSpPr>
        <p:spPr>
          <a:xfrm>
            <a:off x="6553200" y="6245225"/>
            <a:ext cx="2133600" cy="476250"/>
          </a:xfrm>
          <a:prstGeom prst="rect">
            <a:avLst/>
          </a:prstGeom>
          <a:noFill/>
          <a:ln w="9525">
            <a:noFill/>
            <a:miter/>
          </a:ln>
        </p:spPr>
        <p:txBody>
          <a:bodyPr anchor="t"/>
          <a:p>
            <a:fld id="{9A0DB2DC-4C9A-4742-B13C-FB6460FD3503}" type="slidenum">
              <a:rPr lang="zh-CN"/>
            </a:fld>
            <a:endParaRPr lang="zh-CN"/>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smtClean="0"/>
              <a:t>单击此处编辑母版标题样式</a:t>
            </a:r>
            <a:endParaRPr lang="zh-CN" altLang="en-US"/>
          </a:p>
        </p:txBody>
      </p:sp>
      <p:sp>
        <p:nvSpPr>
          <p:cNvPr id="3" name="竖排文字占位符 2"/>
          <p:cNvSpPr>
            <a:spLocks noGrp="1"/>
          </p:cNvSpPr>
          <p:nvPr>
            <p:ph type="body" orient="vert" idx="1"/>
          </p:nvPr>
        </p:nvSpPr>
        <p:spPr/>
        <p:txBody>
          <a:bodyPr vert="eaVert"/>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竖版">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40513" y="292100"/>
            <a:ext cx="2057400" cy="5730875"/>
          </a:xfrm>
        </p:spPr>
        <p:txBody>
          <a:bodyPr vert="eaVert"/>
          <a:lstStyle/>
          <a:p>
            <a:r>
              <a:rPr lang="zh-CN" altLang="en-US" dirty="0" smtClean="0"/>
              <a:t>单击此处编辑母版标题样式</a:t>
            </a:r>
            <a:endParaRPr lang="zh-CN" altLang="en-US" dirty="0"/>
          </a:p>
        </p:txBody>
      </p:sp>
      <p:sp>
        <p:nvSpPr>
          <p:cNvPr id="3" name="竖排文字占位符 2"/>
          <p:cNvSpPr>
            <a:spLocks noGrp="1"/>
          </p:cNvSpPr>
          <p:nvPr>
            <p:ph type="body" orient="vert" idx="1"/>
          </p:nvPr>
        </p:nvSpPr>
        <p:spPr>
          <a:xfrm>
            <a:off x="468313" y="292100"/>
            <a:ext cx="6052930" cy="5730875"/>
          </a:xfrm>
        </p:spPr>
        <p:txBody>
          <a:bodyPr vert="eaVert"/>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idx="1"/>
          </p:nvPr>
        </p:nvSpPr>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spTree>
      <p:nvGrpSpPr>
        <p:cNvPr id="1" name=""/>
        <p:cNvGrpSpPr/>
        <p:nvPr/>
      </p:nvGrpSpPr>
      <p:grpSpPr>
        <a:xfrm>
          <a:off x="0" y="0"/>
          <a:ext cx="0" cy="0"/>
          <a:chOff x="0" y="0"/>
          <a:chExt cx="0" cy="0"/>
        </a:xfrm>
      </p:grpSpPr>
      <p:sp>
        <p:nvSpPr>
          <p:cNvPr id="2" name="标题 1"/>
          <p:cNvSpPr>
            <a:spLocks noGrp="1"/>
          </p:cNvSpPr>
          <p:nvPr>
            <p:ph type="title"/>
          </p:nvPr>
        </p:nvSpPr>
        <p:spPr>
          <a:xfrm>
            <a:off x="623888" y="1709738"/>
            <a:ext cx="7886700" cy="2852737"/>
          </a:xfrm>
        </p:spPr>
        <p:txBody>
          <a:bodyPr anchor="b"/>
          <a:lstStyle>
            <a:lvl1pPr algn="l">
              <a:defRPr sz="4500"/>
            </a:lvl1pPr>
          </a:lstStyle>
          <a:p>
            <a:r>
              <a:rPr lang="zh-CN" altLang="en-US" smtClean="0"/>
              <a:t>单击此处编辑母版标题样式</a:t>
            </a:r>
            <a:endParaRPr lang="zh-CN" altLang="en-US"/>
          </a:p>
        </p:txBody>
      </p:sp>
      <p:sp>
        <p:nvSpPr>
          <p:cNvPr id="3" name="文本占位符 2"/>
          <p:cNvSpPr>
            <a:spLocks noGrp="1"/>
          </p:cNvSpPr>
          <p:nvPr>
            <p:ph type="body" idx="1"/>
          </p:nvPr>
        </p:nvSpPr>
        <p:spPr>
          <a:xfrm>
            <a:off x="623888" y="4589463"/>
            <a:ext cx="7886700" cy="1500187"/>
          </a:xfrm>
        </p:spPr>
        <p:txBody>
          <a:bodyPr/>
          <a:lstStyle>
            <a:lvl1pPr marL="0" indent="0" algn="l">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zh-CN" altLang="en-US" smtClean="0"/>
              <a:t>单击此处编辑母版文本样式</a:t>
            </a:r>
            <a:endParaRPr lang="zh-CN" altLang="en-US" smtClean="0"/>
          </a:p>
        </p:txBody>
      </p:sp>
      <p:sp>
        <p:nvSpPr>
          <p:cNvPr id="4" name="日期占位符 3"/>
          <p:cNvSpPr>
            <a:spLocks noGrp="1"/>
          </p:cNvSpPr>
          <p:nvPr>
            <p:ph type="dt" sz="half" idx="10"/>
          </p:nvPr>
        </p:nvSpPr>
        <p:spPr/>
        <p:txBody>
          <a:bodyPr/>
          <a:lstStyle/>
          <a:p>
            <a:pPr lvl="0"/>
            <a:endParaRPr lang="zh-CN" altLang="en-US"/>
          </a:p>
        </p:txBody>
      </p:sp>
      <p:sp>
        <p:nvSpPr>
          <p:cNvPr id="5" name="页脚占位符 4"/>
          <p:cNvSpPr>
            <a:spLocks noGrp="1"/>
          </p:cNvSpPr>
          <p:nvPr>
            <p:ph type="ftr" sz="quarter" idx="11"/>
          </p:nvPr>
        </p:nvSpPr>
        <p:spPr/>
        <p:txBody>
          <a:bodyPr/>
          <a:lstStyle/>
          <a:p>
            <a:pPr lvl="0"/>
            <a:endParaRPr lang="zh-CN"/>
          </a:p>
        </p:txBody>
      </p:sp>
      <p:sp>
        <p:nvSpPr>
          <p:cNvPr id="6" name="灯片编号占位符 5"/>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内容占位符 2"/>
          <p:cNvSpPr>
            <a:spLocks noGrp="1"/>
          </p:cNvSpPr>
          <p:nvPr>
            <p:ph sz="half" idx="1"/>
          </p:nvPr>
        </p:nvSpPr>
        <p:spPr>
          <a:xfrm>
            <a:off x="468313" y="1198563"/>
            <a:ext cx="4032504" cy="48244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内容占位符 3"/>
          <p:cNvSpPr>
            <a:spLocks noGrp="1"/>
          </p:cNvSpPr>
          <p:nvPr>
            <p:ph sz="half" idx="2"/>
          </p:nvPr>
        </p:nvSpPr>
        <p:spPr>
          <a:xfrm>
            <a:off x="4665409" y="1198563"/>
            <a:ext cx="4032504" cy="4824412"/>
          </a:xfrm>
        </p:spPr>
        <p:txBody>
          <a:body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629841" y="365126"/>
            <a:ext cx="7886700" cy="970222"/>
          </a:xfrm>
        </p:spPr>
        <p:txBody>
          <a:bodyPr/>
          <a:lstStyle>
            <a:lvl1pPr algn="ctr">
              <a:defRPr/>
            </a:lvl1pPr>
          </a:lstStyle>
          <a:p>
            <a:r>
              <a:rPr lang="zh-CN" altLang="en-US" dirty="0" smtClean="0"/>
              <a:t>单击此处编辑母版标题样式</a:t>
            </a:r>
            <a:endParaRPr lang="zh-CN" altLang="en-US" dirty="0"/>
          </a:p>
        </p:txBody>
      </p:sp>
      <p:sp>
        <p:nvSpPr>
          <p:cNvPr id="3" name="文本占位符 2"/>
          <p:cNvSpPr>
            <a:spLocks noGrp="1"/>
          </p:cNvSpPr>
          <p:nvPr>
            <p:ph type="body" idx="1"/>
          </p:nvPr>
        </p:nvSpPr>
        <p:spPr>
          <a:xfrm>
            <a:off x="944793" y="1567346"/>
            <a:ext cx="3526380" cy="710095"/>
          </a:xfrm>
        </p:spPr>
        <p:txBody>
          <a:bodyPr anchor="ctr" anchorCtr="0">
            <a:normAutofit/>
          </a:bodyPr>
          <a:lstStyle>
            <a:lvl1pPr marL="0" indent="0">
              <a:buNone/>
              <a:defRPr sz="2100" b="0"/>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zh-CN" altLang="en-US" dirty="0" smtClean="0"/>
              <a:t>单击此处编辑母版文本样式</a:t>
            </a:r>
            <a:endParaRPr lang="zh-CN" altLang="en-US" dirty="0" smtClean="0"/>
          </a:p>
        </p:txBody>
      </p:sp>
      <p:sp>
        <p:nvSpPr>
          <p:cNvPr id="4" name="内容占位符 3"/>
          <p:cNvSpPr>
            <a:spLocks noGrp="1"/>
          </p:cNvSpPr>
          <p:nvPr>
            <p:ph sz="half" idx="2"/>
          </p:nvPr>
        </p:nvSpPr>
        <p:spPr>
          <a:xfrm>
            <a:off x="944793" y="2338388"/>
            <a:ext cx="3526380" cy="3785964"/>
          </a:xfrm>
        </p:spPr>
        <p:txBody>
          <a:bodyPr>
            <a:normAutofit/>
          </a:bodyPr>
          <a:lstStyle>
            <a:lvl1pPr>
              <a:defRPr sz="1800"/>
            </a:lvl1pPr>
            <a:lvl2pPr>
              <a:defRPr sz="1500"/>
            </a:lvl2pPr>
            <a:lvl3pPr>
              <a:defRPr sz="1350"/>
            </a:lvl3pPr>
            <a:lvl4pPr>
              <a:defRPr sz="1200"/>
            </a:lvl4pPr>
            <a:lvl5pPr>
              <a:defRPr sz="1200"/>
            </a:lvl5pPr>
          </a:lstStyle>
          <a:p>
            <a:pPr lvl="0"/>
            <a:r>
              <a:rPr lang="zh-CN" altLang="en-US" dirty="0" smtClean="0"/>
              <a:t>单击此处编辑母版文本样式</a:t>
            </a:r>
            <a:endParaRPr lang="zh-CN" altLang="en-US" dirty="0" smtClean="0"/>
          </a:p>
          <a:p>
            <a:pPr lvl="1"/>
            <a:r>
              <a:rPr lang="zh-CN" altLang="en-US" dirty="0" smtClean="0"/>
              <a:t>第二级</a:t>
            </a:r>
            <a:endParaRPr lang="zh-CN" altLang="en-US" dirty="0" smtClean="0"/>
          </a:p>
          <a:p>
            <a:pPr lvl="2"/>
            <a:r>
              <a:rPr lang="zh-CN" altLang="en-US" dirty="0" smtClean="0"/>
              <a:t>第三级</a:t>
            </a:r>
            <a:endParaRPr lang="zh-CN" altLang="en-US" dirty="0" smtClean="0"/>
          </a:p>
          <a:p>
            <a:pPr lvl="3"/>
            <a:r>
              <a:rPr lang="zh-CN" altLang="en-US" dirty="0" smtClean="0"/>
              <a:t>第四级</a:t>
            </a:r>
            <a:endParaRPr lang="zh-CN" altLang="en-US" dirty="0" smtClean="0"/>
          </a:p>
          <a:p>
            <a:pPr lvl="4"/>
            <a:r>
              <a:rPr lang="zh-CN" altLang="en-US" dirty="0" smtClean="0"/>
              <a:t>第五级</a:t>
            </a:r>
            <a:endParaRPr lang="zh-CN" altLang="en-US" dirty="0"/>
          </a:p>
        </p:txBody>
      </p:sp>
      <p:sp>
        <p:nvSpPr>
          <p:cNvPr id="5" name="文本占位符 4"/>
          <p:cNvSpPr>
            <a:spLocks noGrp="1"/>
          </p:cNvSpPr>
          <p:nvPr>
            <p:ph type="body" sz="quarter" idx="3"/>
          </p:nvPr>
        </p:nvSpPr>
        <p:spPr>
          <a:xfrm>
            <a:off x="4717212" y="1567346"/>
            <a:ext cx="3526381" cy="710095"/>
          </a:xfrm>
        </p:spPr>
        <p:txBody>
          <a:bodyPr vert="horz" lIns="91440" tIns="45720" rIns="91440" bIns="45720" rtlCol="0" anchor="ctr" anchorCtr="0">
            <a:normAutofit/>
          </a:bodyPr>
          <a:lstStyle>
            <a:lvl1pPr marL="171450" indent="-171450">
              <a:buNone/>
              <a:defRPr lang="zh-CN" altLang="en-US" b="0" smtClean="0"/>
            </a:lvl1pPr>
          </a:lstStyle>
          <a:p>
            <a:pPr marL="0" lvl="0" indent="0"/>
            <a:r>
              <a:rPr lang="zh-CN" altLang="en-US" smtClean="0"/>
              <a:t>单击此处编辑母版文本样式</a:t>
            </a:r>
            <a:endParaRPr lang="zh-CN" altLang="en-US" smtClean="0"/>
          </a:p>
        </p:txBody>
      </p:sp>
      <p:sp>
        <p:nvSpPr>
          <p:cNvPr id="6" name="内容占位符 5"/>
          <p:cNvSpPr>
            <a:spLocks noGrp="1"/>
          </p:cNvSpPr>
          <p:nvPr>
            <p:ph sz="quarter" idx="4"/>
          </p:nvPr>
        </p:nvSpPr>
        <p:spPr>
          <a:xfrm>
            <a:off x="4717212" y="2357460"/>
            <a:ext cx="3526381" cy="3766892"/>
          </a:xfrm>
        </p:spPr>
        <p:txBody>
          <a:bodyPr>
            <a:normAutofit/>
          </a:bodyPr>
          <a:lstStyle>
            <a:lvl1pPr>
              <a:defRPr sz="1800"/>
            </a:lvl1pPr>
            <a:lvl2pPr>
              <a:defRPr sz="1500"/>
            </a:lvl2pPr>
            <a:lvl3pPr>
              <a:defRPr sz="1350"/>
            </a:lvl3pPr>
            <a:lvl4pPr>
              <a:defRPr sz="1200"/>
            </a:lvl4pPr>
            <a:lvl5pPr>
              <a:defRPr sz="1200"/>
            </a:lvl5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7" name="日期占位符 6"/>
          <p:cNvSpPr>
            <a:spLocks noGrp="1"/>
          </p:cNvSpPr>
          <p:nvPr>
            <p:ph type="dt" sz="half" idx="10"/>
          </p:nvPr>
        </p:nvSpPr>
        <p:spPr/>
        <p:txBody>
          <a:bodyPr/>
          <a:lstStyle/>
          <a:p>
            <a:pPr lvl="0"/>
            <a:endParaRPr lang="zh-CN" altLang="en-US"/>
          </a:p>
        </p:txBody>
      </p:sp>
      <p:sp>
        <p:nvSpPr>
          <p:cNvPr id="8" name="页脚占位符 7"/>
          <p:cNvSpPr>
            <a:spLocks noGrp="1"/>
          </p:cNvSpPr>
          <p:nvPr>
            <p:ph type="ftr" sz="quarter" idx="11"/>
          </p:nvPr>
        </p:nvSpPr>
        <p:spPr/>
        <p:txBody>
          <a:bodyPr/>
          <a:lstStyle/>
          <a:p>
            <a:pPr lvl="0"/>
            <a:endParaRPr lang="zh-CN"/>
          </a:p>
        </p:txBody>
      </p:sp>
      <p:sp>
        <p:nvSpPr>
          <p:cNvPr id="9" name="灯片编号占位符 8"/>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单击此处编辑母版标题样式</a:t>
            </a:r>
            <a:endParaRPr lang="zh-CN" altLang="en-US" dirty="0"/>
          </a:p>
        </p:txBody>
      </p:sp>
      <p:sp>
        <p:nvSpPr>
          <p:cNvPr id="3" name="日期占位符 2"/>
          <p:cNvSpPr>
            <a:spLocks noGrp="1"/>
          </p:cNvSpPr>
          <p:nvPr>
            <p:ph type="dt" sz="half" idx="10"/>
          </p:nvPr>
        </p:nvSpPr>
        <p:spPr/>
        <p:txBody>
          <a:bodyPr/>
          <a:lstStyle/>
          <a:p>
            <a:pPr lvl="0"/>
            <a:endParaRPr lang="zh-CN" altLang="en-US"/>
          </a:p>
        </p:txBody>
      </p:sp>
      <p:sp>
        <p:nvSpPr>
          <p:cNvPr id="4" name="页脚占位符 3"/>
          <p:cNvSpPr>
            <a:spLocks noGrp="1"/>
          </p:cNvSpPr>
          <p:nvPr>
            <p:ph type="ftr" sz="quarter" idx="11"/>
          </p:nvPr>
        </p:nvSpPr>
        <p:spPr/>
        <p:txBody>
          <a:bodyPr/>
          <a:lstStyle/>
          <a:p>
            <a:pPr lvl="0"/>
            <a:endParaRPr lang="zh-CN"/>
          </a:p>
        </p:txBody>
      </p:sp>
      <p:sp>
        <p:nvSpPr>
          <p:cNvPr id="5" name="灯片编号占位符 4"/>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pPr lvl="0"/>
            <a:endParaRPr lang="zh-CN" altLang="en-US"/>
          </a:p>
        </p:txBody>
      </p:sp>
      <p:sp>
        <p:nvSpPr>
          <p:cNvPr id="3" name="页脚占位符 2"/>
          <p:cNvSpPr>
            <a:spLocks noGrp="1"/>
          </p:cNvSpPr>
          <p:nvPr>
            <p:ph type="ftr" sz="quarter" idx="11"/>
          </p:nvPr>
        </p:nvSpPr>
        <p:spPr/>
        <p:txBody>
          <a:bodyPr/>
          <a:lstStyle/>
          <a:p>
            <a:pPr lvl="0"/>
            <a:endParaRPr lang="zh-CN"/>
          </a:p>
        </p:txBody>
      </p:sp>
      <p:sp>
        <p:nvSpPr>
          <p:cNvPr id="4" name="灯片编号占位符 3"/>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2949178" cy="1600200"/>
          </a:xfrm>
        </p:spPr>
        <p:txBody>
          <a:bodyPr anchor="b"/>
          <a:lstStyle>
            <a:lvl1pPr>
              <a:defRPr sz="2400"/>
            </a:lvl1pPr>
          </a:lstStyle>
          <a:p>
            <a:r>
              <a:rPr lang="zh-CN" altLang="en-US" smtClean="0"/>
              <a:t>单击此处编辑母版标题样式</a:t>
            </a:r>
            <a:endParaRPr lang="zh-CN" altLang="en-US"/>
          </a:p>
        </p:txBody>
      </p:sp>
      <p:sp>
        <p:nvSpPr>
          <p:cNvPr id="3" name="内容占位符 2"/>
          <p:cNvSpPr>
            <a:spLocks noGrp="1"/>
          </p:cNvSpPr>
          <p:nvPr>
            <p:ph idx="1"/>
          </p:nvPr>
        </p:nvSpPr>
        <p:spPr>
          <a:xfrm>
            <a:off x="3887391" y="987425"/>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zh-CN" altLang="en-US" smtClean="0"/>
              <a:t>单击此处编辑母版文本样式</a:t>
            </a:r>
            <a:endParaRPr lang="zh-CN" altLang="en-US" smtClean="0"/>
          </a:p>
          <a:p>
            <a:pPr lvl="1"/>
            <a:r>
              <a:rPr lang="zh-CN" altLang="en-US" smtClean="0"/>
              <a:t>第二级</a:t>
            </a:r>
            <a:endParaRPr lang="zh-CN" altLang="en-US" smtClean="0"/>
          </a:p>
          <a:p>
            <a:pPr lvl="2"/>
            <a:r>
              <a:rPr lang="zh-CN" altLang="en-US" smtClean="0"/>
              <a:t>第三级</a:t>
            </a:r>
            <a:endParaRPr lang="zh-CN" altLang="en-US" smtClean="0"/>
          </a:p>
          <a:p>
            <a:pPr lvl="3"/>
            <a:r>
              <a:rPr lang="zh-CN" altLang="en-US" smtClean="0"/>
              <a:t>第四级</a:t>
            </a:r>
            <a:endParaRPr lang="zh-CN" altLang="en-US" smtClean="0"/>
          </a:p>
          <a:p>
            <a:pPr lvl="4"/>
            <a:r>
              <a:rPr lang="zh-CN" altLang="en-US" smtClean="0"/>
              <a:t>第五级</a:t>
            </a:r>
            <a:endParaRPr lang="zh-CN" altLang="en-US"/>
          </a:p>
        </p:txBody>
      </p:sp>
      <p:sp>
        <p:nvSpPr>
          <p:cNvPr id="4" name="文本占位符 3"/>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smtClean="0"/>
              <a:t>单击此处编辑母版文本样式</a:t>
            </a:r>
            <a:endParaRPr lang="zh-CN" altLang="en-US"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图片与标题">
    <p:spTree>
      <p:nvGrpSpPr>
        <p:cNvPr id="1" name=""/>
        <p:cNvGrpSpPr/>
        <p:nvPr/>
      </p:nvGrpSpPr>
      <p:grpSpPr>
        <a:xfrm>
          <a:off x="0" y="0"/>
          <a:ext cx="0" cy="0"/>
          <a:chOff x="0" y="0"/>
          <a:chExt cx="0" cy="0"/>
        </a:xfrm>
      </p:grpSpPr>
      <p:sp>
        <p:nvSpPr>
          <p:cNvPr id="2" name="标题 1"/>
          <p:cNvSpPr>
            <a:spLocks noGrp="1"/>
          </p:cNvSpPr>
          <p:nvPr>
            <p:ph type="title"/>
          </p:nvPr>
        </p:nvSpPr>
        <p:spPr>
          <a:xfrm>
            <a:off x="629841" y="457200"/>
            <a:ext cx="3195638" cy="1600200"/>
          </a:xfrm>
        </p:spPr>
        <p:txBody>
          <a:bodyPr anchor="t" anchorCtr="0">
            <a:normAutofit/>
          </a:bodyPr>
          <a:lstStyle>
            <a:lvl1pPr>
              <a:defRPr sz="3000"/>
            </a:lvl1pPr>
          </a:lstStyle>
          <a:p>
            <a:r>
              <a:rPr lang="zh-CN" altLang="en-US" dirty="0" smtClean="0"/>
              <a:t>单击此处编辑母版标题样式</a:t>
            </a:r>
            <a:endParaRPr lang="zh-CN" altLang="en-US" dirty="0"/>
          </a:p>
        </p:txBody>
      </p:sp>
      <p:sp>
        <p:nvSpPr>
          <p:cNvPr id="3" name="图片占位符 2"/>
          <p:cNvSpPr>
            <a:spLocks noGrp="1"/>
          </p:cNvSpPr>
          <p:nvPr>
            <p:ph type="pic" idx="1"/>
          </p:nvPr>
        </p:nvSpPr>
        <p:spPr>
          <a:xfrm>
            <a:off x="4038600" y="457201"/>
            <a:ext cx="4477941" cy="540385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zh-CN" altLang="en-US"/>
          </a:p>
        </p:txBody>
      </p:sp>
      <p:sp>
        <p:nvSpPr>
          <p:cNvPr id="4" name="文本占位符 3"/>
          <p:cNvSpPr>
            <a:spLocks noGrp="1"/>
          </p:cNvSpPr>
          <p:nvPr>
            <p:ph type="body" sz="half" idx="2"/>
          </p:nvPr>
        </p:nvSpPr>
        <p:spPr>
          <a:xfrm>
            <a:off x="629841" y="2057400"/>
            <a:ext cx="3195638" cy="3811588"/>
          </a:xfrm>
        </p:spPr>
        <p:txBody>
          <a:bodyPr>
            <a:normAutofit/>
          </a:bodyPr>
          <a:lstStyle>
            <a:lvl1pPr marL="0" indent="0">
              <a:buNone/>
              <a:defRPr sz="15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zh-CN" altLang="en-US" dirty="0" smtClean="0"/>
              <a:t>单击此处编辑母版文本样式</a:t>
            </a:r>
            <a:endParaRPr lang="zh-CN" altLang="en-US" dirty="0" smtClean="0"/>
          </a:p>
        </p:txBody>
      </p:sp>
      <p:sp>
        <p:nvSpPr>
          <p:cNvPr id="5" name="日期占位符 4"/>
          <p:cNvSpPr>
            <a:spLocks noGrp="1"/>
          </p:cNvSpPr>
          <p:nvPr>
            <p:ph type="dt" sz="half" idx="10"/>
          </p:nvPr>
        </p:nvSpPr>
        <p:spPr/>
        <p:txBody>
          <a:bodyPr/>
          <a:lstStyle/>
          <a:p>
            <a:pPr lvl="0"/>
            <a:endParaRPr lang="zh-CN" altLang="en-US"/>
          </a:p>
        </p:txBody>
      </p:sp>
      <p:sp>
        <p:nvSpPr>
          <p:cNvPr id="6" name="页脚占位符 5"/>
          <p:cNvSpPr>
            <a:spLocks noGrp="1"/>
          </p:cNvSpPr>
          <p:nvPr>
            <p:ph type="ftr" sz="quarter" idx="11"/>
          </p:nvPr>
        </p:nvSpPr>
        <p:spPr/>
        <p:txBody>
          <a:bodyPr/>
          <a:lstStyle/>
          <a:p>
            <a:pPr lvl="0"/>
            <a:endParaRPr lang="zh-CN"/>
          </a:p>
        </p:txBody>
      </p:sp>
      <p:sp>
        <p:nvSpPr>
          <p:cNvPr id="7" name="灯片编号占位符 6"/>
          <p:cNvSpPr>
            <a:spLocks noGrp="1"/>
          </p:cNvSpPr>
          <p:nvPr>
            <p:ph type="sldNum" sz="quarter" idx="12"/>
          </p:nvPr>
        </p:nvSpPr>
        <p:spPr/>
        <p:txBody>
          <a:bodyPr/>
          <a:lstStyle/>
          <a:p>
            <a:pPr lvl="0"/>
            <a:fld id="{9A0DB2DC-4C9A-4742-B13C-FB6460FD3503}" type="slidenum">
              <a:rPr lang="zh-CN"/>
            </a:fld>
            <a:endParaRPr lang="zh-CN"/>
          </a:p>
        </p:txBody>
      </p:sp>
    </p:spTree>
  </p:cSld>
  <p:clrMapOvr>
    <a:masterClrMapping/>
  </p:clrMapOvr>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pn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alpha val="100000"/>
          </a:schemeClr>
        </a:solidFill>
        <a:effectLst/>
      </p:bgPr>
    </p:bg>
    <p:spTree>
      <p:nvGrpSpPr>
        <p:cNvPr id="1" name=""/>
        <p:cNvGrpSpPr/>
        <p:nvPr/>
      </p:nvGrpSpPr>
      <p:grpSpPr/>
      <p:sp>
        <p:nvSpPr>
          <p:cNvPr id="1026" name="矩形 1025" descr="图片9"/>
          <p:cNvSpPr/>
          <p:nvPr/>
        </p:nvSpPr>
        <p:spPr>
          <a:xfrm>
            <a:off x="0" y="0"/>
            <a:ext cx="9144000" cy="6858000"/>
          </a:xfrm>
          <a:prstGeom prst="rect">
            <a:avLst/>
          </a:prstGeom>
          <a:blipFill rotWithShape="1">
            <a:blip r:embed="rId12"/>
            <a:stretch>
              <a:fillRect/>
            </a:stretch>
          </a:blipFill>
          <a:ln w="9525">
            <a:noFill/>
            <a:miter/>
          </a:ln>
        </p:spPr>
        <p:txBody>
          <a:bodyPr/>
          <a:p>
            <a:endParaRPr lang="zh-CN" altLang="en-US"/>
          </a:p>
        </p:txBody>
      </p:sp>
      <p:sp>
        <p:nvSpPr>
          <p:cNvPr id="1027" name="标题 1026"/>
          <p:cNvSpPr>
            <a:spLocks noGrp="1"/>
          </p:cNvSpPr>
          <p:nvPr>
            <p:ph type="title"/>
          </p:nvPr>
        </p:nvSpPr>
        <p:spPr>
          <a:xfrm>
            <a:off x="468313" y="292100"/>
            <a:ext cx="8229600" cy="638175"/>
          </a:xfrm>
          <a:prstGeom prst="rect">
            <a:avLst/>
          </a:prstGeom>
          <a:noFill/>
          <a:ln w="9525">
            <a:noFill/>
            <a:miter/>
          </a:ln>
        </p:spPr>
        <p:txBody>
          <a:bodyPr wrap="square" anchor="ctr">
            <a:spAutoFit/>
          </a:bodyPr>
          <a:p>
            <a:pPr lvl="0"/>
            <a:r>
              <a:rPr lang="zh-CN" altLang="en-US"/>
              <a:t>单击此处编辑母版标题样式</a:t>
            </a:r>
            <a:endParaRPr lang="zh-CN" altLang="en-US"/>
          </a:p>
        </p:txBody>
      </p:sp>
      <p:sp>
        <p:nvSpPr>
          <p:cNvPr id="1028" name="文本占位符 1027"/>
          <p:cNvSpPr>
            <a:spLocks noGrp="1"/>
          </p:cNvSpPr>
          <p:nvPr>
            <p:ph type="body" idx="1"/>
          </p:nvPr>
        </p:nvSpPr>
        <p:spPr>
          <a:xfrm>
            <a:off x="468313" y="1198563"/>
            <a:ext cx="8229600" cy="4824412"/>
          </a:xfrm>
          <a:prstGeom prst="rect">
            <a:avLst/>
          </a:prstGeom>
          <a:noFill/>
          <a:ln w="9525">
            <a:noFill/>
            <a:miter/>
          </a:ln>
        </p:spPr>
        <p:txBody>
          <a:bodyPr/>
          <a:p>
            <a:pPr lvl="0"/>
            <a:r>
              <a:rPr lang="zh-CN" altLang="en-US"/>
              <a:t>单击此处编辑母版文本样式</a:t>
            </a:r>
            <a:endParaRPr lang="zh-CN" altLang="en-US"/>
          </a:p>
          <a:p>
            <a:pPr lvl="1"/>
            <a:r>
              <a:rPr lang="zh-CN" altLang="en-US"/>
              <a:t>第二级</a:t>
            </a:r>
            <a:endParaRPr lang="zh-CN" altLang="en-US"/>
          </a:p>
          <a:p>
            <a:pPr lvl="2"/>
            <a:r>
              <a:rPr lang="zh-CN" altLang="en-US"/>
              <a:t>第三级</a:t>
            </a:r>
            <a:endParaRPr lang="zh-CN" altLang="en-US"/>
          </a:p>
          <a:p>
            <a:pPr lvl="3"/>
            <a:r>
              <a:rPr lang="zh-CN" altLang="en-US"/>
              <a:t>第四级</a:t>
            </a:r>
            <a:endParaRPr lang="zh-CN" altLang="en-US"/>
          </a:p>
          <a:p>
            <a:pPr lvl="4"/>
            <a:r>
              <a:rPr lang="zh-CN" altLang="en-US"/>
              <a:t>第五级</a:t>
            </a:r>
            <a:endParaRPr lang="zh-CN" altLang="en-US"/>
          </a:p>
        </p:txBody>
      </p:sp>
      <p:sp>
        <p:nvSpPr>
          <p:cNvPr id="1029" name="日期占位符 1028"/>
          <p:cNvSpPr>
            <a:spLocks noGrp="1"/>
          </p:cNvSpPr>
          <p:nvPr>
            <p:ph type="dt" sz="half" idx="2"/>
          </p:nvPr>
        </p:nvSpPr>
        <p:spPr>
          <a:xfrm>
            <a:off x="457200" y="6245225"/>
            <a:ext cx="2133600" cy="476250"/>
          </a:xfrm>
          <a:prstGeom prst="rect">
            <a:avLst/>
          </a:prstGeom>
          <a:noFill/>
          <a:ln w="9525">
            <a:noFill/>
            <a:miter/>
          </a:ln>
        </p:spPr>
        <p:txBody>
          <a:bodyPr/>
          <a:lstStyle>
            <a:lvl1pPr>
              <a:defRPr sz="1400"/>
            </a:lvl1pPr>
          </a:lstStyle>
          <a:p>
            <a:pPr lvl="0"/>
            <a:endParaRPr lang="zh-CN" altLang="en-US"/>
          </a:p>
        </p:txBody>
      </p:sp>
      <p:sp>
        <p:nvSpPr>
          <p:cNvPr id="1030" name="页脚占位符 1029"/>
          <p:cNvSpPr>
            <a:spLocks noGrp="1"/>
          </p:cNvSpPr>
          <p:nvPr>
            <p:ph type="ftr" sz="quarter" idx="3"/>
          </p:nvPr>
        </p:nvSpPr>
        <p:spPr>
          <a:xfrm>
            <a:off x="3124200" y="6245225"/>
            <a:ext cx="2895600" cy="476250"/>
          </a:xfrm>
          <a:prstGeom prst="rect">
            <a:avLst/>
          </a:prstGeom>
          <a:noFill/>
          <a:ln w="9525">
            <a:noFill/>
            <a:miter/>
          </a:ln>
        </p:spPr>
        <p:txBody>
          <a:bodyPr/>
          <a:lstStyle>
            <a:lvl1pPr algn="ctr">
              <a:defRPr sz="1400"/>
            </a:lvl1pPr>
          </a:lstStyle>
          <a:p>
            <a:pPr lvl="0"/>
            <a:endParaRPr lang="zh-CN"/>
          </a:p>
        </p:txBody>
      </p:sp>
      <p:sp>
        <p:nvSpPr>
          <p:cNvPr id="1031" name="灯片编号占位符 1030"/>
          <p:cNvSpPr>
            <a:spLocks noGrp="1"/>
          </p:cNvSpPr>
          <p:nvPr>
            <p:ph type="sldNum" sz="quarter" idx="4"/>
          </p:nvPr>
        </p:nvSpPr>
        <p:spPr>
          <a:xfrm>
            <a:off x="6553200" y="6245225"/>
            <a:ext cx="2133600" cy="476250"/>
          </a:xfrm>
          <a:prstGeom prst="rect">
            <a:avLst/>
          </a:prstGeom>
          <a:noFill/>
          <a:ln w="9525">
            <a:noFill/>
            <a:miter/>
          </a:ln>
        </p:spPr>
        <p:txBody>
          <a:bodyPr/>
          <a:lstStyle>
            <a:lvl1pPr algn="r">
              <a:defRPr sz="1400"/>
            </a:lvl1pPr>
          </a:lstStyle>
          <a:p>
            <a:pPr lvl="0"/>
            <a:fld id="{9A0DB2DC-4C9A-4742-B13C-FB6460FD3503}" type="slidenum">
              <a:rPr lang="zh-CN"/>
            </a:fld>
            <a:endParaRPr lang="zh-CN"/>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marL="0" lvl="0" indent="0" algn="r" defTabSz="914400" eaLnBrk="1" fontAlgn="base" latinLnBrk="0" hangingPunct="1">
        <a:spcBef>
          <a:spcPct val="0"/>
        </a:spcBef>
        <a:spcAft>
          <a:spcPct val="0"/>
        </a:spcAft>
        <a:buClr>
          <a:srgbClr val="000000"/>
        </a:buClr>
        <a:buNone/>
        <a:defRPr sz="3600" b="0" i="0" u="none" kern="1200" baseline="0">
          <a:solidFill>
            <a:schemeClr val="tx2"/>
          </a:solidFill>
          <a:latin typeface="+mj-lt"/>
          <a:ea typeface="+mj-ea"/>
          <a:cs typeface="+mj-cs"/>
        </a:defRPr>
      </a:lvl1pPr>
    </p:titleStyle>
    <p:bodyStyle>
      <a:lvl1pPr marL="342900" lvl="0" indent="-342900" algn="l" defTabSz="914400" eaLnBrk="1" fontAlgn="base" latinLnBrk="0" hangingPunct="1">
        <a:spcBef>
          <a:spcPct val="20000"/>
        </a:spcBef>
        <a:spcAft>
          <a:spcPct val="0"/>
        </a:spcAft>
        <a:buChar char="•"/>
        <a:defRPr sz="2800" b="0" i="0" u="none" kern="1200" baseline="0">
          <a:solidFill>
            <a:schemeClr val="tx1"/>
          </a:solidFill>
          <a:latin typeface="+mn-lt"/>
          <a:ea typeface="+mn-ea"/>
          <a:cs typeface="+mn-cs"/>
        </a:defRPr>
      </a:lvl1pPr>
      <a:lvl2pPr marL="742950" lvl="1" indent="-285750" algn="l" defTabSz="914400" eaLnBrk="1" fontAlgn="base" latinLnBrk="0" hangingPunct="1">
        <a:spcBef>
          <a:spcPct val="20000"/>
        </a:spcBef>
        <a:spcAft>
          <a:spcPct val="0"/>
        </a:spcAft>
        <a:buChar char="–"/>
        <a:defRPr sz="2400" b="0" i="0" u="none" kern="1200" baseline="0">
          <a:solidFill>
            <a:schemeClr val="tx1"/>
          </a:solidFill>
          <a:latin typeface="+mn-lt"/>
          <a:ea typeface="+mn-ea"/>
          <a:cs typeface="+mn-cs"/>
        </a:defRPr>
      </a:lvl2pPr>
      <a:lvl3pPr marL="1143000" lvl="2" indent="-228600" algn="l" defTabSz="914400" eaLnBrk="1" fontAlgn="base" latinLnBrk="0" hangingPunct="1">
        <a:spcBef>
          <a:spcPct val="20000"/>
        </a:spcBef>
        <a:spcAft>
          <a:spcPct val="0"/>
        </a:spcAft>
        <a:buChar char="•"/>
        <a:defRPr sz="2000" b="0" i="0" u="none" kern="1200" baseline="0">
          <a:solidFill>
            <a:schemeClr val="tx1"/>
          </a:solidFill>
          <a:latin typeface="+mn-lt"/>
          <a:ea typeface="+mn-ea"/>
          <a:cs typeface="+mn-cs"/>
        </a:defRPr>
      </a:lvl3pPr>
      <a:lvl4pPr marL="1600200" lvl="3" indent="-228600" algn="l" defTabSz="914400" eaLnBrk="1" fontAlgn="base" latinLnBrk="0" hangingPunct="1">
        <a:spcBef>
          <a:spcPct val="20000"/>
        </a:spcBef>
        <a:spcAft>
          <a:spcPct val="0"/>
        </a:spcAft>
        <a:buChar char="–"/>
        <a:defRPr sz="1800" b="0" i="0" u="none" kern="1200" baseline="0">
          <a:solidFill>
            <a:schemeClr val="tx1"/>
          </a:solidFill>
          <a:latin typeface="+mn-lt"/>
          <a:ea typeface="+mn-ea"/>
          <a:cs typeface="+mn-cs"/>
        </a:defRPr>
      </a:lvl4pPr>
      <a:lvl5pPr marL="2057400" lvl="4" indent="-228600" algn="l" defTabSz="914400" eaLnBrk="1" fontAlgn="base" latinLnBrk="0" hangingPunct="1">
        <a:spcBef>
          <a:spcPct val="20000"/>
        </a:spcBef>
        <a:spcAft>
          <a:spcPct val="0"/>
        </a:spcAft>
        <a:buChar char="»"/>
        <a:defRPr sz="1600" b="0" i="0" u="none" kern="1200" baseline="0">
          <a:solidFill>
            <a:schemeClr val="tx1"/>
          </a:solidFill>
          <a:latin typeface="+mn-lt"/>
          <a:ea typeface="+mn-ea"/>
          <a:cs typeface="+mn-cs"/>
        </a:defRPr>
      </a:lvl5pPr>
      <a:lvl6pPr marL="2514600" lvl="5" indent="-228600" algn="l" defTabSz="914400" eaLnBrk="1" fontAlgn="base" latinLnBrk="0" hangingPunct="1">
        <a:spcBef>
          <a:spcPct val="20000"/>
        </a:spcBef>
        <a:spcAft>
          <a:spcPct val="0"/>
        </a:spcAft>
        <a:buChar char="»"/>
        <a:defRPr sz="1600" b="0" i="0" u="none" kern="1200" baseline="0">
          <a:solidFill>
            <a:schemeClr val="tx1"/>
          </a:solidFill>
          <a:latin typeface="+mn-lt"/>
          <a:ea typeface="+mn-ea"/>
          <a:cs typeface="+mn-cs"/>
        </a:defRPr>
      </a:lvl6pPr>
      <a:lvl7pPr marL="2971800" lvl="6" indent="-228600" algn="l" defTabSz="914400" eaLnBrk="1" fontAlgn="base" latinLnBrk="0" hangingPunct="1">
        <a:spcBef>
          <a:spcPct val="20000"/>
        </a:spcBef>
        <a:spcAft>
          <a:spcPct val="0"/>
        </a:spcAft>
        <a:buChar char="»"/>
        <a:defRPr sz="1600" b="0" i="0" u="none" kern="1200" baseline="0">
          <a:solidFill>
            <a:schemeClr val="tx1"/>
          </a:solidFill>
          <a:latin typeface="+mn-lt"/>
          <a:ea typeface="+mn-ea"/>
          <a:cs typeface="+mn-cs"/>
        </a:defRPr>
      </a:lvl7pPr>
      <a:lvl8pPr marL="3429000" lvl="7" indent="-228600" algn="l" defTabSz="914400" eaLnBrk="1" fontAlgn="base" latinLnBrk="0" hangingPunct="1">
        <a:spcBef>
          <a:spcPct val="20000"/>
        </a:spcBef>
        <a:spcAft>
          <a:spcPct val="0"/>
        </a:spcAft>
        <a:buChar char="»"/>
        <a:defRPr sz="1600" b="0" i="0" u="none" kern="1200" baseline="0">
          <a:solidFill>
            <a:schemeClr val="tx1"/>
          </a:solidFill>
          <a:latin typeface="+mn-lt"/>
          <a:ea typeface="+mn-ea"/>
          <a:cs typeface="+mn-cs"/>
        </a:defRPr>
      </a:lvl8pPr>
      <a:lvl9pPr marL="3886200" lvl="8" indent="-228600" algn="l" defTabSz="914400" eaLnBrk="1" fontAlgn="base" latinLnBrk="0" hangingPunct="1">
        <a:spcBef>
          <a:spcPct val="20000"/>
        </a:spcBef>
        <a:spcAft>
          <a:spcPct val="0"/>
        </a:spcAft>
        <a:buChar char="»"/>
        <a:defRPr sz="1600" b="0" i="0" u="none" kern="1200" baseline="0">
          <a:solidFill>
            <a:schemeClr val="tx1"/>
          </a:solidFill>
          <a:latin typeface="+mn-lt"/>
          <a:ea typeface="+mn-ea"/>
          <a:cs typeface="+mn-cs"/>
        </a:defRPr>
      </a:lvl9pPr>
    </p:bodyStyle>
    <p:otherStyle>
      <a:lvl1pPr marL="0" lvl="0"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1pPr>
      <a:lvl2pPr marL="457200" lvl="1"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2pPr>
      <a:lvl3pPr marL="914400" lvl="2"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3pPr>
      <a:lvl4pPr marL="1371600" lvl="3"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4pPr>
      <a:lvl5pPr marL="1828800" lvl="4"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5pPr>
      <a:lvl6pPr marL="2286000" lvl="5"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6pPr>
      <a:lvl7pPr marL="2743200" lvl="6"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7pPr>
      <a:lvl8pPr marL="3200400" lvl="7"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8pPr>
      <a:lvl9pPr marL="3657600" lvl="8" indent="0" algn="l" defTabSz="914400" eaLnBrk="1" fontAlgn="base" latinLnBrk="0" hangingPunct="1">
        <a:spcBef>
          <a:spcPct val="0"/>
        </a:spcBef>
        <a:spcAft>
          <a:spcPct val="0"/>
        </a:spcAft>
        <a:buNone/>
        <a:defRPr sz="1800" b="0" i="0" u="none" kern="1200" baseline="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slideLayout" Target="../slideLayouts/slideLayout2.xml"/><Relationship Id="rId2" Type="http://schemas.openxmlformats.org/officeDocument/2006/relationships/image" Target="../media/image4.jpeg"/><Relationship Id="rId1" Type="http://schemas.openxmlformats.org/officeDocument/2006/relationships/image" Target="../media/image3.jpe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标题 4097"/>
          <p:cNvSpPr>
            <a:spLocks noGrp="1"/>
          </p:cNvSpPr>
          <p:nvPr>
            <p:ph type="ctrTitle"/>
          </p:nvPr>
        </p:nvSpPr>
        <p:spPr/>
        <p:txBody>
          <a:bodyPr anchor="ctr">
            <a:spAutoFit/>
          </a:bodyPr>
          <a:p>
            <a:pPr defTabSz="914400">
              <a:buNone/>
            </a:pPr>
            <a:endParaRPr kern="1200" baseline="0">
              <a:latin typeface="Arial" charset="0"/>
              <a:ea typeface="黑体" pitchFamily="2" charset="-122"/>
            </a:endParaRPr>
          </a:p>
        </p:txBody>
      </p:sp>
      <p:sp>
        <p:nvSpPr>
          <p:cNvPr id="4099" name="副标题 4098"/>
          <p:cNvSpPr>
            <a:spLocks noGrp="1"/>
          </p:cNvSpPr>
          <p:nvPr>
            <p:ph type="subTitle" idx="1"/>
          </p:nvPr>
        </p:nvSpPr>
        <p:spPr>
          <a:xfrm>
            <a:off x="605790" y="274955"/>
            <a:ext cx="7910195" cy="4236720"/>
          </a:xfrm>
        </p:spPr>
        <p:txBody>
          <a:bodyPr wrap="square" anchor="t">
            <a:spAutoFit/>
          </a:bodyPr>
          <a:p>
            <a:pPr defTabSz="914400">
              <a:buNone/>
            </a:pPr>
            <a:r>
              <a:rPr lang="zh-CN" sz="8000" kern="1200" baseline="0">
                <a:latin typeface="Arial" charset="0"/>
                <a:ea typeface="黑体" pitchFamily="2" charset="-122"/>
              </a:rPr>
              <a:t>高二历史</a:t>
            </a:r>
            <a:endParaRPr lang="zh-CN" sz="8000" kern="1200" baseline="0">
              <a:latin typeface="Arial" charset="0"/>
              <a:ea typeface="黑体" pitchFamily="2" charset="-122"/>
            </a:endParaRPr>
          </a:p>
          <a:p>
            <a:pPr defTabSz="914400">
              <a:buNone/>
            </a:pPr>
            <a:r>
              <a:rPr lang="zh-CN" sz="8000" kern="1200" baseline="0">
                <a:latin typeface="Arial" charset="0"/>
                <a:ea typeface="黑体" pitchFamily="2" charset="-122"/>
              </a:rPr>
              <a:t>必修三</a:t>
            </a:r>
            <a:endParaRPr lang="zh-CN" sz="8000" kern="1200" baseline="0">
              <a:latin typeface="Arial" charset="0"/>
              <a:ea typeface="黑体" pitchFamily="2" charset="-122"/>
            </a:endParaRPr>
          </a:p>
          <a:p>
            <a:pPr defTabSz="914400">
              <a:buNone/>
            </a:pPr>
            <a:r>
              <a:rPr lang="zh-CN" sz="8000" kern="1200" baseline="0">
                <a:solidFill>
                  <a:srgbClr val="FF0000"/>
                </a:solidFill>
                <a:latin typeface="Arial" charset="0"/>
                <a:ea typeface="黑体" pitchFamily="2" charset="-122"/>
              </a:rPr>
              <a:t>易混易错点排查</a:t>
            </a:r>
            <a:endParaRPr lang="zh-CN" sz="8000" kern="1200" baseline="0">
              <a:solidFill>
                <a:srgbClr val="FF0000"/>
              </a:solidFill>
              <a:latin typeface="Arial" charset="0"/>
              <a:ea typeface="黑体" pitchFamily="2" charset="-122"/>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9845" y="46355"/>
            <a:ext cx="9150985" cy="5035550"/>
          </a:xfrm>
        </p:spPr>
        <p:txBody>
          <a:bodyPr/>
          <a:p>
            <a:r>
              <a:rPr lang="zh-CN" altLang="en-US"/>
              <a:t>8. 分辨不清“联俄、联共、扶助农工”的三大政策与新三民主义的关系</a:t>
            </a:r>
            <a:endParaRPr lang="zh-CN" altLang="en-US"/>
          </a:p>
          <a:p>
            <a:r>
              <a:rPr lang="zh-CN" altLang="en-US">
                <a:solidFill>
                  <a:srgbClr val="FF0000"/>
                </a:solidFill>
              </a:rPr>
              <a:t>新三民主义与“联俄、联共、扶助农工”的三大政策二者相辅相成、缺一不可。新三民主义是革命斗争的纲领，是民主革命奋斗的目标，它蕴含着三大政策的精神。三大政策是实现新三民主义革命纲领的方法和手段。</a:t>
            </a:r>
            <a:endParaRPr lang="zh-CN" altLang="en-US">
              <a:solidFill>
                <a:srgbClr val="FF0000"/>
              </a:solidFill>
            </a:endParaRPr>
          </a:p>
          <a:p>
            <a:r>
              <a:rPr lang="zh-CN" altLang="en-US" sz="3200" b="1"/>
              <a:t>【典例】20世纪20年代，孙中山与时俱进，把旧三民主义发展为新三民主义。新三民主义主要“新”在（    ）</a:t>
            </a:r>
            <a:endParaRPr lang="zh-CN" altLang="en-US" sz="3200" b="1"/>
          </a:p>
          <a:p>
            <a:r>
              <a:rPr lang="zh-CN" altLang="en-US" sz="3200" b="1"/>
              <a:t>A．符合社会主义革命的要求      </a:t>
            </a:r>
            <a:endParaRPr lang="zh-CN" altLang="en-US" sz="3200" b="1"/>
          </a:p>
          <a:p>
            <a:r>
              <a:rPr lang="zh-CN" altLang="en-US" sz="3200" b="1"/>
              <a:t>B．具有鲜明反帝反封建的内涵</a:t>
            </a:r>
            <a:endParaRPr lang="zh-CN" altLang="en-US" sz="3200" b="1"/>
          </a:p>
          <a:p>
            <a:r>
              <a:rPr lang="zh-CN" altLang="en-US" sz="3200" b="1"/>
              <a:t>C．代表工农群众的根本利益      </a:t>
            </a:r>
            <a:endParaRPr lang="zh-CN" altLang="en-US" sz="3200" b="1"/>
          </a:p>
          <a:p>
            <a:r>
              <a:rPr lang="zh-CN" altLang="en-US" sz="3200" b="1"/>
              <a:t>D．确立了“联俄、联共、扶助农工”的三大政策</a:t>
            </a:r>
            <a:endParaRPr lang="zh-CN" altLang="en-US" sz="3200" b="1"/>
          </a:p>
        </p:txBody>
      </p:sp>
      <p:sp>
        <p:nvSpPr>
          <p:cNvPr id="5" name="椭圆形标注 4"/>
          <p:cNvSpPr/>
          <p:nvPr/>
        </p:nvSpPr>
        <p:spPr>
          <a:xfrm>
            <a:off x="2987675" y="477520"/>
            <a:ext cx="6062980"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800" b="1">
                <a:solidFill>
                  <a:srgbClr val="FF0000"/>
                </a:solidFill>
              </a:rPr>
              <a:t>8. 【解析】孙中上在旧三民主义指导下进行的一系列革命相继以失败告终，使他逐渐认识到要在中国走独立发展资本主义的道路，必须联合一切反帝反封建的革命力量共同来完成，才有了三大政策下的新三民主义。它赋予了新三民主义鲜明的反帝反封建的新内涵。</a:t>
            </a:r>
            <a:endParaRPr lang="zh-CN" altLang="en-US" sz="2800" b="1">
              <a:solidFill>
                <a:srgbClr val="FF0000"/>
              </a:solidFill>
            </a:endParaRPr>
          </a:p>
          <a:p>
            <a:pPr algn="ctr"/>
            <a:r>
              <a:rPr lang="zh-CN" altLang="en-US" sz="2800" b="1">
                <a:solidFill>
                  <a:srgbClr val="FF0000"/>
                </a:solidFill>
              </a:rPr>
              <a:t>【答案】B</a:t>
            </a:r>
            <a:endParaRPr lang="zh-CN" altLang="en-US" sz="2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6670" y="110490"/>
            <a:ext cx="9053195" cy="6746875"/>
          </a:xfrm>
        </p:spPr>
        <p:txBody>
          <a:bodyPr/>
          <a:p>
            <a:r>
              <a:rPr lang="zh-CN" altLang="en-US"/>
              <a:t>9. 对毛泽东思想、邓小平理论、“三个代表”重要思想的侧重点认识不清</a:t>
            </a:r>
            <a:endParaRPr lang="zh-CN" altLang="en-US"/>
          </a:p>
          <a:p>
            <a:r>
              <a:rPr lang="zh-CN" altLang="en-US">
                <a:solidFill>
                  <a:srgbClr val="FF0000"/>
                </a:solidFill>
              </a:rPr>
              <a:t>毛泽东思想重点解决如何取得中国民主革命胜利，建立一个人民民主国家的问题；邓小平理论重点解决“什么是社会主义、如何建设社会主义”的问题；“三个代表”重要思想侧重于“建设一个什么样的党、怎样建设党的问题”。</a:t>
            </a:r>
            <a:endParaRPr lang="zh-CN" altLang="en-US">
              <a:solidFill>
                <a:srgbClr val="FF0000"/>
              </a:solidFill>
            </a:endParaRPr>
          </a:p>
          <a:p>
            <a:r>
              <a:rPr lang="zh-CN" altLang="en-US" b="1"/>
              <a:t>【典例】江泽民提出的“三个代表”重要思想主要回答了在改革开放和发展社会主义市场经济条件下(　　)</a:t>
            </a:r>
            <a:endParaRPr lang="zh-CN" altLang="en-US" b="1"/>
          </a:p>
          <a:p>
            <a:r>
              <a:rPr lang="zh-CN" altLang="en-US" b="1"/>
              <a:t>A．全国人民建设小康社会的方向问题		</a:t>
            </a:r>
            <a:endParaRPr lang="zh-CN" altLang="en-US" b="1"/>
          </a:p>
          <a:p>
            <a:r>
              <a:rPr lang="zh-CN" altLang="en-US" b="1"/>
              <a:t>B．如何解放和发展生产力</a:t>
            </a:r>
            <a:endParaRPr lang="zh-CN" altLang="en-US" b="1"/>
          </a:p>
          <a:p>
            <a:r>
              <a:rPr lang="zh-CN" altLang="en-US" b="1"/>
              <a:t>C．建设一个什么样的党，怎样建设党的问题</a:t>
            </a:r>
            <a:endParaRPr lang="zh-CN" altLang="en-US" b="1"/>
          </a:p>
          <a:p>
            <a:r>
              <a:rPr lang="zh-CN" altLang="en-US" b="1"/>
              <a:t>D．如何保持和改进党的执政能力</a:t>
            </a:r>
            <a:endParaRPr lang="zh-CN" altLang="en-US" b="1"/>
          </a:p>
        </p:txBody>
      </p:sp>
      <p:sp>
        <p:nvSpPr>
          <p:cNvPr id="5" name="椭圆形标注 4"/>
          <p:cNvSpPr/>
          <p:nvPr/>
        </p:nvSpPr>
        <p:spPr>
          <a:xfrm>
            <a:off x="2987675" y="476885"/>
            <a:ext cx="6062980"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800" b="1">
                <a:solidFill>
                  <a:srgbClr val="FF0000"/>
                </a:solidFill>
              </a:rPr>
              <a:t>9. 【解析】“三个代表”重要思想的创新在于把发展先进生产力、发展先进文化、实现最广大人民根本利益的基本观点同党的先进性联系在一起，强调党的自身建设。</a:t>
            </a:r>
            <a:endParaRPr lang="zh-CN" altLang="en-US" sz="2800" b="1">
              <a:solidFill>
                <a:srgbClr val="FF0000"/>
              </a:solidFill>
            </a:endParaRPr>
          </a:p>
          <a:p>
            <a:pPr algn="ctr"/>
            <a:r>
              <a:rPr lang="zh-CN" altLang="en-US" sz="2800" b="1">
                <a:solidFill>
                  <a:srgbClr val="FF0000"/>
                </a:solidFill>
              </a:rPr>
              <a:t>【答案】C</a:t>
            </a:r>
            <a:endParaRPr lang="zh-CN" altLang="en-US" sz="2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2860" y="137795"/>
            <a:ext cx="9285605" cy="5887720"/>
          </a:xfrm>
        </p:spPr>
        <p:txBody>
          <a:bodyPr/>
          <a:p>
            <a:r>
              <a:rPr lang="zh-CN" altLang="en-US"/>
              <a:t>10. 混淆战国时期和新中国的“百家争鸣”的本质内涵</a:t>
            </a:r>
            <a:endParaRPr lang="zh-CN" altLang="en-US"/>
          </a:p>
          <a:p>
            <a:r>
              <a:rPr lang="zh-CN" altLang="en-US" sz="2400">
                <a:solidFill>
                  <a:srgbClr val="FF0000"/>
                </a:solidFill>
              </a:rPr>
              <a:t>战国时期的“百家争鸣”是一次社会大变革的思想解放运动，新中国的“双百”方针是在学术和文学艺术方面的指导方针。从出现的背景看二者有着本质的不同，前者是反映社会变革的不同阶级不同阶层的思想自由的解放运动，是为统治阶级提供统治思想的运动；后者是倡导社会主义文化，为人民服务的指导方针。</a:t>
            </a:r>
            <a:endParaRPr lang="zh-CN" altLang="en-US" sz="2400">
              <a:solidFill>
                <a:srgbClr val="FF0000"/>
              </a:solidFill>
            </a:endParaRPr>
          </a:p>
          <a:p>
            <a:r>
              <a:rPr lang="zh-CN" altLang="en-US" b="1"/>
              <a:t>【典例】下列关于新中国“百家争鸣”与战国的“百家争鸣”的叙述中，正确的是（    ）</a:t>
            </a:r>
            <a:endParaRPr lang="zh-CN" altLang="en-US" b="1"/>
          </a:p>
          <a:p>
            <a:r>
              <a:rPr lang="zh-CN" altLang="en-US" b="1"/>
              <a:t>A．与战国的“百家争鸣”都是表现在学术问题上的争论</a:t>
            </a:r>
            <a:endParaRPr lang="zh-CN" altLang="en-US" b="1"/>
          </a:p>
          <a:p>
            <a:r>
              <a:rPr lang="zh-CN" altLang="en-US" b="1"/>
              <a:t>B．都是学者在学术上完全自由放任的批评、辩论</a:t>
            </a:r>
            <a:endParaRPr lang="zh-CN" altLang="en-US" b="1"/>
          </a:p>
          <a:p>
            <a:r>
              <a:rPr lang="zh-CN" altLang="en-US" b="1"/>
              <a:t>C．实施过程历经曲折，最终走向了思想的“大一统”</a:t>
            </a:r>
            <a:endParaRPr lang="zh-CN" altLang="en-US" b="1"/>
          </a:p>
          <a:p>
            <a:r>
              <a:rPr lang="zh-CN" altLang="en-US" b="1"/>
              <a:t>D．与二千多年前“百家争鸣”的所反映的阶级本质不同</a:t>
            </a:r>
            <a:endParaRPr lang="zh-CN" altLang="en-US" b="1"/>
          </a:p>
        </p:txBody>
      </p:sp>
      <p:sp>
        <p:nvSpPr>
          <p:cNvPr id="5" name="椭圆形标注 4"/>
          <p:cNvSpPr/>
          <p:nvPr/>
        </p:nvSpPr>
        <p:spPr>
          <a:xfrm>
            <a:off x="2988310" y="477520"/>
            <a:ext cx="6143625"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400" b="1">
                <a:solidFill>
                  <a:srgbClr val="FF0000"/>
                </a:solidFill>
              </a:rPr>
              <a:t>10. 【解析】本题易错选A项，是对战国时期“百家争鸣”和新中国的“双百方针”内涵理解不透造成的。因为两千多年前的“百家争鸣”的背景是战国时期，之所以“百家争鸣”，是因为周王室的衰微，特别是奴隶制度的崩溃而导致了新思想观点的萌动，是并无政府的系统组织与引导的，其本质内涵、实施过程、结果等与今天的“百家争鸣”方针是截然不同的。</a:t>
            </a:r>
            <a:endParaRPr lang="zh-CN" altLang="en-US" sz="2400" b="1">
              <a:solidFill>
                <a:srgbClr val="FF0000"/>
              </a:solidFill>
            </a:endParaRPr>
          </a:p>
          <a:p>
            <a:pPr algn="ctr"/>
            <a:r>
              <a:rPr lang="zh-CN" altLang="en-US" sz="2400" b="1">
                <a:solidFill>
                  <a:srgbClr val="FF0000"/>
                </a:solidFill>
              </a:rPr>
              <a:t>【答案】D</a:t>
            </a:r>
            <a:endParaRPr lang="zh-CN" altLang="en-U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34925" y="50165"/>
            <a:ext cx="8995410" cy="5972810"/>
          </a:xfrm>
        </p:spPr>
        <p:txBody>
          <a:bodyPr/>
          <a:p>
            <a:r>
              <a:rPr lang="zh-CN" altLang="en-US"/>
              <a:t>11. 苏格拉底与智者学派思想的不同</a:t>
            </a:r>
            <a:endParaRPr lang="zh-CN" altLang="en-US"/>
          </a:p>
          <a:p>
            <a:r>
              <a:rPr lang="zh-CN" altLang="en-US">
                <a:solidFill>
                  <a:srgbClr val="FF0000"/>
                </a:solidFill>
              </a:rPr>
              <a:t>智者学派主张的“人是万物的尺度”导致极端个人主义的泛滥，苏格拉底倡导“有思想力的人是万物的尺度”，其目的在于要求人们重视道德的修养，重建人们的道德价值观，弥补了其缺陷和不足，是对智者学派思想的继承和发展而不是否定。</a:t>
            </a:r>
            <a:endParaRPr lang="zh-CN" altLang="en-US">
              <a:solidFill>
                <a:srgbClr val="FF0000"/>
              </a:solidFill>
            </a:endParaRPr>
          </a:p>
          <a:p>
            <a:r>
              <a:rPr lang="zh-CN" altLang="en-US" sz="3200" b="1"/>
              <a:t>【典例】在古代雅典，不少人对以“人是万物的尺度”为核心观点的智者学派持反对态度，他们最有可能担心智者学派的活动会（    ）</a:t>
            </a:r>
            <a:endParaRPr lang="zh-CN" altLang="en-US" sz="3200" b="1"/>
          </a:p>
          <a:p>
            <a:r>
              <a:rPr lang="zh-CN" altLang="en-US" sz="3200" b="1"/>
              <a:t>A.阻碍社会经济的发展	            </a:t>
            </a:r>
            <a:endParaRPr lang="zh-CN" altLang="en-US" sz="3200" b="1"/>
          </a:p>
          <a:p>
            <a:r>
              <a:rPr lang="zh-CN" altLang="en-US" sz="3200" b="1"/>
              <a:t>B.引发外族的入侵和奴役</a:t>
            </a:r>
            <a:endParaRPr lang="zh-CN" altLang="en-US" sz="3200" b="1"/>
          </a:p>
          <a:p>
            <a:r>
              <a:rPr lang="zh-CN" altLang="en-US" sz="3200" b="1"/>
              <a:t>C.导致雅典人口的流失	           </a:t>
            </a:r>
            <a:endParaRPr lang="zh-CN" altLang="en-US" sz="3200" b="1"/>
          </a:p>
          <a:p>
            <a:r>
              <a:rPr lang="zh-CN" altLang="en-US" sz="3200" b="1"/>
              <a:t> D.危及社会的秩序和道德</a:t>
            </a:r>
            <a:endParaRPr lang="zh-CN" altLang="en-US" sz="3200" b="1"/>
          </a:p>
        </p:txBody>
      </p:sp>
      <p:sp>
        <p:nvSpPr>
          <p:cNvPr id="5" name="椭圆形标注 4"/>
          <p:cNvSpPr/>
          <p:nvPr/>
        </p:nvSpPr>
        <p:spPr>
          <a:xfrm>
            <a:off x="2988310" y="477520"/>
            <a:ext cx="6143625"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400" b="1">
                <a:solidFill>
                  <a:srgbClr val="FF0000"/>
                </a:solidFill>
              </a:rPr>
              <a:t>11. 【解析】智者学派过分强调个人的主观感受，忽视人们认识的共同性，认为没有是非之别，这样的思想方法给主观随意性和极端个人主义打开了方便之门，故人们担心会危及社会秩序和道德。为此，苏格拉底提出“知识即美德”的思想，就是对智者学派认识偏差的一种纠正。</a:t>
            </a:r>
            <a:endParaRPr lang="zh-CN" altLang="en-US" sz="2400" b="1">
              <a:solidFill>
                <a:srgbClr val="FF0000"/>
              </a:solidFill>
            </a:endParaRPr>
          </a:p>
          <a:p>
            <a:pPr algn="ctr"/>
            <a:r>
              <a:rPr lang="zh-CN" altLang="en-US" sz="2400" b="1">
                <a:solidFill>
                  <a:srgbClr val="FF0000"/>
                </a:solidFill>
              </a:rPr>
              <a:t>【答案】D</a:t>
            </a:r>
            <a:endParaRPr lang="zh-CN" altLang="en-U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34925" y="53340"/>
            <a:ext cx="9070340" cy="5972175"/>
          </a:xfrm>
        </p:spPr>
        <p:txBody>
          <a:bodyPr/>
          <a:p>
            <a:r>
              <a:rPr lang="zh-CN" altLang="en-US"/>
              <a:t>12.误以为文艺复兴运动和宗教改革都是否定和放弃基督教</a:t>
            </a:r>
            <a:endParaRPr lang="zh-CN" altLang="en-US"/>
          </a:p>
          <a:p>
            <a:r>
              <a:rPr lang="zh-CN" altLang="en-US" sz="2400">
                <a:solidFill>
                  <a:srgbClr val="FF0000"/>
                </a:solidFill>
              </a:rPr>
              <a:t>【点析】文艺复兴与宗教改革对基督教的态度：二者反对的是封建的教会压制人性，搜刮人民，教权高于世俗权利等宗教思想，并不是放弃基督教。文艺复兴借用宗教题材认识并揭露教会的腐朽、罪恶，揭示人性和肯定人的价值，但还是对教会势力抱和解的态度；宗教改革是披着宗教的外衣进行反封建，反对只是宗教的烦琐仪式和教皇的特权地位，并未完全否定基督教神学思想的统治，二者都带有一定的宗教色彩。</a:t>
            </a:r>
            <a:endParaRPr lang="zh-CN" altLang="en-US" sz="2400">
              <a:solidFill>
                <a:srgbClr val="FF0000"/>
              </a:solidFill>
            </a:endParaRPr>
          </a:p>
          <a:p>
            <a:r>
              <a:rPr lang="zh-CN" altLang="en-US" b="1"/>
              <a:t>【典例】文艺复兴和宗教改革对社会历史发展的主要贡献是（    ）</a:t>
            </a:r>
            <a:endParaRPr lang="zh-CN" altLang="en-US" b="1"/>
          </a:p>
          <a:p>
            <a:r>
              <a:rPr lang="zh-CN" altLang="en-US" b="1"/>
              <a:t>A．否定了基督教神学思想的统治</a:t>
            </a:r>
            <a:endParaRPr lang="zh-CN" altLang="en-US" b="1"/>
          </a:p>
          <a:p>
            <a:r>
              <a:rPr lang="zh-CN" altLang="en-US" b="1"/>
              <a:t>B．没收了天主教会的财产，打击了封建势力</a:t>
            </a:r>
            <a:endParaRPr lang="zh-CN" altLang="en-US" b="1"/>
          </a:p>
          <a:p>
            <a:r>
              <a:rPr lang="zh-CN" altLang="en-US" b="1"/>
              <a:t>C．为西欧资本主义的发展初步解除了精神枷锁</a:t>
            </a:r>
            <a:endParaRPr lang="zh-CN" altLang="en-US" b="1"/>
          </a:p>
          <a:p>
            <a:r>
              <a:rPr lang="zh-CN" altLang="en-US" b="1"/>
              <a:t>D．确立了资本主义社会的政治构架</a:t>
            </a:r>
            <a:endParaRPr lang="zh-CN" altLang="en-US" b="1"/>
          </a:p>
        </p:txBody>
      </p:sp>
      <p:sp>
        <p:nvSpPr>
          <p:cNvPr id="5" name="椭圆形标注 4"/>
          <p:cNvSpPr/>
          <p:nvPr/>
        </p:nvSpPr>
        <p:spPr>
          <a:xfrm>
            <a:off x="2988310" y="477520"/>
            <a:ext cx="6143625"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000" b="1">
                <a:solidFill>
                  <a:srgbClr val="FF0000"/>
                </a:solidFill>
              </a:rPr>
              <a:t>12. 【解析】 本题易错选A,错选原因是对文艺复兴运动和启蒙运动对待宗教的态度理解不准确有关。文艺复兴主张人性的解放，肯定现实的人生，并不反对天主教，且借用宗教题材进行文学艺术创作；宗教改革是主张进一步解放人性，反对宗教的烦琐仪式和教皇的统治地位，并不主张废除天主教，故排除A。两次运动都是思想解放潮流，推动了人们的思想解放，故C符合题意。B项明显不符合史实，D属于启蒙运动的成果。</a:t>
            </a:r>
            <a:endParaRPr lang="zh-CN" altLang="en-US" sz="2000" b="1">
              <a:solidFill>
                <a:srgbClr val="FF0000"/>
              </a:solidFill>
            </a:endParaRPr>
          </a:p>
          <a:p>
            <a:pPr algn="ctr"/>
            <a:r>
              <a:rPr lang="zh-CN" altLang="en-US" sz="2000" b="1">
                <a:solidFill>
                  <a:srgbClr val="FF0000"/>
                </a:solidFill>
              </a:rPr>
              <a:t>【答案】C</a:t>
            </a:r>
            <a:endParaRPr lang="zh-CN" altLang="en-US" sz="20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2860" y="163195"/>
            <a:ext cx="9134475" cy="5859780"/>
          </a:xfrm>
        </p:spPr>
        <p:txBody>
          <a:bodyPr/>
          <a:p>
            <a:r>
              <a:rPr lang="zh-CN" altLang="en-US"/>
              <a:t>13. 认为爱因斯坦的相对论完全否定了牛顿力学体系</a:t>
            </a:r>
            <a:endParaRPr lang="zh-CN" altLang="en-US"/>
          </a:p>
          <a:p>
            <a:r>
              <a:rPr lang="zh-CN" altLang="en-US">
                <a:solidFill>
                  <a:srgbClr val="FF0000"/>
                </a:solidFill>
              </a:rPr>
              <a:t>爱因斯坦的相对论在继承牛顿力学体系的基础上，否定了是牛顿的经典力学的绝对时空论，并没有完全否定牛顿力学体系，而是发展了牛顿力学，将牛顿力学概括在相对论力学之中，牛顿力学只是相对力学在低速运动状态下的一个特例。二者之间的关系是爱因斯坦的相对论既否定又发展了牛顿力学体系。</a:t>
            </a:r>
            <a:endParaRPr lang="zh-CN" altLang="en-US">
              <a:solidFill>
                <a:srgbClr val="FF0000"/>
              </a:solidFill>
            </a:endParaRPr>
          </a:p>
          <a:p>
            <a:r>
              <a:rPr lang="zh-CN" altLang="en-US" b="1"/>
              <a:t>【典例】20世纪初，爱因斯坦相对论的提出是物理学的一场变革。它（    ）</a:t>
            </a:r>
            <a:endParaRPr lang="zh-CN" altLang="en-US" b="1"/>
          </a:p>
          <a:p>
            <a:r>
              <a:rPr lang="zh-CN" altLang="en-US" b="1"/>
              <a:t>A．否定了经典力学体系</a:t>
            </a:r>
            <a:endParaRPr lang="zh-CN" altLang="en-US" b="1"/>
          </a:p>
          <a:p>
            <a:r>
              <a:rPr lang="zh-CN" altLang="en-US" b="1"/>
              <a:t>B．打破了绝对时空观</a:t>
            </a:r>
            <a:endParaRPr lang="zh-CN" altLang="en-US" b="1"/>
          </a:p>
          <a:p>
            <a:r>
              <a:rPr lang="zh-CN" altLang="en-US" b="1"/>
              <a:t>C. 彻底解决了19世纪以来物理学面临的危机</a:t>
            </a:r>
            <a:endParaRPr lang="zh-CN" altLang="en-US" b="1"/>
          </a:p>
          <a:p>
            <a:r>
              <a:rPr lang="zh-CN" altLang="en-US" b="1"/>
              <a:t>D. 标志着对物质世界的认识开始进入微观粒子世界</a:t>
            </a:r>
            <a:endParaRPr lang="zh-CN" altLang="en-US" b="1"/>
          </a:p>
        </p:txBody>
      </p:sp>
      <p:sp>
        <p:nvSpPr>
          <p:cNvPr id="5" name="椭圆形标注 4"/>
          <p:cNvSpPr/>
          <p:nvPr/>
        </p:nvSpPr>
        <p:spPr>
          <a:xfrm>
            <a:off x="2987675" y="332740"/>
            <a:ext cx="6120765"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en-US" altLang="zh-CN" sz="8800" b="1">
                <a:solidFill>
                  <a:srgbClr val="FF0000"/>
                </a:solidFill>
              </a:rPr>
              <a:t>B</a:t>
            </a:r>
            <a:endParaRPr lang="en-US" altLang="zh-CN" sz="8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6510" y="116205"/>
            <a:ext cx="9040495" cy="5908040"/>
          </a:xfrm>
        </p:spPr>
        <p:txBody>
          <a:bodyPr/>
          <a:p>
            <a:r>
              <a:rPr lang="zh-CN" altLang="en-US"/>
              <a:t>14.对量子论的历史地位认识不清</a:t>
            </a:r>
            <a:endParaRPr lang="zh-CN" altLang="en-US"/>
          </a:p>
          <a:p>
            <a:r>
              <a:rPr lang="zh-CN" altLang="en-US">
                <a:solidFill>
                  <a:srgbClr val="FF0000"/>
                </a:solidFill>
              </a:rPr>
              <a:t>量子理论是20世纪最有成就的科学理论之一，使人类对微观世界的基本认识有了革命性的进步，对化学、生物学、医学、考古学、古生物学和地质学等科学领域都产生了重大影响，带来了许多划时代的技术创新，直接推动了社会生产力的发展，从根本上改变了人类的物质生活。</a:t>
            </a:r>
            <a:endParaRPr lang="zh-CN" altLang="en-US">
              <a:solidFill>
                <a:srgbClr val="FF0000"/>
              </a:solidFill>
            </a:endParaRPr>
          </a:p>
          <a:p>
            <a:r>
              <a:rPr lang="zh-CN" altLang="en-US" sz="3200" b="1"/>
              <a:t>【典例】某物理学理论使人类的认识深入到微观世界，从此人们对微观世界的认识有了革命性的进步。这一物理学理论是（    ）</a:t>
            </a:r>
            <a:endParaRPr lang="zh-CN" altLang="en-US" sz="3200" b="1"/>
          </a:p>
          <a:p>
            <a:r>
              <a:rPr lang="zh-CN" altLang="en-US" sz="3200" b="1"/>
              <a:t>A.经典力学理论   　　 B.量子理论的提出</a:t>
            </a:r>
            <a:endParaRPr lang="zh-CN" altLang="en-US" sz="3200" b="1"/>
          </a:p>
          <a:p>
            <a:r>
              <a:rPr lang="zh-CN" altLang="en-US" sz="3200" b="1"/>
              <a:t>C.光电效应理论    　　D.相对论的提出</a:t>
            </a:r>
            <a:endParaRPr lang="zh-CN" altLang="en-US" sz="3200" b="1"/>
          </a:p>
        </p:txBody>
      </p:sp>
      <p:sp>
        <p:nvSpPr>
          <p:cNvPr id="5" name="椭圆形标注 4"/>
          <p:cNvSpPr/>
          <p:nvPr/>
        </p:nvSpPr>
        <p:spPr>
          <a:xfrm>
            <a:off x="2797810" y="333375"/>
            <a:ext cx="6310630"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en-US" altLang="zh-CN" sz="2000" b="1">
                <a:solidFill>
                  <a:srgbClr val="FF0000"/>
                </a:solidFill>
              </a:rPr>
              <a:t> 14. 【解析】此题易错选D。错选原因是混淆不清量子论与相对论的历史地位。相对论的提出否定了经典力学的绝对时空观，深刻地揭示了时间和空间的本质属性。它也发展了牛顿力学，将其概括在相对论力学之中，推动物理学发展到一个新的高度。19世纪末，物理学的研究一方面深入到物质内部的微观世界，另一方面扩展到整个宇宙，这使得经典物理学赖以建立的绝对时空观受到严峻的挑战，量子论的提出和发展，描绘了崭新的微观粒子世界，使人类对微观世界的基本认识有了革命性的进步，故答案为B。</a:t>
            </a:r>
            <a:endParaRPr lang="en-US" altLang="zh-CN" sz="2000" b="1">
              <a:solidFill>
                <a:srgbClr val="FF0000"/>
              </a:solidFill>
            </a:endParaRPr>
          </a:p>
          <a:p>
            <a:pPr algn="ctr"/>
            <a:r>
              <a:rPr lang="en-US" altLang="zh-CN" sz="2400" b="1">
                <a:solidFill>
                  <a:srgbClr val="FF0000"/>
                </a:solidFill>
              </a:rPr>
              <a:t>【答案】B </a:t>
            </a:r>
            <a:endParaRPr lang="en-US" altLang="zh-CN"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7145" y="34290"/>
            <a:ext cx="9129395" cy="5989955"/>
          </a:xfrm>
        </p:spPr>
        <p:txBody>
          <a:bodyPr/>
          <a:p>
            <a:r>
              <a:rPr lang="zh-CN" altLang="en-US" sz="2400"/>
              <a:t>15. 不能全面理解社会环境对文学艺术发展的影响</a:t>
            </a:r>
            <a:endParaRPr lang="zh-CN" altLang="en-US" sz="2400"/>
          </a:p>
          <a:p>
            <a:r>
              <a:rPr lang="zh-CN" altLang="en-US" sz="2400">
                <a:solidFill>
                  <a:srgbClr val="FF0000"/>
                </a:solidFill>
              </a:rPr>
              <a:t>（1）文学艺术是现实的反映，文学艺术的发展会受到所处时代环境的推动或制约。</a:t>
            </a:r>
            <a:endParaRPr lang="zh-CN" altLang="en-US" sz="2400">
              <a:solidFill>
                <a:srgbClr val="FF0000"/>
              </a:solidFill>
            </a:endParaRPr>
          </a:p>
          <a:p>
            <a:r>
              <a:rPr lang="zh-CN" altLang="en-US" sz="2400">
                <a:solidFill>
                  <a:srgbClr val="FF0000"/>
                </a:solidFill>
              </a:rPr>
              <a:t>（2）一定的文学艺术总是与其所处的时代相适应，只有这样才会引起社会共鸣，才会具有生命力。</a:t>
            </a:r>
            <a:endParaRPr lang="zh-CN" altLang="en-US" sz="2400">
              <a:solidFill>
                <a:srgbClr val="FF0000"/>
              </a:solidFill>
            </a:endParaRPr>
          </a:p>
          <a:p>
            <a:r>
              <a:rPr lang="zh-CN" altLang="en-US" sz="2400">
                <a:solidFill>
                  <a:srgbClr val="FF0000"/>
                </a:solidFill>
              </a:rPr>
              <a:t>（3）近代欧洲文学艺术的发展被深深的打上了资本主义经济的发展、资本主义思想的传播和工业革命的烙印</a:t>
            </a:r>
            <a:r>
              <a:rPr lang="zh-CN" altLang="en-US">
                <a:solidFill>
                  <a:srgbClr val="FF0000"/>
                </a:solidFill>
              </a:rPr>
              <a:t>。</a:t>
            </a:r>
            <a:endParaRPr lang="zh-CN" altLang="en-US">
              <a:solidFill>
                <a:srgbClr val="FF0000"/>
              </a:solidFill>
            </a:endParaRPr>
          </a:p>
          <a:p>
            <a:r>
              <a:rPr lang="zh-CN" altLang="en-US" b="1"/>
              <a:t>【典例】彼得·李伯庚在《欧洲文化史》中说：“莫扎特(1756～1791)的乐曲听众往往只是挤满一个客厅，而贝多芬的交响乐则是为音乐厅的上千听众而创作的。”导致这一变化的原因是（    ）</a:t>
            </a:r>
            <a:endParaRPr lang="zh-CN" altLang="en-US" b="1"/>
          </a:p>
          <a:p>
            <a:r>
              <a:rPr lang="zh-CN" altLang="en-US" b="1"/>
              <a:t>A．共和制度的确立</a:t>
            </a:r>
            <a:endParaRPr lang="zh-CN" altLang="en-US" b="1"/>
          </a:p>
          <a:p>
            <a:r>
              <a:rPr lang="zh-CN" altLang="en-US" b="1"/>
              <a:t>B．封建等级观念被削弱</a:t>
            </a:r>
            <a:endParaRPr lang="zh-CN" altLang="en-US" b="1"/>
          </a:p>
          <a:p>
            <a:r>
              <a:rPr lang="zh-CN" altLang="en-US" b="1"/>
              <a:t>C．普通工人生活水平的提高</a:t>
            </a:r>
            <a:endParaRPr lang="zh-CN" altLang="en-US" b="1"/>
          </a:p>
          <a:p>
            <a:r>
              <a:rPr lang="zh-CN" altLang="en-US" b="1"/>
              <a:t>D．民主平等思想开始传播</a:t>
            </a:r>
            <a:endParaRPr lang="zh-CN" altLang="en-US" b="1"/>
          </a:p>
        </p:txBody>
      </p:sp>
      <p:sp>
        <p:nvSpPr>
          <p:cNvPr id="5" name="椭圆形标注 4"/>
          <p:cNvSpPr/>
          <p:nvPr/>
        </p:nvSpPr>
        <p:spPr>
          <a:xfrm>
            <a:off x="2021205" y="335280"/>
            <a:ext cx="7088505" cy="5855335"/>
          </a:xfrm>
          <a:prstGeom prst="wedgeEllipseCallout">
            <a:avLst>
              <a:gd name="adj1" fmla="val -75595"/>
              <a:gd name="adj2" fmla="val 54435"/>
            </a:avLst>
          </a:prstGeom>
        </p:spPr>
        <p:style>
          <a:lnRef idx="2">
            <a:schemeClr val="dk1"/>
          </a:lnRef>
          <a:fillRef idx="1">
            <a:schemeClr val="lt1"/>
          </a:fillRef>
          <a:effectRef idx="0">
            <a:schemeClr val="dk1"/>
          </a:effectRef>
          <a:fontRef idx="minor">
            <a:schemeClr val="dk1"/>
          </a:fontRef>
        </p:style>
        <p:txBody>
          <a:bodyPr rtlCol="0" anchor="ctr"/>
          <a:p>
            <a:pPr algn="ctr"/>
            <a:r>
              <a:rPr lang="en-US" altLang="zh-CN" sz="2000" b="1">
                <a:solidFill>
                  <a:srgbClr val="FF0000"/>
                </a:solidFill>
              </a:rPr>
              <a:t> 15. 【解析】此题易错选D。错因不能全面理解“社会政治、经济、思想的变化对文学艺术的影响”。民主平等是十八世纪法国启蒙思想家的主张，莫扎特也生活在十八世纪，民主平等思想早已开始传播，因此民主平等思想的传播不是导致以上变化的原因。但民主平等思想的传播对封建等级观念冲击的程度不一样，莫扎特生活的时代封建等级观念尚未形成猛烈冲击，人们的等级观念依旧十分盛行。而到贝多芬时由于工业革命深入展开，资本主义经济进一步发展强大，资产阶级自由、平等思想的进一步传播，封建等级观念被削弱，有更多的人去追求、享受艺术所带来的快乐。莫扎特和贝多芬生活的时代，共和制度在欧洲还没有确立。所以答案选B。</a:t>
            </a:r>
            <a:endParaRPr lang="en-US" altLang="zh-CN" sz="2000" b="1">
              <a:solidFill>
                <a:srgbClr val="FF0000"/>
              </a:solidFill>
            </a:endParaRPr>
          </a:p>
          <a:p>
            <a:pPr algn="ctr"/>
            <a:r>
              <a:rPr lang="en-US" altLang="zh-CN" sz="2000" b="1">
                <a:solidFill>
                  <a:srgbClr val="FF0000"/>
                </a:solidFill>
              </a:rPr>
              <a:t>【答案】B</a:t>
            </a:r>
            <a:endParaRPr lang="en-US" altLang="zh-CN" sz="20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7170" name="标题 7169"/>
          <p:cNvSpPr>
            <a:spLocks noGrp="1"/>
          </p:cNvSpPr>
          <p:nvPr>
            <p:ph type="ctrTitle"/>
          </p:nvPr>
        </p:nvSpPr>
        <p:spPr>
          <a:xfrm>
            <a:off x="685800" y="1617663"/>
            <a:ext cx="7772400" cy="639762"/>
          </a:xfrm>
        </p:spPr>
        <p:txBody>
          <a:bodyPr anchor="ctr">
            <a:spAutoFit/>
          </a:bodyPr>
          <a:p>
            <a:pPr defTabSz="914400">
              <a:buNone/>
            </a:pPr>
            <a:r>
              <a:rPr lang="zh-CN" kern="1200" baseline="0" dirty="0">
                <a:latin typeface="Arial" charset="0"/>
                <a:ea typeface="黑体" pitchFamily="2" charset="-122"/>
              </a:rPr>
              <a:t>The end,thank you!</a:t>
            </a:r>
            <a:endParaRPr lang="zh-CN" kern="1200" baseline="0" dirty="0">
              <a:latin typeface="Arial" charset="0"/>
              <a:ea typeface="黑体" pitchFamily="2" charset="-122"/>
            </a:endParaRPr>
          </a:p>
        </p:txBody>
      </p:sp>
      <p:sp>
        <p:nvSpPr>
          <p:cNvPr id="7171" name="副标题 7170"/>
          <p:cNvSpPr>
            <a:spLocks noGrp="1"/>
          </p:cNvSpPr>
          <p:nvPr>
            <p:ph type="subTitle" idx="1"/>
          </p:nvPr>
        </p:nvSpPr>
        <p:spPr/>
        <p:txBody>
          <a:bodyPr anchor="t">
            <a:spAutoFit/>
          </a:bodyPr>
          <a:p>
            <a:pPr defTabSz="914400">
              <a:buNone/>
            </a:pPr>
            <a:endParaRPr kern="1200" baseline="0">
              <a:latin typeface="Arial" charset="0"/>
              <a:ea typeface="黑体" pitchFamily="2" charset="-122"/>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4098" name="标题 4097"/>
          <p:cNvSpPr>
            <a:spLocks noGrp="1"/>
          </p:cNvSpPr>
          <p:nvPr>
            <p:ph type="ctrTitle"/>
          </p:nvPr>
        </p:nvSpPr>
        <p:spPr>
          <a:xfrm>
            <a:off x="59690" y="750888"/>
            <a:ext cx="8968105" cy="4754880"/>
          </a:xfrm>
        </p:spPr>
        <p:txBody>
          <a:bodyPr wrap="square" anchor="ctr">
            <a:spAutoFit/>
          </a:bodyPr>
          <a:p>
            <a:pPr defTabSz="914400">
              <a:buNone/>
            </a:pPr>
            <a:r>
              <a:rPr lang="en-US" altLang="zh-CN" sz="6600">
                <a:sym typeface="+mn-ea"/>
              </a:rPr>
              <a:t>      </a:t>
            </a:r>
            <a:r>
              <a:rPr lang="zh-CN" altLang="en-US" sz="6600">
                <a:sym typeface="+mn-ea"/>
              </a:rPr>
              <a:t>易混易错点排查的目的：</a:t>
            </a:r>
            <a:r>
              <a:rPr lang="zh-CN" altLang="en-US" sz="8000">
                <a:solidFill>
                  <a:srgbClr val="FF0000"/>
                </a:solidFill>
                <a:sym typeface="+mn-ea"/>
              </a:rPr>
              <a:t>准确掌握以及区分历史概念。</a:t>
            </a:r>
            <a:endParaRPr lang="zh-CN" altLang="en-US" sz="8000">
              <a:solidFill>
                <a:srgbClr val="FF0000"/>
              </a:solidFill>
              <a:sym typeface="+mn-ea"/>
            </a:endParaRPr>
          </a:p>
          <a:p>
            <a:pPr defTabSz="914400">
              <a:buNone/>
            </a:pPr>
            <a:endParaRPr lang="zh-CN" altLang="en-US" sz="8000" kern="1200" baseline="0">
              <a:solidFill>
                <a:srgbClr val="FF0000"/>
              </a:solidFill>
              <a:latin typeface="Arial" charset="0"/>
              <a:ea typeface="黑体" pitchFamily="2" charset="-122"/>
              <a:sym typeface="+mn-ea"/>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6146" name="标题 6145"/>
          <p:cNvSpPr>
            <a:spLocks noGrp="1"/>
          </p:cNvSpPr>
          <p:nvPr>
            <p:ph type="title"/>
          </p:nvPr>
        </p:nvSpPr>
        <p:spPr/>
        <p:txBody>
          <a:bodyPr wrap="square" anchor="ctr">
            <a:spAutoFit/>
          </a:bodyPr>
          <a:p/>
        </p:txBody>
      </p:sp>
      <p:sp>
        <p:nvSpPr>
          <p:cNvPr id="6147" name="文本占位符 6146"/>
          <p:cNvSpPr>
            <a:spLocks noGrp="1"/>
          </p:cNvSpPr>
          <p:nvPr>
            <p:ph type="body" idx="1"/>
          </p:nvPr>
        </p:nvSpPr>
        <p:spPr>
          <a:xfrm>
            <a:off x="94615" y="173990"/>
            <a:ext cx="8877935" cy="6071235"/>
          </a:xfrm>
        </p:spPr>
        <p:txBody>
          <a:bodyPr/>
          <a:p>
            <a:r>
              <a:rPr sz="2400"/>
              <a:t>1．孔孟“民本”思想与现代民主的本质不同</a:t>
            </a:r>
            <a:endParaRPr sz="2400"/>
          </a:p>
          <a:p>
            <a:r>
              <a:rPr sz="2400">
                <a:solidFill>
                  <a:srgbClr val="FF0000"/>
                </a:solidFill>
              </a:rPr>
              <a:t>“民本”思想是孟子哲学中的核心思想，其目的是劝告统治者重视人民，以维护君主专制统治，其实质是以“君”为本，由君为民作主。而现代民主思想的本质则是由民自己作主,即人民主权。自由、民治、法治三者乃是现代民主精神与古代民本思想的根本性差异。</a:t>
            </a:r>
            <a:endParaRPr sz="2400">
              <a:solidFill>
                <a:srgbClr val="FF0000"/>
              </a:solidFill>
            </a:endParaRPr>
          </a:p>
          <a:p>
            <a:r>
              <a:rPr b="1"/>
              <a:t>【典例】中国古代不同时期的儒家学者都对民本思想做过精彩的阐发，形成了一个丰富的理论体系。下列关于民本思想的说法，错误的是（    ）</a:t>
            </a:r>
            <a:endParaRPr b="1"/>
          </a:p>
          <a:p>
            <a:r>
              <a:rPr b="1"/>
              <a:t>A．表现在政治方面就是重民意，表现在经济方面就是重民生</a:t>
            </a:r>
            <a:endParaRPr b="1"/>
          </a:p>
          <a:p>
            <a:r>
              <a:rPr b="1"/>
              <a:t>B．就是现代的民主思想</a:t>
            </a:r>
            <a:endParaRPr b="1"/>
          </a:p>
          <a:p>
            <a:r>
              <a:rPr b="1"/>
              <a:t>C．具有重要的历史价值和现实意义</a:t>
            </a:r>
            <a:endParaRPr b="1"/>
          </a:p>
          <a:p>
            <a:r>
              <a:rPr b="1"/>
              <a:t>D．最终取向是通过规范君主对民的政治行为以实现国家的富强。</a:t>
            </a:r>
            <a:endParaRPr b="1"/>
          </a:p>
        </p:txBody>
      </p:sp>
      <p:sp>
        <p:nvSpPr>
          <p:cNvPr id="3" name="云形标注 2"/>
          <p:cNvSpPr/>
          <p:nvPr/>
        </p:nvSpPr>
        <p:spPr>
          <a:xfrm>
            <a:off x="3349625" y="1772920"/>
            <a:ext cx="5264785" cy="4546600"/>
          </a:xfrm>
          <a:prstGeom prst="cloudCallout">
            <a:avLst>
              <a:gd name="adj1" fmla="val -76985"/>
              <a:gd name="adj2" fmla="val 52093"/>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2800">
              <a:sym typeface="+mn-ea"/>
            </a:endParaRPr>
          </a:p>
          <a:p>
            <a:pPr algn="ctr"/>
            <a:endParaRPr lang="zh-CN" altLang="en-US" sz="2800">
              <a:sym typeface="+mn-ea"/>
            </a:endParaRPr>
          </a:p>
          <a:p>
            <a:pPr algn="ctr"/>
            <a:r>
              <a:rPr lang="zh-CN" altLang="en-US" sz="2800" b="1">
                <a:solidFill>
                  <a:srgbClr val="FF0000"/>
                </a:solidFill>
                <a:sym typeface="+mn-ea"/>
              </a:rPr>
              <a:t>1．【解析】儒家民本思想以维护君权为前提，其关注点是强调君民关系，而不是赋予民众权利而否定君权，因此没有发展到现代意义上的民主阶段。</a:t>
            </a:r>
            <a:endParaRPr lang="zh-CN" altLang="en-US" sz="2800" b="1">
              <a:solidFill>
                <a:srgbClr val="FF0000"/>
              </a:solidFill>
              <a:sym typeface="+mn-ea"/>
            </a:endParaRPr>
          </a:p>
          <a:p>
            <a:pPr algn="ctr"/>
            <a:r>
              <a:rPr lang="zh-CN" altLang="en-US" sz="2800" b="1">
                <a:solidFill>
                  <a:srgbClr val="FF0000"/>
                </a:solidFill>
                <a:sym typeface="+mn-ea"/>
              </a:rPr>
              <a:t>【答案】B</a:t>
            </a:r>
            <a:endParaRPr lang="zh-CN" altLang="en-US" sz="2800" b="1">
              <a:solidFill>
                <a:srgbClr val="FF0000"/>
              </a:solidFill>
              <a:sym typeface="+mn-ea"/>
            </a:endParaRPr>
          </a:p>
          <a:p>
            <a:pPr algn="ctr"/>
            <a:endParaRPr lang="zh-CN" altLang="en-US" sz="2800" b="1">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27635" y="60960"/>
            <a:ext cx="8979535" cy="5962650"/>
          </a:xfrm>
        </p:spPr>
        <p:txBody>
          <a:bodyPr/>
          <a:p>
            <a:r>
              <a:rPr lang="zh-CN" altLang="en-US"/>
              <a:t>2. 将宋明理学看作是与儒学思想不同的思想体系</a:t>
            </a:r>
            <a:endParaRPr lang="zh-CN" altLang="en-US"/>
          </a:p>
          <a:p>
            <a:r>
              <a:rPr lang="zh-CN" altLang="en-US">
                <a:solidFill>
                  <a:srgbClr val="FF0000"/>
                </a:solidFill>
              </a:rPr>
              <a:t>宋明理学是以儒家思想为基础，吸收佛教和道教思想而形成的新儒学，宋明理学的产生标志着中国儒学进入了一个新的阶段。 宋明理学是对传统儒学的继承与发展，二者本质一致，都是以儒家的纲常伦纪来约束社会，遏制人们的自然欲求，维护封建专制统治。</a:t>
            </a:r>
            <a:endParaRPr lang="zh-CN" altLang="en-US">
              <a:solidFill>
                <a:srgbClr val="FF0000"/>
              </a:solidFill>
            </a:endParaRPr>
          </a:p>
          <a:p>
            <a:r>
              <a:rPr lang="zh-CN" altLang="en-US" b="1"/>
              <a:t>【典例】南宋朱熹提出“存天理、灭人欲”的观点，明朝王阳明认为“心外无物”，“心外无理”。两者的共同之处是（   ）</a:t>
            </a:r>
            <a:endParaRPr lang="zh-CN" altLang="en-US" b="1"/>
          </a:p>
          <a:p>
            <a:r>
              <a:rPr lang="zh-CN" altLang="en-US" b="1"/>
              <a:t>①都属于唯心主义           ②都带有民主性的色彩   </a:t>
            </a:r>
            <a:endParaRPr lang="zh-CN" altLang="en-US" b="1"/>
          </a:p>
          <a:p>
            <a:r>
              <a:rPr lang="zh-CN" altLang="en-US" b="1"/>
              <a:t>③都企图维护封建统治秩序  </a:t>
            </a:r>
            <a:endParaRPr lang="zh-CN" altLang="en-US" b="1"/>
          </a:p>
          <a:p>
            <a:r>
              <a:rPr lang="zh-CN" altLang="en-US" b="1"/>
              <a:t> ④都冲击了当时儒学思想的正统地位</a:t>
            </a:r>
            <a:endParaRPr lang="zh-CN" altLang="en-US" b="1"/>
          </a:p>
          <a:p>
            <a:r>
              <a:rPr lang="zh-CN" altLang="en-US" b="1"/>
              <a:t>A．①③④    B．②③④    C．①③    D．②④</a:t>
            </a:r>
            <a:endParaRPr lang="zh-CN" altLang="en-US" b="1"/>
          </a:p>
        </p:txBody>
      </p:sp>
      <p:sp>
        <p:nvSpPr>
          <p:cNvPr id="4" name="云形标注 3"/>
          <p:cNvSpPr/>
          <p:nvPr/>
        </p:nvSpPr>
        <p:spPr>
          <a:xfrm>
            <a:off x="2843530" y="765175"/>
            <a:ext cx="6350000" cy="5339715"/>
          </a:xfrm>
          <a:prstGeom prst="cloudCallout">
            <a:avLst>
              <a:gd name="adj1" fmla="val -76985"/>
              <a:gd name="adj2" fmla="val 52093"/>
            </a:avLst>
          </a:prstGeom>
        </p:spPr>
        <p:style>
          <a:lnRef idx="2">
            <a:schemeClr val="accent6"/>
          </a:lnRef>
          <a:fillRef idx="1">
            <a:schemeClr val="lt1"/>
          </a:fillRef>
          <a:effectRef idx="0">
            <a:schemeClr val="accent6"/>
          </a:effectRef>
          <a:fontRef idx="minor">
            <a:schemeClr val="dk1"/>
          </a:fontRef>
        </p:style>
        <p:txBody>
          <a:bodyPr rtlCol="0" anchor="ctr"/>
          <a:p>
            <a:pPr algn="ctr"/>
            <a:endParaRPr lang="zh-CN" altLang="en-US" sz="2800">
              <a:sym typeface="+mn-ea"/>
            </a:endParaRPr>
          </a:p>
          <a:p>
            <a:pPr algn="ctr"/>
            <a:endParaRPr lang="zh-CN" altLang="en-US" sz="2800">
              <a:sym typeface="+mn-ea"/>
            </a:endParaRPr>
          </a:p>
          <a:p>
            <a:pPr algn="ctr"/>
            <a:r>
              <a:rPr lang="zh-CN" altLang="en-US" sz="2800" b="1">
                <a:solidFill>
                  <a:srgbClr val="FF0000"/>
                </a:solidFill>
                <a:sym typeface="+mn-ea"/>
              </a:rPr>
              <a:t>2. 【解析】本题易错选A。这主要是对理学、心学与儒家思想的关系认识不清造成的，心学实际上就是理学的发展，二者既有相同之处也有不同的表现，但都是儒家思想正统地位在一定时期占主导的反映。</a:t>
            </a:r>
            <a:endParaRPr lang="zh-CN" altLang="en-US" sz="2800" b="1">
              <a:solidFill>
                <a:srgbClr val="FF0000"/>
              </a:solidFill>
              <a:sym typeface="+mn-ea"/>
            </a:endParaRPr>
          </a:p>
          <a:p>
            <a:pPr algn="ctr"/>
            <a:r>
              <a:rPr lang="zh-CN" altLang="en-US" sz="2800" b="1">
                <a:solidFill>
                  <a:srgbClr val="FF0000"/>
                </a:solidFill>
                <a:sym typeface="+mn-ea"/>
              </a:rPr>
              <a:t>【答案】C</a:t>
            </a:r>
            <a:endParaRPr lang="zh-CN" altLang="en-US" sz="2800" b="1">
              <a:solidFill>
                <a:srgbClr val="FF0000"/>
              </a:solidFill>
              <a:sym typeface="+mn-ea"/>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27940" y="29210"/>
            <a:ext cx="9166860" cy="5996305"/>
          </a:xfrm>
        </p:spPr>
        <p:txBody>
          <a:bodyPr/>
          <a:p>
            <a:r>
              <a:rPr lang="zh-CN" altLang="en-US"/>
              <a:t>3. </a:t>
            </a:r>
            <a:r>
              <a:rPr lang="zh-CN" altLang="en-US" sz="2400">
                <a:solidFill>
                  <a:schemeClr val="tx1"/>
                </a:solidFill>
              </a:rPr>
              <a:t>明清之际的早期启蒙思想与西方启蒙思想的不同</a:t>
            </a:r>
            <a:endParaRPr lang="zh-CN" altLang="en-US" sz="2400">
              <a:solidFill>
                <a:schemeClr val="tx1"/>
              </a:solidFill>
            </a:endParaRPr>
          </a:p>
          <a:p>
            <a:r>
              <a:rPr lang="zh-CN" altLang="en-US" sz="2400">
                <a:solidFill>
                  <a:srgbClr val="FF0000"/>
                </a:solidFill>
              </a:rPr>
              <a:t>明清之际的思想家抨击君主专制，具有初步的民主色彩，但没有提出建立新社会制度的主张，也未形成完整的理论体系；欧洲启蒙运动批判封建专制主义、教权主义，为资本主义社会提供了一整套政治构想，并形成了比较完整的理论体系。明清之际中国的批判思想在本质上还未跳出传统儒学的范畴，在根本上有别于西欧的启蒙思想，不属于资产阶级性质的思想；而西欧启蒙运动时，新兴的资产阶级力量日益壮大，因此其思想属于资产阶级政治思想。</a:t>
            </a:r>
            <a:endParaRPr lang="zh-CN" altLang="en-US" sz="2400">
              <a:solidFill>
                <a:srgbClr val="FF0000"/>
              </a:solidFill>
            </a:endParaRPr>
          </a:p>
          <a:p>
            <a:r>
              <a:rPr lang="zh-CN" altLang="en-US" sz="2400" b="1"/>
              <a:t>【典例】张岱年教授认为：“中国在明清时期就出现了早期启蒙思想，欧洲17、18世纪也产生了启蒙思想，但前者是中世纪末期的产物，而后者是近代社会的宣言书。”关于二者的表述，不正确的是(　　)</a:t>
            </a:r>
            <a:endParaRPr lang="zh-CN" altLang="en-US" sz="2400" b="1"/>
          </a:p>
          <a:p>
            <a:r>
              <a:rPr lang="zh-CN" altLang="en-US" sz="2400" b="1"/>
              <a:t>A．明清之际的进步思想包含着对传统儒学的扬弃</a:t>
            </a:r>
            <a:endParaRPr lang="zh-CN" altLang="en-US" sz="2400" b="1"/>
          </a:p>
          <a:p>
            <a:r>
              <a:rPr lang="zh-CN" altLang="en-US" sz="2400" b="1"/>
              <a:t>B．欧洲启蒙思想为早期的资产阶级革命作了思想准备</a:t>
            </a:r>
            <a:endParaRPr lang="zh-CN" altLang="en-US" sz="2400" b="1"/>
          </a:p>
          <a:p>
            <a:r>
              <a:rPr lang="zh-CN" altLang="en-US" sz="2400" b="1"/>
              <a:t>C．二者都提出了对未来社会政治制度的建构</a:t>
            </a:r>
            <a:endParaRPr lang="zh-CN" altLang="en-US" sz="2400" b="1"/>
          </a:p>
          <a:p>
            <a:r>
              <a:rPr lang="zh-CN" altLang="en-US" sz="2400" b="1"/>
              <a:t>D．二者都体现出对君主专制制度的批判</a:t>
            </a:r>
            <a:endParaRPr lang="zh-CN" altLang="en-US" sz="2400" b="1"/>
          </a:p>
        </p:txBody>
      </p:sp>
      <p:sp>
        <p:nvSpPr>
          <p:cNvPr id="4" name="椭圆形标注 3"/>
          <p:cNvSpPr/>
          <p:nvPr/>
        </p:nvSpPr>
        <p:spPr>
          <a:xfrm>
            <a:off x="2834005" y="970280"/>
            <a:ext cx="6212205" cy="4303395"/>
          </a:xfrm>
          <a:prstGeom prst="wedgeEllipseCallout">
            <a:avLst>
              <a:gd name="adj1" fmla="val -78171"/>
              <a:gd name="adj2" fmla="val 70177"/>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3200" b="1">
                <a:solidFill>
                  <a:srgbClr val="FF0000"/>
                </a:solidFill>
              </a:rPr>
              <a:t>3. 【解析】明清时期的早期启蒙思想只是对君主专制提出了批判，但由于时代和阶级的局限，没有提出对未来社会的构想，C项只符合后者。</a:t>
            </a:r>
            <a:endParaRPr lang="zh-CN" altLang="en-US" sz="3200" b="1">
              <a:solidFill>
                <a:srgbClr val="FF0000"/>
              </a:solidFill>
            </a:endParaRPr>
          </a:p>
          <a:p>
            <a:pPr algn="ctr"/>
            <a:r>
              <a:rPr lang="zh-CN" altLang="en-US" sz="3200" b="1">
                <a:solidFill>
                  <a:srgbClr val="FF0000"/>
                </a:solidFill>
              </a:rPr>
              <a:t>【答案】C</a:t>
            </a:r>
            <a:endParaRPr lang="zh-CN" altLang="en-US" sz="32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55245" y="131445"/>
            <a:ext cx="9216390" cy="5891530"/>
          </a:xfrm>
        </p:spPr>
        <p:txBody>
          <a:bodyPr/>
          <a:p>
            <a:r>
              <a:rPr lang="zh-CN" altLang="en-US"/>
              <a:t>4. 对明清小说反映的时代特点理解不透彻</a:t>
            </a:r>
            <a:endParaRPr lang="zh-CN" altLang="en-US"/>
          </a:p>
          <a:p>
            <a:r>
              <a:rPr lang="zh-CN" altLang="en-US" sz="2400">
                <a:solidFill>
                  <a:srgbClr val="FF0000"/>
                </a:solidFill>
              </a:rPr>
              <a:t>明清小说对现实提出了深刻的批判，其文学特色这与其所处的社会环境分不开。政治上君主专制进一步强化，达到了顶峰。在思想领域，宋明理学占统治地位，禁锢了人们的思想。封建经济高度繁荣在经济领域出现了新的经济因素即资本主义萌芽，封建制度开始走向衰落。社会上弥漫着拜金逐利的风气，传统的轻商观念开始淡化。明清社会繁荣的背后也蕴藏着深刻危机，政治黑暗、官场腐败，各种社会矛盾逐渐加深，一些文人对现实社会日益不满，写出了一批批判现实的力作。这一时期的小说达到了高度繁荣，体现出对封建制度的批判和叛逆特色。</a:t>
            </a:r>
            <a:endParaRPr lang="zh-CN" altLang="en-US" sz="2400">
              <a:solidFill>
                <a:srgbClr val="FF0000"/>
              </a:solidFill>
            </a:endParaRPr>
          </a:p>
          <a:p>
            <a:r>
              <a:rPr lang="zh-CN" altLang="en-US" sz="3200" b="1"/>
              <a:t>【典例】明清时期的小说体现了怎样的时代特色</a:t>
            </a:r>
            <a:endParaRPr lang="zh-CN" altLang="en-US" sz="3200" b="1"/>
          </a:p>
          <a:p>
            <a:r>
              <a:rPr lang="zh-CN" altLang="en-US" sz="3200" b="1"/>
              <a:t>A．反对骈体、提倡散体       </a:t>
            </a:r>
            <a:endParaRPr lang="zh-CN" altLang="en-US" sz="3200" b="1"/>
          </a:p>
          <a:p>
            <a:r>
              <a:rPr lang="zh-CN" altLang="en-US" sz="3200" b="1"/>
              <a:t>B．继承了元杂剧的传统</a:t>
            </a:r>
            <a:endParaRPr lang="zh-CN" altLang="en-US" sz="3200" b="1"/>
          </a:p>
          <a:p>
            <a:r>
              <a:rPr lang="zh-CN" altLang="en-US" sz="3200" b="1"/>
              <a:t>C．反映了封建制度的没落  </a:t>
            </a:r>
            <a:endParaRPr lang="zh-CN" altLang="en-US" sz="3200" b="1"/>
          </a:p>
          <a:p>
            <a:r>
              <a:rPr lang="zh-CN" altLang="en-US" sz="3200" b="1"/>
              <a:t> D．体现了商品经济的繁荣</a:t>
            </a:r>
            <a:endParaRPr lang="zh-CN" altLang="en-US" sz="3200" b="1"/>
          </a:p>
        </p:txBody>
      </p:sp>
      <p:sp>
        <p:nvSpPr>
          <p:cNvPr id="4" name="椭圆形标注 3"/>
          <p:cNvSpPr/>
          <p:nvPr/>
        </p:nvSpPr>
        <p:spPr>
          <a:xfrm>
            <a:off x="1691640" y="405130"/>
            <a:ext cx="7058660" cy="5855335"/>
          </a:xfrm>
          <a:prstGeom prst="wedgeEllipseCallout">
            <a:avLst>
              <a:gd name="adj1" fmla="val -66849"/>
              <a:gd name="adj2" fmla="val 48666"/>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400" b="1">
                <a:solidFill>
                  <a:srgbClr val="FF0000"/>
                </a:solidFill>
              </a:rPr>
              <a:t>4. 【解析】此题易错选D。错因是对明清小说产生的时代背景认识不确切。在我国封建社会时期，自给自足的自然经济一直占统治地位，直到鸦片战争后，自给自足的自然经济才开始解体。明清时期和前代相比商品经济有了长足进展，但是也仅仅是局限在一定的区域、一定的领域内，繁荣是谈不上的，只能说是封建经济的繁荣。但是明清时期出现了资本主义的萌芽，同样说明了封建制度的衰落，故C项最全面。</a:t>
            </a:r>
            <a:endParaRPr lang="zh-CN" altLang="en-US" sz="2400" b="1">
              <a:solidFill>
                <a:srgbClr val="FF0000"/>
              </a:solidFill>
            </a:endParaRPr>
          </a:p>
          <a:p>
            <a:pPr algn="ctr"/>
            <a:r>
              <a:rPr lang="zh-CN" altLang="en-US" sz="2400" b="1">
                <a:solidFill>
                  <a:srgbClr val="FF0000"/>
                </a:solidFill>
              </a:rPr>
              <a:t>【答案】C</a:t>
            </a:r>
            <a:endParaRPr lang="zh-CN" altLang="en-U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25730" y="22225"/>
            <a:ext cx="9247505" cy="6000750"/>
          </a:xfrm>
        </p:spPr>
        <p:txBody>
          <a:bodyPr/>
          <a:p>
            <a:r>
              <a:rPr lang="zh-CN" altLang="en-US"/>
              <a:t>5. 对中国传统科技与西方近代科技的区别理解认识不清</a:t>
            </a:r>
            <a:endParaRPr lang="zh-CN" altLang="en-US"/>
          </a:p>
          <a:p>
            <a:r>
              <a:rPr lang="zh-CN" altLang="en-US">
                <a:solidFill>
                  <a:srgbClr val="FF0000"/>
                </a:solidFill>
              </a:rPr>
              <a:t>传统科技与近代科技的本质区别主要在研究内容和方法上。中国的传统科技重经验，近代科技重实验；传统科技重综合，近代科技重分析；传统科技重实用，近代自然科学重理论。</a:t>
            </a:r>
            <a:endParaRPr lang="zh-CN" altLang="en-US">
              <a:solidFill>
                <a:srgbClr val="FF0000"/>
              </a:solidFill>
            </a:endParaRPr>
          </a:p>
          <a:p>
            <a:r>
              <a:rPr lang="zh-CN" altLang="en-US" b="1"/>
              <a:t>【典例】王祯在《农书·农器图谱》中详细记载了冶金“水排”、水转大纺车、木活字和“转轮排字盘”等重大发明，明代徐光启编写的《农政全书》既注意吸收当时最新实践成果又积极开展农业科技实验。这些现象反映了中国古代科学思想的主要特点是（  ）</a:t>
            </a:r>
            <a:endParaRPr lang="zh-CN" altLang="en-US" b="1"/>
          </a:p>
          <a:p>
            <a:r>
              <a:rPr lang="zh-CN" altLang="en-US" b="1"/>
              <a:t>A．极为强调实用科学技术            </a:t>
            </a:r>
            <a:endParaRPr lang="zh-CN" altLang="en-US" b="1"/>
          </a:p>
          <a:p>
            <a:r>
              <a:rPr lang="zh-CN" altLang="en-US" b="1"/>
              <a:t>B．注重社会科学理论研究</a:t>
            </a:r>
            <a:endParaRPr lang="zh-CN" altLang="en-US" b="1"/>
          </a:p>
          <a:p>
            <a:r>
              <a:rPr lang="zh-CN" altLang="en-US" b="1"/>
              <a:t>C．重视理论的概括和抽象            </a:t>
            </a:r>
            <a:endParaRPr lang="zh-CN" altLang="en-US" b="1"/>
          </a:p>
          <a:p>
            <a:r>
              <a:rPr lang="zh-CN" altLang="en-US" b="1"/>
              <a:t>D．倡导人与自然和谐发展</a:t>
            </a:r>
            <a:endParaRPr lang="zh-CN" altLang="en-US" b="1"/>
          </a:p>
        </p:txBody>
      </p:sp>
      <p:sp>
        <p:nvSpPr>
          <p:cNvPr id="4" name="椭圆形标注 3"/>
          <p:cNvSpPr/>
          <p:nvPr/>
        </p:nvSpPr>
        <p:spPr>
          <a:xfrm>
            <a:off x="2423160" y="405765"/>
            <a:ext cx="6327775" cy="5855335"/>
          </a:xfrm>
          <a:prstGeom prst="wedgeEllipseCallout">
            <a:avLst>
              <a:gd name="adj1" fmla="val -66849"/>
              <a:gd name="adj2" fmla="val 48666"/>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400" b="1">
                <a:solidFill>
                  <a:srgbClr val="FF0000"/>
                </a:solidFill>
              </a:rPr>
              <a:t>5. 【解析】本题易错选B、C。这主要是对中国传统科技和近代西方科技的特点理解不到位有关。抓住题干中的的“水排、大纺车、木活字转轮排紫盘”以及徐光启“吸收最新实践”可知，中国古代的科技发明是对实践经验的总结的结果，因而排除B、C，同时又可以判断出中国古代科技注重实用科学技术的发明创造。</a:t>
            </a:r>
            <a:endParaRPr lang="zh-CN" altLang="en-US" sz="2400" b="1">
              <a:solidFill>
                <a:srgbClr val="FF0000"/>
              </a:solidFill>
            </a:endParaRPr>
          </a:p>
          <a:p>
            <a:pPr algn="ctr"/>
            <a:r>
              <a:rPr lang="zh-CN" altLang="en-US" sz="2400" b="1">
                <a:solidFill>
                  <a:srgbClr val="FF0000"/>
                </a:solidFill>
              </a:rPr>
              <a:t>【答案】A</a:t>
            </a:r>
            <a:endParaRPr lang="zh-CN" altLang="en-US" sz="24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amond(in)">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bldLvl="0" animBg="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65405" y="37465"/>
            <a:ext cx="9215120" cy="6287770"/>
          </a:xfrm>
        </p:spPr>
        <p:txBody>
          <a:bodyPr/>
          <a:p>
            <a:r>
              <a:rPr lang="zh-CN" altLang="en-US" sz="2400"/>
              <a:t>6. 误以为顽固派、洋务派与维新派对待清王朝统治的态度不同</a:t>
            </a:r>
            <a:endParaRPr lang="zh-CN" altLang="en-US" sz="2400"/>
          </a:p>
          <a:p>
            <a:r>
              <a:rPr lang="zh-CN" altLang="en-US" sz="2400">
                <a:solidFill>
                  <a:srgbClr val="FF0000"/>
                </a:solidFill>
              </a:rPr>
              <a:t>顽固派与洋务派同属于封建地主阶级，对封建统治和封建伦理纲常的态度是一致的，但洋务派主张“中体西用”，学习西方先进科技，顽固派则盲目排外，二者只是维护统治的手段不同。维新派属于资产阶级派别，主张挽救民族危机，实行君主立宪，发展资本主义，但维新派一直以维护清王朝的统治为己任。故顽固派、洋务派、维新派对待清王朝统治的态度是一致的。</a:t>
            </a:r>
            <a:endParaRPr lang="zh-CN" altLang="en-US" sz="2400">
              <a:solidFill>
                <a:srgbClr val="FF0000"/>
              </a:solidFill>
            </a:endParaRPr>
          </a:p>
          <a:p>
            <a:r>
              <a:rPr lang="zh-CN" altLang="en-US" sz="3200" b="1"/>
              <a:t>【典例】从下列图1与图2历史人物获取的历史信息，正确是（   ）</a:t>
            </a:r>
            <a:endParaRPr lang="zh-CN" altLang="en-US" sz="3200" b="1"/>
          </a:p>
          <a:p>
            <a:r>
              <a:rPr lang="zh-CN" altLang="en-US" sz="3200" b="1"/>
              <a:t> A.都把挽救民族危机作为首要任务         </a:t>
            </a:r>
            <a:endParaRPr lang="zh-CN" altLang="en-US" sz="3200" b="1"/>
          </a:p>
          <a:p>
            <a:r>
              <a:rPr lang="zh-CN" altLang="en-US" sz="3200" b="1"/>
              <a:t> B.都主张发展民族资本主义</a:t>
            </a:r>
            <a:endParaRPr lang="zh-CN" altLang="en-US" sz="3200" b="1"/>
          </a:p>
          <a:p>
            <a:r>
              <a:rPr lang="zh-CN" altLang="en-US" sz="3200" b="1"/>
              <a:t>C.都主张革新封建政治制度            </a:t>
            </a:r>
            <a:endParaRPr lang="zh-CN" altLang="en-US" sz="3200" b="1"/>
          </a:p>
          <a:p>
            <a:r>
              <a:rPr lang="zh-CN" altLang="en-US" sz="3200" b="1"/>
              <a:t> D.都主张维护清王朝的统治</a:t>
            </a:r>
            <a:r>
              <a:rPr lang="zh-CN" altLang="en-US" b="1"/>
              <a:t> </a:t>
            </a:r>
            <a:r>
              <a:rPr lang="zh-CN" altLang="en-US" b="1">
                <a:sym typeface="+mn-ea"/>
              </a:rPr>
              <a:t>  </a:t>
            </a:r>
            <a:r>
              <a:rPr lang="zh-CN" altLang="en-US">
                <a:sym typeface="+mn-ea"/>
              </a:rPr>
              <a:t>  </a:t>
            </a:r>
            <a:r>
              <a:rPr lang="zh-CN" altLang="en-US" sz="2400">
                <a:sym typeface="+mn-ea"/>
              </a:rPr>
              <a:t>图1 李鸿章   图2康有为</a:t>
            </a:r>
            <a:endParaRPr lang="zh-CN" altLang="en-US" sz="2400"/>
          </a:p>
          <a:p>
            <a:endParaRPr lang="zh-CN" altLang="en-US" sz="2400"/>
          </a:p>
        </p:txBody>
      </p:sp>
      <p:grpSp>
        <p:nvGrpSpPr>
          <p:cNvPr id="1073742853" name="组合 185"/>
          <p:cNvGrpSpPr/>
          <p:nvPr/>
        </p:nvGrpSpPr>
        <p:grpSpPr>
          <a:xfrm>
            <a:off x="6012180" y="4365625"/>
            <a:ext cx="2420620" cy="1287780"/>
            <a:chOff x="2052" y="3000"/>
            <a:chExt cx="3812" cy="2028"/>
          </a:xfrm>
        </p:grpSpPr>
        <p:pic>
          <p:nvPicPr>
            <p:cNvPr id="1073742854" name="Picture 4" descr="u=3538279773,2279590715&amp;fm=0&amp;gp=36"/>
            <p:cNvPicPr>
              <a:picLocks noChangeAspect="1"/>
            </p:cNvPicPr>
            <p:nvPr/>
          </p:nvPicPr>
          <p:blipFill>
            <a:blip r:embed="rId1"/>
            <a:stretch>
              <a:fillRect/>
            </a:stretch>
          </p:blipFill>
          <p:spPr>
            <a:xfrm>
              <a:off x="2052" y="3000"/>
              <a:ext cx="1706" cy="2028"/>
            </a:xfrm>
            <a:prstGeom prst="rect">
              <a:avLst/>
            </a:prstGeom>
            <a:noFill/>
            <a:ln w="9525">
              <a:noFill/>
              <a:miter/>
            </a:ln>
          </p:spPr>
        </p:pic>
        <p:pic>
          <p:nvPicPr>
            <p:cNvPr id="1073742855" name="Picture 5" descr="u=2806587936,2661485659&amp;fm=0&amp;gp=40"/>
            <p:cNvPicPr>
              <a:picLocks noChangeAspect="1"/>
            </p:cNvPicPr>
            <p:nvPr/>
          </p:nvPicPr>
          <p:blipFill>
            <a:blip r:embed="rId2"/>
            <a:stretch>
              <a:fillRect/>
            </a:stretch>
          </p:blipFill>
          <p:spPr>
            <a:xfrm>
              <a:off x="4212" y="3000"/>
              <a:ext cx="1652" cy="2028"/>
            </a:xfrm>
            <a:prstGeom prst="rect">
              <a:avLst/>
            </a:prstGeom>
            <a:noFill/>
            <a:ln w="9525">
              <a:noFill/>
              <a:miter/>
            </a:ln>
          </p:spPr>
        </p:pic>
      </p:grpSp>
      <p:sp>
        <p:nvSpPr>
          <p:cNvPr id="5" name="椭圆形标注 4"/>
          <p:cNvSpPr/>
          <p:nvPr/>
        </p:nvSpPr>
        <p:spPr>
          <a:xfrm>
            <a:off x="2423160" y="406400"/>
            <a:ext cx="6463030" cy="5855335"/>
          </a:xfrm>
          <a:prstGeom prst="wedgeEllipseCallout">
            <a:avLst>
              <a:gd name="adj1" fmla="val -66849"/>
              <a:gd name="adj2" fmla="val 48666"/>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000" b="1">
                <a:solidFill>
                  <a:srgbClr val="FF0000"/>
                </a:solidFill>
              </a:rPr>
              <a:t>6. 【解析】本题易错选A。这主要是由于对洋务派和维新派的思想主张及其分析比较理解不全面有关。据图1、图2判断分别为洋务派、维新派的代表人物，回忆洋务派和维新派的主张，进行比较分析。洋务派在内忧外患的情况下进行的富国强兵的改革，在不变革封建制度的前提下学习西方先进科技，以挽救封建统治危机为首要任务，故A、C说法不正确。维新派不仅主张学习西方的科技，而且还主张变革封建政治制度，发展资本主义，故排除B。但维新派主张实行君主立宪，实行自上而下的改良运动，并不推翻清王朝的统治，故D符合。</a:t>
            </a:r>
            <a:endParaRPr lang="zh-CN" altLang="en-US" sz="2000" b="1">
              <a:solidFill>
                <a:srgbClr val="FF0000"/>
              </a:solidFill>
            </a:endParaRPr>
          </a:p>
          <a:p>
            <a:pPr algn="ctr"/>
            <a:r>
              <a:rPr lang="zh-CN" altLang="en-US" sz="2000" b="1">
                <a:solidFill>
                  <a:srgbClr val="FF0000"/>
                </a:solidFill>
              </a:rPr>
              <a:t>【答案】D</a:t>
            </a:r>
            <a:endParaRPr lang="zh-CN" altLang="en-US" sz="20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标题 1"/>
          <p:cNvSpPr>
            <a:spLocks noGrp="1"/>
          </p:cNvSpPr>
          <p:nvPr>
            <p:ph type="title"/>
          </p:nvPr>
        </p:nvSpPr>
        <p:spPr/>
        <p:txBody>
          <a:bodyPr/>
          <a:p>
            <a:endParaRPr lang="zh-CN" altLang="en-US"/>
          </a:p>
        </p:txBody>
      </p:sp>
      <p:sp>
        <p:nvSpPr>
          <p:cNvPr id="3" name="内容占位符 2"/>
          <p:cNvSpPr>
            <a:spLocks noGrp="1"/>
          </p:cNvSpPr>
          <p:nvPr>
            <p:ph idx="1"/>
          </p:nvPr>
        </p:nvSpPr>
        <p:spPr>
          <a:xfrm>
            <a:off x="-12700" y="3175"/>
            <a:ext cx="9185910" cy="6019800"/>
          </a:xfrm>
        </p:spPr>
        <p:txBody>
          <a:bodyPr/>
          <a:p>
            <a:r>
              <a:rPr lang="zh-CN" altLang="en-US"/>
              <a:t>7. 对康有为尊孔和新文化运动中批孔的本质目的认识不确切</a:t>
            </a:r>
            <a:endParaRPr lang="zh-CN" altLang="en-US"/>
          </a:p>
          <a:p>
            <a:r>
              <a:rPr lang="zh-CN" altLang="en-US" sz="2400">
                <a:solidFill>
                  <a:srgbClr val="FF0000"/>
                </a:solidFill>
              </a:rPr>
              <a:t>康有为在宣传维新思想市，把西方资本主义的政治学说同中国传统的儒家思想相结合，目的是利用孔子的权威来论证资产阶级维新变法的合理性，为维新变法思想创造历史根据；新文化运动的代表人士则把批判的矛头指向以孔子为首的儒家传统道德，大力宣传民主和科学，动摇了封建思想的正统地位为新文化运动的发展扫清了思想上、道德上的障碍。但两次运动中的尊孔和倒孔本质目的是一致的，都是为了宣传资产阶级思想文化和发展资本主义。</a:t>
            </a:r>
            <a:endParaRPr lang="zh-CN" altLang="en-US" sz="2400">
              <a:solidFill>
                <a:srgbClr val="FF0000"/>
              </a:solidFill>
            </a:endParaRPr>
          </a:p>
          <a:p>
            <a:r>
              <a:rPr lang="zh-CN" altLang="en-US" b="1"/>
              <a:t>【典例】有学者认为,文艺复兴的倡导者和19世纪末中国维新思想宣传者的手段都很高明。两者“高明”之处在于（    ）   </a:t>
            </a:r>
            <a:endParaRPr lang="zh-CN" altLang="en-US" b="1"/>
          </a:p>
          <a:p>
            <a:r>
              <a:rPr lang="zh-CN" altLang="en-US" b="1"/>
              <a:t>A.利用宗教反对封建思想    B.通过著书立说表达思想</a:t>
            </a:r>
            <a:endParaRPr lang="zh-CN" altLang="en-US" b="1"/>
          </a:p>
          <a:p>
            <a:r>
              <a:rPr lang="zh-CN" altLang="en-US" b="1"/>
              <a:t>C.组织团体宣传新思想        D.借助传统文化宣传新思想</a:t>
            </a:r>
            <a:endParaRPr lang="zh-CN" altLang="en-US" b="1"/>
          </a:p>
        </p:txBody>
      </p:sp>
      <p:sp>
        <p:nvSpPr>
          <p:cNvPr id="5" name="椭圆形标注 4"/>
          <p:cNvSpPr/>
          <p:nvPr/>
        </p:nvSpPr>
        <p:spPr>
          <a:xfrm>
            <a:off x="2987675" y="476885"/>
            <a:ext cx="5894070" cy="5855335"/>
          </a:xfrm>
          <a:prstGeom prst="wedgeEllipseCallout">
            <a:avLst>
              <a:gd name="adj1" fmla="val -85703"/>
              <a:gd name="adj2" fmla="val 44870"/>
            </a:avLst>
          </a:prstGeom>
        </p:spPr>
        <p:style>
          <a:lnRef idx="2">
            <a:schemeClr val="dk1"/>
          </a:lnRef>
          <a:fillRef idx="1">
            <a:schemeClr val="lt1"/>
          </a:fillRef>
          <a:effectRef idx="0">
            <a:schemeClr val="dk1"/>
          </a:effectRef>
          <a:fontRef idx="minor">
            <a:schemeClr val="dk1"/>
          </a:fontRef>
        </p:style>
        <p:txBody>
          <a:bodyPr rtlCol="0" anchor="ctr"/>
          <a:p>
            <a:pPr algn="ctr"/>
            <a:r>
              <a:rPr lang="zh-CN" altLang="en-US" sz="2800" b="1">
                <a:solidFill>
                  <a:srgbClr val="FF0000"/>
                </a:solidFill>
              </a:rPr>
              <a:t>7. 【解析】本题要注意文艺复兴和维新变法时思想宣传的共同点。文艺复兴是借助复兴希腊罗马文化为名宣传资产阶级新文化，而康有为则是借儒学的外衣来宣传维新变法思想。所以两者的共同点都是借助传统文化来宣传新思想。</a:t>
            </a:r>
            <a:endParaRPr lang="zh-CN" altLang="en-US" sz="2800" b="1">
              <a:solidFill>
                <a:srgbClr val="FF0000"/>
              </a:solidFill>
            </a:endParaRPr>
          </a:p>
          <a:p>
            <a:pPr algn="ctr"/>
            <a:r>
              <a:rPr lang="zh-CN" altLang="en-US" sz="2800" b="1">
                <a:solidFill>
                  <a:srgbClr val="FF0000"/>
                </a:solidFill>
              </a:rPr>
              <a:t>【答案】D</a:t>
            </a:r>
            <a:endParaRPr lang="zh-CN" altLang="en-US" sz="2800" b="1">
              <a:solidFill>
                <a:srgbClr val="FF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8"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diamond(in)">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bldLvl="0" animBg="1"/>
    </p:bldLst>
  </p:timing>
</p:sld>
</file>

<file path=ppt/theme/theme1.xml><?xml version="1.0" encoding="utf-8"?>
<a:theme xmlns:a="http://schemas.openxmlformats.org/drawingml/2006/main" name="默认设计模板">
  <a:themeElements>
    <a:clrScheme name="">
      <a:dk1>
        <a:srgbClr val="000000"/>
      </a:dk1>
      <a:lt1>
        <a:srgbClr val="FFFFFF"/>
      </a:lt1>
      <a:dk2>
        <a:srgbClr val="000000"/>
      </a:dk2>
      <a:lt2>
        <a:srgbClr val="808080"/>
      </a:lt2>
      <a:accent1>
        <a:srgbClr val="5B8CC1"/>
      </a:accent1>
      <a:accent2>
        <a:srgbClr val="333399"/>
      </a:accent2>
      <a:accent3>
        <a:srgbClr val="FFFFFF"/>
      </a:accent3>
      <a:accent4>
        <a:srgbClr val="000000"/>
      </a:accent4>
      <a:accent5>
        <a:srgbClr val="B6C5DC"/>
      </a:accent5>
      <a:accent6>
        <a:srgbClr val="2D2D89"/>
      </a:accent6>
      <a:hlink>
        <a:srgbClr val="002850"/>
      </a:hlink>
      <a:folHlink>
        <a:srgbClr val="66B2FE"/>
      </a:folHlink>
    </a:clrScheme>
    <a:fontScheme name="">
      <a:majorFont>
        <a:latin typeface="Arial"/>
        <a:ea typeface="宋体"/>
        <a:cs typeface=""/>
      </a:majorFont>
      <a:minorFont>
        <a:latin typeface="Arial"/>
        <a:ea typeface="宋体"/>
        <a:cs typeface=""/>
      </a:minorFont>
    </a:fontScheme>
    <a:fmtScheme name="Office 2007-2010">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atMod val="350000"/>
                <a:shade val="99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9EDEE"/>
        </a:accent5>
        <a:accent6>
          <a:srgbClr val="2D2D89"/>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4"/>
        </a:accent5>
        <a:accent6>
          <a:srgbClr val="E5895B"/>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7B7E5"/>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
        <a:dk1>
          <a:srgbClr val="000000"/>
        </a:dk1>
        <a:lt1>
          <a:srgbClr val="DEF6F1"/>
        </a:lt1>
        <a:dk2>
          <a:srgbClr val="000000"/>
        </a:dk2>
        <a:lt2>
          <a:srgbClr val="969696"/>
        </a:lt2>
        <a:accent1>
          <a:srgbClr val="FFFFFF"/>
        </a:accent1>
        <a:accent2>
          <a:srgbClr val="8DC6FF"/>
        </a:accent2>
        <a:accent3>
          <a:srgbClr val="EBFAF7"/>
        </a:accent3>
        <a:accent4>
          <a:srgbClr val="000000"/>
        </a:accent4>
        <a:accent5>
          <a:srgbClr val="FFFFFF"/>
        </a:accent5>
        <a:accent6>
          <a:srgbClr val="7EB1E5"/>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7B7"/>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
        <a:dk1>
          <a:srgbClr val="FFFFFF"/>
        </a:dk1>
        <a:lt1>
          <a:srgbClr val="008080"/>
        </a:lt1>
        <a:dk2>
          <a:srgbClr val="FFFF99"/>
        </a:dk2>
        <a:lt2>
          <a:srgbClr val="005A58"/>
        </a:lt2>
        <a:accent1>
          <a:srgbClr val="006462"/>
        </a:accent1>
        <a:accent2>
          <a:srgbClr val="6D6FC7"/>
        </a:accent2>
        <a:accent3>
          <a:srgbClr val="AAC1C1"/>
        </a:accent3>
        <a:accent4>
          <a:srgbClr val="DCDCDC"/>
        </a:accent4>
        <a:accent5>
          <a:srgbClr val="AAB8B8"/>
        </a:accent5>
        <a:accent6>
          <a:srgbClr val="6163B2"/>
        </a:accent6>
        <a:hlink>
          <a:srgbClr val="00FFFF"/>
        </a:hlink>
        <a:folHlink>
          <a:srgbClr val="00FF00"/>
        </a:folHlink>
      </a:clrScheme>
      <a:clrMap bg1="lt1" tx1="dk1" bg2="lt2" tx2="dk2" accent1="accent1" accent2="accent2" accent3="accent3" accent4="accent4" accent5="accent5" accent6="accent6" hlink="hlink" folHlink="folHlink"/>
    </a:extraClrScheme>
    <a:extraClrScheme>
      <a:clrScheme name="">
        <a:dk1>
          <a:srgbClr val="FFFFFF"/>
        </a:dk1>
        <a:lt1>
          <a:srgbClr val="800000"/>
        </a:lt1>
        <a:dk2>
          <a:srgbClr val="DFD293"/>
        </a:dk2>
        <a:lt2>
          <a:srgbClr val="5C1F00"/>
        </a:lt2>
        <a:accent1>
          <a:srgbClr val="CC3300"/>
        </a:accent1>
        <a:accent2>
          <a:srgbClr val="BE7960"/>
        </a:accent2>
        <a:accent3>
          <a:srgbClr val="C1AAAA"/>
        </a:accent3>
        <a:accent4>
          <a:srgbClr val="DCDCDC"/>
        </a:accent4>
        <a:accent5>
          <a:srgbClr val="E2ADAA"/>
        </a:accent5>
        <a:accent6>
          <a:srgbClr val="AA6C55"/>
        </a:accent6>
        <a:hlink>
          <a:srgbClr val="FFFF99"/>
        </a:hlink>
        <a:folHlink>
          <a:srgbClr val="D3A219"/>
        </a:folHlink>
      </a:clrScheme>
      <a:clrMap bg1="lt1" tx1="dk1" bg2="lt2" tx2="dk2" accent1="accent1" accent2="accent2" accent3="accent3" accent4="accent4" accent5="accent5" accent6="accent6" hlink="hlink" folHlink="folHlink"/>
    </a:extraClrScheme>
    <a:extraClrScheme>
      <a:clrScheme name="">
        <a:dk1>
          <a:srgbClr val="FFFFFF"/>
        </a:dk1>
        <a:lt1>
          <a:srgbClr val="000099"/>
        </a:lt1>
        <a:dk2>
          <a:srgbClr val="CCFFFF"/>
        </a:dk2>
        <a:lt2>
          <a:srgbClr val="003366"/>
        </a:lt2>
        <a:accent1>
          <a:srgbClr val="3366CC"/>
        </a:accent1>
        <a:accent2>
          <a:srgbClr val="00B000"/>
        </a:accent2>
        <a:accent3>
          <a:srgbClr val="AAAACA"/>
        </a:accent3>
        <a:accent4>
          <a:srgbClr val="DCDCDC"/>
        </a:accent4>
        <a:accent5>
          <a:srgbClr val="ADB9E2"/>
        </a:accent5>
        <a:accent6>
          <a:srgbClr val="009D00"/>
        </a:accent6>
        <a:hlink>
          <a:srgbClr val="66CCFF"/>
        </a:hlink>
        <a:folHlink>
          <a:srgbClr val="FFE701"/>
        </a:folHlink>
      </a:clrScheme>
      <a:clrMap bg1="lt1" tx1="dk1" bg2="lt2" tx2="dk2" accent1="accent1" accent2="accent2" accent3="accent3" accent4="accent4" accent5="accent5" accent6="accent6" hlink="hlink" folHlink="folHlink"/>
    </a:extraClrScheme>
    <a:extraClrScheme>
      <a:clrScheme name="">
        <a:dk1>
          <a:srgbClr val="FFFFFF"/>
        </a:dk1>
        <a:lt1>
          <a:srgbClr val="000000"/>
        </a:lt1>
        <a:dk2>
          <a:srgbClr val="E3EBF1"/>
        </a:dk2>
        <a:lt2>
          <a:srgbClr val="336699"/>
        </a:lt2>
        <a:accent1>
          <a:srgbClr val="003399"/>
        </a:accent1>
        <a:accent2>
          <a:srgbClr val="468A4B"/>
        </a:accent2>
        <a:accent3>
          <a:srgbClr val="AAAAAA"/>
        </a:accent3>
        <a:accent4>
          <a:srgbClr val="DCDCDC"/>
        </a:accent4>
        <a:accent5>
          <a:srgbClr val="AAADCA"/>
        </a:accent5>
        <a:accent6>
          <a:srgbClr val="3E7B43"/>
        </a:accent6>
        <a:hlink>
          <a:srgbClr val="66CCFF"/>
        </a:hlink>
        <a:folHlink>
          <a:srgbClr val="F0E500"/>
        </a:folHlink>
      </a:clrScheme>
      <a:clrMap bg1="lt1" tx1="dk1" bg2="lt2" tx2="dk2" accent1="accent1" accent2="accent2" accent3="accent3" accent4="accent4" accent5="accent5" accent6="accent6" hlink="hlink" folHlink="folHlink"/>
    </a:extraClrScheme>
    <a:extraClrScheme>
      <a:clrScheme name="">
        <a:dk1>
          <a:srgbClr val="FFFFFF"/>
        </a:dk1>
        <a:lt1>
          <a:srgbClr val="686B5D"/>
        </a:lt1>
        <a:dk2>
          <a:srgbClr val="D1D1CB"/>
        </a:dk2>
        <a:lt2>
          <a:srgbClr val="777777"/>
        </a:lt2>
        <a:accent1>
          <a:srgbClr val="909082"/>
        </a:accent1>
        <a:accent2>
          <a:srgbClr val="809EA8"/>
        </a:accent2>
        <a:accent3>
          <a:srgbClr val="B9BAB6"/>
        </a:accent3>
        <a:accent4>
          <a:srgbClr val="DCDCDC"/>
        </a:accent4>
        <a:accent5>
          <a:srgbClr val="C7C7C1"/>
        </a:accent5>
        <a:accent6>
          <a:srgbClr val="728D96"/>
        </a:accent6>
        <a:hlink>
          <a:srgbClr val="FFCC66"/>
        </a:hlink>
        <a:folHlink>
          <a:srgbClr val="E9DCB9"/>
        </a:folHlink>
      </a:clrScheme>
      <a:clrMap bg1="lt1" tx1="dk1" bg2="lt2" tx2="dk2" accent1="accent1" accent2="accent2" accent3="accent3" accent4="accent4" accent5="accent5" accent6="accent6" hlink="hlink" folHlink="folHlink"/>
    </a:extraClrScheme>
    <a:extraClrScheme>
      <a:clrScheme name="">
        <a:dk1>
          <a:srgbClr val="FFFFFF"/>
        </a:dk1>
        <a:lt1>
          <a:srgbClr val="666699"/>
        </a:lt1>
        <a:dk2>
          <a:srgbClr val="FFFFFF"/>
        </a:dk2>
        <a:lt2>
          <a:srgbClr val="3E3E5C"/>
        </a:lt2>
        <a:accent1>
          <a:srgbClr val="60597B"/>
        </a:accent1>
        <a:accent2>
          <a:srgbClr val="6666FF"/>
        </a:accent2>
        <a:accent3>
          <a:srgbClr val="B9B9CA"/>
        </a:accent3>
        <a:accent4>
          <a:srgbClr val="DCDCDC"/>
        </a:accent4>
        <a:accent5>
          <a:srgbClr val="B7B5BF"/>
        </a:accent5>
        <a:accent6>
          <a:srgbClr val="5B5BE5"/>
        </a:accent6>
        <a:hlink>
          <a:srgbClr val="99CCFF"/>
        </a:hlink>
        <a:folHlink>
          <a:srgbClr val="FFFF99"/>
        </a:folHlink>
      </a:clrScheme>
      <a:clrMap bg1="lt1" tx1="dk1" bg2="lt2" tx2="dk2" accent1="accent1" accent2="accent2" accent3="accent3" accent4="accent4" accent5="accent5" accent6="accent6" hlink="hlink" folHlink="folHlink"/>
    </a:extraClrScheme>
    <a:extraClrScheme>
      <a:clrScheme name="">
        <a:dk1>
          <a:srgbClr val="FFFFFF"/>
        </a:dk1>
        <a:lt1>
          <a:srgbClr val="523E26"/>
        </a:lt1>
        <a:dk2>
          <a:srgbClr val="DFC08D"/>
        </a:dk2>
        <a:lt2>
          <a:srgbClr val="2D2015"/>
        </a:lt2>
        <a:accent1>
          <a:srgbClr val="8C7B70"/>
        </a:accent1>
        <a:accent2>
          <a:srgbClr val="8F5F2F"/>
        </a:accent2>
        <a:accent3>
          <a:srgbClr val="B3AFAB"/>
        </a:accent3>
        <a:accent4>
          <a:srgbClr val="DCDCDC"/>
        </a:accent4>
        <a:accent5>
          <a:srgbClr val="C5BFBC"/>
        </a:accent5>
        <a:accent6>
          <a:srgbClr val="805529"/>
        </a:accent6>
        <a:hlink>
          <a:srgbClr val="CCB400"/>
        </a:hlink>
        <a:folHlink>
          <a:srgbClr val="8C9EA0"/>
        </a:folHlink>
      </a:clrScheme>
      <a:clrMap bg1="lt1" tx1="dk1" bg2="lt2" tx2="dk2" accent1="accent1" accent2="accent2" accent3="accent3" accent4="accent4" accent5="accent5" accent6="accent6" hlink="hlink" folHlink="folHlink"/>
    </a:extraClrScheme>
    <a:extraClrScheme>
      <a:clrScheme name="">
        <a:dk1>
          <a:srgbClr val="000000"/>
        </a:dk1>
        <a:lt1>
          <a:srgbClr val="FFFFFF"/>
        </a:lt1>
        <a:dk2>
          <a:srgbClr val="000000"/>
        </a:dk2>
        <a:lt2>
          <a:srgbClr val="808080"/>
        </a:lt2>
        <a:accent1>
          <a:srgbClr val="5B8CC1"/>
        </a:accent1>
        <a:accent2>
          <a:srgbClr val="333399"/>
        </a:accent2>
        <a:accent3>
          <a:srgbClr val="FFFFFF"/>
        </a:accent3>
        <a:accent4>
          <a:srgbClr val="000000"/>
        </a:accent4>
        <a:accent5>
          <a:srgbClr val="B6C5DC"/>
        </a:accent5>
        <a:accent6>
          <a:srgbClr val="2D2D89"/>
        </a:accent6>
        <a:hlink>
          <a:srgbClr val="002850"/>
        </a:hlink>
        <a:folHlink>
          <a:srgbClr val="66B2FE"/>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6679</Words>
  <Application>Kingsoft Office WPP</Application>
  <PresentationFormat/>
  <Paragraphs>175</Paragraphs>
  <Slides>18</Slides>
  <Notes>0</Notes>
  <HiddenSlides>0</HiddenSlides>
  <MMClips>0</MMClips>
  <ScaleCrop>false</ScaleCrop>
  <HeadingPairs>
    <vt:vector size="4" baseType="variant">
      <vt:variant>
        <vt:lpstr>主题</vt:lpstr>
      </vt:variant>
      <vt:variant>
        <vt:i4>1</vt:i4>
      </vt:variant>
      <vt:variant>
        <vt:lpstr>幻灯片标题</vt:lpstr>
      </vt:variant>
      <vt:variant>
        <vt:i4>18</vt:i4>
      </vt:variant>
    </vt:vector>
  </HeadingPairs>
  <TitlesOfParts>
    <vt:vector size="19" baseType="lpstr">
      <vt:lpstr>默认设计模板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PowerPoint 演示文稿</vt:lpstr>
      <vt:lpstr>The end,thank you!</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wlh521</dc:creator>
  <cp:lastModifiedBy>wlh521</cp:lastModifiedBy>
  <cp:revision>4</cp:revision>
  <dcterms:created xsi:type="dcterms:W3CDTF">2009-07-27T15:44:00Z</dcterms:created>
  <dcterms:modified xsi:type="dcterms:W3CDTF">2016-01-22T07:20:05Z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2052-10.1.0.5458</vt:lpwstr>
  </property>
</Properties>
</file>