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xml" ContentType="application/vnd.openxmlformats-officedocument.presentationml.notesSlide+xml"/>
  <Override PartName="/ppt/notesSlides/notesSlide60.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6" r:id="rId3"/>
    <p:sldId id="258" r:id="rId5"/>
    <p:sldId id="410" r:id="rId6"/>
    <p:sldId id="259" r:id="rId7"/>
    <p:sldId id="327" r:id="rId8"/>
    <p:sldId id="335" r:id="rId9"/>
    <p:sldId id="334" r:id="rId10"/>
    <p:sldId id="336" r:id="rId11"/>
    <p:sldId id="337" r:id="rId12"/>
    <p:sldId id="339" r:id="rId13"/>
    <p:sldId id="338" r:id="rId14"/>
    <p:sldId id="330" r:id="rId15"/>
    <p:sldId id="331" r:id="rId16"/>
    <p:sldId id="257" r:id="rId17"/>
    <p:sldId id="340" r:id="rId18"/>
    <p:sldId id="344" r:id="rId19"/>
    <p:sldId id="345" r:id="rId20"/>
    <p:sldId id="346" r:id="rId21"/>
    <p:sldId id="347" r:id="rId22"/>
    <p:sldId id="348" r:id="rId23"/>
    <p:sldId id="349" r:id="rId24"/>
    <p:sldId id="350" r:id="rId25"/>
    <p:sldId id="351" r:id="rId26"/>
    <p:sldId id="341" r:id="rId27"/>
    <p:sldId id="342" r:id="rId28"/>
    <p:sldId id="343" r:id="rId29"/>
    <p:sldId id="374" r:id="rId30"/>
    <p:sldId id="352" r:id="rId31"/>
    <p:sldId id="356" r:id="rId32"/>
    <p:sldId id="357" r:id="rId33"/>
    <p:sldId id="358" r:id="rId34"/>
    <p:sldId id="359" r:id="rId35"/>
    <p:sldId id="360" r:id="rId36"/>
    <p:sldId id="353" r:id="rId37"/>
    <p:sldId id="354" r:id="rId38"/>
    <p:sldId id="355" r:id="rId39"/>
    <p:sldId id="375" r:id="rId40"/>
    <p:sldId id="361" r:id="rId41"/>
    <p:sldId id="362" r:id="rId42"/>
    <p:sldId id="363" r:id="rId43"/>
    <p:sldId id="364" r:id="rId44"/>
    <p:sldId id="378" r:id="rId45"/>
    <p:sldId id="379" r:id="rId46"/>
    <p:sldId id="380" r:id="rId47"/>
    <p:sldId id="376" r:id="rId48"/>
    <p:sldId id="365" r:id="rId49"/>
    <p:sldId id="366" r:id="rId50"/>
    <p:sldId id="367" r:id="rId51"/>
    <p:sldId id="368" r:id="rId52"/>
    <p:sldId id="369" r:id="rId53"/>
    <p:sldId id="381" r:id="rId54"/>
    <p:sldId id="382" r:id="rId55"/>
    <p:sldId id="383" r:id="rId56"/>
    <p:sldId id="377" r:id="rId57"/>
    <p:sldId id="370" r:id="rId58"/>
    <p:sldId id="371" r:id="rId59"/>
    <p:sldId id="372" r:id="rId60"/>
    <p:sldId id="373" r:id="rId61"/>
    <p:sldId id="384" r:id="rId62"/>
    <p:sldId id="385" r:id="rId63"/>
    <p:sldId id="386" r:id="rId64"/>
    <p:sldId id="387" r:id="rId65"/>
  </p:sldIdLst>
  <p:sldSz cx="12192000" cy="6858000"/>
  <p:notesSz cx="6760845" cy="9942195"/>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8106d523-b05f-4e39-a30b-d21c6e849ffd}">
          <p14:sldIdLst>
            <p14:sldId id="256"/>
          </p14:sldIdLst>
        </p14:section>
        <p14:section name="无标题节" id="{6c820115-c74d-4e28-953d-12221eeea71f}">
          <p14:sldIdLst>
            <p14:sldId id="258"/>
            <p14:sldId id="410"/>
            <p14:sldId id="259"/>
            <p14:sldId id="327"/>
            <p14:sldId id="335"/>
            <p14:sldId id="334"/>
            <p14:sldId id="336"/>
            <p14:sldId id="337"/>
            <p14:sldId id="339"/>
            <p14:sldId id="338"/>
            <p14:sldId id="330"/>
            <p14:sldId id="331"/>
            <p14:sldId id="257"/>
            <p14:sldId id="340"/>
            <p14:sldId id="344"/>
            <p14:sldId id="345"/>
            <p14:sldId id="346"/>
            <p14:sldId id="347"/>
            <p14:sldId id="348"/>
            <p14:sldId id="349"/>
            <p14:sldId id="350"/>
            <p14:sldId id="351"/>
            <p14:sldId id="341"/>
            <p14:sldId id="342"/>
            <p14:sldId id="343"/>
            <p14:sldId id="374"/>
            <p14:sldId id="352"/>
            <p14:sldId id="356"/>
            <p14:sldId id="357"/>
            <p14:sldId id="358"/>
            <p14:sldId id="359"/>
            <p14:sldId id="360"/>
            <p14:sldId id="353"/>
            <p14:sldId id="354"/>
            <p14:sldId id="355"/>
            <p14:sldId id="375"/>
            <p14:sldId id="361"/>
            <p14:sldId id="362"/>
            <p14:sldId id="363"/>
            <p14:sldId id="364"/>
            <p14:sldId id="378"/>
            <p14:sldId id="379"/>
            <p14:sldId id="380"/>
            <p14:sldId id="376"/>
            <p14:sldId id="365"/>
            <p14:sldId id="366"/>
            <p14:sldId id="367"/>
            <p14:sldId id="368"/>
            <p14:sldId id="369"/>
            <p14:sldId id="381"/>
            <p14:sldId id="382"/>
            <p14:sldId id="383"/>
            <p14:sldId id="377"/>
            <p14:sldId id="370"/>
            <p14:sldId id="371"/>
            <p14:sldId id="372"/>
            <p14:sldId id="373"/>
            <p14:sldId id="384"/>
            <p14:sldId id="385"/>
            <p14:sldId id="386"/>
            <p14:sldId id="387"/>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5FD1"/>
    <a:srgbClr val="00589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5" d="100"/>
          <a:sy n="115" d="100"/>
        </p:scale>
        <p:origin x="372" y="102"/>
      </p:cViewPr>
      <p:guideLst>
        <p:guide orient="horz" pos="2154"/>
        <p:guide pos="3840"/>
      </p:guideLst>
    </p:cSldViewPr>
  </p:slideViewPr>
  <p:notesTextViewPr>
    <p:cViewPr>
      <p:scale>
        <a:sx n="1" d="1"/>
        <a:sy n="1" d="1"/>
      </p:scale>
      <p:origin x="0" y="0"/>
    </p:cViewPr>
  </p:notesTextViewPr>
  <p:sorterViewPr>
    <p:cViewPr>
      <p:scale>
        <a:sx n="70" d="100"/>
        <a:sy n="7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8" Type="http://schemas.openxmlformats.org/officeDocument/2006/relationships/tableStyles" Target="tableStyles.xml"/><Relationship Id="rId67" Type="http://schemas.openxmlformats.org/officeDocument/2006/relationships/viewProps" Target="viewProps.xml"/><Relationship Id="rId66" Type="http://schemas.openxmlformats.org/officeDocument/2006/relationships/presProps" Target="presProps.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29837" cy="498852"/>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29761" y="0"/>
            <a:ext cx="2929837" cy="498852"/>
          </a:xfrm>
          <a:prstGeom prst="rect">
            <a:avLst/>
          </a:prstGeom>
        </p:spPr>
        <p:txBody>
          <a:bodyPr vert="horz" lIns="91440" tIns="45720" rIns="91440" bIns="45720" rtlCol="0"/>
          <a:lstStyle>
            <a:lvl1pPr algn="r">
              <a:defRPr sz="1200"/>
            </a:lvl1pPr>
          </a:lstStyle>
          <a:p>
            <a:fld id="{D7BF601E-32A3-4774-B7B8-F909F045EB49}"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398463" y="1243013"/>
            <a:ext cx="5964237" cy="335597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76117" y="4784835"/>
            <a:ext cx="5408930" cy="3914864"/>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9443662"/>
            <a:ext cx="2929837" cy="498851"/>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29761" y="9443662"/>
            <a:ext cx="2929837" cy="498851"/>
          </a:xfrm>
          <a:prstGeom prst="rect">
            <a:avLst/>
          </a:prstGeom>
        </p:spPr>
        <p:txBody>
          <a:bodyPr vert="horz" lIns="91440" tIns="45720" rIns="91440" bIns="45720" rtlCol="0" anchor="b"/>
          <a:lstStyle>
            <a:lvl1pPr algn="r">
              <a:defRPr sz="1200"/>
            </a:lvl1pPr>
          </a:lstStyle>
          <a:p>
            <a:fld id="{EAB03927-46A2-4637-8EEE-EFB1B5B167E9}"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5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5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5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5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5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5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5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5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9.xml"/></Relationships>
</file>

<file path=ppt/notesSlides/_rels/notesSlide5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0.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6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1.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AB03927-46A2-4637-8EEE-EFB1B5B167E9}"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AB03927-46A2-4637-8EEE-EFB1B5B167E9}"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AB03927-46A2-4637-8EEE-EFB1B5B167E9}"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AB03927-46A2-4637-8EEE-EFB1B5B167E9}"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AB03927-46A2-4637-8EEE-EFB1B5B167E9}"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AB03927-46A2-4637-8EEE-EFB1B5B167E9}"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AB03927-46A2-4637-8EEE-EFB1B5B167E9}"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AB03927-46A2-4637-8EEE-EFB1B5B167E9}"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AB03927-46A2-4637-8EEE-EFB1B5B167E9}"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AB03927-46A2-4637-8EEE-EFB1B5B167E9}"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AB03927-46A2-4637-8EEE-EFB1B5B167E9}"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AB03927-46A2-4637-8EEE-EFB1B5B167E9}"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AB03927-46A2-4637-8EEE-EFB1B5B167E9}"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AB03927-46A2-4637-8EEE-EFB1B5B167E9}"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AB03927-46A2-4637-8EEE-EFB1B5B167E9}"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AB03927-46A2-4637-8EEE-EFB1B5B167E9}"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AB03927-46A2-4637-8EEE-EFB1B5B167E9}"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AB03927-46A2-4637-8EEE-EFB1B5B167E9}"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AB03927-46A2-4637-8EEE-EFB1B5B167E9}"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AB03927-46A2-4637-8EEE-EFB1B5B167E9}"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AB03927-46A2-4637-8EEE-EFB1B5B167E9}"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AB03927-46A2-4637-8EEE-EFB1B5B167E9}"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AB03927-46A2-4637-8EEE-EFB1B5B167E9}"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AB03927-46A2-4637-8EEE-EFB1B5B167E9}"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AB03927-46A2-4637-8EEE-EFB1B5B167E9}"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AB03927-46A2-4637-8EEE-EFB1B5B167E9}"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AB03927-46A2-4637-8EEE-EFB1B5B167E9}"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AB03927-46A2-4637-8EEE-EFB1B5B167E9}"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AB03927-46A2-4637-8EEE-EFB1B5B167E9}"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AB03927-46A2-4637-8EEE-EFB1B5B167E9}" type="slidenum">
              <a:rPr lang="zh-CN" altLang="en-US" smtClean="0"/>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AB03927-46A2-4637-8EEE-EFB1B5B167E9}" type="slidenum">
              <a:rPr lang="zh-CN" altLang="en-US" smtClean="0"/>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AB03927-46A2-4637-8EEE-EFB1B5B167E9}" type="slidenum">
              <a:rPr lang="zh-CN" altLang="en-US" smtClean="0"/>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AB03927-46A2-4637-8EEE-EFB1B5B167E9}"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AB03927-46A2-4637-8EEE-EFB1B5B167E9}" type="slidenum">
              <a:rPr lang="zh-CN" altLang="en-US" smtClean="0"/>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AB03927-46A2-4637-8EEE-EFB1B5B167E9}" type="slidenum">
              <a:rPr lang="zh-CN" altLang="en-US" smtClean="0"/>
            </a:fld>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AB03927-46A2-4637-8EEE-EFB1B5B167E9}" type="slidenum">
              <a:rPr lang="zh-CN" altLang="en-US" smtClean="0"/>
            </a:fld>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AB03927-46A2-4637-8EEE-EFB1B5B167E9}" type="slidenum">
              <a:rPr lang="zh-CN" altLang="en-US" smtClean="0"/>
            </a:fld>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AB03927-46A2-4637-8EEE-EFB1B5B167E9}" type="slidenum">
              <a:rPr lang="zh-CN" altLang="en-US" smtClean="0"/>
            </a:fld>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AB03927-46A2-4637-8EEE-EFB1B5B167E9}" type="slidenum">
              <a:rPr lang="zh-CN" altLang="en-US" smtClean="0"/>
            </a:fld>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AB03927-46A2-4637-8EEE-EFB1B5B167E9}" type="slidenum">
              <a:rPr lang="zh-CN" altLang="en-US" smtClean="0"/>
            </a:fld>
            <a:endParaRPr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AB03927-46A2-4637-8EEE-EFB1B5B167E9}" type="slidenum">
              <a:rPr lang="zh-CN" altLang="en-US" smtClean="0"/>
            </a:fld>
            <a:endParaRPr lang="zh-CN"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AB03927-46A2-4637-8EEE-EFB1B5B167E9}" type="slidenum">
              <a:rPr lang="zh-CN" altLang="en-US" smtClean="0"/>
            </a:fld>
            <a:endParaRPr lang="zh-CN"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AB03927-46A2-4637-8EEE-EFB1B5B167E9}" type="slidenum">
              <a:rPr lang="zh-CN" altLang="en-US" smtClean="0"/>
            </a:fld>
            <a:endParaRPr lang="zh-CN"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AB03927-46A2-4637-8EEE-EFB1B5B167E9}"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AB03927-46A2-4637-8EEE-EFB1B5B167E9}" type="slidenum">
              <a:rPr lang="zh-CN" altLang="en-US" smtClean="0"/>
            </a:fld>
            <a:endParaRPr lang="zh-CN"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AB03927-46A2-4637-8EEE-EFB1B5B167E9}" type="slidenum">
              <a:rPr lang="zh-CN" altLang="en-US" smtClean="0"/>
            </a:fld>
            <a:endParaRPr lang="zh-CN"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AB03927-46A2-4637-8EEE-EFB1B5B167E9}" type="slidenum">
              <a:rPr lang="zh-CN" altLang="en-US" smtClean="0"/>
            </a:fld>
            <a:endParaRPr lang="zh-CN"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AB03927-46A2-4637-8EEE-EFB1B5B167E9}" type="slidenum">
              <a:rPr lang="zh-CN" altLang="en-US" smtClean="0"/>
            </a:fld>
            <a:endParaRPr lang="zh-CN"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AB03927-46A2-4637-8EEE-EFB1B5B167E9}" type="slidenum">
              <a:rPr lang="zh-CN" altLang="en-US" smtClean="0"/>
            </a:fld>
            <a:endParaRPr lang="zh-CN"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AB03927-46A2-4637-8EEE-EFB1B5B167E9}" type="slidenum">
              <a:rPr lang="zh-CN" altLang="en-US" smtClean="0"/>
            </a:fld>
            <a:endParaRPr lang="zh-CN"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AB03927-46A2-4637-8EEE-EFB1B5B167E9}" type="slidenum">
              <a:rPr lang="zh-CN" altLang="en-US" smtClean="0"/>
            </a:fld>
            <a:endParaRPr lang="zh-CN"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AB03927-46A2-4637-8EEE-EFB1B5B167E9}" type="slidenum">
              <a:rPr lang="zh-CN" altLang="en-US" smtClean="0"/>
            </a:fld>
            <a:endParaRPr lang="zh-CN"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AB03927-46A2-4637-8EEE-EFB1B5B167E9}" type="slidenum">
              <a:rPr lang="zh-CN" altLang="en-US" smtClean="0"/>
            </a:fld>
            <a:endParaRPr lang="zh-CN"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AB03927-46A2-4637-8EEE-EFB1B5B167E9}" type="slidenum">
              <a:rPr lang="zh-CN" altLang="en-US" smtClean="0"/>
            </a:fld>
            <a:endParaRPr lang="zh-CN"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AB03927-46A2-4637-8EEE-EFB1B5B167E9}"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AB03927-46A2-4637-8EEE-EFB1B5B167E9}" type="slidenum">
              <a:rPr lang="zh-CN" altLang="en-US" smtClean="0"/>
            </a:fld>
            <a:endParaRPr lang="zh-CN"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AB03927-46A2-4637-8EEE-EFB1B5B167E9}"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AB03927-46A2-4637-8EEE-EFB1B5B167E9}"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AB03927-46A2-4637-8EEE-EFB1B5B167E9}"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AB03927-46A2-4637-8EEE-EFB1B5B167E9}"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标题幻灯片">
    <p:spTree>
      <p:nvGrpSpPr>
        <p:cNvPr id="1" name=""/>
        <p:cNvGrpSpPr/>
        <p:nvPr/>
      </p:nvGrpSpPr>
      <p:grpSpPr>
        <a:xfrm>
          <a:off x="0" y="0"/>
          <a:ext cx="0" cy="0"/>
          <a:chOff x="0" y="0"/>
          <a:chExt cx="0" cy="0"/>
        </a:xfrm>
      </p:grpSpPr>
      <p:pic>
        <p:nvPicPr>
          <p:cNvPr id="12" name="图片 7" descr="底纹-01.png"/>
          <p:cNvPicPr>
            <a:picLocks noChangeAspect="1" noChangeArrowheads="1"/>
          </p:cNvPicPr>
          <p:nvPr/>
        </p:nvPicPr>
        <p:blipFill>
          <a:blip r:embed="rId2" cstate="screen"/>
          <a:srcRect/>
          <a:stretch>
            <a:fillRect/>
          </a:stretch>
        </p:blipFill>
        <p:spPr bwMode="auto">
          <a:xfrm>
            <a:off x="0"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4944533" y="2293879"/>
            <a:ext cx="6790267" cy="1082615"/>
          </a:xfrm>
        </p:spPr>
        <p:txBody>
          <a:bodyPr/>
          <a:lstStyle>
            <a:lvl1pPr algn="ctr">
              <a:lnSpc>
                <a:spcPct val="110000"/>
              </a:lnSpc>
              <a:defRPr sz="3600" b="0">
                <a:solidFill>
                  <a:schemeClr val="accent1"/>
                </a:solidFill>
              </a:defRPr>
            </a:lvl1pPr>
          </a:lstStyle>
          <a:p>
            <a:pPr lvl="0"/>
            <a:r>
              <a:rPr lang="zh-CN" altLang="en-US" noProof="0" smtClean="0"/>
              <a:t>单击此处编辑母版标题样式</a:t>
            </a:r>
            <a:endParaRPr lang="zh-CN" altLang="en-US" noProof="0" dirty="0" smtClean="0"/>
          </a:p>
        </p:txBody>
      </p:sp>
      <p:sp>
        <p:nvSpPr>
          <p:cNvPr id="3075" name="Rectangle 3"/>
          <p:cNvSpPr>
            <a:spLocks noGrp="1" noChangeArrowheads="1"/>
          </p:cNvSpPr>
          <p:nvPr>
            <p:ph type="subTitle" idx="1"/>
          </p:nvPr>
        </p:nvSpPr>
        <p:spPr>
          <a:xfrm>
            <a:off x="4944533" y="3568700"/>
            <a:ext cx="6790267" cy="431800"/>
          </a:xfrm>
        </p:spPr>
        <p:txBody>
          <a:bodyPr/>
          <a:lstStyle>
            <a:lvl1pPr marL="0" indent="0" algn="ctr">
              <a:buFontTx/>
              <a:buNone/>
              <a:defRPr sz="1600">
                <a:solidFill>
                  <a:schemeClr val="bg1">
                    <a:lumMod val="50000"/>
                  </a:schemeClr>
                </a:solidFill>
              </a:defRPr>
            </a:lvl1pPr>
          </a:lstStyle>
          <a:p>
            <a:pPr lvl="0"/>
            <a:r>
              <a:rPr lang="zh-CN" altLang="en-US" noProof="0" smtClean="0"/>
              <a:t>单击此处编辑母版副标题样式</a:t>
            </a:r>
            <a:endParaRPr lang="zh-CN" altLang="en-US" noProof="0" smtClean="0"/>
          </a:p>
        </p:txBody>
      </p:sp>
      <p:sp>
        <p:nvSpPr>
          <p:cNvPr id="5" name="Rectangle 4"/>
          <p:cNvSpPr>
            <a:spLocks noGrp="1" noChangeArrowheads="1"/>
          </p:cNvSpPr>
          <p:nvPr>
            <p:ph type="dt" sz="half" idx="10"/>
          </p:nvPr>
        </p:nvSpPr>
        <p:spPr/>
        <p:txBody>
          <a:bodyPr/>
          <a:lstStyle>
            <a:lvl1pPr>
              <a:defRPr/>
            </a:lvl1pPr>
          </a:lstStyle>
          <a:p>
            <a:fld id="{5C3B8A14-0A16-471D-BF7B-AD4F43CCCB82}" type="datetimeFigureOut">
              <a:rPr lang="zh-CN" altLang="en-US" smtClean="0"/>
            </a:fld>
            <a:endParaRPr lang="zh-CN" altLang="en-US"/>
          </a:p>
        </p:txBody>
      </p:sp>
      <p:sp>
        <p:nvSpPr>
          <p:cNvPr id="6" name="Rectangle 5"/>
          <p:cNvSpPr>
            <a:spLocks noGrp="1" noChangeArrowheads="1"/>
          </p:cNvSpPr>
          <p:nvPr>
            <p:ph type="ftr" sz="quarter" idx="11"/>
          </p:nvPr>
        </p:nvSpPr>
        <p:spPr/>
        <p:txBody>
          <a:bodyPr/>
          <a:lstStyle>
            <a:lvl1pPr>
              <a:defRPr/>
            </a:lvl1pPr>
          </a:lstStyle>
          <a:p>
            <a:endParaRPr lang="zh-CN" altLang="en-US"/>
          </a:p>
        </p:txBody>
      </p:sp>
      <p:sp>
        <p:nvSpPr>
          <p:cNvPr id="7" name="Rectangle 6"/>
          <p:cNvSpPr>
            <a:spLocks noGrp="1" noChangeArrowheads="1"/>
          </p:cNvSpPr>
          <p:nvPr>
            <p:ph type="sldNum" sz="quarter" idx="12"/>
          </p:nvPr>
        </p:nvSpPr>
        <p:spPr/>
        <p:txBody>
          <a:bodyPr/>
          <a:lstStyle>
            <a:lvl1pPr>
              <a:defRPr/>
            </a:lvl1pPr>
          </a:lstStyle>
          <a:p>
            <a:fld id="{BD0CD235-CF7D-4B13-AA5A-336B30329B6A}" type="slidenum">
              <a:rPr lang="zh-CN" altLang="en-US" smtClean="0"/>
            </a:fld>
            <a:endParaRPr lang="zh-CN" altLang="en-US"/>
          </a:p>
        </p:txBody>
      </p:sp>
      <p:pic>
        <p:nvPicPr>
          <p:cNvPr id="11" name="图片 5" descr="车马mulu-01.png"/>
          <p:cNvPicPr>
            <a:picLocks noChangeAspect="1" noChangeArrowheads="1"/>
          </p:cNvPicPr>
          <p:nvPr/>
        </p:nvPicPr>
        <p:blipFill>
          <a:blip r:embed="rId3" cstate="screen"/>
          <a:srcRect/>
          <a:stretch>
            <a:fillRect/>
          </a:stretch>
        </p:blipFill>
        <p:spPr bwMode="auto">
          <a:xfrm>
            <a:off x="102207" y="2622255"/>
            <a:ext cx="5697912" cy="3622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Rectangle 4"/>
          <p:cNvSpPr>
            <a:spLocks noGrp="1" noChangeArrowheads="1"/>
          </p:cNvSpPr>
          <p:nvPr>
            <p:ph type="dt" sz="half" idx="10"/>
          </p:nvPr>
        </p:nvSpPr>
        <p:spPr/>
        <p:txBody>
          <a:bodyPr/>
          <a:lstStyle>
            <a:lvl1pPr>
              <a:defRPr/>
            </a:lvl1pPr>
          </a:lstStyle>
          <a:p>
            <a:fld id="{5C3B8A14-0A16-471D-BF7B-AD4F43CCCB82}" type="datetimeFigureOut">
              <a:rPr lang="zh-CN" altLang="en-US" smtClean="0"/>
            </a:fld>
            <a:endParaRPr lang="zh-CN" altLang="en-US"/>
          </a:p>
        </p:txBody>
      </p:sp>
      <p:sp>
        <p:nvSpPr>
          <p:cNvPr id="5" name="Rectangle 5"/>
          <p:cNvSpPr>
            <a:spLocks noGrp="1" noChangeArrowheads="1"/>
          </p:cNvSpPr>
          <p:nvPr>
            <p:ph type="ftr" sz="quarter" idx="11"/>
          </p:nvPr>
        </p:nvSpPr>
        <p:spPr/>
        <p:txBody>
          <a:bodyPr/>
          <a:lstStyle>
            <a:lvl1pPr>
              <a:defRPr/>
            </a:lvl1pPr>
          </a:lstStyle>
          <a:p>
            <a:endParaRPr lang="zh-CN" altLang="en-US"/>
          </a:p>
        </p:txBody>
      </p:sp>
      <p:sp>
        <p:nvSpPr>
          <p:cNvPr id="6" name="Rectangle 6"/>
          <p:cNvSpPr>
            <a:spLocks noGrp="1" noChangeArrowheads="1"/>
          </p:cNvSpPr>
          <p:nvPr>
            <p:ph type="sldNum" sz="quarter" idx="12"/>
          </p:nvPr>
        </p:nvSpPr>
        <p:spPr/>
        <p:txBody>
          <a:bodyPr/>
          <a:lstStyle>
            <a:lvl1pPr>
              <a:defRPr/>
            </a:lvl1pPr>
          </a:lstStyle>
          <a:p>
            <a:fld id="{BD0CD235-CF7D-4B13-AA5A-336B30329B6A}"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444567" y="476250"/>
            <a:ext cx="2937933" cy="567848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24418" y="476250"/>
            <a:ext cx="8616949" cy="567848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Rectangle 4"/>
          <p:cNvSpPr>
            <a:spLocks noGrp="1" noChangeArrowheads="1"/>
          </p:cNvSpPr>
          <p:nvPr>
            <p:ph type="dt" sz="half" idx="10"/>
          </p:nvPr>
        </p:nvSpPr>
        <p:spPr/>
        <p:txBody>
          <a:bodyPr/>
          <a:lstStyle>
            <a:lvl1pPr>
              <a:defRPr/>
            </a:lvl1pPr>
          </a:lstStyle>
          <a:p>
            <a:fld id="{5C3B8A14-0A16-471D-BF7B-AD4F43CCCB82}" type="datetimeFigureOut">
              <a:rPr lang="zh-CN" altLang="en-US" smtClean="0"/>
            </a:fld>
            <a:endParaRPr lang="zh-CN" altLang="en-US"/>
          </a:p>
        </p:txBody>
      </p:sp>
      <p:sp>
        <p:nvSpPr>
          <p:cNvPr id="5" name="Rectangle 5"/>
          <p:cNvSpPr>
            <a:spLocks noGrp="1" noChangeArrowheads="1"/>
          </p:cNvSpPr>
          <p:nvPr>
            <p:ph type="ftr" sz="quarter" idx="11"/>
          </p:nvPr>
        </p:nvSpPr>
        <p:spPr/>
        <p:txBody>
          <a:bodyPr/>
          <a:lstStyle>
            <a:lvl1pPr>
              <a:defRPr/>
            </a:lvl1pPr>
          </a:lstStyle>
          <a:p>
            <a:endParaRPr lang="zh-CN" altLang="en-US"/>
          </a:p>
        </p:txBody>
      </p:sp>
      <p:sp>
        <p:nvSpPr>
          <p:cNvPr id="6" name="Rectangle 6"/>
          <p:cNvSpPr>
            <a:spLocks noGrp="1" noChangeArrowheads="1"/>
          </p:cNvSpPr>
          <p:nvPr>
            <p:ph type="sldNum" sz="quarter" idx="12"/>
          </p:nvPr>
        </p:nvSpPr>
        <p:spPr/>
        <p:txBody>
          <a:bodyPr/>
          <a:lstStyle>
            <a:lvl1pPr>
              <a:defRPr/>
            </a:lvl1pPr>
          </a:lstStyle>
          <a:p>
            <a:fld id="{BD0CD235-CF7D-4B13-AA5A-336B30329B6A}"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cSld>
  <p:clrMapOvr>
    <a:masterClrMapping/>
  </p:clrMapOvr>
  <p:transition spd="slow" advTm="500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dirty="0"/>
          </a:p>
        </p:txBody>
      </p:sp>
      <p:sp>
        <p:nvSpPr>
          <p:cNvPr id="3" name="内容占位符 2"/>
          <p:cNvSpPr>
            <a:spLocks noGrp="1"/>
          </p:cNvSpPr>
          <p:nvPr>
            <p:ph idx="1"/>
          </p:nvPr>
        </p:nvSpPr>
        <p:spPr/>
        <p:txBody>
          <a:bodyPr/>
          <a:lstStyle>
            <a:lvl1pPr>
              <a:defRPr>
                <a:solidFill>
                  <a:schemeClr val="accent1"/>
                </a:solidFill>
              </a:defRPr>
            </a:lvl1pPr>
          </a:lstStyle>
          <a:p>
            <a:pPr lvl="0"/>
            <a:r>
              <a:rPr lang="zh-CN" altLang="en-US" smtClean="0"/>
              <a:t>单击此处编辑母版文本样式</a:t>
            </a:r>
            <a:endParaRPr lang="zh-CN" altLang="en-US" smtClean="0"/>
          </a:p>
          <a:p>
            <a:pPr lvl="1"/>
            <a:r>
              <a:rPr lang="zh-CN" altLang="en-US" smtClean="0"/>
              <a:t>第二级</a:t>
            </a:r>
            <a:endParaRPr lang="zh-CN" altLang="en-US" smtClean="0"/>
          </a:p>
        </p:txBody>
      </p:sp>
      <p:sp>
        <p:nvSpPr>
          <p:cNvPr id="4" name="Rectangle 4"/>
          <p:cNvSpPr>
            <a:spLocks noGrp="1" noChangeArrowheads="1"/>
          </p:cNvSpPr>
          <p:nvPr>
            <p:ph type="dt" sz="half" idx="10"/>
          </p:nvPr>
        </p:nvSpPr>
        <p:spPr/>
        <p:txBody>
          <a:bodyPr/>
          <a:lstStyle>
            <a:lvl1pPr>
              <a:defRPr/>
            </a:lvl1pPr>
          </a:lstStyle>
          <a:p>
            <a:fld id="{5C3B8A14-0A16-471D-BF7B-AD4F43CCCB82}" type="datetimeFigureOut">
              <a:rPr lang="zh-CN" altLang="en-US" smtClean="0"/>
            </a:fld>
            <a:endParaRPr lang="zh-CN" altLang="en-US"/>
          </a:p>
        </p:txBody>
      </p:sp>
      <p:sp>
        <p:nvSpPr>
          <p:cNvPr id="5" name="Rectangle 5"/>
          <p:cNvSpPr>
            <a:spLocks noGrp="1" noChangeArrowheads="1"/>
          </p:cNvSpPr>
          <p:nvPr>
            <p:ph type="ftr" sz="quarter" idx="11"/>
          </p:nvPr>
        </p:nvSpPr>
        <p:spPr/>
        <p:txBody>
          <a:bodyPr/>
          <a:lstStyle>
            <a:lvl1pPr>
              <a:defRPr/>
            </a:lvl1pPr>
          </a:lstStyle>
          <a:p>
            <a:endParaRPr lang="zh-CN" altLang="en-US"/>
          </a:p>
        </p:txBody>
      </p:sp>
      <p:sp>
        <p:nvSpPr>
          <p:cNvPr id="6" name="Rectangle 6"/>
          <p:cNvSpPr>
            <a:spLocks noGrp="1" noChangeArrowheads="1"/>
          </p:cNvSpPr>
          <p:nvPr>
            <p:ph type="sldNum" sz="quarter" idx="12"/>
          </p:nvPr>
        </p:nvSpPr>
        <p:spPr/>
        <p:txBody>
          <a:bodyPr/>
          <a:lstStyle>
            <a:lvl1pPr>
              <a:defRPr/>
            </a:lvl1pPr>
          </a:lstStyle>
          <a:p>
            <a:fld id="{BD0CD235-CF7D-4B13-AA5A-336B30329B6A}"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39"/>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CN" altLang="en-US" smtClean="0"/>
              <a:t>单击此处编辑母版文本样式</a:t>
            </a:r>
            <a:endParaRPr lang="zh-CN" altLang="en-US" smtClean="0"/>
          </a:p>
        </p:txBody>
      </p:sp>
      <p:sp>
        <p:nvSpPr>
          <p:cNvPr id="4" name="Rectangle 4"/>
          <p:cNvSpPr>
            <a:spLocks noGrp="1" noChangeArrowheads="1"/>
          </p:cNvSpPr>
          <p:nvPr>
            <p:ph type="dt" sz="half" idx="10"/>
          </p:nvPr>
        </p:nvSpPr>
        <p:spPr/>
        <p:txBody>
          <a:bodyPr/>
          <a:lstStyle>
            <a:lvl1pPr>
              <a:defRPr/>
            </a:lvl1pPr>
          </a:lstStyle>
          <a:p>
            <a:fld id="{5C3B8A14-0A16-471D-BF7B-AD4F43CCCB82}" type="datetimeFigureOut">
              <a:rPr lang="zh-CN" altLang="en-US" smtClean="0"/>
            </a:fld>
            <a:endParaRPr lang="zh-CN" altLang="en-US"/>
          </a:p>
        </p:txBody>
      </p:sp>
      <p:sp>
        <p:nvSpPr>
          <p:cNvPr id="5" name="Rectangle 5"/>
          <p:cNvSpPr>
            <a:spLocks noGrp="1" noChangeArrowheads="1"/>
          </p:cNvSpPr>
          <p:nvPr>
            <p:ph type="ftr" sz="quarter" idx="11"/>
          </p:nvPr>
        </p:nvSpPr>
        <p:spPr/>
        <p:txBody>
          <a:bodyPr/>
          <a:lstStyle>
            <a:lvl1pPr>
              <a:defRPr/>
            </a:lvl1pPr>
          </a:lstStyle>
          <a:p>
            <a:endParaRPr lang="zh-CN" altLang="en-US"/>
          </a:p>
        </p:txBody>
      </p:sp>
      <p:sp>
        <p:nvSpPr>
          <p:cNvPr id="6" name="Rectangle 6"/>
          <p:cNvSpPr>
            <a:spLocks noGrp="1" noChangeArrowheads="1"/>
          </p:cNvSpPr>
          <p:nvPr>
            <p:ph type="sldNum" sz="quarter" idx="12"/>
          </p:nvPr>
        </p:nvSpPr>
        <p:spPr/>
        <p:txBody>
          <a:bodyPr/>
          <a:lstStyle>
            <a:lvl1pPr>
              <a:defRPr/>
            </a:lvl1pPr>
          </a:lstStyle>
          <a:p>
            <a:fld id="{BD0CD235-CF7D-4B13-AA5A-336B30329B6A}"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24418" y="1412876"/>
            <a:ext cx="5681133" cy="474186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508752" y="1412876"/>
            <a:ext cx="5683249" cy="474186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Rectangle 4"/>
          <p:cNvSpPr>
            <a:spLocks noGrp="1" noChangeArrowheads="1"/>
          </p:cNvSpPr>
          <p:nvPr>
            <p:ph type="dt" sz="half" idx="10"/>
          </p:nvPr>
        </p:nvSpPr>
        <p:spPr/>
        <p:txBody>
          <a:bodyPr/>
          <a:lstStyle>
            <a:lvl1pPr>
              <a:defRPr/>
            </a:lvl1pPr>
          </a:lstStyle>
          <a:p>
            <a:fld id="{5C3B8A14-0A16-471D-BF7B-AD4F43CCCB82}" type="datetimeFigureOut">
              <a:rPr lang="zh-CN" altLang="en-US" smtClean="0"/>
            </a:fld>
            <a:endParaRPr lang="zh-CN" altLang="en-US"/>
          </a:p>
        </p:txBody>
      </p:sp>
      <p:sp>
        <p:nvSpPr>
          <p:cNvPr id="6" name="Rectangle 5"/>
          <p:cNvSpPr>
            <a:spLocks noGrp="1" noChangeArrowheads="1"/>
          </p:cNvSpPr>
          <p:nvPr>
            <p:ph type="ftr" sz="quarter" idx="11"/>
          </p:nvPr>
        </p:nvSpPr>
        <p:spPr/>
        <p:txBody>
          <a:bodyPr/>
          <a:lstStyle>
            <a:lvl1pPr>
              <a:defRPr/>
            </a:lvl1pPr>
          </a:lstStyle>
          <a:p>
            <a:endParaRPr lang="zh-CN" altLang="en-US"/>
          </a:p>
        </p:txBody>
      </p:sp>
      <p:sp>
        <p:nvSpPr>
          <p:cNvPr id="7" name="Rectangle 6"/>
          <p:cNvSpPr>
            <a:spLocks noGrp="1" noChangeArrowheads="1"/>
          </p:cNvSpPr>
          <p:nvPr>
            <p:ph type="sldNum" sz="quarter" idx="12"/>
          </p:nvPr>
        </p:nvSpPr>
        <p:spPr/>
        <p:txBody>
          <a:bodyPr/>
          <a:lstStyle>
            <a:lvl1pPr>
              <a:defRPr/>
            </a:lvl1pPr>
          </a:lstStyle>
          <a:p>
            <a:fld id="{BD0CD235-CF7D-4B13-AA5A-336B30329B6A}"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317" y="365126"/>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40318" y="2505075"/>
            <a:ext cx="5158316"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71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Rectangle 4"/>
          <p:cNvSpPr>
            <a:spLocks noGrp="1" noChangeArrowheads="1"/>
          </p:cNvSpPr>
          <p:nvPr>
            <p:ph type="dt" sz="half" idx="10"/>
          </p:nvPr>
        </p:nvSpPr>
        <p:spPr/>
        <p:txBody>
          <a:bodyPr/>
          <a:lstStyle>
            <a:lvl1pPr>
              <a:defRPr/>
            </a:lvl1pPr>
          </a:lstStyle>
          <a:p>
            <a:fld id="{5C3B8A14-0A16-471D-BF7B-AD4F43CCCB82}" type="datetimeFigureOut">
              <a:rPr lang="zh-CN" altLang="en-US" smtClean="0"/>
            </a:fld>
            <a:endParaRPr lang="zh-CN" altLang="en-US"/>
          </a:p>
        </p:txBody>
      </p:sp>
      <p:sp>
        <p:nvSpPr>
          <p:cNvPr id="8" name="Rectangle 5"/>
          <p:cNvSpPr>
            <a:spLocks noGrp="1" noChangeArrowheads="1"/>
          </p:cNvSpPr>
          <p:nvPr>
            <p:ph type="ftr" sz="quarter" idx="11"/>
          </p:nvPr>
        </p:nvSpPr>
        <p:spPr/>
        <p:txBody>
          <a:bodyPr/>
          <a:lstStyle>
            <a:lvl1pPr>
              <a:defRPr/>
            </a:lvl1pPr>
          </a:lstStyle>
          <a:p>
            <a:endParaRPr lang="zh-CN" altLang="en-US"/>
          </a:p>
        </p:txBody>
      </p:sp>
      <p:sp>
        <p:nvSpPr>
          <p:cNvPr id="9" name="Rectangle 6"/>
          <p:cNvSpPr>
            <a:spLocks noGrp="1" noChangeArrowheads="1"/>
          </p:cNvSpPr>
          <p:nvPr>
            <p:ph type="sldNum" sz="quarter" idx="12"/>
          </p:nvPr>
        </p:nvSpPr>
        <p:spPr/>
        <p:txBody>
          <a:bodyPr/>
          <a:lstStyle>
            <a:lvl1pPr>
              <a:defRPr/>
            </a:lvl1pPr>
          </a:lstStyle>
          <a:p>
            <a:fld id="{BD0CD235-CF7D-4B13-AA5A-336B30329B6A}"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4"/>
          <p:cNvSpPr>
            <a:spLocks noGrp="1" noChangeArrowheads="1"/>
          </p:cNvSpPr>
          <p:nvPr>
            <p:ph type="dt" sz="half" idx="10"/>
          </p:nvPr>
        </p:nvSpPr>
        <p:spPr/>
        <p:txBody>
          <a:bodyPr/>
          <a:lstStyle>
            <a:lvl1pPr>
              <a:defRPr/>
            </a:lvl1pPr>
          </a:lstStyle>
          <a:p>
            <a:fld id="{5C3B8A14-0A16-471D-BF7B-AD4F43CCCB82}" type="datetimeFigureOut">
              <a:rPr lang="zh-CN" altLang="en-US" smtClean="0"/>
            </a:fld>
            <a:endParaRPr lang="zh-CN" altLang="en-US"/>
          </a:p>
        </p:txBody>
      </p:sp>
      <p:sp>
        <p:nvSpPr>
          <p:cNvPr id="4" name="Rectangle 5"/>
          <p:cNvSpPr>
            <a:spLocks noGrp="1" noChangeArrowheads="1"/>
          </p:cNvSpPr>
          <p:nvPr>
            <p:ph type="ftr" sz="quarter" idx="11"/>
          </p:nvPr>
        </p:nvSpPr>
        <p:spPr/>
        <p:txBody>
          <a:bodyPr/>
          <a:lstStyle>
            <a:lvl1pPr>
              <a:defRPr/>
            </a:lvl1pPr>
          </a:lstStyle>
          <a:p>
            <a:endParaRPr lang="zh-CN" altLang="en-US"/>
          </a:p>
        </p:txBody>
      </p:sp>
      <p:sp>
        <p:nvSpPr>
          <p:cNvPr id="5" name="Rectangle 6"/>
          <p:cNvSpPr>
            <a:spLocks noGrp="1" noChangeArrowheads="1"/>
          </p:cNvSpPr>
          <p:nvPr>
            <p:ph type="sldNum" sz="quarter" idx="12"/>
          </p:nvPr>
        </p:nvSpPr>
        <p:spPr/>
        <p:txBody>
          <a:bodyPr/>
          <a:lstStyle>
            <a:lvl1pPr>
              <a:defRPr/>
            </a:lvl1pPr>
          </a:lstStyle>
          <a:p>
            <a:fld id="{BD0CD235-CF7D-4B13-AA5A-336B30329B6A}"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showMasterSp="0">
  <p:cSld name="空白">
    <p:spTree>
      <p:nvGrpSpPr>
        <p:cNvPr id="1" name=""/>
        <p:cNvGrpSpPr/>
        <p:nvPr/>
      </p:nvGrpSpPr>
      <p:grpSpPr>
        <a:xfrm>
          <a:off x="0" y="0"/>
          <a:ext cx="0" cy="0"/>
          <a:chOff x="0" y="0"/>
          <a:chExt cx="0" cy="0"/>
        </a:xfrm>
      </p:grpSpPr>
      <p:sp>
        <p:nvSpPr>
          <p:cNvPr id="3" name="日期占位符 1"/>
          <p:cNvSpPr>
            <a:spLocks noGrp="1"/>
          </p:cNvSpPr>
          <p:nvPr>
            <p:ph type="dt" sz="half" idx="10"/>
          </p:nvPr>
        </p:nvSpPr>
        <p:spPr/>
        <p:txBody>
          <a:bodyPr/>
          <a:lstStyle>
            <a:lvl1pPr>
              <a:defRPr/>
            </a:lvl1pPr>
          </a:lstStyle>
          <a:p>
            <a:fld id="{5C3B8A14-0A16-471D-BF7B-AD4F43CCCB82}" type="datetimeFigureOut">
              <a:rPr lang="zh-CN" altLang="en-US" smtClean="0"/>
            </a:fld>
            <a:endParaRPr lang="zh-CN" altLang="en-US"/>
          </a:p>
        </p:txBody>
      </p:sp>
      <p:sp>
        <p:nvSpPr>
          <p:cNvPr id="4" name="页脚占位符 2"/>
          <p:cNvSpPr>
            <a:spLocks noGrp="1"/>
          </p:cNvSpPr>
          <p:nvPr>
            <p:ph type="ftr" sz="quarter" idx="11"/>
          </p:nvPr>
        </p:nvSpPr>
        <p:spPr/>
        <p:txBody>
          <a:bodyPr/>
          <a:lstStyle>
            <a:lvl1pPr>
              <a:defRPr/>
            </a:lvl1pPr>
          </a:lstStyle>
          <a:p>
            <a:endParaRPr lang="zh-CN" altLang="en-US"/>
          </a:p>
        </p:txBody>
      </p:sp>
      <p:sp>
        <p:nvSpPr>
          <p:cNvPr id="5" name="灯片编号占位符 3"/>
          <p:cNvSpPr>
            <a:spLocks noGrp="1"/>
          </p:cNvSpPr>
          <p:nvPr>
            <p:ph type="sldNum" sz="quarter" idx="12"/>
          </p:nvPr>
        </p:nvSpPr>
        <p:spPr/>
        <p:txBody>
          <a:bodyPr/>
          <a:lstStyle>
            <a:lvl1pPr>
              <a:defRPr/>
            </a:lvl1pPr>
          </a:lstStyle>
          <a:p>
            <a:fld id="{BD0CD235-CF7D-4B13-AA5A-336B30329B6A}"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40318" y="457200"/>
            <a:ext cx="393276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Rectangle 4"/>
          <p:cNvSpPr>
            <a:spLocks noGrp="1" noChangeArrowheads="1"/>
          </p:cNvSpPr>
          <p:nvPr>
            <p:ph type="dt" sz="half" idx="10"/>
          </p:nvPr>
        </p:nvSpPr>
        <p:spPr/>
        <p:txBody>
          <a:bodyPr/>
          <a:lstStyle>
            <a:lvl1pPr>
              <a:defRPr/>
            </a:lvl1pPr>
          </a:lstStyle>
          <a:p>
            <a:fld id="{5C3B8A14-0A16-471D-BF7B-AD4F43CCCB82}" type="datetimeFigureOut">
              <a:rPr lang="zh-CN" altLang="en-US" smtClean="0"/>
            </a:fld>
            <a:endParaRPr lang="zh-CN" altLang="en-US"/>
          </a:p>
        </p:txBody>
      </p:sp>
      <p:sp>
        <p:nvSpPr>
          <p:cNvPr id="6" name="Rectangle 5"/>
          <p:cNvSpPr>
            <a:spLocks noGrp="1" noChangeArrowheads="1"/>
          </p:cNvSpPr>
          <p:nvPr>
            <p:ph type="ftr" sz="quarter" idx="11"/>
          </p:nvPr>
        </p:nvSpPr>
        <p:spPr/>
        <p:txBody>
          <a:bodyPr/>
          <a:lstStyle>
            <a:lvl1pPr>
              <a:defRPr/>
            </a:lvl1pPr>
          </a:lstStyle>
          <a:p>
            <a:endParaRPr lang="zh-CN" altLang="en-US"/>
          </a:p>
        </p:txBody>
      </p:sp>
      <p:sp>
        <p:nvSpPr>
          <p:cNvPr id="7" name="Rectangle 6"/>
          <p:cNvSpPr>
            <a:spLocks noGrp="1" noChangeArrowheads="1"/>
          </p:cNvSpPr>
          <p:nvPr>
            <p:ph type="sldNum" sz="quarter" idx="12"/>
          </p:nvPr>
        </p:nvSpPr>
        <p:spPr/>
        <p:txBody>
          <a:bodyPr/>
          <a:lstStyle>
            <a:lvl1pPr>
              <a:defRPr/>
            </a:lvl1pPr>
          </a:lstStyle>
          <a:p>
            <a:fld id="{BD0CD235-CF7D-4B13-AA5A-336B30329B6A}"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40318" y="457200"/>
            <a:ext cx="393276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smtClean="0"/>
              <a:t>单击图标添加图片</a:t>
            </a:r>
            <a:endParaRPr lang="zh-CN" altLang="en-US" noProof="0" smtClean="0"/>
          </a:p>
        </p:txBody>
      </p:sp>
      <p:sp>
        <p:nvSpPr>
          <p:cNvPr id="4" name="文本占位符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Rectangle 4"/>
          <p:cNvSpPr>
            <a:spLocks noGrp="1" noChangeArrowheads="1"/>
          </p:cNvSpPr>
          <p:nvPr>
            <p:ph type="dt" sz="half" idx="10"/>
          </p:nvPr>
        </p:nvSpPr>
        <p:spPr/>
        <p:txBody>
          <a:bodyPr/>
          <a:lstStyle>
            <a:lvl1pPr>
              <a:defRPr/>
            </a:lvl1pPr>
          </a:lstStyle>
          <a:p>
            <a:fld id="{5C3B8A14-0A16-471D-BF7B-AD4F43CCCB82}" type="datetimeFigureOut">
              <a:rPr lang="zh-CN" altLang="en-US" smtClean="0"/>
            </a:fld>
            <a:endParaRPr lang="zh-CN" altLang="en-US"/>
          </a:p>
        </p:txBody>
      </p:sp>
      <p:sp>
        <p:nvSpPr>
          <p:cNvPr id="6" name="Rectangle 5"/>
          <p:cNvSpPr>
            <a:spLocks noGrp="1" noChangeArrowheads="1"/>
          </p:cNvSpPr>
          <p:nvPr>
            <p:ph type="ftr" sz="quarter" idx="11"/>
          </p:nvPr>
        </p:nvSpPr>
        <p:spPr/>
        <p:txBody>
          <a:bodyPr/>
          <a:lstStyle>
            <a:lvl1pPr>
              <a:defRPr/>
            </a:lvl1pPr>
          </a:lstStyle>
          <a:p>
            <a:endParaRPr lang="zh-CN" altLang="en-US"/>
          </a:p>
        </p:txBody>
      </p:sp>
      <p:sp>
        <p:nvSpPr>
          <p:cNvPr id="7" name="Rectangle 6"/>
          <p:cNvSpPr>
            <a:spLocks noGrp="1" noChangeArrowheads="1"/>
          </p:cNvSpPr>
          <p:nvPr>
            <p:ph type="sldNum" sz="quarter" idx="12"/>
          </p:nvPr>
        </p:nvSpPr>
        <p:spPr/>
        <p:txBody>
          <a:bodyPr/>
          <a:lstStyle>
            <a:lvl1pPr>
              <a:defRPr/>
            </a:lvl1pPr>
          </a:lstStyle>
          <a:p>
            <a:fld id="{BD0CD235-CF7D-4B13-AA5A-336B30329B6A}"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image" Target="../media/image3.png"/><Relationship Id="rId13" Type="http://schemas.openxmlformats.org/officeDocument/2006/relationships/image" Target="../media/image1.png"/><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图片 2" descr="底纹-01.png"/>
          <p:cNvPicPr>
            <a:picLocks noChangeAspect="1" noChangeArrowheads="1"/>
          </p:cNvPicPr>
          <p:nvPr/>
        </p:nvPicPr>
        <p:blipFill>
          <a:blip r:embed="rId13" cstate="screen"/>
          <a:srcRect/>
          <a:stretch>
            <a:fillRect/>
          </a:stretch>
        </p:blipFill>
        <p:spPr bwMode="auto">
          <a:xfrm>
            <a:off x="0"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624420" y="539750"/>
            <a:ext cx="10957981" cy="71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p>
            <a:pPr lvl="0"/>
            <a:r>
              <a:rPr lang="zh-CN" altLang="en-US" dirty="0" smtClean="0"/>
              <a:t>单击此处编辑母版标题样式</a:t>
            </a:r>
            <a:endParaRPr lang="zh-CN" altLang="en-US" dirty="0" smtClean="0"/>
          </a:p>
        </p:txBody>
      </p:sp>
      <p:sp>
        <p:nvSpPr>
          <p:cNvPr id="1028" name="Rectangle 3"/>
          <p:cNvSpPr>
            <a:spLocks noGrp="1" noChangeArrowheads="1"/>
          </p:cNvSpPr>
          <p:nvPr>
            <p:ph type="body" idx="1"/>
          </p:nvPr>
        </p:nvSpPr>
        <p:spPr bwMode="auto">
          <a:xfrm>
            <a:off x="624418" y="1260476"/>
            <a:ext cx="10957983" cy="474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p:txBody>
      </p:sp>
      <p:sp>
        <p:nvSpPr>
          <p:cNvPr id="2"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eaLnBrk="1" hangingPunct="1">
              <a:defRPr sz="1400"/>
            </a:lvl1pPr>
          </a:lstStyle>
          <a:p>
            <a:fld id="{5C3B8A14-0A16-471D-BF7B-AD4F43CCCB82}" type="datetimeFigureOut">
              <a:rPr lang="zh-CN" altLang="en-US" smtClean="0"/>
            </a:fld>
            <a:endParaRPr lang="zh-CN" alt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eaLnBrk="1" hangingPunct="1">
              <a:defRPr sz="1400"/>
            </a:lvl1pPr>
          </a:lstStyle>
          <a:p>
            <a:endParaRPr lang="zh-CN" alt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eaLnBrk="1" hangingPunct="1">
              <a:defRPr sz="1400"/>
            </a:lvl1pPr>
          </a:lstStyle>
          <a:p>
            <a:fld id="{BD0CD235-CF7D-4B13-AA5A-336B30329B6A}" type="slidenum">
              <a:rPr lang="zh-CN" altLang="en-US" smtClean="0"/>
            </a:fld>
            <a:endParaRPr lang="zh-CN" altLang="en-US"/>
          </a:p>
        </p:txBody>
      </p:sp>
      <p:pic>
        <p:nvPicPr>
          <p:cNvPr id="10" name="图片 4" descr="车马-01.png"/>
          <p:cNvPicPr>
            <a:picLocks noChangeAspect="1" noChangeArrowheads="1"/>
          </p:cNvPicPr>
          <p:nvPr/>
        </p:nvPicPr>
        <p:blipFill>
          <a:blip r:embed="rId14" cstate="screen"/>
          <a:srcRect/>
          <a:stretch>
            <a:fillRect/>
          </a:stretch>
        </p:blipFill>
        <p:spPr bwMode="auto">
          <a:xfrm>
            <a:off x="0" y="5335308"/>
            <a:ext cx="1600200" cy="1140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rtl="0" eaLnBrk="1" fontAlgn="base" hangingPunct="1">
        <a:spcBef>
          <a:spcPct val="0"/>
        </a:spcBef>
        <a:spcAft>
          <a:spcPct val="0"/>
        </a:spcAft>
        <a:defRPr sz="2800" kern="1200">
          <a:solidFill>
            <a:schemeClr val="accent1"/>
          </a:solidFill>
          <a:latin typeface="+mj-lt"/>
          <a:ea typeface="+mj-ea"/>
          <a:cs typeface="+mj-cs"/>
        </a:defRPr>
      </a:lvl1pPr>
      <a:lvl2pPr algn="l" rtl="0" eaLnBrk="1" fontAlgn="base" hangingPunct="1">
        <a:spcBef>
          <a:spcPct val="0"/>
        </a:spcBef>
        <a:spcAft>
          <a:spcPct val="0"/>
        </a:spcAft>
        <a:defRPr sz="2800">
          <a:solidFill>
            <a:schemeClr val="accent1"/>
          </a:solidFill>
          <a:latin typeface="Arial" panose="020B0604020202020204" pitchFamily="34" charset="0"/>
          <a:ea typeface="华文中宋" panose="02010600040101010101" pitchFamily="2" charset="-122"/>
          <a:cs typeface="宋体" panose="02010600030101010101" pitchFamily="2" charset="-122"/>
        </a:defRPr>
      </a:lvl2pPr>
      <a:lvl3pPr algn="l" rtl="0" eaLnBrk="1" fontAlgn="base" hangingPunct="1">
        <a:spcBef>
          <a:spcPct val="0"/>
        </a:spcBef>
        <a:spcAft>
          <a:spcPct val="0"/>
        </a:spcAft>
        <a:defRPr sz="2800">
          <a:solidFill>
            <a:schemeClr val="accent1"/>
          </a:solidFill>
          <a:latin typeface="Arial" panose="020B0604020202020204" pitchFamily="34" charset="0"/>
          <a:ea typeface="华文中宋" panose="02010600040101010101" pitchFamily="2" charset="-122"/>
          <a:cs typeface="宋体" panose="02010600030101010101" pitchFamily="2" charset="-122"/>
        </a:defRPr>
      </a:lvl3pPr>
      <a:lvl4pPr algn="l" rtl="0" eaLnBrk="1" fontAlgn="base" hangingPunct="1">
        <a:spcBef>
          <a:spcPct val="0"/>
        </a:spcBef>
        <a:spcAft>
          <a:spcPct val="0"/>
        </a:spcAft>
        <a:defRPr sz="2800">
          <a:solidFill>
            <a:schemeClr val="accent1"/>
          </a:solidFill>
          <a:latin typeface="Arial" panose="020B0604020202020204" pitchFamily="34" charset="0"/>
          <a:ea typeface="华文中宋" panose="02010600040101010101" pitchFamily="2" charset="-122"/>
          <a:cs typeface="宋体" panose="02010600030101010101" pitchFamily="2" charset="-122"/>
        </a:defRPr>
      </a:lvl4pPr>
      <a:lvl5pPr algn="l" rtl="0" eaLnBrk="1" fontAlgn="base" hangingPunct="1">
        <a:spcBef>
          <a:spcPct val="0"/>
        </a:spcBef>
        <a:spcAft>
          <a:spcPct val="0"/>
        </a:spcAft>
        <a:defRPr sz="2800">
          <a:solidFill>
            <a:schemeClr val="accent1"/>
          </a:solidFill>
          <a:latin typeface="Arial" panose="020B0604020202020204" pitchFamily="34" charset="0"/>
          <a:ea typeface="华文中宋" panose="02010600040101010101" pitchFamily="2" charset="-122"/>
          <a:cs typeface="宋体" panose="02010600030101010101" pitchFamily="2" charset="-122"/>
        </a:defRPr>
      </a:lvl5pPr>
      <a:lvl6pPr marL="457200" algn="l" rtl="0" eaLnBrk="1" fontAlgn="base" hangingPunct="1">
        <a:spcBef>
          <a:spcPct val="0"/>
        </a:spcBef>
        <a:spcAft>
          <a:spcPct val="0"/>
        </a:spcAft>
        <a:defRPr sz="2800">
          <a:solidFill>
            <a:srgbClr val="FF3300"/>
          </a:solidFill>
          <a:latin typeface="Arial" panose="020B0604020202020204" pitchFamily="34" charset="0"/>
          <a:ea typeface="华文中宋" panose="02010600040101010101" pitchFamily="2" charset="-122"/>
          <a:cs typeface="宋体" panose="02010600030101010101" pitchFamily="2" charset="-122"/>
        </a:defRPr>
      </a:lvl6pPr>
      <a:lvl7pPr marL="914400" algn="l" rtl="0" eaLnBrk="1" fontAlgn="base" hangingPunct="1">
        <a:spcBef>
          <a:spcPct val="0"/>
        </a:spcBef>
        <a:spcAft>
          <a:spcPct val="0"/>
        </a:spcAft>
        <a:defRPr sz="2800">
          <a:solidFill>
            <a:srgbClr val="FF3300"/>
          </a:solidFill>
          <a:latin typeface="Arial" panose="020B0604020202020204" pitchFamily="34" charset="0"/>
          <a:ea typeface="华文中宋" panose="02010600040101010101" pitchFamily="2" charset="-122"/>
          <a:cs typeface="宋体" panose="02010600030101010101" pitchFamily="2" charset="-122"/>
        </a:defRPr>
      </a:lvl7pPr>
      <a:lvl8pPr marL="1371600" algn="l" rtl="0" eaLnBrk="1" fontAlgn="base" hangingPunct="1">
        <a:spcBef>
          <a:spcPct val="0"/>
        </a:spcBef>
        <a:spcAft>
          <a:spcPct val="0"/>
        </a:spcAft>
        <a:defRPr sz="2800">
          <a:solidFill>
            <a:srgbClr val="FF3300"/>
          </a:solidFill>
          <a:latin typeface="Arial" panose="020B0604020202020204" pitchFamily="34" charset="0"/>
          <a:ea typeface="华文中宋" panose="02010600040101010101" pitchFamily="2" charset="-122"/>
          <a:cs typeface="宋体" panose="02010600030101010101" pitchFamily="2" charset="-122"/>
        </a:defRPr>
      </a:lvl8pPr>
      <a:lvl9pPr marL="1828800" algn="l" rtl="0" eaLnBrk="1" fontAlgn="base" hangingPunct="1">
        <a:spcBef>
          <a:spcPct val="0"/>
        </a:spcBef>
        <a:spcAft>
          <a:spcPct val="0"/>
        </a:spcAft>
        <a:defRPr sz="2800">
          <a:solidFill>
            <a:srgbClr val="FF3300"/>
          </a:solidFill>
          <a:latin typeface="Arial" panose="020B0604020202020204" pitchFamily="34" charset="0"/>
          <a:ea typeface="华文中宋" panose="02010600040101010101" pitchFamily="2" charset="-122"/>
          <a:cs typeface="宋体" panose="02010600030101010101" pitchFamily="2" charset="-122"/>
        </a:defRPr>
      </a:lvl9pPr>
    </p:titleStyle>
    <p:bodyStyle>
      <a:lvl1pPr marL="444500" indent="-358775" algn="l" rtl="0" eaLnBrk="1" fontAlgn="base" hangingPunct="1">
        <a:spcBef>
          <a:spcPts val="1800"/>
        </a:spcBef>
        <a:spcAft>
          <a:spcPct val="0"/>
        </a:spcAft>
        <a:buClr>
          <a:schemeClr val="accent1"/>
        </a:buClr>
        <a:buSzPct val="80000"/>
        <a:buFont typeface="Wingdings" panose="05000000000000000000" pitchFamily="2" charset="2"/>
        <a:buChar char=""/>
        <a:defRPr sz="2400" kern="1200">
          <a:solidFill>
            <a:schemeClr val="accent1"/>
          </a:solidFill>
          <a:latin typeface="+mn-lt"/>
          <a:ea typeface="+mn-ea"/>
          <a:cs typeface="+mn-cs"/>
        </a:defRPr>
      </a:lvl1pPr>
      <a:lvl2pPr marL="444500" indent="0" algn="l" rtl="0" eaLnBrk="1" fontAlgn="base" hangingPunct="1">
        <a:lnSpc>
          <a:spcPct val="120000"/>
        </a:lnSpc>
        <a:spcBef>
          <a:spcPct val="20000"/>
        </a:spcBef>
        <a:spcAft>
          <a:spcPct val="0"/>
        </a:spcAft>
        <a:defRPr sz="2000" kern="1200">
          <a:solidFill>
            <a:srgbClr val="4D4D4D"/>
          </a:solidFill>
          <a:latin typeface="+mn-lt"/>
          <a:ea typeface="+mn-ea"/>
          <a:cs typeface="+mn-cs"/>
        </a:defRPr>
      </a:lvl2pPr>
      <a:lvl3pPr marL="1143000" indent="-228600" algn="l" rtl="0" eaLnBrk="1" fontAlgn="base" hangingPunct="1">
        <a:spcBef>
          <a:spcPct val="20000"/>
        </a:spcBef>
        <a:spcAft>
          <a:spcPct val="0"/>
        </a:spcAft>
        <a:buChar char="•"/>
        <a:defRPr sz="1400" kern="1200">
          <a:solidFill>
            <a:srgbClr val="4D4D4D"/>
          </a:solidFill>
          <a:latin typeface="+mn-lt"/>
          <a:ea typeface="+mn-ea"/>
          <a:cs typeface="+mn-cs"/>
        </a:defRPr>
      </a:lvl3pPr>
      <a:lvl4pPr marL="1600200" indent="-228600" algn="l" rtl="0" eaLnBrk="1" fontAlgn="base" hangingPunct="1">
        <a:spcBef>
          <a:spcPct val="20000"/>
        </a:spcBef>
        <a:spcAft>
          <a:spcPct val="0"/>
        </a:spcAft>
        <a:buChar char="–"/>
        <a:defRPr sz="1200" kern="1200">
          <a:solidFill>
            <a:srgbClr val="4D4D4D"/>
          </a:solidFill>
          <a:latin typeface="+mn-lt"/>
          <a:ea typeface="+mn-ea"/>
          <a:cs typeface="+mn-cs"/>
        </a:defRPr>
      </a:lvl4pPr>
      <a:lvl5pPr marL="2057400" indent="-228600" algn="l" rtl="0" eaLnBrk="1" fontAlgn="base" hangingPunct="1">
        <a:spcBef>
          <a:spcPct val="20000"/>
        </a:spcBef>
        <a:spcAft>
          <a:spcPct val="0"/>
        </a:spcAft>
        <a:buChar char="»"/>
        <a:defRPr sz="1200" kern="1200">
          <a:solidFill>
            <a:srgbClr val="4D4D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openxmlformats.org/officeDocument/2006/relationships/image" Target="../media/image5.png"/><Relationship Id="rId1"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notesSlide" Target="../notesSlides/notesSlide9.xml"/><Relationship Id="rId7"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32.png"/><Relationship Id="rId4" Type="http://schemas.openxmlformats.org/officeDocument/2006/relationships/image" Target="../media/image31.png"/><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image" Target="../media/image28.png"/></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10.xml"/><Relationship Id="rId7"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3" Type="http://schemas.openxmlformats.org/officeDocument/2006/relationships/image" Target="../media/image33.png"/><Relationship Id="rId2" Type="http://schemas.openxmlformats.org/officeDocument/2006/relationships/image" Target="../media/image7.png"/><Relationship Id="rId1" Type="http://schemas.openxmlformats.org/officeDocument/2006/relationships/image" Target="../media/image32.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image" Target="../media/image3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7" Type="http://schemas.openxmlformats.org/officeDocument/2006/relationships/notesSlide" Target="../notesSlides/notesSlide15.xml"/><Relationship Id="rId6"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7.png"/></Relationships>
</file>

<file path=ppt/slides/_rels/slide17.xml.rels><?xml version="1.0" encoding="UTF-8" standalone="yes"?>
<Relationships xmlns="http://schemas.openxmlformats.org/package/2006/relationships"><Relationship Id="rId7" Type="http://schemas.openxmlformats.org/officeDocument/2006/relationships/notesSlide" Target="../notesSlides/notesSlide16.xml"/><Relationship Id="rId6"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image" Target="../media/image7.png"/></Relationships>
</file>

<file path=ppt/slides/_rels/slide18.xml.rels><?xml version="1.0" encoding="UTF-8" standalone="yes"?>
<Relationships xmlns="http://schemas.openxmlformats.org/package/2006/relationships"><Relationship Id="rId7" Type="http://schemas.openxmlformats.org/officeDocument/2006/relationships/notesSlide" Target="../notesSlides/notesSlide17.xml"/><Relationship Id="rId6"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jpeg"/><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image" Target="../media/image7.png"/></Relationships>
</file>

<file path=ppt/slides/_rels/slide19.xml.rels><?xml version="1.0" encoding="UTF-8" standalone="yes"?>
<Relationships xmlns="http://schemas.openxmlformats.org/package/2006/relationships"><Relationship Id="rId7" Type="http://schemas.openxmlformats.org/officeDocument/2006/relationships/notesSlide" Target="../notesSlides/notesSlide18.xml"/><Relationship Id="rId6"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jpeg"/><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image" Target="../media/image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7" Type="http://schemas.openxmlformats.org/officeDocument/2006/relationships/notesSlide" Target="../notesSlides/notesSlide19.xml"/><Relationship Id="rId6"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image" Target="../media/image7.png"/></Relationships>
</file>

<file path=ppt/slides/_rels/slide21.xml.rels><?xml version="1.0" encoding="UTF-8" standalone="yes"?>
<Relationships xmlns="http://schemas.openxmlformats.org/package/2006/relationships"><Relationship Id="rId7" Type="http://schemas.openxmlformats.org/officeDocument/2006/relationships/notesSlide" Target="../notesSlides/notesSlide20.xml"/><Relationship Id="rId6"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image" Target="../media/image7.png"/></Relationships>
</file>

<file path=ppt/slides/_rels/slide22.xml.rels><?xml version="1.0" encoding="UTF-8" standalone="yes"?>
<Relationships xmlns="http://schemas.openxmlformats.org/package/2006/relationships"><Relationship Id="rId7" Type="http://schemas.openxmlformats.org/officeDocument/2006/relationships/notesSlide" Target="../notesSlides/notesSlide21.xml"/><Relationship Id="rId6"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image" Target="../media/image7.png"/></Relationships>
</file>

<file path=ppt/slides/_rels/slide23.xml.rels><?xml version="1.0" encoding="UTF-8" standalone="yes"?>
<Relationships xmlns="http://schemas.openxmlformats.org/package/2006/relationships"><Relationship Id="rId7" Type="http://schemas.openxmlformats.org/officeDocument/2006/relationships/notesSlide" Target="../notesSlides/notesSlide22.xml"/><Relationship Id="rId6"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png"/><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image" Target="../media/image7.png"/></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2.xml"/><Relationship Id="rId2" Type="http://schemas.openxmlformats.org/officeDocument/2006/relationships/image" Target="../media/image71.png"/><Relationship Id="rId1" Type="http://schemas.openxmlformats.org/officeDocument/2006/relationships/hyperlink" Target="http://www.zxls.com/" TargetMode="Externa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image" Target="../media/image72.png"/></Relationships>
</file>

<file path=ppt/slides/_rels/slide26.xml.rels><?xml version="1.0" encoding="UTF-8" standalone="yes"?>
<Relationships xmlns="http://schemas.openxmlformats.org/package/2006/relationships"><Relationship Id="rId4" Type="http://schemas.openxmlformats.org/officeDocument/2006/relationships/notesSlide" Target="../notesSlides/notesSlide25.xml"/><Relationship Id="rId3" Type="http://schemas.openxmlformats.org/officeDocument/2006/relationships/slideLayout" Target="../slideLayouts/slideLayout2.xml"/><Relationship Id="rId2" Type="http://schemas.openxmlformats.org/officeDocument/2006/relationships/image" Target="../media/image73.png"/><Relationship Id="rId1" Type="http://schemas.openxmlformats.org/officeDocument/2006/relationships/hyperlink" Target="http://www.zxls.com/"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7" Type="http://schemas.openxmlformats.org/officeDocument/2006/relationships/notesSlide" Target="../notesSlides/notesSlide27.xml"/><Relationship Id="rId6"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6.jpeg"/><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image" Target="../media/image7.png"/></Relationships>
</file>

<file path=ppt/slides/_rels/slide29.xml.rels><?xml version="1.0" encoding="UTF-8" standalone="yes"?>
<Relationships xmlns="http://schemas.openxmlformats.org/package/2006/relationships"><Relationship Id="rId7" Type="http://schemas.openxmlformats.org/officeDocument/2006/relationships/notesSlide" Target="../notesSlides/notesSlide28.xml"/><Relationship Id="rId6"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80.png"/><Relationship Id="rId3" Type="http://schemas.openxmlformats.org/officeDocument/2006/relationships/image" Target="../media/image79.jpeg"/><Relationship Id="rId2" Type="http://schemas.openxmlformats.org/officeDocument/2006/relationships/image" Target="../media/image78.png"/><Relationship Id="rId1" Type="http://schemas.openxmlformats.org/officeDocument/2006/relationships/image" Target="../media/image7.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jpeg"/></Relationships>
</file>

<file path=ppt/slides/_rels/slide30.xml.rels><?xml version="1.0" encoding="UTF-8" standalone="yes"?>
<Relationships xmlns="http://schemas.openxmlformats.org/package/2006/relationships"><Relationship Id="rId7" Type="http://schemas.openxmlformats.org/officeDocument/2006/relationships/notesSlide" Target="../notesSlides/notesSlide29.xml"/><Relationship Id="rId6"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84.png"/><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image" Target="../media/image7.png"/></Relationships>
</file>

<file path=ppt/slides/_rels/slide31.xml.rels><?xml version="1.0" encoding="UTF-8" standalone="yes"?>
<Relationships xmlns="http://schemas.openxmlformats.org/package/2006/relationships"><Relationship Id="rId7" Type="http://schemas.openxmlformats.org/officeDocument/2006/relationships/notesSlide" Target="../notesSlides/notesSlide30.xml"/><Relationship Id="rId6"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88.png"/><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image" Target="../media/image7.png"/></Relationships>
</file>

<file path=ppt/slides/_rels/slide32.xml.rels><?xml version="1.0" encoding="UTF-8" standalone="yes"?>
<Relationships xmlns="http://schemas.openxmlformats.org/package/2006/relationships"><Relationship Id="rId8" Type="http://schemas.openxmlformats.org/officeDocument/2006/relationships/notesSlide" Target="../notesSlides/notesSlide31.xml"/><Relationship Id="rId7" Type="http://schemas.openxmlformats.org/officeDocument/2006/relationships/slideLayout" Target="../slideLayouts/slideLayout2.xml"/><Relationship Id="rId6" Type="http://schemas.openxmlformats.org/officeDocument/2006/relationships/image" Target="NULL" TargetMode="External"/><Relationship Id="rId5" Type="http://schemas.openxmlformats.org/officeDocument/2006/relationships/image" Target="../media/image93.png"/><Relationship Id="rId4" Type="http://schemas.openxmlformats.org/officeDocument/2006/relationships/image" Target="../media/image92.png"/><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image" Target="../media/image7.png"/></Relationships>
</file>

<file path=ppt/slides/_rels/slide33.xml.rels><?xml version="1.0" encoding="UTF-8" standalone="yes"?>
<Relationships xmlns="http://schemas.openxmlformats.org/package/2006/relationships"><Relationship Id="rId7" Type="http://schemas.openxmlformats.org/officeDocument/2006/relationships/notesSlide" Target="../notesSlides/notesSlide32.xml"/><Relationship Id="rId6" Type="http://schemas.openxmlformats.org/officeDocument/2006/relationships/slideLayout" Target="../slideLayouts/slideLayout2.xml"/><Relationship Id="rId5" Type="http://schemas.openxmlformats.org/officeDocument/2006/relationships/image" Target="../media/image97.jpeg"/><Relationship Id="rId4" Type="http://schemas.openxmlformats.org/officeDocument/2006/relationships/image" Target="../media/image96.png"/><Relationship Id="rId3" Type="http://schemas.openxmlformats.org/officeDocument/2006/relationships/image" Target="../media/image95.jpeg"/><Relationship Id="rId2" Type="http://schemas.openxmlformats.org/officeDocument/2006/relationships/image" Target="../media/image94.png"/><Relationship Id="rId1" Type="http://schemas.openxmlformats.org/officeDocument/2006/relationships/image" Target="../media/image7.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4" Type="http://schemas.openxmlformats.org/officeDocument/2006/relationships/notesSlide" Target="../notesSlides/notesSlide35.xml"/><Relationship Id="rId3" Type="http://schemas.openxmlformats.org/officeDocument/2006/relationships/slideLayout" Target="../slideLayouts/slideLayout2.xml"/><Relationship Id="rId2" Type="http://schemas.openxmlformats.org/officeDocument/2006/relationships/image" Target="../media/image98.emf"/><Relationship Id="rId1" Type="http://schemas.openxmlformats.org/officeDocument/2006/relationships/hyperlink" Target="http://www.zxls.com/" TargetMode="Externa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7" Type="http://schemas.openxmlformats.org/officeDocument/2006/relationships/notesSlide" Target="../notesSlides/notesSlide37.xml"/><Relationship Id="rId6" Type="http://schemas.openxmlformats.org/officeDocument/2006/relationships/slideLayout" Target="../slideLayouts/slideLayout2.xml"/><Relationship Id="rId5" Type="http://schemas.openxmlformats.org/officeDocument/2006/relationships/image" Target="../media/image102.png"/><Relationship Id="rId4" Type="http://schemas.openxmlformats.org/officeDocument/2006/relationships/image" Target="../media/image101.jpeg"/><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image" Target="../media/image7.png"/></Relationships>
</file>

<file path=ppt/slides/_rels/slide39.xml.rels><?xml version="1.0" encoding="UTF-8" standalone="yes"?>
<Relationships xmlns="http://schemas.openxmlformats.org/package/2006/relationships"><Relationship Id="rId6" Type="http://schemas.openxmlformats.org/officeDocument/2006/relationships/notesSlide" Target="../notesSlides/notesSlide38.xml"/><Relationship Id="rId5" Type="http://schemas.openxmlformats.org/officeDocument/2006/relationships/slideLayout" Target="../slideLayouts/slideLayout2.xml"/><Relationship Id="rId4" Type="http://schemas.openxmlformats.org/officeDocument/2006/relationships/image" Target="../media/image105.jpeg"/><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7" Type="http://schemas.openxmlformats.org/officeDocument/2006/relationships/notesSlide" Target="../notesSlides/notesSlide39.xml"/><Relationship Id="rId6" Type="http://schemas.openxmlformats.org/officeDocument/2006/relationships/slideLayout" Target="../slideLayouts/slideLayout2.xml"/><Relationship Id="rId5" Type="http://schemas.openxmlformats.org/officeDocument/2006/relationships/image" Target="../media/image109.jpeg"/><Relationship Id="rId4" Type="http://schemas.openxmlformats.org/officeDocument/2006/relationships/image" Target="../media/image108.jpeg"/><Relationship Id="rId3" Type="http://schemas.openxmlformats.org/officeDocument/2006/relationships/image" Target="../media/image107.jpeg"/><Relationship Id="rId2" Type="http://schemas.openxmlformats.org/officeDocument/2006/relationships/image" Target="../media/image106.png"/><Relationship Id="rId1" Type="http://schemas.openxmlformats.org/officeDocument/2006/relationships/image" Target="../media/image7.png"/></Relationships>
</file>

<file path=ppt/slides/_rels/slide41.xml.rels><?xml version="1.0" encoding="UTF-8" standalone="yes"?>
<Relationships xmlns="http://schemas.openxmlformats.org/package/2006/relationships"><Relationship Id="rId7" Type="http://schemas.openxmlformats.org/officeDocument/2006/relationships/notesSlide" Target="../notesSlides/notesSlide40.xml"/><Relationship Id="rId6" Type="http://schemas.openxmlformats.org/officeDocument/2006/relationships/slideLayout" Target="../slideLayouts/slideLayout2.xml"/><Relationship Id="rId5" Type="http://schemas.openxmlformats.org/officeDocument/2006/relationships/image" Target="../media/image113.jpeg"/><Relationship Id="rId4" Type="http://schemas.openxmlformats.org/officeDocument/2006/relationships/image" Target="../media/image112.jpeg"/><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image" Target="../media/image7.png"/></Relationships>
</file>

<file path=ppt/slides/_rels/slide42.xml.rels><?xml version="1.0" encoding="UTF-8" standalone="yes"?>
<Relationships xmlns="http://schemas.openxmlformats.org/package/2006/relationships"><Relationship Id="rId4" Type="http://schemas.openxmlformats.org/officeDocument/2006/relationships/notesSlide" Target="../notesSlides/notesSlide41.xml"/><Relationship Id="rId3" Type="http://schemas.openxmlformats.org/officeDocument/2006/relationships/slideLayout" Target="../slideLayouts/slideLayout2.xml"/><Relationship Id="rId2" Type="http://schemas.openxmlformats.org/officeDocument/2006/relationships/image" Target="../media/image114.png"/><Relationship Id="rId1" Type="http://schemas.openxmlformats.org/officeDocument/2006/relationships/hyperlink" Target="http://www.zxls.com/" TargetMode="Externa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image" Target="../media/image115.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image" Target="../media/image116.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8" Type="http://schemas.openxmlformats.org/officeDocument/2006/relationships/notesSlide" Target="../notesSlides/notesSlide45.xml"/><Relationship Id="rId7" Type="http://schemas.openxmlformats.org/officeDocument/2006/relationships/slideLayout" Target="../slideLayouts/slideLayout2.xml"/><Relationship Id="rId6" Type="http://schemas.openxmlformats.org/officeDocument/2006/relationships/image" Target="../media/image120.jpeg"/><Relationship Id="rId5" Type="http://schemas.openxmlformats.org/officeDocument/2006/relationships/image" Target="../media/image119.jpeg"/><Relationship Id="rId4" Type="http://schemas.openxmlformats.org/officeDocument/2006/relationships/hyperlink" Target="Video002.mp4" TargetMode="External"/><Relationship Id="rId3" Type="http://schemas.openxmlformats.org/officeDocument/2006/relationships/image" Target="../media/image118.jpeg"/><Relationship Id="rId2" Type="http://schemas.openxmlformats.org/officeDocument/2006/relationships/image" Target="../media/image117.png"/><Relationship Id="rId1" Type="http://schemas.openxmlformats.org/officeDocument/2006/relationships/image" Target="../media/image7.png"/></Relationships>
</file>

<file path=ppt/slides/_rels/slide47.xml.rels><?xml version="1.0" encoding="UTF-8" standalone="yes"?>
<Relationships xmlns="http://schemas.openxmlformats.org/package/2006/relationships"><Relationship Id="rId7" Type="http://schemas.openxmlformats.org/officeDocument/2006/relationships/notesSlide" Target="../notesSlides/notesSlide46.xml"/><Relationship Id="rId6" Type="http://schemas.openxmlformats.org/officeDocument/2006/relationships/slideLayout" Target="../slideLayouts/slideLayout2.xml"/><Relationship Id="rId5" Type="http://schemas.openxmlformats.org/officeDocument/2006/relationships/image" Target="../media/image124.jpeg"/><Relationship Id="rId4" Type="http://schemas.openxmlformats.org/officeDocument/2006/relationships/image" Target="../media/image123.png"/><Relationship Id="rId3" Type="http://schemas.openxmlformats.org/officeDocument/2006/relationships/image" Target="../media/image122.jpeg"/><Relationship Id="rId2" Type="http://schemas.openxmlformats.org/officeDocument/2006/relationships/image" Target="../media/image121.png"/><Relationship Id="rId1" Type="http://schemas.openxmlformats.org/officeDocument/2006/relationships/image" Target="../media/image7.png"/></Relationships>
</file>

<file path=ppt/slides/_rels/slide48.xml.rels><?xml version="1.0" encoding="UTF-8" standalone="yes"?>
<Relationships xmlns="http://schemas.openxmlformats.org/package/2006/relationships"><Relationship Id="rId7" Type="http://schemas.openxmlformats.org/officeDocument/2006/relationships/notesSlide" Target="../notesSlides/notesSlide47.xml"/><Relationship Id="rId6" Type="http://schemas.openxmlformats.org/officeDocument/2006/relationships/slideLayout" Target="../slideLayouts/slideLayout2.xml"/><Relationship Id="rId5" Type="http://schemas.openxmlformats.org/officeDocument/2006/relationships/image" Target="../media/image128.jpeg"/><Relationship Id="rId4" Type="http://schemas.openxmlformats.org/officeDocument/2006/relationships/image" Target="../media/image127.jpeg"/><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image" Target="../media/image7.png"/></Relationships>
</file>

<file path=ppt/slides/_rels/slide49.xml.rels><?xml version="1.0" encoding="UTF-8" standalone="yes"?>
<Relationships xmlns="http://schemas.openxmlformats.org/package/2006/relationships"><Relationship Id="rId7" Type="http://schemas.openxmlformats.org/officeDocument/2006/relationships/notesSlide" Target="../notesSlides/notesSlide48.xml"/><Relationship Id="rId6" Type="http://schemas.openxmlformats.org/officeDocument/2006/relationships/slideLayout" Target="../slideLayouts/slideLayout2.xml"/><Relationship Id="rId5" Type="http://schemas.openxmlformats.org/officeDocument/2006/relationships/image" Target="../media/image132.png"/><Relationship Id="rId4" Type="http://schemas.openxmlformats.org/officeDocument/2006/relationships/image" Target="../media/image131.png"/><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image" Target="../media/image7.png"/></Relationships>
</file>

<file path=ppt/slides/_rels/slide5.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slides/_rels/slide50.xml.rels><?xml version="1.0" encoding="UTF-8" standalone="yes"?>
<Relationships xmlns="http://schemas.openxmlformats.org/package/2006/relationships"><Relationship Id="rId7" Type="http://schemas.openxmlformats.org/officeDocument/2006/relationships/notesSlide" Target="../notesSlides/notesSlide49.xml"/><Relationship Id="rId6" Type="http://schemas.openxmlformats.org/officeDocument/2006/relationships/slideLayout" Target="../slideLayouts/slideLayout2.xml"/><Relationship Id="rId5" Type="http://schemas.openxmlformats.org/officeDocument/2006/relationships/image" Target="../media/image136.jpeg"/><Relationship Id="rId4" Type="http://schemas.openxmlformats.org/officeDocument/2006/relationships/image" Target="../media/image135.png"/><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image" Target="../media/image7.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image" Target="../media/image137.emf"/></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image" Target="../media/image138.png"/></Relationships>
</file>

<file path=ppt/slides/_rels/slide53.xml.rels><?xml version="1.0" encoding="UTF-8" standalone="yes"?>
<Relationships xmlns="http://schemas.openxmlformats.org/package/2006/relationships"><Relationship Id="rId4" Type="http://schemas.openxmlformats.org/officeDocument/2006/relationships/notesSlide" Target="../notesSlides/notesSlide52.xml"/><Relationship Id="rId3" Type="http://schemas.openxmlformats.org/officeDocument/2006/relationships/slideLayout" Target="../slideLayouts/slideLayout2.xml"/><Relationship Id="rId2" Type="http://schemas.openxmlformats.org/officeDocument/2006/relationships/image" Target="../media/image139.png"/><Relationship Id="rId1" Type="http://schemas.openxmlformats.org/officeDocument/2006/relationships/hyperlink" Target="http://www.zxls.com/" TargetMode="Externa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8" Type="http://schemas.openxmlformats.org/officeDocument/2006/relationships/notesSlide" Target="../notesSlides/notesSlide54.xml"/><Relationship Id="rId7" Type="http://schemas.openxmlformats.org/officeDocument/2006/relationships/slideLayout" Target="../slideLayouts/slideLayout2.xml"/><Relationship Id="rId6" Type="http://schemas.openxmlformats.org/officeDocument/2006/relationships/image" Target="../media/image143.png"/><Relationship Id="rId5" Type="http://schemas.openxmlformats.org/officeDocument/2006/relationships/tags" Target="../tags/tag3.xml"/><Relationship Id="rId4" Type="http://schemas.openxmlformats.org/officeDocument/2006/relationships/image" Target="../media/image142.png"/><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image" Target="../media/image7.png"/></Relationships>
</file>

<file path=ppt/slides/_rels/slide56.xml.rels><?xml version="1.0" encoding="UTF-8" standalone="yes"?>
<Relationships xmlns="http://schemas.openxmlformats.org/package/2006/relationships"><Relationship Id="rId7" Type="http://schemas.openxmlformats.org/officeDocument/2006/relationships/notesSlide" Target="../notesSlides/notesSlide55.xml"/><Relationship Id="rId6" Type="http://schemas.openxmlformats.org/officeDocument/2006/relationships/slideLayout" Target="../slideLayouts/slideLayout2.xml"/><Relationship Id="rId5" Type="http://schemas.openxmlformats.org/officeDocument/2006/relationships/image" Target="../media/image147.jpeg"/><Relationship Id="rId4" Type="http://schemas.openxmlformats.org/officeDocument/2006/relationships/image" Target="../media/image146.jpeg"/><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image" Target="../media/image7.png"/></Relationships>
</file>

<file path=ppt/slides/_rels/slide57.xml.rels><?xml version="1.0" encoding="UTF-8" standalone="yes"?>
<Relationships xmlns="http://schemas.openxmlformats.org/package/2006/relationships"><Relationship Id="rId7" Type="http://schemas.openxmlformats.org/officeDocument/2006/relationships/notesSlide" Target="../notesSlides/notesSlide56.xml"/><Relationship Id="rId6" Type="http://schemas.openxmlformats.org/officeDocument/2006/relationships/slideLayout" Target="../slideLayouts/slideLayout2.xml"/><Relationship Id="rId5" Type="http://schemas.openxmlformats.org/officeDocument/2006/relationships/image" Target="../media/image151.png"/><Relationship Id="rId4" Type="http://schemas.openxmlformats.org/officeDocument/2006/relationships/image" Target="../media/image150.png"/><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image" Target="../media/image7.png"/></Relationships>
</file>

<file path=ppt/slides/_rels/slide58.xml.rels><?xml version="1.0" encoding="UTF-8" standalone="yes"?>
<Relationships xmlns="http://schemas.openxmlformats.org/package/2006/relationships"><Relationship Id="rId7" Type="http://schemas.openxmlformats.org/officeDocument/2006/relationships/notesSlide" Target="../notesSlides/notesSlide57.xml"/><Relationship Id="rId6" Type="http://schemas.openxmlformats.org/officeDocument/2006/relationships/slideLayout" Target="../slideLayouts/slideLayout2.xml"/><Relationship Id="rId5" Type="http://schemas.openxmlformats.org/officeDocument/2006/relationships/image" Target="../media/image155.png"/><Relationship Id="rId4" Type="http://schemas.openxmlformats.org/officeDocument/2006/relationships/image" Target="../media/image154.png"/><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image" Target="../media/image7.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7" Type="http://schemas.openxmlformats.org/officeDocument/2006/relationships/notesSlide" Target="../notesSlides/notesSlide5.xml"/><Relationship Id="rId6"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7.png"/></Relationships>
</file>

<file path=ppt/slides/_rels/slide60.xml.rels><?xml version="1.0" encoding="UTF-8" standalone="yes"?>
<Relationships xmlns="http://schemas.openxmlformats.org/package/2006/relationships"><Relationship Id="rId4" Type="http://schemas.openxmlformats.org/officeDocument/2006/relationships/notesSlide" Target="../notesSlides/notesSlide59.xml"/><Relationship Id="rId3" Type="http://schemas.openxmlformats.org/officeDocument/2006/relationships/slideLayout" Target="../slideLayouts/slideLayout2.xml"/><Relationship Id="rId2" Type="http://schemas.openxmlformats.org/officeDocument/2006/relationships/image" Target="../media/image156.png"/><Relationship Id="rId1" Type="http://schemas.openxmlformats.org/officeDocument/2006/relationships/hyperlink" Target="http://www.zxls.com/" TargetMode="External"/></Relationships>
</file>

<file path=ppt/slides/_rels/slide61.xml.rels><?xml version="1.0" encoding="UTF-8" standalone="yes"?>
<Relationships xmlns="http://schemas.openxmlformats.org/package/2006/relationships"><Relationship Id="rId4" Type="http://schemas.openxmlformats.org/officeDocument/2006/relationships/notesSlide" Target="../notesSlides/notesSlide60.xml"/><Relationship Id="rId3" Type="http://schemas.openxmlformats.org/officeDocument/2006/relationships/slideLayout" Target="../slideLayouts/slideLayout2.xml"/><Relationship Id="rId2" Type="http://schemas.openxmlformats.org/officeDocument/2006/relationships/image" Target="../media/image157.png"/><Relationship Id="rId1" Type="http://schemas.openxmlformats.org/officeDocument/2006/relationships/hyperlink" Target="http://www.zxls.com/" TargetMode="External"/></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jpeg"/></Relationships>
</file>

<file path=ppt/slides/_rels/slide7.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19.png"/><Relationship Id="rId7" Type="http://schemas.openxmlformats.org/officeDocument/2006/relationships/tags" Target="../tags/tag2.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tags" Target="../tags/tag1.xml"/><Relationship Id="rId3" Type="http://schemas.openxmlformats.org/officeDocument/2006/relationships/hyperlink" Target="&#22823;&#27901;&#20065;&#36215;&#20041;.mp4" TargetMode="External"/><Relationship Id="rId2" Type="http://schemas.openxmlformats.org/officeDocument/2006/relationships/image" Target="../media/image16.png"/><Relationship Id="rId10" Type="http://schemas.openxmlformats.org/officeDocument/2006/relationships/notesSlide" Target="../notesSlides/notesSlide6.xml"/><Relationship Id="rId1" Type="http://schemas.openxmlformats.org/officeDocument/2006/relationships/image" Target="../media/image7.png"/></Relationships>
</file>

<file path=ppt/slides/_rels/slide8.xml.rels><?xml version="1.0" encoding="UTF-8" standalone="yes"?>
<Relationships xmlns="http://schemas.openxmlformats.org/package/2006/relationships"><Relationship Id="rId7" Type="http://schemas.openxmlformats.org/officeDocument/2006/relationships/notesSlide" Target="../notesSlides/notesSlide7.xml"/><Relationship Id="rId6"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 Id="rId3" Type="http://schemas.openxmlformats.org/officeDocument/2006/relationships/image" Target="../media/image21.jpeg"/><Relationship Id="rId2" Type="http://schemas.openxmlformats.org/officeDocument/2006/relationships/image" Target="../media/image7.png"/><Relationship Id="rId1" Type="http://schemas.openxmlformats.org/officeDocument/2006/relationships/image" Target="../media/image20.jpeg"/></Relationships>
</file>

<file path=ppt/slides/_rels/slide9.xml.rels><?xml version="1.0" encoding="UTF-8" standalone="yes"?>
<Relationships xmlns="http://schemas.openxmlformats.org/package/2006/relationships"><Relationship Id="rId7" Type="http://schemas.openxmlformats.org/officeDocument/2006/relationships/notesSlide" Target="../notesSlides/notesSlide8.xml"/><Relationship Id="rId6"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jpeg"/><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1256030" y="1249680"/>
            <a:ext cx="9582150" cy="1114425"/>
          </a:xfrm>
          <a:prstGeom prst="rect">
            <a:avLst/>
          </a:prstGeom>
        </p:spPr>
      </p:pic>
      <p:pic>
        <p:nvPicPr>
          <p:cNvPr id="3" name="图片 2"/>
          <p:cNvPicPr>
            <a:picLocks noChangeAspect="1"/>
          </p:cNvPicPr>
          <p:nvPr/>
        </p:nvPicPr>
        <p:blipFill>
          <a:blip r:embed="rId2"/>
          <a:stretch>
            <a:fillRect/>
          </a:stretch>
        </p:blipFill>
        <p:spPr>
          <a:xfrm>
            <a:off x="6539865" y="4084320"/>
            <a:ext cx="4371975" cy="647700"/>
          </a:xfrm>
          <a:prstGeom prst="rect">
            <a:avLst/>
          </a:prstGeom>
        </p:spPr>
      </p:pic>
    </p:spTree>
  </p:cSld>
  <p:clrMapOvr>
    <a:masterClrMapping/>
  </p:clrMapOvr>
  <p:transition spd="slow">
    <p:rand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右大括号 40"/>
          <p:cNvSpPr/>
          <p:nvPr/>
        </p:nvSpPr>
        <p:spPr>
          <a:xfrm>
            <a:off x="6675755" y="1247140"/>
            <a:ext cx="753745" cy="3446780"/>
          </a:xfrm>
          <a:prstGeom prst="rightBrace">
            <a:avLst/>
          </a:prstGeom>
          <a:ln w="22225">
            <a:solidFill>
              <a:srgbClr val="002060"/>
            </a:solidFill>
          </a:ln>
          <a:effectLst>
            <a:innerShdw blurRad="63500" dist="50800" dir="12000000">
              <a:prstClr val="black">
                <a:alpha val="50000"/>
              </a:prstClr>
            </a:innerShdw>
          </a:effectLst>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
        <p:nvSpPr>
          <p:cNvPr id="42" name="文本框 41"/>
          <p:cNvSpPr txBox="1"/>
          <p:nvPr/>
        </p:nvSpPr>
        <p:spPr>
          <a:xfrm>
            <a:off x="7263765" y="2340610"/>
            <a:ext cx="5066665" cy="1260475"/>
          </a:xfrm>
          <a:prstGeom prst="rect">
            <a:avLst/>
          </a:prstGeom>
          <a:noFill/>
        </p:spPr>
        <p:txBody>
          <a:bodyPr wrap="square" rtlCol="0">
            <a:spAutoFit/>
          </a:bodyPr>
          <a:p>
            <a:pPr algn="l"/>
            <a:r>
              <a:rPr lang="zh-CN" altLang="en-US" sz="3800" b="1" dirty="0" smtClean="0">
                <a:gradFill>
                  <a:gsLst>
                    <a:gs pos="0">
                      <a:srgbClr val="FE4444"/>
                    </a:gs>
                    <a:gs pos="100000">
                      <a:srgbClr val="832B2B"/>
                    </a:gs>
                  </a:gsLst>
                  <a:lin scaled="0"/>
                </a:gradFill>
                <a:latin typeface="华文行楷" panose="02010800040101010101" charset="-122"/>
                <a:ea typeface="华文行楷" panose="02010800040101010101" charset="-122"/>
                <a:cs typeface="隶书" panose="02010509060101010101" charset="-122"/>
              </a:rPr>
              <a:t>辽宋夏金元时期：民族关系发展和社会变化</a:t>
            </a:r>
            <a:endParaRPr lang="zh-CN" altLang="en-US" sz="3800" b="1" dirty="0" smtClean="0">
              <a:gradFill>
                <a:gsLst>
                  <a:gs pos="0">
                    <a:srgbClr val="FE4444"/>
                  </a:gs>
                  <a:gs pos="100000">
                    <a:srgbClr val="832B2B"/>
                  </a:gs>
                </a:gsLst>
                <a:lin scaled="0"/>
              </a:gradFill>
              <a:latin typeface="华文行楷" panose="02010800040101010101" charset="-122"/>
              <a:ea typeface="华文行楷" panose="02010800040101010101" charset="-122"/>
              <a:cs typeface="隶书" panose="02010509060101010101" charset="-122"/>
            </a:endParaRPr>
          </a:p>
        </p:txBody>
      </p:sp>
      <p:sp>
        <p:nvSpPr>
          <p:cNvPr id="43" name="文本框 42"/>
          <p:cNvSpPr txBox="1"/>
          <p:nvPr/>
        </p:nvSpPr>
        <p:spPr>
          <a:xfrm>
            <a:off x="9214485" y="5696585"/>
            <a:ext cx="2937510" cy="645160"/>
          </a:xfrm>
          <a:prstGeom prst="rect">
            <a:avLst/>
          </a:prstGeom>
          <a:noFill/>
        </p:spPr>
        <p:txBody>
          <a:bodyPr wrap="none" rtlCol="0" anchor="t">
            <a:spAutoFit/>
          </a:bodyPr>
          <a:p>
            <a:r>
              <a:rPr lang="zh-CN" altLang="en-US" sz="3600" b="1" dirty="0" smtClean="0">
                <a:solidFill>
                  <a:srgbClr val="005897"/>
                </a:solidFill>
                <a:latin typeface="隶书" panose="02010509060101010101" charset="-122"/>
                <a:ea typeface="隶书" panose="02010509060101010101" charset="-122"/>
                <a:cs typeface="隶书" panose="02010509060101010101" charset="-122"/>
                <a:sym typeface="+mn-ea"/>
              </a:rPr>
              <a:t>七下第二单元</a:t>
            </a:r>
            <a:endParaRPr lang="zh-CN" altLang="en-US" sz="3600" b="1" dirty="0" smtClean="0">
              <a:solidFill>
                <a:srgbClr val="005897"/>
              </a:solidFill>
              <a:latin typeface="隶书" panose="02010509060101010101" charset="-122"/>
              <a:ea typeface="隶书" panose="02010509060101010101" charset="-122"/>
              <a:cs typeface="隶书" panose="02010509060101010101" charset="-122"/>
              <a:sym typeface="+mn-ea"/>
            </a:endParaRPr>
          </a:p>
        </p:txBody>
      </p:sp>
      <p:pic>
        <p:nvPicPr>
          <p:cNvPr id="2" name="图片 1"/>
          <p:cNvPicPr>
            <a:picLocks noChangeAspect="1"/>
          </p:cNvPicPr>
          <p:nvPr/>
        </p:nvPicPr>
        <p:blipFill>
          <a:blip r:embed="rId1"/>
          <a:stretch>
            <a:fillRect/>
          </a:stretch>
        </p:blipFill>
        <p:spPr>
          <a:xfrm>
            <a:off x="677545" y="818515"/>
            <a:ext cx="1495425" cy="1278255"/>
          </a:xfrm>
          <a:prstGeom prst="rect">
            <a:avLst/>
          </a:prstGeom>
        </p:spPr>
      </p:pic>
      <p:pic>
        <p:nvPicPr>
          <p:cNvPr id="7" name="图片 6" descr="u=936815436,3130823899&amp;fm=26&amp;gp=0[1]"/>
          <p:cNvPicPr>
            <a:picLocks noChangeAspect="1"/>
          </p:cNvPicPr>
          <p:nvPr/>
        </p:nvPicPr>
        <p:blipFill>
          <a:blip r:embed="rId2"/>
          <a:stretch>
            <a:fillRect/>
          </a:stretch>
        </p:blipFill>
        <p:spPr>
          <a:xfrm>
            <a:off x="2008505" y="818515"/>
            <a:ext cx="1604645" cy="1279525"/>
          </a:xfrm>
          <a:prstGeom prst="rect">
            <a:avLst/>
          </a:prstGeom>
        </p:spPr>
      </p:pic>
      <p:pic>
        <p:nvPicPr>
          <p:cNvPr id="4" name="图片 3" descr="N2WC@P3SOP8DMW}0$K0[VA7"/>
          <p:cNvPicPr>
            <a:picLocks noChangeAspect="1"/>
          </p:cNvPicPr>
          <p:nvPr/>
        </p:nvPicPr>
        <p:blipFill>
          <a:blip r:embed="rId3"/>
          <a:stretch>
            <a:fillRect/>
          </a:stretch>
        </p:blipFill>
        <p:spPr>
          <a:xfrm>
            <a:off x="3477895" y="818515"/>
            <a:ext cx="1475740" cy="1278255"/>
          </a:xfrm>
          <a:prstGeom prst="rect">
            <a:avLst/>
          </a:prstGeom>
        </p:spPr>
      </p:pic>
      <p:pic>
        <p:nvPicPr>
          <p:cNvPr id="3" name="图片 2" descr="ZUD4WL%5KEOQ{1XF_8~PXK1"/>
          <p:cNvPicPr>
            <a:picLocks noChangeAspect="1"/>
          </p:cNvPicPr>
          <p:nvPr/>
        </p:nvPicPr>
        <p:blipFill>
          <a:blip r:embed="rId4"/>
          <a:stretch>
            <a:fillRect/>
          </a:stretch>
        </p:blipFill>
        <p:spPr>
          <a:xfrm>
            <a:off x="4943475" y="817880"/>
            <a:ext cx="1466215" cy="1278255"/>
          </a:xfrm>
          <a:prstGeom prst="rect">
            <a:avLst/>
          </a:prstGeom>
        </p:spPr>
      </p:pic>
      <p:grpSp>
        <p:nvGrpSpPr>
          <p:cNvPr id="30" name="组合 29"/>
          <p:cNvGrpSpPr/>
          <p:nvPr/>
        </p:nvGrpSpPr>
        <p:grpSpPr>
          <a:xfrm rot="0">
            <a:off x="677545" y="760095"/>
            <a:ext cx="5731510" cy="1394460"/>
            <a:chOff x="3797" y="351"/>
            <a:chExt cx="6385" cy="1552"/>
          </a:xfrm>
        </p:grpSpPr>
        <p:sp>
          <p:nvSpPr>
            <p:cNvPr id="27" name="矩形 26"/>
            <p:cNvSpPr/>
            <p:nvPr/>
          </p:nvSpPr>
          <p:spPr>
            <a:xfrm>
              <a:off x="3797" y="351"/>
              <a:ext cx="6385" cy="85"/>
            </a:xfrm>
            <a:prstGeom prst="rect">
              <a:avLst/>
            </a:prstGeom>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2400000" scaled="0"/>
            </a:gradFill>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28" name="矩形 27"/>
            <p:cNvSpPr/>
            <p:nvPr/>
          </p:nvSpPr>
          <p:spPr>
            <a:xfrm>
              <a:off x="3797" y="1839"/>
              <a:ext cx="6385" cy="64"/>
            </a:xfrm>
            <a:prstGeom prst="rect">
              <a:avLst/>
            </a:prstGeom>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2400000" scaled="0"/>
            </a:gradFill>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grpSp>
      <p:pic>
        <p:nvPicPr>
          <p:cNvPr id="5" name="图片 4"/>
          <p:cNvPicPr>
            <a:picLocks noChangeAspect="1"/>
          </p:cNvPicPr>
          <p:nvPr/>
        </p:nvPicPr>
        <p:blipFill>
          <a:blip r:embed="rId5"/>
          <a:stretch>
            <a:fillRect/>
          </a:stretch>
        </p:blipFill>
        <p:spPr>
          <a:xfrm>
            <a:off x="125095" y="5378450"/>
            <a:ext cx="1822450" cy="1059180"/>
          </a:xfrm>
          <a:prstGeom prst="rect">
            <a:avLst/>
          </a:prstGeom>
        </p:spPr>
      </p:pic>
      <p:grpSp>
        <p:nvGrpSpPr>
          <p:cNvPr id="8" name="组合 7"/>
          <p:cNvGrpSpPr/>
          <p:nvPr/>
        </p:nvGrpSpPr>
        <p:grpSpPr>
          <a:xfrm>
            <a:off x="441960" y="2369185"/>
            <a:ext cx="6688455" cy="3549015"/>
            <a:chOff x="558" y="2519"/>
            <a:chExt cx="10533" cy="4335"/>
          </a:xfrm>
        </p:grpSpPr>
        <p:pic>
          <p:nvPicPr>
            <p:cNvPr id="6" name="图片 5" descr="2QG71E$KC8~O`~)0JF155QJ"/>
            <p:cNvPicPr>
              <a:picLocks noChangeAspect="1"/>
            </p:cNvPicPr>
            <p:nvPr/>
          </p:nvPicPr>
          <p:blipFill>
            <a:blip r:embed="rId6"/>
            <a:stretch>
              <a:fillRect/>
            </a:stretch>
          </p:blipFill>
          <p:spPr>
            <a:xfrm>
              <a:off x="558" y="2519"/>
              <a:ext cx="9737" cy="4335"/>
            </a:xfrm>
            <a:prstGeom prst="rect">
              <a:avLst/>
            </a:prstGeom>
          </p:spPr>
        </p:pic>
        <p:sp>
          <p:nvSpPr>
            <p:cNvPr id="117765" name="文本框 1"/>
            <p:cNvSpPr txBox="1"/>
            <p:nvPr/>
          </p:nvSpPr>
          <p:spPr>
            <a:xfrm>
              <a:off x="2103" y="3151"/>
              <a:ext cx="8988" cy="3244"/>
            </a:xfrm>
            <a:prstGeom prst="rect">
              <a:avLst/>
            </a:prstGeom>
            <a:noFill/>
            <a:ln w="12700">
              <a:noFill/>
            </a:ln>
          </p:spPr>
          <p:txBody>
            <a:bodyPr wrap="square" anchor="t">
              <a:spAutoFit/>
            </a:bodyPr>
            <a:p>
              <a:pPr fontAlgn="auto">
                <a:lnSpc>
                  <a:spcPts val="2500"/>
                </a:lnSpc>
              </a:pPr>
              <a:r>
                <a:rPr altLang="zh-CN" sz="2000" b="1">
                  <a:solidFill>
                    <a:srgbClr val="005897"/>
                  </a:solidFill>
                  <a:latin typeface="黑体" panose="02010609060101010101" charset="-122"/>
                  <a:ea typeface="黑体" panose="02010609060101010101" charset="-122"/>
                  <a:cs typeface="黑体" panose="02010609060101010101" charset="-122"/>
                </a:rPr>
                <a:t>第6课  北宋的政治</a:t>
              </a:r>
              <a:endParaRPr altLang="zh-CN" sz="2000" b="1">
                <a:solidFill>
                  <a:srgbClr val="005897"/>
                </a:solidFill>
                <a:latin typeface="黑体" panose="02010609060101010101" charset="-122"/>
                <a:ea typeface="黑体" panose="02010609060101010101" charset="-122"/>
                <a:cs typeface="黑体" panose="02010609060101010101" charset="-122"/>
              </a:endParaRPr>
            </a:p>
            <a:p>
              <a:pPr fontAlgn="auto">
                <a:lnSpc>
                  <a:spcPts val="2500"/>
                </a:lnSpc>
              </a:pPr>
              <a:r>
                <a:rPr altLang="zh-CN" sz="2000" b="1">
                  <a:solidFill>
                    <a:srgbClr val="005897"/>
                  </a:solidFill>
                  <a:latin typeface="黑体" panose="02010609060101010101" charset="-122"/>
                  <a:ea typeface="黑体" panose="02010609060101010101" charset="-122"/>
                  <a:cs typeface="黑体" panose="02010609060101010101" charset="-122"/>
                </a:rPr>
                <a:t>第7课  辽、西夏与北宋的并立</a:t>
              </a:r>
              <a:endParaRPr altLang="zh-CN" sz="2000" b="1">
                <a:solidFill>
                  <a:srgbClr val="005897"/>
                </a:solidFill>
                <a:latin typeface="黑体" panose="02010609060101010101" charset="-122"/>
                <a:ea typeface="黑体" panose="02010609060101010101" charset="-122"/>
                <a:cs typeface="黑体" panose="02010609060101010101" charset="-122"/>
              </a:endParaRPr>
            </a:p>
            <a:p>
              <a:pPr fontAlgn="auto">
                <a:lnSpc>
                  <a:spcPts val="2500"/>
                </a:lnSpc>
              </a:pPr>
              <a:r>
                <a:rPr altLang="zh-CN" sz="2000" b="1">
                  <a:solidFill>
                    <a:srgbClr val="005897"/>
                  </a:solidFill>
                  <a:latin typeface="黑体" panose="02010609060101010101" charset="-122"/>
                  <a:ea typeface="黑体" panose="02010609060101010101" charset="-122"/>
                  <a:cs typeface="黑体" panose="02010609060101010101" charset="-122"/>
                </a:rPr>
                <a:t>第8课  金与南宋的对峙</a:t>
              </a:r>
              <a:endParaRPr altLang="zh-CN" sz="2000" b="1">
                <a:solidFill>
                  <a:srgbClr val="005897"/>
                </a:solidFill>
                <a:latin typeface="黑体" panose="02010609060101010101" charset="-122"/>
                <a:ea typeface="黑体" panose="02010609060101010101" charset="-122"/>
                <a:cs typeface="黑体" panose="02010609060101010101" charset="-122"/>
              </a:endParaRPr>
            </a:p>
            <a:p>
              <a:pPr fontAlgn="auto">
                <a:lnSpc>
                  <a:spcPts val="2500"/>
                </a:lnSpc>
              </a:pPr>
              <a:r>
                <a:rPr altLang="zh-CN" sz="2000" b="1">
                  <a:solidFill>
                    <a:srgbClr val="005897"/>
                  </a:solidFill>
                  <a:latin typeface="黑体" panose="02010609060101010101" charset="-122"/>
                  <a:ea typeface="黑体" panose="02010609060101010101" charset="-122"/>
                  <a:cs typeface="黑体" panose="02010609060101010101" charset="-122"/>
                </a:rPr>
                <a:t>第9课  宋代经济的发展</a:t>
              </a:r>
              <a:endParaRPr altLang="zh-CN" sz="2000" b="1">
                <a:solidFill>
                  <a:srgbClr val="005897"/>
                </a:solidFill>
                <a:latin typeface="黑体" panose="02010609060101010101" charset="-122"/>
                <a:ea typeface="黑体" panose="02010609060101010101" charset="-122"/>
                <a:cs typeface="黑体" panose="02010609060101010101" charset="-122"/>
              </a:endParaRPr>
            </a:p>
            <a:p>
              <a:pPr fontAlgn="auto">
                <a:lnSpc>
                  <a:spcPts val="2500"/>
                </a:lnSpc>
              </a:pPr>
              <a:r>
                <a:rPr altLang="zh-CN" sz="2000" b="1">
                  <a:solidFill>
                    <a:srgbClr val="005897"/>
                  </a:solidFill>
                  <a:latin typeface="黑体" panose="02010609060101010101" charset="-122"/>
                  <a:ea typeface="黑体" panose="02010609060101010101" charset="-122"/>
                  <a:cs typeface="黑体" panose="02010609060101010101" charset="-122"/>
                </a:rPr>
                <a:t>第10课 蒙古族的兴起与元朝的建立</a:t>
              </a:r>
              <a:endParaRPr altLang="zh-CN" sz="2000" b="1">
                <a:solidFill>
                  <a:srgbClr val="005897"/>
                </a:solidFill>
                <a:latin typeface="黑体" panose="02010609060101010101" charset="-122"/>
                <a:ea typeface="黑体" panose="02010609060101010101" charset="-122"/>
                <a:cs typeface="黑体" panose="02010609060101010101" charset="-122"/>
              </a:endParaRPr>
            </a:p>
            <a:p>
              <a:pPr fontAlgn="auto">
                <a:lnSpc>
                  <a:spcPts val="2500"/>
                </a:lnSpc>
              </a:pPr>
              <a:r>
                <a:rPr altLang="zh-CN" sz="2000" b="1">
                  <a:solidFill>
                    <a:srgbClr val="005897"/>
                  </a:solidFill>
                  <a:latin typeface="黑体" panose="02010609060101010101" charset="-122"/>
                  <a:ea typeface="黑体" panose="02010609060101010101" charset="-122"/>
                  <a:cs typeface="黑体" panose="02010609060101010101" charset="-122"/>
                </a:rPr>
                <a:t>第11课 元朝的统治</a:t>
              </a:r>
              <a:endParaRPr altLang="zh-CN" sz="2000" b="1">
                <a:solidFill>
                  <a:srgbClr val="005897"/>
                </a:solidFill>
                <a:latin typeface="黑体" panose="02010609060101010101" charset="-122"/>
                <a:ea typeface="黑体" panose="02010609060101010101" charset="-122"/>
                <a:cs typeface="黑体" panose="02010609060101010101" charset="-122"/>
              </a:endParaRPr>
            </a:p>
            <a:p>
              <a:pPr fontAlgn="auto">
                <a:lnSpc>
                  <a:spcPts val="2500"/>
                </a:lnSpc>
              </a:pPr>
              <a:r>
                <a:rPr altLang="zh-CN" sz="2000" b="1">
                  <a:solidFill>
                    <a:srgbClr val="005897"/>
                  </a:solidFill>
                  <a:latin typeface="黑体" panose="02010609060101010101" charset="-122"/>
                  <a:ea typeface="黑体" panose="02010609060101010101" charset="-122"/>
                  <a:cs typeface="黑体" panose="02010609060101010101" charset="-122"/>
                </a:rPr>
                <a:t>第12课 宋元时期的都市和文化</a:t>
              </a:r>
              <a:endParaRPr altLang="zh-CN" sz="2000" b="1">
                <a:solidFill>
                  <a:srgbClr val="005897"/>
                </a:solidFill>
                <a:latin typeface="黑体" panose="02010609060101010101" charset="-122"/>
                <a:ea typeface="黑体" panose="02010609060101010101" charset="-122"/>
                <a:cs typeface="黑体" panose="02010609060101010101" charset="-122"/>
              </a:endParaRPr>
            </a:p>
            <a:p>
              <a:pPr fontAlgn="auto">
                <a:lnSpc>
                  <a:spcPts val="2500"/>
                </a:lnSpc>
              </a:pPr>
              <a:r>
                <a:rPr altLang="zh-CN" sz="2000" b="1">
                  <a:solidFill>
                    <a:srgbClr val="005897"/>
                  </a:solidFill>
                  <a:latin typeface="黑体" panose="02010609060101010101" charset="-122"/>
                  <a:ea typeface="黑体" panose="02010609060101010101" charset="-122"/>
                  <a:cs typeface="黑体" panose="02010609060101010101" charset="-122"/>
                </a:rPr>
                <a:t>第13课 宋元时期的科技与中外交通</a:t>
              </a:r>
              <a:endParaRPr altLang="zh-CN" sz="2000" b="1">
                <a:solidFill>
                  <a:srgbClr val="005897"/>
                </a:solidFill>
                <a:latin typeface="黑体" panose="02010609060101010101" charset="-122"/>
                <a:ea typeface="黑体" panose="02010609060101010101" charset="-122"/>
                <a:cs typeface="黑体" panose="02010609060101010101" charset="-122"/>
              </a:endParaRPr>
            </a:p>
          </p:txBody>
        </p:sp>
      </p:gr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500" fill="hold">
                                          <p:stCondLst>
                                            <p:cond delay="0"/>
                                          </p:stCondLst>
                                        </p:cTn>
                                        <p:tgtEl>
                                          <p:spTgt spid="8"/>
                                        </p:tgtEl>
                                        <p:attrNameLst>
                                          <p:attrName>style.visibility</p:attrName>
                                        </p:attrNameLst>
                                      </p:cBhvr>
                                      <p:to>
                                        <p:strVal val="visible"/>
                                      </p:to>
                                    </p:set>
                                    <p:animEffect transition="in" filter="wheel(1)">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barn(inVertical)">
                                      <p:cBhvr>
                                        <p:cTn id="12" dur="5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41" presetClass="entr" presetSubtype="0" fill="hold" grpId="0" nodeType="clickEffect">
                                  <p:stCondLst>
                                    <p:cond delay="0"/>
                                  </p:stCondLst>
                                  <p:iterate type="lt">
                                    <p:tmPct val="10000"/>
                                  </p:iterate>
                                  <p:childTnLst>
                                    <p:set>
                                      <p:cBhvr>
                                        <p:cTn id="16" dur="1" fill="hold">
                                          <p:stCondLst>
                                            <p:cond delay="0"/>
                                          </p:stCondLst>
                                        </p:cTn>
                                        <p:tgtEl>
                                          <p:spTgt spid="42"/>
                                        </p:tgtEl>
                                        <p:attrNameLst>
                                          <p:attrName>style.visibility</p:attrName>
                                        </p:attrNameLst>
                                      </p:cBhvr>
                                      <p:to>
                                        <p:strVal val="visible"/>
                                      </p:to>
                                    </p:set>
                                    <p:anim calcmode="lin" valueType="num">
                                      <p:cBhvr>
                                        <p:cTn id="17" dur="500" fill="hold"/>
                                        <p:tgtEl>
                                          <p:spTgt spid="42"/>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42"/>
                                        </p:tgtEl>
                                        <p:attrNameLst>
                                          <p:attrName>ppt_y</p:attrName>
                                        </p:attrNameLst>
                                      </p:cBhvr>
                                      <p:tavLst>
                                        <p:tav tm="0">
                                          <p:val>
                                            <p:strVal val="#ppt_y"/>
                                          </p:val>
                                        </p:tav>
                                        <p:tav tm="100000">
                                          <p:val>
                                            <p:strVal val="#ppt_y"/>
                                          </p:val>
                                        </p:tav>
                                      </p:tavLst>
                                    </p:anim>
                                    <p:anim calcmode="lin" valueType="num">
                                      <p:cBhvr>
                                        <p:cTn id="19" dur="500" fill="hold"/>
                                        <p:tgtEl>
                                          <p:spTgt spid="42"/>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42"/>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bldLvl="0" animBg="1"/>
      <p:bldP spid="4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右大括号 40"/>
          <p:cNvSpPr/>
          <p:nvPr/>
        </p:nvSpPr>
        <p:spPr>
          <a:xfrm>
            <a:off x="6675755" y="1247140"/>
            <a:ext cx="753745" cy="3446780"/>
          </a:xfrm>
          <a:prstGeom prst="rightBrace">
            <a:avLst/>
          </a:prstGeom>
          <a:ln w="22225">
            <a:solidFill>
              <a:srgbClr val="002060"/>
            </a:solidFill>
          </a:ln>
          <a:effectLst>
            <a:innerShdw blurRad="63500" dist="50800" dir="12000000">
              <a:prstClr val="black">
                <a:alpha val="50000"/>
              </a:prstClr>
            </a:innerShdw>
          </a:effectLst>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
        <p:nvSpPr>
          <p:cNvPr id="42" name="文本框 41"/>
          <p:cNvSpPr txBox="1"/>
          <p:nvPr/>
        </p:nvSpPr>
        <p:spPr>
          <a:xfrm>
            <a:off x="7462520" y="2339975"/>
            <a:ext cx="4689475" cy="1260475"/>
          </a:xfrm>
          <a:prstGeom prst="rect">
            <a:avLst/>
          </a:prstGeom>
          <a:noFill/>
        </p:spPr>
        <p:txBody>
          <a:bodyPr wrap="square" rtlCol="0">
            <a:spAutoFit/>
          </a:bodyPr>
          <a:p>
            <a:pPr algn="l"/>
            <a:r>
              <a:rPr lang="zh-CN" altLang="en-US" sz="3800" b="1" dirty="0" smtClean="0">
                <a:gradFill>
                  <a:gsLst>
                    <a:gs pos="0">
                      <a:srgbClr val="FE4444"/>
                    </a:gs>
                    <a:gs pos="100000">
                      <a:srgbClr val="832B2B"/>
                    </a:gs>
                  </a:gsLst>
                  <a:lin scaled="0"/>
                </a:gradFill>
                <a:latin typeface="华文行楷" panose="02010800040101010101" charset="-122"/>
                <a:ea typeface="华文行楷" panose="02010800040101010101" charset="-122"/>
                <a:cs typeface="隶书" panose="02010509060101010101" charset="-122"/>
              </a:rPr>
              <a:t>明清时期：统一多民族国家的巩固与发展</a:t>
            </a:r>
            <a:endParaRPr lang="zh-CN" altLang="en-US" sz="3800" b="1" dirty="0" smtClean="0">
              <a:gradFill>
                <a:gsLst>
                  <a:gs pos="0">
                    <a:srgbClr val="FE4444"/>
                  </a:gs>
                  <a:gs pos="100000">
                    <a:srgbClr val="832B2B"/>
                  </a:gs>
                </a:gsLst>
                <a:lin scaled="0"/>
              </a:gradFill>
              <a:latin typeface="华文行楷" panose="02010800040101010101" charset="-122"/>
              <a:ea typeface="华文行楷" panose="02010800040101010101" charset="-122"/>
              <a:cs typeface="隶书" panose="02010509060101010101" charset="-122"/>
            </a:endParaRPr>
          </a:p>
        </p:txBody>
      </p:sp>
      <p:sp>
        <p:nvSpPr>
          <p:cNvPr id="43" name="文本框 42"/>
          <p:cNvSpPr txBox="1"/>
          <p:nvPr/>
        </p:nvSpPr>
        <p:spPr>
          <a:xfrm>
            <a:off x="9214485" y="5696585"/>
            <a:ext cx="2937510" cy="645160"/>
          </a:xfrm>
          <a:prstGeom prst="rect">
            <a:avLst/>
          </a:prstGeom>
          <a:noFill/>
        </p:spPr>
        <p:txBody>
          <a:bodyPr wrap="none" rtlCol="0" anchor="t">
            <a:spAutoFit/>
          </a:bodyPr>
          <a:p>
            <a:r>
              <a:rPr lang="zh-CN" altLang="en-US" sz="3600" b="1" dirty="0" smtClean="0">
                <a:solidFill>
                  <a:srgbClr val="005897"/>
                </a:solidFill>
                <a:latin typeface="隶书" panose="02010509060101010101" charset="-122"/>
                <a:ea typeface="隶书" panose="02010509060101010101" charset="-122"/>
                <a:cs typeface="隶书" panose="02010509060101010101" charset="-122"/>
                <a:sym typeface="+mn-ea"/>
              </a:rPr>
              <a:t>七下第三单元</a:t>
            </a:r>
            <a:endParaRPr lang="zh-CN" altLang="en-US" sz="3600" b="1" dirty="0" smtClean="0">
              <a:solidFill>
                <a:srgbClr val="005897"/>
              </a:solidFill>
              <a:latin typeface="隶书" panose="02010509060101010101" charset="-122"/>
              <a:ea typeface="隶书" panose="02010509060101010101" charset="-122"/>
              <a:cs typeface="隶书" panose="02010509060101010101" charset="-122"/>
              <a:sym typeface="+mn-ea"/>
            </a:endParaRPr>
          </a:p>
        </p:txBody>
      </p:sp>
      <p:pic>
        <p:nvPicPr>
          <p:cNvPr id="5" name="图片 4"/>
          <p:cNvPicPr>
            <a:picLocks noChangeAspect="1"/>
          </p:cNvPicPr>
          <p:nvPr/>
        </p:nvPicPr>
        <p:blipFill>
          <a:blip r:embed="rId1"/>
          <a:stretch>
            <a:fillRect/>
          </a:stretch>
        </p:blipFill>
        <p:spPr>
          <a:xfrm>
            <a:off x="125095" y="5378450"/>
            <a:ext cx="1822450" cy="1059180"/>
          </a:xfrm>
          <a:prstGeom prst="rect">
            <a:avLst/>
          </a:prstGeom>
        </p:spPr>
      </p:pic>
      <p:grpSp>
        <p:nvGrpSpPr>
          <p:cNvPr id="8" name="组合 7"/>
          <p:cNvGrpSpPr/>
          <p:nvPr/>
        </p:nvGrpSpPr>
        <p:grpSpPr>
          <a:xfrm>
            <a:off x="452120" y="2536190"/>
            <a:ext cx="6569075" cy="3500120"/>
            <a:chOff x="558" y="2519"/>
            <a:chExt cx="10345" cy="4335"/>
          </a:xfrm>
        </p:grpSpPr>
        <p:pic>
          <p:nvPicPr>
            <p:cNvPr id="6" name="图片 5" descr="2QG71E$KC8~O`~)0JF155QJ"/>
            <p:cNvPicPr>
              <a:picLocks noChangeAspect="1"/>
            </p:cNvPicPr>
            <p:nvPr/>
          </p:nvPicPr>
          <p:blipFill>
            <a:blip r:embed="rId2"/>
            <a:stretch>
              <a:fillRect/>
            </a:stretch>
          </p:blipFill>
          <p:spPr>
            <a:xfrm>
              <a:off x="558" y="2519"/>
              <a:ext cx="9737" cy="4335"/>
            </a:xfrm>
            <a:prstGeom prst="rect">
              <a:avLst/>
            </a:prstGeom>
          </p:spPr>
        </p:pic>
        <p:sp>
          <p:nvSpPr>
            <p:cNvPr id="117765" name="文本框 1"/>
            <p:cNvSpPr txBox="1"/>
            <p:nvPr/>
          </p:nvSpPr>
          <p:spPr>
            <a:xfrm>
              <a:off x="1915" y="3207"/>
              <a:ext cx="8988" cy="3162"/>
            </a:xfrm>
            <a:prstGeom prst="rect">
              <a:avLst/>
            </a:prstGeom>
            <a:noFill/>
            <a:ln w="12700">
              <a:noFill/>
            </a:ln>
          </p:spPr>
          <p:txBody>
            <a:bodyPr wrap="square" anchor="t">
              <a:spAutoFit/>
            </a:bodyPr>
            <a:p>
              <a:pPr fontAlgn="auto">
                <a:lnSpc>
                  <a:spcPts val="2400"/>
                </a:lnSpc>
              </a:pPr>
              <a:r>
                <a:rPr altLang="zh-CN" sz="2000" b="1">
                  <a:solidFill>
                    <a:srgbClr val="005897"/>
                  </a:solidFill>
                  <a:latin typeface="黑体" panose="02010609060101010101" charset="-122"/>
                  <a:ea typeface="黑体" panose="02010609060101010101" charset="-122"/>
                  <a:cs typeface="黑体" panose="02010609060101010101" charset="-122"/>
                </a:rPr>
                <a:t>第14课  明朝的统治 </a:t>
              </a:r>
              <a:endParaRPr altLang="zh-CN" sz="2000" b="1">
                <a:solidFill>
                  <a:srgbClr val="005897"/>
                </a:solidFill>
                <a:latin typeface="黑体" panose="02010609060101010101" charset="-122"/>
                <a:ea typeface="黑体" panose="02010609060101010101" charset="-122"/>
                <a:cs typeface="黑体" panose="02010609060101010101" charset="-122"/>
              </a:endParaRPr>
            </a:p>
            <a:p>
              <a:pPr fontAlgn="auto">
                <a:lnSpc>
                  <a:spcPts val="2400"/>
                </a:lnSpc>
              </a:pPr>
              <a:r>
                <a:rPr altLang="zh-CN" sz="2000" b="1">
                  <a:solidFill>
                    <a:srgbClr val="005897"/>
                  </a:solidFill>
                  <a:latin typeface="黑体" panose="02010609060101010101" charset="-122"/>
                  <a:ea typeface="黑体" panose="02010609060101010101" charset="-122"/>
                  <a:cs typeface="黑体" panose="02010609060101010101" charset="-122"/>
                </a:rPr>
                <a:t>第15课  明朝的对外关系</a:t>
              </a:r>
              <a:endParaRPr altLang="zh-CN" sz="2000" b="1">
                <a:solidFill>
                  <a:srgbClr val="005897"/>
                </a:solidFill>
                <a:latin typeface="黑体" panose="02010609060101010101" charset="-122"/>
                <a:ea typeface="黑体" panose="02010609060101010101" charset="-122"/>
                <a:cs typeface="黑体" panose="02010609060101010101" charset="-122"/>
              </a:endParaRPr>
            </a:p>
            <a:p>
              <a:pPr fontAlgn="auto">
                <a:lnSpc>
                  <a:spcPts val="2400"/>
                </a:lnSpc>
              </a:pPr>
              <a:r>
                <a:rPr altLang="zh-CN" sz="2000" b="1">
                  <a:solidFill>
                    <a:srgbClr val="005897"/>
                  </a:solidFill>
                  <a:latin typeface="黑体" panose="02010609060101010101" charset="-122"/>
                  <a:ea typeface="黑体" panose="02010609060101010101" charset="-122"/>
                  <a:cs typeface="黑体" panose="02010609060101010101" charset="-122"/>
                </a:rPr>
                <a:t>第16课  明朝的科技、建筑与文学</a:t>
              </a:r>
              <a:endParaRPr altLang="zh-CN" sz="2000" b="1">
                <a:solidFill>
                  <a:srgbClr val="005897"/>
                </a:solidFill>
                <a:latin typeface="黑体" panose="02010609060101010101" charset="-122"/>
                <a:ea typeface="黑体" panose="02010609060101010101" charset="-122"/>
                <a:cs typeface="黑体" panose="02010609060101010101" charset="-122"/>
              </a:endParaRPr>
            </a:p>
            <a:p>
              <a:pPr fontAlgn="auto">
                <a:lnSpc>
                  <a:spcPts val="2400"/>
                </a:lnSpc>
              </a:pPr>
              <a:r>
                <a:rPr altLang="zh-CN" sz="2000" b="1">
                  <a:solidFill>
                    <a:srgbClr val="005897"/>
                  </a:solidFill>
                  <a:latin typeface="黑体" panose="02010609060101010101" charset="-122"/>
                  <a:ea typeface="黑体" panose="02010609060101010101" charset="-122"/>
                  <a:cs typeface="黑体" panose="02010609060101010101" charset="-122"/>
                </a:rPr>
                <a:t>第17课  明朝的灭亡</a:t>
              </a:r>
              <a:endParaRPr altLang="zh-CN" sz="2000" b="1">
                <a:solidFill>
                  <a:srgbClr val="005897"/>
                </a:solidFill>
                <a:latin typeface="黑体" panose="02010609060101010101" charset="-122"/>
                <a:ea typeface="黑体" panose="02010609060101010101" charset="-122"/>
                <a:cs typeface="黑体" panose="02010609060101010101" charset="-122"/>
              </a:endParaRPr>
            </a:p>
            <a:p>
              <a:pPr fontAlgn="auto">
                <a:lnSpc>
                  <a:spcPts val="2400"/>
                </a:lnSpc>
              </a:pPr>
              <a:r>
                <a:rPr altLang="zh-CN" sz="2000" b="1">
                  <a:solidFill>
                    <a:srgbClr val="005897"/>
                  </a:solidFill>
                  <a:latin typeface="黑体" panose="02010609060101010101" charset="-122"/>
                  <a:ea typeface="黑体" panose="02010609060101010101" charset="-122"/>
                  <a:cs typeface="黑体" panose="02010609060101010101" charset="-122"/>
                </a:rPr>
                <a:t>第18课  统一多民族国家的巩固和发展</a:t>
              </a:r>
              <a:endParaRPr altLang="zh-CN" sz="2000" b="1">
                <a:solidFill>
                  <a:srgbClr val="005897"/>
                </a:solidFill>
                <a:latin typeface="黑体" panose="02010609060101010101" charset="-122"/>
                <a:ea typeface="黑体" panose="02010609060101010101" charset="-122"/>
                <a:cs typeface="黑体" panose="02010609060101010101" charset="-122"/>
              </a:endParaRPr>
            </a:p>
            <a:p>
              <a:pPr fontAlgn="auto">
                <a:lnSpc>
                  <a:spcPts val="2400"/>
                </a:lnSpc>
              </a:pPr>
              <a:r>
                <a:rPr altLang="zh-CN" sz="2000" b="1">
                  <a:solidFill>
                    <a:srgbClr val="005897"/>
                  </a:solidFill>
                  <a:latin typeface="黑体" panose="02010609060101010101" charset="-122"/>
                  <a:ea typeface="黑体" panose="02010609060101010101" charset="-122"/>
                  <a:cs typeface="黑体" panose="02010609060101010101" charset="-122"/>
                </a:rPr>
                <a:t>第19课  清朝前期社会经济的发展</a:t>
              </a:r>
              <a:endParaRPr altLang="zh-CN" sz="2000" b="1">
                <a:solidFill>
                  <a:srgbClr val="005897"/>
                </a:solidFill>
                <a:latin typeface="黑体" panose="02010609060101010101" charset="-122"/>
                <a:ea typeface="黑体" panose="02010609060101010101" charset="-122"/>
                <a:cs typeface="黑体" panose="02010609060101010101" charset="-122"/>
              </a:endParaRPr>
            </a:p>
            <a:p>
              <a:pPr fontAlgn="auto">
                <a:lnSpc>
                  <a:spcPts val="2400"/>
                </a:lnSpc>
              </a:pPr>
              <a:r>
                <a:rPr altLang="zh-CN" sz="2000" b="1">
                  <a:solidFill>
                    <a:srgbClr val="005897"/>
                  </a:solidFill>
                  <a:latin typeface="黑体" panose="02010609060101010101" charset="-122"/>
                  <a:ea typeface="黑体" panose="02010609060101010101" charset="-122"/>
                  <a:cs typeface="黑体" panose="02010609060101010101" charset="-122"/>
                </a:rPr>
                <a:t>第20课  清朝君主专制的强化</a:t>
              </a:r>
              <a:endParaRPr altLang="zh-CN" sz="2000" b="1">
                <a:solidFill>
                  <a:srgbClr val="005897"/>
                </a:solidFill>
                <a:latin typeface="黑体" panose="02010609060101010101" charset="-122"/>
                <a:ea typeface="黑体" panose="02010609060101010101" charset="-122"/>
                <a:cs typeface="黑体" panose="02010609060101010101" charset="-122"/>
              </a:endParaRPr>
            </a:p>
            <a:p>
              <a:pPr fontAlgn="auto">
                <a:lnSpc>
                  <a:spcPts val="2400"/>
                </a:lnSpc>
              </a:pPr>
              <a:r>
                <a:rPr altLang="zh-CN" sz="2000" b="1">
                  <a:solidFill>
                    <a:srgbClr val="005897"/>
                  </a:solidFill>
                  <a:latin typeface="黑体" panose="02010609060101010101" charset="-122"/>
                  <a:ea typeface="黑体" panose="02010609060101010101" charset="-122"/>
                  <a:cs typeface="黑体" panose="02010609060101010101" charset="-122"/>
                </a:rPr>
                <a:t>第21课  清朝前期的文学艺术</a:t>
              </a:r>
              <a:endParaRPr altLang="zh-CN" sz="2000" b="1">
                <a:solidFill>
                  <a:srgbClr val="005897"/>
                </a:solidFill>
                <a:latin typeface="黑体" panose="02010609060101010101" charset="-122"/>
                <a:ea typeface="黑体" panose="02010609060101010101" charset="-122"/>
                <a:cs typeface="黑体" panose="02010609060101010101" charset="-122"/>
              </a:endParaRPr>
            </a:p>
          </p:txBody>
        </p:sp>
      </p:grpSp>
      <p:pic>
        <p:nvPicPr>
          <p:cNvPr id="129041" name="图片 2" descr="N@NSIA22Z[W~V(J$IUS~W7D"/>
          <p:cNvPicPr>
            <a:picLocks noChangeAspect="1"/>
          </p:cNvPicPr>
          <p:nvPr/>
        </p:nvPicPr>
        <p:blipFill>
          <a:blip r:embed="rId3"/>
          <a:stretch>
            <a:fillRect/>
          </a:stretch>
        </p:blipFill>
        <p:spPr>
          <a:xfrm>
            <a:off x="677545" y="970915"/>
            <a:ext cx="1466850" cy="1278890"/>
          </a:xfrm>
          <a:prstGeom prst="rect">
            <a:avLst/>
          </a:prstGeom>
          <a:noFill/>
          <a:ln w="9525">
            <a:noFill/>
          </a:ln>
        </p:spPr>
      </p:pic>
      <p:pic>
        <p:nvPicPr>
          <p:cNvPr id="141328" name="图片 10" descr="{Y(74L{Q]_JK8@SGY0OO[)N"/>
          <p:cNvPicPr>
            <a:picLocks noChangeAspect="1"/>
          </p:cNvPicPr>
          <p:nvPr/>
        </p:nvPicPr>
        <p:blipFill>
          <a:blip r:embed="rId4"/>
          <a:stretch>
            <a:fillRect/>
          </a:stretch>
        </p:blipFill>
        <p:spPr>
          <a:xfrm>
            <a:off x="2113915" y="970915"/>
            <a:ext cx="1526540" cy="1278890"/>
          </a:xfrm>
          <a:prstGeom prst="rect">
            <a:avLst/>
          </a:prstGeom>
          <a:noFill/>
          <a:ln w="9525">
            <a:noFill/>
          </a:ln>
        </p:spPr>
      </p:pic>
      <p:pic>
        <p:nvPicPr>
          <p:cNvPr id="118801" name="图片 7" descr="`KF@``HPIXSW]M(X[W$15]N"/>
          <p:cNvPicPr>
            <a:picLocks noChangeAspect="1"/>
          </p:cNvPicPr>
          <p:nvPr/>
        </p:nvPicPr>
        <p:blipFill>
          <a:blip r:embed="rId5"/>
          <a:stretch>
            <a:fillRect/>
          </a:stretch>
        </p:blipFill>
        <p:spPr>
          <a:xfrm>
            <a:off x="3575050" y="970915"/>
            <a:ext cx="1433830" cy="1278255"/>
          </a:xfrm>
          <a:prstGeom prst="rect">
            <a:avLst/>
          </a:prstGeom>
          <a:noFill/>
          <a:ln w="9525">
            <a:noFill/>
          </a:ln>
        </p:spPr>
      </p:pic>
      <p:pic>
        <p:nvPicPr>
          <p:cNvPr id="139283" name="图片 3" descr="ADLT934FFZ%[`FXDRO{H~BF"/>
          <p:cNvPicPr>
            <a:picLocks noChangeAspect="1"/>
          </p:cNvPicPr>
          <p:nvPr/>
        </p:nvPicPr>
        <p:blipFill>
          <a:blip r:embed="rId6"/>
          <a:stretch>
            <a:fillRect/>
          </a:stretch>
        </p:blipFill>
        <p:spPr>
          <a:xfrm>
            <a:off x="4954905" y="970280"/>
            <a:ext cx="1454150" cy="1278255"/>
          </a:xfrm>
          <a:prstGeom prst="rect">
            <a:avLst/>
          </a:prstGeom>
          <a:noFill/>
          <a:ln w="9525">
            <a:noFill/>
          </a:ln>
        </p:spPr>
      </p:pic>
      <p:grpSp>
        <p:nvGrpSpPr>
          <p:cNvPr id="30" name="组合 29"/>
          <p:cNvGrpSpPr/>
          <p:nvPr/>
        </p:nvGrpSpPr>
        <p:grpSpPr>
          <a:xfrm rot="0">
            <a:off x="677545" y="894525"/>
            <a:ext cx="5731510" cy="1412430"/>
            <a:chOff x="3797" y="331"/>
            <a:chExt cx="6385" cy="1572"/>
          </a:xfrm>
        </p:grpSpPr>
        <p:sp>
          <p:nvSpPr>
            <p:cNvPr id="27" name="矩形 26"/>
            <p:cNvSpPr/>
            <p:nvPr/>
          </p:nvSpPr>
          <p:spPr>
            <a:xfrm>
              <a:off x="3797" y="331"/>
              <a:ext cx="6385" cy="85"/>
            </a:xfrm>
            <a:prstGeom prst="rect">
              <a:avLst/>
            </a:prstGeom>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2400000" scaled="0"/>
            </a:gradFill>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28" name="矩形 27"/>
            <p:cNvSpPr/>
            <p:nvPr/>
          </p:nvSpPr>
          <p:spPr>
            <a:xfrm>
              <a:off x="3797" y="1839"/>
              <a:ext cx="6385" cy="64"/>
            </a:xfrm>
            <a:prstGeom prst="rect">
              <a:avLst/>
            </a:prstGeom>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2400000" scaled="0"/>
            </a:gradFill>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gr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500" fill="hold">
                                          <p:stCondLst>
                                            <p:cond delay="0"/>
                                          </p:stCondLst>
                                        </p:cTn>
                                        <p:tgtEl>
                                          <p:spTgt spid="8"/>
                                        </p:tgtEl>
                                        <p:attrNameLst>
                                          <p:attrName>style.visibility</p:attrName>
                                        </p:attrNameLst>
                                      </p:cBhvr>
                                      <p:to>
                                        <p:strVal val="visible"/>
                                      </p:to>
                                    </p:set>
                                    <p:animEffect transition="in" filter="wheel(1)">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barn(inVertical)">
                                      <p:cBhvr>
                                        <p:cTn id="12" dur="5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41" presetClass="entr" presetSubtype="0" fill="hold" grpId="0" nodeType="clickEffect">
                                  <p:stCondLst>
                                    <p:cond delay="0"/>
                                  </p:stCondLst>
                                  <p:iterate type="lt">
                                    <p:tmPct val="10000"/>
                                  </p:iterate>
                                  <p:childTnLst>
                                    <p:set>
                                      <p:cBhvr>
                                        <p:cTn id="16" dur="1" fill="hold">
                                          <p:stCondLst>
                                            <p:cond delay="0"/>
                                          </p:stCondLst>
                                        </p:cTn>
                                        <p:tgtEl>
                                          <p:spTgt spid="42"/>
                                        </p:tgtEl>
                                        <p:attrNameLst>
                                          <p:attrName>style.visibility</p:attrName>
                                        </p:attrNameLst>
                                      </p:cBhvr>
                                      <p:to>
                                        <p:strVal val="visible"/>
                                      </p:to>
                                    </p:set>
                                    <p:anim calcmode="lin" valueType="num">
                                      <p:cBhvr>
                                        <p:cTn id="17" dur="500" fill="hold"/>
                                        <p:tgtEl>
                                          <p:spTgt spid="42"/>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42"/>
                                        </p:tgtEl>
                                        <p:attrNameLst>
                                          <p:attrName>ppt_y</p:attrName>
                                        </p:attrNameLst>
                                      </p:cBhvr>
                                      <p:tavLst>
                                        <p:tav tm="0">
                                          <p:val>
                                            <p:strVal val="#ppt_y"/>
                                          </p:val>
                                        </p:tav>
                                        <p:tav tm="100000">
                                          <p:val>
                                            <p:strVal val="#ppt_y"/>
                                          </p:val>
                                        </p:tav>
                                      </p:tavLst>
                                    </p:anim>
                                    <p:anim calcmode="lin" valueType="num">
                                      <p:cBhvr>
                                        <p:cTn id="19" dur="500" fill="hold"/>
                                        <p:tgtEl>
                                          <p:spTgt spid="42"/>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42"/>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bldLvl="0" animBg="1"/>
      <p:bldP spid="4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440805" y="3489325"/>
            <a:ext cx="1189990" cy="1568450"/>
          </a:xfrm>
          <a:prstGeom prst="rect">
            <a:avLst/>
          </a:prstGeom>
          <a:noFill/>
        </p:spPr>
        <p:txBody>
          <a:bodyPr wrap="square" rtlCol="0" anchor="t">
            <a:spAutoFit/>
          </a:bodyPr>
          <a:p>
            <a:r>
              <a:rPr lang="en-US" altLang="zh-CN" sz="9600" b="1" dirty="0">
                <a:gradFill>
                  <a:gsLst>
                    <a:gs pos="0">
                      <a:srgbClr val="FE4444"/>
                    </a:gs>
                    <a:gs pos="100000">
                      <a:srgbClr val="832B2B"/>
                    </a:gs>
                  </a:gsLst>
                  <a:lin scaled="0"/>
                </a:gradFill>
                <a:latin typeface="黑体" panose="02010609060101010101" charset="-122"/>
                <a:ea typeface="黑体" panose="02010609060101010101" charset="-122"/>
                <a:cs typeface="黑体" panose="02010609060101010101" charset="-122"/>
                <a:sym typeface="+mn-ea"/>
              </a:rPr>
              <a:t>√</a:t>
            </a:r>
            <a:endParaRPr lang="en-US" altLang="zh-CN" sz="9600" b="1" dirty="0">
              <a:gradFill>
                <a:gsLst>
                  <a:gs pos="0">
                    <a:srgbClr val="FE4444"/>
                  </a:gs>
                  <a:gs pos="100000">
                    <a:srgbClr val="832B2B"/>
                  </a:gs>
                </a:gsLst>
                <a:lin scaled="0"/>
              </a:gradFill>
              <a:latin typeface="黑体" panose="02010609060101010101" charset="-122"/>
              <a:ea typeface="黑体" panose="02010609060101010101" charset="-122"/>
              <a:cs typeface="黑体" panose="02010609060101010101" charset="-122"/>
              <a:sym typeface="+mn-ea"/>
            </a:endParaRPr>
          </a:p>
        </p:txBody>
      </p:sp>
      <p:sp>
        <p:nvSpPr>
          <p:cNvPr id="115713" name="矩形 6"/>
          <p:cNvSpPr/>
          <p:nvPr/>
        </p:nvSpPr>
        <p:spPr>
          <a:xfrm>
            <a:off x="722313" y="2133600"/>
            <a:ext cx="2632075" cy="336550"/>
          </a:xfrm>
          <a:prstGeom prst="rect">
            <a:avLst/>
          </a:prstGeom>
          <a:noFill/>
          <a:ln w="9525">
            <a:noFill/>
          </a:ln>
        </p:spPr>
        <p:txBody>
          <a:bodyPr wrap="square" anchor="t">
            <a:spAutoFit/>
          </a:bodyPr>
          <a:p>
            <a:pPr algn="ctr"/>
            <a:r>
              <a:rPr lang="zh-CN" altLang="en-US" sz="800" b="0">
                <a:solidFill>
                  <a:schemeClr val="bg1"/>
                </a:solidFill>
                <a:latin typeface="宋体" panose="02010600030101010101" pitchFamily="2" charset="-122"/>
                <a:ea typeface="宋体" panose="02010600030101010101" pitchFamily="2" charset="-122"/>
              </a:rPr>
              <a:t>南宁三中 梁学聪 </a:t>
            </a:r>
            <a:r>
              <a:rPr lang="en-US" altLang="zh-CN" sz="800" b="0">
                <a:solidFill>
                  <a:schemeClr val="bg1"/>
                </a:solidFill>
                <a:latin typeface="宋体" panose="02010600030101010101" pitchFamily="2" charset="-122"/>
                <a:ea typeface="宋体" panose="02010600030101010101" pitchFamily="2" charset="-122"/>
              </a:rPr>
              <a:t>qq 2807609224</a:t>
            </a:r>
            <a:endParaRPr lang="zh-CN" altLang="en-US" sz="800" b="0">
              <a:solidFill>
                <a:schemeClr val="bg1"/>
              </a:solidFill>
              <a:latin typeface="宋体" panose="02010600030101010101" pitchFamily="2" charset="-122"/>
              <a:ea typeface="宋体" panose="02010600030101010101" pitchFamily="2" charset="-122"/>
            </a:endParaRPr>
          </a:p>
          <a:p>
            <a:pPr algn="ctr"/>
            <a:r>
              <a:rPr lang="zh-CN" altLang="en-US" sz="800" b="0">
                <a:solidFill>
                  <a:schemeClr val="bg1"/>
                </a:solidFill>
                <a:latin typeface="宋体" panose="02010600030101010101" pitchFamily="2" charset="-122"/>
                <a:ea typeface="宋体" panose="02010600030101010101" pitchFamily="2" charset="-122"/>
              </a:rPr>
              <a:t>版权所有，不得上传到网络，如有发现，法律起诉</a:t>
            </a:r>
            <a:endParaRPr lang="zh-CN" altLang="en-US" sz="800" b="0">
              <a:solidFill>
                <a:schemeClr val="bg1"/>
              </a:solidFill>
              <a:latin typeface="宋体" panose="02010600030101010101" pitchFamily="2" charset="-122"/>
              <a:ea typeface="宋体" panose="02010600030101010101" pitchFamily="2" charset="-122"/>
            </a:endParaRPr>
          </a:p>
        </p:txBody>
      </p:sp>
      <p:sp>
        <p:nvSpPr>
          <p:cNvPr id="115714" name="矩形 6"/>
          <p:cNvSpPr/>
          <p:nvPr/>
        </p:nvSpPr>
        <p:spPr>
          <a:xfrm>
            <a:off x="1217613" y="2627313"/>
            <a:ext cx="2632075" cy="336550"/>
          </a:xfrm>
          <a:prstGeom prst="rect">
            <a:avLst/>
          </a:prstGeom>
          <a:noFill/>
          <a:ln w="9525">
            <a:noFill/>
          </a:ln>
        </p:spPr>
        <p:txBody>
          <a:bodyPr wrap="square" anchor="t">
            <a:spAutoFit/>
          </a:bodyPr>
          <a:p>
            <a:pPr algn="ctr"/>
            <a:r>
              <a:rPr lang="zh-CN" altLang="en-US" sz="800" b="0">
                <a:solidFill>
                  <a:schemeClr val="bg1"/>
                </a:solidFill>
                <a:latin typeface="宋体" panose="02010600030101010101" pitchFamily="2" charset="-122"/>
                <a:ea typeface="宋体" panose="02010600030101010101" pitchFamily="2" charset="-122"/>
              </a:rPr>
              <a:t>南宁三中 梁学聪 </a:t>
            </a:r>
            <a:r>
              <a:rPr lang="en-US" altLang="zh-CN" sz="800" b="0">
                <a:solidFill>
                  <a:schemeClr val="bg1"/>
                </a:solidFill>
                <a:latin typeface="宋体" panose="02010600030101010101" pitchFamily="2" charset="-122"/>
                <a:ea typeface="宋体" panose="02010600030101010101" pitchFamily="2" charset="-122"/>
              </a:rPr>
              <a:t>qq:2807609224</a:t>
            </a:r>
            <a:endParaRPr lang="zh-CN" altLang="en-US" sz="800" b="0">
              <a:solidFill>
                <a:schemeClr val="bg1"/>
              </a:solidFill>
              <a:latin typeface="宋体" panose="02010600030101010101" pitchFamily="2" charset="-122"/>
              <a:ea typeface="宋体" panose="02010600030101010101" pitchFamily="2" charset="-122"/>
            </a:endParaRPr>
          </a:p>
          <a:p>
            <a:pPr algn="ctr"/>
            <a:r>
              <a:rPr lang="zh-CN" altLang="en-US" sz="800" b="0">
                <a:solidFill>
                  <a:schemeClr val="bg1"/>
                </a:solidFill>
                <a:latin typeface="宋体" panose="02010600030101010101" pitchFamily="2" charset="-122"/>
                <a:ea typeface="宋体" panose="02010600030101010101" pitchFamily="2" charset="-122"/>
              </a:rPr>
              <a:t>版权所有，不得上传到网络，如有发现，法律起诉</a:t>
            </a:r>
            <a:endParaRPr lang="zh-CN" altLang="en-US" sz="800" b="0">
              <a:solidFill>
                <a:schemeClr val="bg1"/>
              </a:solidFill>
              <a:latin typeface="宋体" panose="02010600030101010101" pitchFamily="2" charset="-122"/>
              <a:ea typeface="宋体" panose="02010600030101010101" pitchFamily="2" charset="-122"/>
            </a:endParaRPr>
          </a:p>
        </p:txBody>
      </p:sp>
      <p:sp>
        <p:nvSpPr>
          <p:cNvPr id="115715" name="文本框 5"/>
          <p:cNvSpPr txBox="1"/>
          <p:nvPr/>
        </p:nvSpPr>
        <p:spPr>
          <a:xfrm>
            <a:off x="531495" y="1882140"/>
            <a:ext cx="11128375" cy="3282315"/>
          </a:xfrm>
          <a:prstGeom prst="rect">
            <a:avLst/>
          </a:prstGeom>
          <a:noFill/>
          <a:ln w="0">
            <a:noFill/>
          </a:ln>
        </p:spPr>
        <p:txBody>
          <a:bodyPr wrap="square" lIns="38591" tIns="19295" rIns="38591" bIns="19295" anchor="t">
            <a:spAutoFit/>
          </a:bodyPr>
          <a:p>
            <a:pPr eaLnBrk="0" fontAlgn="auto">
              <a:lnSpc>
                <a:spcPts val="5060"/>
              </a:lnSpc>
            </a:pPr>
            <a:r>
              <a:rPr lang="en-US" altLang="zh-CN" sz="2600" b="1" dirty="0">
                <a:solidFill>
                  <a:srgbClr val="0B5FD1"/>
                </a:solidFill>
                <a:latin typeface="黑体" panose="02010609060101010101" charset="-122"/>
                <a:ea typeface="黑体" panose="02010609060101010101" charset="-122"/>
                <a:cs typeface="黑体" panose="02010609060101010101" charset="-122"/>
              </a:rPr>
              <a:t>  </a:t>
            </a:r>
            <a:r>
              <a:rPr lang="en-US" altLang="zh-CN" sz="2600" b="1" dirty="0">
                <a:solidFill>
                  <a:srgbClr val="FF0000"/>
                </a:solidFill>
                <a:latin typeface="黑体" panose="02010609060101010101" charset="-122"/>
                <a:ea typeface="黑体" panose="02010609060101010101" charset="-122"/>
                <a:cs typeface="黑体" panose="02010609060101010101" charset="-122"/>
              </a:rPr>
              <a:t>（2019·山东德州）4．</a:t>
            </a:r>
            <a:r>
              <a:rPr lang="en-US" altLang="zh-CN" sz="2600" b="1" dirty="0">
                <a:solidFill>
                  <a:srgbClr val="0B5FD1"/>
                </a:solidFill>
                <a:latin typeface="黑体" panose="02010609060101010101" charset="-122"/>
                <a:ea typeface="黑体" panose="02010609060101010101" charset="-122"/>
                <a:cs typeface="黑体" panose="02010609060101010101" charset="-122"/>
              </a:rPr>
              <a:t>历史活动中，老师列出“官渡之战”“十六国”“北方游牧民族内迁”“北魏孝文帝改革”这样一些历史资料进行探究，他探究的主题是</a:t>
            </a:r>
            <a:endParaRPr lang="en-US" altLang="zh-CN" sz="2600" b="1" dirty="0">
              <a:solidFill>
                <a:srgbClr val="0B5FD1"/>
              </a:solidFill>
              <a:latin typeface="黑体" panose="02010609060101010101" charset="-122"/>
              <a:ea typeface="黑体" panose="02010609060101010101" charset="-122"/>
              <a:cs typeface="黑体" panose="02010609060101010101" charset="-122"/>
            </a:endParaRPr>
          </a:p>
          <a:p>
            <a:pPr eaLnBrk="0" fontAlgn="auto">
              <a:lnSpc>
                <a:spcPts val="5060"/>
              </a:lnSpc>
            </a:pPr>
            <a:r>
              <a:rPr lang="en-US" altLang="zh-CN" sz="2600" b="1" dirty="0">
                <a:solidFill>
                  <a:srgbClr val="0B5FD1"/>
                </a:solidFill>
                <a:latin typeface="黑体" panose="02010609060101010101" charset="-122"/>
                <a:ea typeface="黑体" panose="02010609060101010101" charset="-122"/>
                <a:cs typeface="黑体" panose="02010609060101010101" charset="-122"/>
              </a:rPr>
              <a:t>    A．统一多民族国家的建立和巩固      B．政权分立与民族交融</a:t>
            </a:r>
            <a:endParaRPr lang="en-US" altLang="zh-CN" sz="2600" b="1" dirty="0">
              <a:solidFill>
                <a:srgbClr val="0B5FD1"/>
              </a:solidFill>
              <a:latin typeface="黑体" panose="02010609060101010101" charset="-122"/>
              <a:ea typeface="黑体" panose="02010609060101010101" charset="-122"/>
              <a:cs typeface="黑体" panose="02010609060101010101" charset="-122"/>
            </a:endParaRPr>
          </a:p>
          <a:p>
            <a:pPr eaLnBrk="0" fontAlgn="auto">
              <a:lnSpc>
                <a:spcPts val="5060"/>
              </a:lnSpc>
            </a:pPr>
            <a:r>
              <a:rPr lang="en-US" altLang="zh-CN" sz="2600" b="1" dirty="0">
                <a:solidFill>
                  <a:srgbClr val="0B5FD1"/>
                </a:solidFill>
                <a:latin typeface="黑体" panose="02010609060101010101" charset="-122"/>
                <a:ea typeface="黑体" panose="02010609060101010101" charset="-122"/>
                <a:cs typeface="黑体" panose="02010609060101010101" charset="-122"/>
              </a:rPr>
              <a:t>    C．繁荣与开放的时代                D．民族关系发展和社会变化</a:t>
            </a:r>
            <a:endParaRPr lang="en-US" altLang="zh-CN" sz="2600" b="1" dirty="0">
              <a:solidFill>
                <a:srgbClr val="0B5FD1"/>
              </a:solidFill>
              <a:latin typeface="黑体" panose="02010609060101010101" charset="-122"/>
              <a:ea typeface="黑体" panose="02010609060101010101" charset="-122"/>
              <a:cs typeface="黑体" panose="02010609060101010101" charset="-122"/>
            </a:endParaRPr>
          </a:p>
        </p:txBody>
      </p:sp>
      <p:grpSp>
        <p:nvGrpSpPr>
          <p:cNvPr id="115717" name="组合 1"/>
          <p:cNvGrpSpPr/>
          <p:nvPr/>
        </p:nvGrpSpPr>
        <p:grpSpPr>
          <a:xfrm>
            <a:off x="4300855" y="640080"/>
            <a:ext cx="3247390" cy="995039"/>
            <a:chOff x="654050" y="0"/>
            <a:chExt cx="2663825" cy="857696"/>
          </a:xfrm>
        </p:grpSpPr>
        <p:sp>
          <p:nvSpPr>
            <p:cNvPr id="115718" name="Freeform 5"/>
            <p:cNvSpPr/>
            <p:nvPr/>
          </p:nvSpPr>
          <p:spPr>
            <a:xfrm>
              <a:off x="1105456" y="543371"/>
              <a:ext cx="1744662" cy="314325"/>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pathLst>
                <a:path w="1378" h="248">
                  <a:moveTo>
                    <a:pt x="0" y="62"/>
                  </a:moveTo>
                  <a:lnTo>
                    <a:pt x="0" y="62"/>
                  </a:lnTo>
                  <a:lnTo>
                    <a:pt x="2" y="70"/>
                  </a:lnTo>
                  <a:lnTo>
                    <a:pt x="4" y="76"/>
                  </a:lnTo>
                  <a:lnTo>
                    <a:pt x="8" y="80"/>
                  </a:lnTo>
                  <a:lnTo>
                    <a:pt x="12" y="86"/>
                  </a:lnTo>
                  <a:lnTo>
                    <a:pt x="26" y="92"/>
                  </a:lnTo>
                  <a:lnTo>
                    <a:pt x="42" y="98"/>
                  </a:lnTo>
                  <a:lnTo>
                    <a:pt x="62" y="100"/>
                  </a:lnTo>
                  <a:lnTo>
                    <a:pt x="82" y="102"/>
                  </a:lnTo>
                  <a:lnTo>
                    <a:pt x="124" y="100"/>
                  </a:lnTo>
                  <a:lnTo>
                    <a:pt x="152" y="96"/>
                  </a:lnTo>
                  <a:lnTo>
                    <a:pt x="184" y="92"/>
                  </a:lnTo>
                  <a:lnTo>
                    <a:pt x="246" y="78"/>
                  </a:lnTo>
                  <a:lnTo>
                    <a:pt x="312" y="60"/>
                  </a:lnTo>
                  <a:lnTo>
                    <a:pt x="380" y="44"/>
                  </a:lnTo>
                  <a:lnTo>
                    <a:pt x="398" y="54"/>
                  </a:lnTo>
                  <a:lnTo>
                    <a:pt x="412" y="68"/>
                  </a:lnTo>
                  <a:lnTo>
                    <a:pt x="418" y="76"/>
                  </a:lnTo>
                  <a:lnTo>
                    <a:pt x="422" y="84"/>
                  </a:lnTo>
                  <a:lnTo>
                    <a:pt x="424" y="90"/>
                  </a:lnTo>
                  <a:lnTo>
                    <a:pt x="426" y="100"/>
                  </a:lnTo>
                  <a:lnTo>
                    <a:pt x="426" y="108"/>
                  </a:lnTo>
                  <a:lnTo>
                    <a:pt x="422" y="116"/>
                  </a:lnTo>
                  <a:lnTo>
                    <a:pt x="422" y="114"/>
                  </a:lnTo>
                  <a:lnTo>
                    <a:pt x="422" y="108"/>
                  </a:lnTo>
                  <a:lnTo>
                    <a:pt x="418" y="102"/>
                  </a:lnTo>
                  <a:lnTo>
                    <a:pt x="412" y="98"/>
                  </a:lnTo>
                  <a:lnTo>
                    <a:pt x="406" y="96"/>
                  </a:lnTo>
                  <a:lnTo>
                    <a:pt x="400" y="98"/>
                  </a:lnTo>
                  <a:lnTo>
                    <a:pt x="394" y="102"/>
                  </a:lnTo>
                  <a:lnTo>
                    <a:pt x="390" y="108"/>
                  </a:lnTo>
                  <a:lnTo>
                    <a:pt x="388" y="114"/>
                  </a:lnTo>
                  <a:lnTo>
                    <a:pt x="390" y="120"/>
                  </a:lnTo>
                  <a:lnTo>
                    <a:pt x="394" y="126"/>
                  </a:lnTo>
                  <a:lnTo>
                    <a:pt x="400" y="130"/>
                  </a:lnTo>
                  <a:lnTo>
                    <a:pt x="406" y="132"/>
                  </a:lnTo>
                  <a:lnTo>
                    <a:pt x="412" y="130"/>
                  </a:lnTo>
                  <a:lnTo>
                    <a:pt x="416" y="128"/>
                  </a:lnTo>
                  <a:lnTo>
                    <a:pt x="422" y="124"/>
                  </a:lnTo>
                  <a:lnTo>
                    <a:pt x="426" y="118"/>
                  </a:lnTo>
                  <a:lnTo>
                    <a:pt x="428" y="108"/>
                  </a:lnTo>
                  <a:lnTo>
                    <a:pt x="430" y="98"/>
                  </a:lnTo>
                  <a:lnTo>
                    <a:pt x="428" y="90"/>
                  </a:lnTo>
                  <a:lnTo>
                    <a:pt x="426" y="82"/>
                  </a:lnTo>
                  <a:lnTo>
                    <a:pt x="422" y="76"/>
                  </a:lnTo>
                  <a:lnTo>
                    <a:pt x="416" y="68"/>
                  </a:lnTo>
                  <a:lnTo>
                    <a:pt x="402" y="54"/>
                  </a:lnTo>
                  <a:lnTo>
                    <a:pt x="386" y="42"/>
                  </a:lnTo>
                  <a:lnTo>
                    <a:pt x="420" y="34"/>
                  </a:lnTo>
                  <a:lnTo>
                    <a:pt x="456" y="28"/>
                  </a:lnTo>
                  <a:lnTo>
                    <a:pt x="492" y="24"/>
                  </a:lnTo>
                  <a:lnTo>
                    <a:pt x="528" y="20"/>
                  </a:lnTo>
                  <a:lnTo>
                    <a:pt x="566" y="18"/>
                  </a:lnTo>
                  <a:lnTo>
                    <a:pt x="604" y="20"/>
                  </a:lnTo>
                  <a:lnTo>
                    <a:pt x="640" y="26"/>
                  </a:lnTo>
                  <a:lnTo>
                    <a:pt x="674" y="34"/>
                  </a:lnTo>
                  <a:lnTo>
                    <a:pt x="656" y="46"/>
                  </a:lnTo>
                  <a:lnTo>
                    <a:pt x="642" y="58"/>
                  </a:lnTo>
                  <a:lnTo>
                    <a:pt x="630" y="72"/>
                  </a:lnTo>
                  <a:lnTo>
                    <a:pt x="620" y="86"/>
                  </a:lnTo>
                  <a:lnTo>
                    <a:pt x="608" y="84"/>
                  </a:lnTo>
                  <a:lnTo>
                    <a:pt x="594" y="82"/>
                  </a:lnTo>
                  <a:lnTo>
                    <a:pt x="582" y="80"/>
                  </a:lnTo>
                  <a:lnTo>
                    <a:pt x="568" y="80"/>
                  </a:lnTo>
                  <a:lnTo>
                    <a:pt x="548" y="84"/>
                  </a:lnTo>
                  <a:lnTo>
                    <a:pt x="530" y="90"/>
                  </a:lnTo>
                  <a:lnTo>
                    <a:pt x="514" y="98"/>
                  </a:lnTo>
                  <a:lnTo>
                    <a:pt x="498" y="108"/>
                  </a:lnTo>
                  <a:lnTo>
                    <a:pt x="486" y="120"/>
                  </a:lnTo>
                  <a:lnTo>
                    <a:pt x="478" y="134"/>
                  </a:lnTo>
                  <a:lnTo>
                    <a:pt x="472" y="150"/>
                  </a:lnTo>
                  <a:lnTo>
                    <a:pt x="472" y="168"/>
                  </a:lnTo>
                  <a:lnTo>
                    <a:pt x="474" y="178"/>
                  </a:lnTo>
                  <a:lnTo>
                    <a:pt x="476" y="188"/>
                  </a:lnTo>
                  <a:lnTo>
                    <a:pt x="482" y="198"/>
                  </a:lnTo>
                  <a:lnTo>
                    <a:pt x="488" y="206"/>
                  </a:lnTo>
                  <a:lnTo>
                    <a:pt x="496" y="214"/>
                  </a:lnTo>
                  <a:lnTo>
                    <a:pt x="506" y="222"/>
                  </a:lnTo>
                  <a:lnTo>
                    <a:pt x="526" y="232"/>
                  </a:lnTo>
                  <a:lnTo>
                    <a:pt x="552" y="240"/>
                  </a:lnTo>
                  <a:lnTo>
                    <a:pt x="578" y="246"/>
                  </a:lnTo>
                  <a:lnTo>
                    <a:pt x="606" y="248"/>
                  </a:lnTo>
                  <a:lnTo>
                    <a:pt x="634" y="248"/>
                  </a:lnTo>
                  <a:lnTo>
                    <a:pt x="662" y="244"/>
                  </a:lnTo>
                  <a:lnTo>
                    <a:pt x="688" y="238"/>
                  </a:lnTo>
                  <a:lnTo>
                    <a:pt x="716" y="244"/>
                  </a:lnTo>
                  <a:lnTo>
                    <a:pt x="744" y="248"/>
                  </a:lnTo>
                  <a:lnTo>
                    <a:pt x="772" y="248"/>
                  </a:lnTo>
                  <a:lnTo>
                    <a:pt x="800" y="246"/>
                  </a:lnTo>
                  <a:lnTo>
                    <a:pt x="826" y="240"/>
                  </a:lnTo>
                  <a:lnTo>
                    <a:pt x="850" y="232"/>
                  </a:lnTo>
                  <a:lnTo>
                    <a:pt x="872" y="222"/>
                  </a:lnTo>
                  <a:lnTo>
                    <a:pt x="882" y="214"/>
                  </a:lnTo>
                  <a:lnTo>
                    <a:pt x="890" y="206"/>
                  </a:lnTo>
                  <a:lnTo>
                    <a:pt x="896" y="198"/>
                  </a:lnTo>
                  <a:lnTo>
                    <a:pt x="900" y="188"/>
                  </a:lnTo>
                  <a:lnTo>
                    <a:pt x="904" y="178"/>
                  </a:lnTo>
                  <a:lnTo>
                    <a:pt x="906" y="168"/>
                  </a:lnTo>
                  <a:lnTo>
                    <a:pt x="904" y="150"/>
                  </a:lnTo>
                  <a:lnTo>
                    <a:pt x="900" y="134"/>
                  </a:lnTo>
                  <a:lnTo>
                    <a:pt x="890" y="120"/>
                  </a:lnTo>
                  <a:lnTo>
                    <a:pt x="878" y="108"/>
                  </a:lnTo>
                  <a:lnTo>
                    <a:pt x="864" y="98"/>
                  </a:lnTo>
                  <a:lnTo>
                    <a:pt x="848" y="90"/>
                  </a:lnTo>
                  <a:lnTo>
                    <a:pt x="830" y="84"/>
                  </a:lnTo>
                  <a:lnTo>
                    <a:pt x="810" y="80"/>
                  </a:lnTo>
                  <a:lnTo>
                    <a:pt x="796" y="80"/>
                  </a:lnTo>
                  <a:lnTo>
                    <a:pt x="782" y="82"/>
                  </a:lnTo>
                  <a:lnTo>
                    <a:pt x="770" y="84"/>
                  </a:lnTo>
                  <a:lnTo>
                    <a:pt x="758" y="86"/>
                  </a:lnTo>
                  <a:lnTo>
                    <a:pt x="748" y="72"/>
                  </a:lnTo>
                  <a:lnTo>
                    <a:pt x="736" y="58"/>
                  </a:lnTo>
                  <a:lnTo>
                    <a:pt x="720" y="46"/>
                  </a:lnTo>
                  <a:lnTo>
                    <a:pt x="704" y="34"/>
                  </a:lnTo>
                  <a:lnTo>
                    <a:pt x="738" y="26"/>
                  </a:lnTo>
                  <a:lnTo>
                    <a:pt x="774" y="20"/>
                  </a:lnTo>
                  <a:lnTo>
                    <a:pt x="812" y="18"/>
                  </a:lnTo>
                  <a:lnTo>
                    <a:pt x="850" y="20"/>
                  </a:lnTo>
                  <a:lnTo>
                    <a:pt x="886" y="24"/>
                  </a:lnTo>
                  <a:lnTo>
                    <a:pt x="922" y="28"/>
                  </a:lnTo>
                  <a:lnTo>
                    <a:pt x="958" y="34"/>
                  </a:lnTo>
                  <a:lnTo>
                    <a:pt x="992" y="42"/>
                  </a:lnTo>
                  <a:lnTo>
                    <a:pt x="974" y="54"/>
                  </a:lnTo>
                  <a:lnTo>
                    <a:pt x="960" y="68"/>
                  </a:lnTo>
                  <a:lnTo>
                    <a:pt x="956" y="76"/>
                  </a:lnTo>
                  <a:lnTo>
                    <a:pt x="952" y="82"/>
                  </a:lnTo>
                  <a:lnTo>
                    <a:pt x="950" y="90"/>
                  </a:lnTo>
                  <a:lnTo>
                    <a:pt x="948" y="98"/>
                  </a:lnTo>
                  <a:lnTo>
                    <a:pt x="948" y="110"/>
                  </a:lnTo>
                  <a:lnTo>
                    <a:pt x="952" y="118"/>
                  </a:lnTo>
                  <a:lnTo>
                    <a:pt x="958" y="126"/>
                  </a:lnTo>
                  <a:lnTo>
                    <a:pt x="964" y="128"/>
                  </a:lnTo>
                  <a:lnTo>
                    <a:pt x="968" y="130"/>
                  </a:lnTo>
                  <a:lnTo>
                    <a:pt x="972" y="132"/>
                  </a:lnTo>
                  <a:lnTo>
                    <a:pt x="980" y="130"/>
                  </a:lnTo>
                  <a:lnTo>
                    <a:pt x="984" y="126"/>
                  </a:lnTo>
                  <a:lnTo>
                    <a:pt x="988" y="120"/>
                  </a:lnTo>
                  <a:lnTo>
                    <a:pt x="990" y="114"/>
                  </a:lnTo>
                  <a:lnTo>
                    <a:pt x="988" y="108"/>
                  </a:lnTo>
                  <a:lnTo>
                    <a:pt x="984" y="102"/>
                  </a:lnTo>
                  <a:lnTo>
                    <a:pt x="980" y="98"/>
                  </a:lnTo>
                  <a:lnTo>
                    <a:pt x="972" y="96"/>
                  </a:lnTo>
                  <a:lnTo>
                    <a:pt x="966" y="98"/>
                  </a:lnTo>
                  <a:lnTo>
                    <a:pt x="960" y="102"/>
                  </a:lnTo>
                  <a:lnTo>
                    <a:pt x="956" y="108"/>
                  </a:lnTo>
                  <a:lnTo>
                    <a:pt x="956" y="114"/>
                  </a:lnTo>
                  <a:lnTo>
                    <a:pt x="956" y="120"/>
                  </a:lnTo>
                  <a:lnTo>
                    <a:pt x="952" y="110"/>
                  </a:lnTo>
                  <a:lnTo>
                    <a:pt x="952" y="100"/>
                  </a:lnTo>
                  <a:lnTo>
                    <a:pt x="952" y="90"/>
                  </a:lnTo>
                  <a:lnTo>
                    <a:pt x="956" y="84"/>
                  </a:lnTo>
                  <a:lnTo>
                    <a:pt x="960" y="76"/>
                  </a:lnTo>
                  <a:lnTo>
                    <a:pt x="964" y="68"/>
                  </a:lnTo>
                  <a:lnTo>
                    <a:pt x="978" y="54"/>
                  </a:lnTo>
                  <a:lnTo>
                    <a:pt x="996" y="44"/>
                  </a:lnTo>
                  <a:lnTo>
                    <a:pt x="1064" y="60"/>
                  </a:lnTo>
                  <a:lnTo>
                    <a:pt x="1130" y="78"/>
                  </a:lnTo>
                  <a:lnTo>
                    <a:pt x="1194" y="92"/>
                  </a:lnTo>
                  <a:lnTo>
                    <a:pt x="1224" y="96"/>
                  </a:lnTo>
                  <a:lnTo>
                    <a:pt x="1254" y="100"/>
                  </a:lnTo>
                  <a:lnTo>
                    <a:pt x="1296" y="102"/>
                  </a:lnTo>
                  <a:lnTo>
                    <a:pt x="1316" y="100"/>
                  </a:lnTo>
                  <a:lnTo>
                    <a:pt x="1334" y="98"/>
                  </a:lnTo>
                  <a:lnTo>
                    <a:pt x="1352" y="92"/>
                  </a:lnTo>
                  <a:lnTo>
                    <a:pt x="1364" y="86"/>
                  </a:lnTo>
                  <a:lnTo>
                    <a:pt x="1370" y="80"/>
                  </a:lnTo>
                  <a:lnTo>
                    <a:pt x="1374" y="76"/>
                  </a:lnTo>
                  <a:lnTo>
                    <a:pt x="1376" y="70"/>
                  </a:lnTo>
                  <a:lnTo>
                    <a:pt x="1378" y="62"/>
                  </a:lnTo>
                  <a:lnTo>
                    <a:pt x="1376" y="56"/>
                  </a:lnTo>
                  <a:lnTo>
                    <a:pt x="1374" y="48"/>
                  </a:lnTo>
                  <a:lnTo>
                    <a:pt x="1370" y="42"/>
                  </a:lnTo>
                  <a:lnTo>
                    <a:pt x="1364" y="36"/>
                  </a:lnTo>
                  <a:lnTo>
                    <a:pt x="1348" y="26"/>
                  </a:lnTo>
                  <a:lnTo>
                    <a:pt x="1328" y="18"/>
                  </a:lnTo>
                  <a:lnTo>
                    <a:pt x="1304" y="12"/>
                  </a:lnTo>
                  <a:lnTo>
                    <a:pt x="1278" y="8"/>
                  </a:lnTo>
                  <a:lnTo>
                    <a:pt x="1226" y="2"/>
                  </a:lnTo>
                  <a:lnTo>
                    <a:pt x="1170" y="0"/>
                  </a:lnTo>
                  <a:lnTo>
                    <a:pt x="1140" y="2"/>
                  </a:lnTo>
                  <a:lnTo>
                    <a:pt x="1110" y="4"/>
                  </a:lnTo>
                  <a:lnTo>
                    <a:pt x="1082" y="8"/>
                  </a:lnTo>
                  <a:lnTo>
                    <a:pt x="1054" y="14"/>
                  </a:lnTo>
                  <a:lnTo>
                    <a:pt x="1030" y="20"/>
                  </a:lnTo>
                  <a:lnTo>
                    <a:pt x="1006" y="30"/>
                  </a:lnTo>
                  <a:lnTo>
                    <a:pt x="968" y="20"/>
                  </a:lnTo>
                  <a:lnTo>
                    <a:pt x="930" y="12"/>
                  </a:lnTo>
                  <a:lnTo>
                    <a:pt x="890" y="6"/>
                  </a:lnTo>
                  <a:lnTo>
                    <a:pt x="848" y="0"/>
                  </a:lnTo>
                  <a:lnTo>
                    <a:pt x="828" y="0"/>
                  </a:lnTo>
                  <a:lnTo>
                    <a:pt x="806" y="0"/>
                  </a:lnTo>
                  <a:lnTo>
                    <a:pt x="784" y="2"/>
                  </a:lnTo>
                  <a:lnTo>
                    <a:pt x="764" y="4"/>
                  </a:lnTo>
                  <a:lnTo>
                    <a:pt x="744" y="8"/>
                  </a:lnTo>
                  <a:lnTo>
                    <a:pt x="724" y="12"/>
                  </a:lnTo>
                  <a:lnTo>
                    <a:pt x="706" y="18"/>
                  </a:lnTo>
                  <a:lnTo>
                    <a:pt x="688" y="26"/>
                  </a:lnTo>
                  <a:lnTo>
                    <a:pt x="672" y="18"/>
                  </a:lnTo>
                  <a:lnTo>
                    <a:pt x="654" y="12"/>
                  </a:lnTo>
                  <a:lnTo>
                    <a:pt x="634" y="8"/>
                  </a:lnTo>
                  <a:lnTo>
                    <a:pt x="614" y="4"/>
                  </a:lnTo>
                  <a:lnTo>
                    <a:pt x="594" y="2"/>
                  </a:lnTo>
                  <a:lnTo>
                    <a:pt x="572" y="0"/>
                  </a:lnTo>
                  <a:lnTo>
                    <a:pt x="550" y="0"/>
                  </a:lnTo>
                  <a:lnTo>
                    <a:pt x="528" y="0"/>
                  </a:lnTo>
                  <a:lnTo>
                    <a:pt x="486" y="6"/>
                  </a:lnTo>
                  <a:lnTo>
                    <a:pt x="446" y="12"/>
                  </a:lnTo>
                  <a:lnTo>
                    <a:pt x="408" y="20"/>
                  </a:lnTo>
                  <a:lnTo>
                    <a:pt x="372" y="30"/>
                  </a:lnTo>
                  <a:lnTo>
                    <a:pt x="348" y="20"/>
                  </a:lnTo>
                  <a:lnTo>
                    <a:pt x="322" y="14"/>
                  </a:lnTo>
                  <a:lnTo>
                    <a:pt x="296" y="8"/>
                  </a:lnTo>
                  <a:lnTo>
                    <a:pt x="266" y="4"/>
                  </a:lnTo>
                  <a:lnTo>
                    <a:pt x="238" y="2"/>
                  </a:lnTo>
                  <a:lnTo>
                    <a:pt x="208" y="0"/>
                  </a:lnTo>
                  <a:lnTo>
                    <a:pt x="152" y="2"/>
                  </a:lnTo>
                  <a:lnTo>
                    <a:pt x="100" y="8"/>
                  </a:lnTo>
                  <a:lnTo>
                    <a:pt x="74" y="12"/>
                  </a:lnTo>
                  <a:lnTo>
                    <a:pt x="50" y="18"/>
                  </a:lnTo>
                  <a:lnTo>
                    <a:pt x="30" y="26"/>
                  </a:lnTo>
                  <a:lnTo>
                    <a:pt x="14" y="36"/>
                  </a:lnTo>
                  <a:lnTo>
                    <a:pt x="8" y="42"/>
                  </a:lnTo>
                  <a:lnTo>
                    <a:pt x="4" y="48"/>
                  </a:lnTo>
                  <a:lnTo>
                    <a:pt x="0" y="56"/>
                  </a:lnTo>
                  <a:lnTo>
                    <a:pt x="0" y="62"/>
                  </a:lnTo>
                  <a:close/>
                  <a:moveTo>
                    <a:pt x="1014" y="34"/>
                  </a:moveTo>
                  <a:lnTo>
                    <a:pt x="1014" y="34"/>
                  </a:lnTo>
                  <a:lnTo>
                    <a:pt x="1036" y="24"/>
                  </a:lnTo>
                  <a:lnTo>
                    <a:pt x="1062" y="18"/>
                  </a:lnTo>
                  <a:lnTo>
                    <a:pt x="1088" y="12"/>
                  </a:lnTo>
                  <a:lnTo>
                    <a:pt x="1116" y="8"/>
                  </a:lnTo>
                  <a:lnTo>
                    <a:pt x="1142" y="6"/>
                  </a:lnTo>
                  <a:lnTo>
                    <a:pt x="1170" y="4"/>
                  </a:lnTo>
                  <a:lnTo>
                    <a:pt x="1198" y="4"/>
                  </a:lnTo>
                  <a:lnTo>
                    <a:pt x="1224" y="6"/>
                  </a:lnTo>
                  <a:lnTo>
                    <a:pt x="1226" y="6"/>
                  </a:lnTo>
                  <a:lnTo>
                    <a:pt x="1276" y="10"/>
                  </a:lnTo>
                  <a:lnTo>
                    <a:pt x="1300" y="14"/>
                  </a:lnTo>
                  <a:lnTo>
                    <a:pt x="1324" y="20"/>
                  </a:lnTo>
                  <a:lnTo>
                    <a:pt x="1346" y="28"/>
                  </a:lnTo>
                  <a:lnTo>
                    <a:pt x="1362" y="36"/>
                  </a:lnTo>
                  <a:lnTo>
                    <a:pt x="1368" y="42"/>
                  </a:lnTo>
                  <a:lnTo>
                    <a:pt x="1372" y="48"/>
                  </a:lnTo>
                  <a:lnTo>
                    <a:pt x="1374" y="56"/>
                  </a:lnTo>
                  <a:lnTo>
                    <a:pt x="1374" y="62"/>
                  </a:lnTo>
                  <a:lnTo>
                    <a:pt x="1374" y="68"/>
                  </a:lnTo>
                  <a:lnTo>
                    <a:pt x="1370" y="74"/>
                  </a:lnTo>
                  <a:lnTo>
                    <a:pt x="1366" y="78"/>
                  </a:lnTo>
                  <a:lnTo>
                    <a:pt x="1362" y="84"/>
                  </a:lnTo>
                  <a:lnTo>
                    <a:pt x="1350" y="90"/>
                  </a:lnTo>
                  <a:lnTo>
                    <a:pt x="1334" y="94"/>
                  </a:lnTo>
                  <a:lnTo>
                    <a:pt x="1314" y="96"/>
                  </a:lnTo>
                  <a:lnTo>
                    <a:pt x="1294" y="98"/>
                  </a:lnTo>
                  <a:lnTo>
                    <a:pt x="1254" y="96"/>
                  </a:lnTo>
                  <a:lnTo>
                    <a:pt x="1226" y="92"/>
                  </a:lnTo>
                  <a:lnTo>
                    <a:pt x="1198" y="88"/>
                  </a:lnTo>
                  <a:lnTo>
                    <a:pt x="1140" y="72"/>
                  </a:lnTo>
                  <a:lnTo>
                    <a:pt x="1080" y="52"/>
                  </a:lnTo>
                  <a:lnTo>
                    <a:pt x="1014" y="34"/>
                  </a:lnTo>
                  <a:close/>
                  <a:moveTo>
                    <a:pt x="696" y="234"/>
                  </a:moveTo>
                  <a:lnTo>
                    <a:pt x="696" y="234"/>
                  </a:lnTo>
                  <a:lnTo>
                    <a:pt x="712" y="228"/>
                  </a:lnTo>
                  <a:lnTo>
                    <a:pt x="726" y="218"/>
                  </a:lnTo>
                  <a:lnTo>
                    <a:pt x="740" y="208"/>
                  </a:lnTo>
                  <a:lnTo>
                    <a:pt x="752" y="196"/>
                  </a:lnTo>
                  <a:lnTo>
                    <a:pt x="760" y="182"/>
                  </a:lnTo>
                  <a:lnTo>
                    <a:pt x="766" y="168"/>
                  </a:lnTo>
                  <a:lnTo>
                    <a:pt x="770" y="150"/>
                  </a:lnTo>
                  <a:lnTo>
                    <a:pt x="770" y="134"/>
                  </a:lnTo>
                  <a:lnTo>
                    <a:pt x="770" y="132"/>
                  </a:lnTo>
                  <a:lnTo>
                    <a:pt x="768" y="116"/>
                  </a:lnTo>
                  <a:lnTo>
                    <a:pt x="764" y="102"/>
                  </a:lnTo>
                  <a:lnTo>
                    <a:pt x="788" y="100"/>
                  </a:lnTo>
                  <a:lnTo>
                    <a:pt x="810" y="100"/>
                  </a:lnTo>
                  <a:lnTo>
                    <a:pt x="828" y="102"/>
                  </a:lnTo>
                  <a:lnTo>
                    <a:pt x="844" y="106"/>
                  </a:lnTo>
                  <a:lnTo>
                    <a:pt x="858" y="112"/>
                  </a:lnTo>
                  <a:lnTo>
                    <a:pt x="872" y="118"/>
                  </a:lnTo>
                  <a:lnTo>
                    <a:pt x="884" y="128"/>
                  </a:lnTo>
                  <a:lnTo>
                    <a:pt x="892" y="140"/>
                  </a:lnTo>
                  <a:lnTo>
                    <a:pt x="898" y="152"/>
                  </a:lnTo>
                  <a:lnTo>
                    <a:pt x="900" y="168"/>
                  </a:lnTo>
                  <a:lnTo>
                    <a:pt x="898" y="178"/>
                  </a:lnTo>
                  <a:lnTo>
                    <a:pt x="894" y="188"/>
                  </a:lnTo>
                  <a:lnTo>
                    <a:pt x="890" y="198"/>
                  </a:lnTo>
                  <a:lnTo>
                    <a:pt x="884" y="206"/>
                  </a:lnTo>
                  <a:lnTo>
                    <a:pt x="876" y="212"/>
                  </a:lnTo>
                  <a:lnTo>
                    <a:pt x="866" y="220"/>
                  </a:lnTo>
                  <a:lnTo>
                    <a:pt x="846" y="230"/>
                  </a:lnTo>
                  <a:lnTo>
                    <a:pt x="824" y="238"/>
                  </a:lnTo>
                  <a:lnTo>
                    <a:pt x="798" y="242"/>
                  </a:lnTo>
                  <a:lnTo>
                    <a:pt x="772" y="244"/>
                  </a:lnTo>
                  <a:lnTo>
                    <a:pt x="746" y="244"/>
                  </a:lnTo>
                  <a:lnTo>
                    <a:pt x="720" y="240"/>
                  </a:lnTo>
                  <a:lnTo>
                    <a:pt x="696" y="234"/>
                  </a:lnTo>
                  <a:close/>
                  <a:moveTo>
                    <a:pt x="614" y="102"/>
                  </a:moveTo>
                  <a:lnTo>
                    <a:pt x="614" y="102"/>
                  </a:lnTo>
                  <a:lnTo>
                    <a:pt x="608" y="116"/>
                  </a:lnTo>
                  <a:lnTo>
                    <a:pt x="606" y="132"/>
                  </a:lnTo>
                  <a:lnTo>
                    <a:pt x="606" y="134"/>
                  </a:lnTo>
                  <a:lnTo>
                    <a:pt x="608" y="150"/>
                  </a:lnTo>
                  <a:lnTo>
                    <a:pt x="610" y="168"/>
                  </a:lnTo>
                  <a:lnTo>
                    <a:pt x="618" y="182"/>
                  </a:lnTo>
                  <a:lnTo>
                    <a:pt x="626" y="196"/>
                  </a:lnTo>
                  <a:lnTo>
                    <a:pt x="638" y="208"/>
                  </a:lnTo>
                  <a:lnTo>
                    <a:pt x="650" y="218"/>
                  </a:lnTo>
                  <a:lnTo>
                    <a:pt x="666" y="228"/>
                  </a:lnTo>
                  <a:lnTo>
                    <a:pt x="682" y="234"/>
                  </a:lnTo>
                  <a:lnTo>
                    <a:pt x="658" y="240"/>
                  </a:lnTo>
                  <a:lnTo>
                    <a:pt x="632" y="244"/>
                  </a:lnTo>
                  <a:lnTo>
                    <a:pt x="606" y="244"/>
                  </a:lnTo>
                  <a:lnTo>
                    <a:pt x="580" y="242"/>
                  </a:lnTo>
                  <a:lnTo>
                    <a:pt x="554" y="238"/>
                  </a:lnTo>
                  <a:lnTo>
                    <a:pt x="530" y="230"/>
                  </a:lnTo>
                  <a:lnTo>
                    <a:pt x="510" y="220"/>
                  </a:lnTo>
                  <a:lnTo>
                    <a:pt x="502" y="212"/>
                  </a:lnTo>
                  <a:lnTo>
                    <a:pt x="494" y="206"/>
                  </a:lnTo>
                  <a:lnTo>
                    <a:pt x="488" y="198"/>
                  </a:lnTo>
                  <a:lnTo>
                    <a:pt x="484" y="188"/>
                  </a:lnTo>
                  <a:lnTo>
                    <a:pt x="480" y="178"/>
                  </a:lnTo>
                  <a:lnTo>
                    <a:pt x="478" y="168"/>
                  </a:lnTo>
                  <a:lnTo>
                    <a:pt x="480" y="152"/>
                  </a:lnTo>
                  <a:lnTo>
                    <a:pt x="484" y="140"/>
                  </a:lnTo>
                  <a:lnTo>
                    <a:pt x="494" y="128"/>
                  </a:lnTo>
                  <a:lnTo>
                    <a:pt x="506" y="118"/>
                  </a:lnTo>
                  <a:lnTo>
                    <a:pt x="518" y="112"/>
                  </a:lnTo>
                  <a:lnTo>
                    <a:pt x="534" y="106"/>
                  </a:lnTo>
                  <a:lnTo>
                    <a:pt x="550" y="102"/>
                  </a:lnTo>
                  <a:lnTo>
                    <a:pt x="566" y="100"/>
                  </a:lnTo>
                  <a:lnTo>
                    <a:pt x="590" y="100"/>
                  </a:lnTo>
                  <a:lnTo>
                    <a:pt x="614" y="102"/>
                  </a:lnTo>
                  <a:close/>
                  <a:moveTo>
                    <a:pt x="688" y="40"/>
                  </a:moveTo>
                  <a:lnTo>
                    <a:pt x="688" y="40"/>
                  </a:lnTo>
                  <a:lnTo>
                    <a:pt x="708" y="48"/>
                  </a:lnTo>
                  <a:lnTo>
                    <a:pt x="726" y="60"/>
                  </a:lnTo>
                  <a:lnTo>
                    <a:pt x="742" y="74"/>
                  </a:lnTo>
                  <a:lnTo>
                    <a:pt x="752" y="88"/>
                  </a:lnTo>
                  <a:lnTo>
                    <a:pt x="734" y="98"/>
                  </a:lnTo>
                  <a:lnTo>
                    <a:pt x="728" y="104"/>
                  </a:lnTo>
                  <a:lnTo>
                    <a:pt x="720" y="110"/>
                  </a:lnTo>
                  <a:lnTo>
                    <a:pt x="714" y="118"/>
                  </a:lnTo>
                  <a:lnTo>
                    <a:pt x="710" y="126"/>
                  </a:lnTo>
                  <a:lnTo>
                    <a:pt x="708" y="134"/>
                  </a:lnTo>
                  <a:lnTo>
                    <a:pt x="706" y="144"/>
                  </a:lnTo>
                  <a:lnTo>
                    <a:pt x="708" y="154"/>
                  </a:lnTo>
                  <a:lnTo>
                    <a:pt x="712" y="164"/>
                  </a:lnTo>
                  <a:lnTo>
                    <a:pt x="718" y="170"/>
                  </a:lnTo>
                  <a:lnTo>
                    <a:pt x="726" y="176"/>
                  </a:lnTo>
                  <a:lnTo>
                    <a:pt x="732" y="178"/>
                  </a:lnTo>
                  <a:lnTo>
                    <a:pt x="736" y="178"/>
                  </a:lnTo>
                  <a:lnTo>
                    <a:pt x="738" y="178"/>
                  </a:lnTo>
                  <a:lnTo>
                    <a:pt x="744" y="176"/>
                  </a:lnTo>
                  <a:lnTo>
                    <a:pt x="750" y="172"/>
                  </a:lnTo>
                  <a:lnTo>
                    <a:pt x="752" y="166"/>
                  </a:lnTo>
                  <a:lnTo>
                    <a:pt x="754" y="160"/>
                  </a:lnTo>
                  <a:lnTo>
                    <a:pt x="752" y="154"/>
                  </a:lnTo>
                  <a:lnTo>
                    <a:pt x="748" y="148"/>
                  </a:lnTo>
                  <a:lnTo>
                    <a:pt x="742" y="144"/>
                  </a:lnTo>
                  <a:lnTo>
                    <a:pt x="736" y="144"/>
                  </a:lnTo>
                  <a:lnTo>
                    <a:pt x="730" y="144"/>
                  </a:lnTo>
                  <a:lnTo>
                    <a:pt x="724" y="148"/>
                  </a:lnTo>
                  <a:lnTo>
                    <a:pt x="720" y="154"/>
                  </a:lnTo>
                  <a:lnTo>
                    <a:pt x="718" y="160"/>
                  </a:lnTo>
                  <a:lnTo>
                    <a:pt x="720" y="166"/>
                  </a:lnTo>
                  <a:lnTo>
                    <a:pt x="722" y="170"/>
                  </a:lnTo>
                  <a:lnTo>
                    <a:pt x="716" y="166"/>
                  </a:lnTo>
                  <a:lnTo>
                    <a:pt x="712" y="160"/>
                  </a:lnTo>
                  <a:lnTo>
                    <a:pt x="710" y="152"/>
                  </a:lnTo>
                  <a:lnTo>
                    <a:pt x="710" y="144"/>
                  </a:lnTo>
                  <a:lnTo>
                    <a:pt x="712" y="136"/>
                  </a:lnTo>
                  <a:lnTo>
                    <a:pt x="714" y="128"/>
                  </a:lnTo>
                  <a:lnTo>
                    <a:pt x="720" y="122"/>
                  </a:lnTo>
                  <a:lnTo>
                    <a:pt x="726" y="116"/>
                  </a:lnTo>
                  <a:lnTo>
                    <a:pt x="732" y="112"/>
                  </a:lnTo>
                  <a:lnTo>
                    <a:pt x="742" y="108"/>
                  </a:lnTo>
                  <a:lnTo>
                    <a:pt x="760" y="102"/>
                  </a:lnTo>
                  <a:lnTo>
                    <a:pt x="764" y="118"/>
                  </a:lnTo>
                  <a:lnTo>
                    <a:pt x="766" y="134"/>
                  </a:lnTo>
                  <a:lnTo>
                    <a:pt x="766" y="150"/>
                  </a:lnTo>
                  <a:lnTo>
                    <a:pt x="762" y="166"/>
                  </a:lnTo>
                  <a:lnTo>
                    <a:pt x="756" y="182"/>
                  </a:lnTo>
                  <a:lnTo>
                    <a:pt x="746" y="194"/>
                  </a:lnTo>
                  <a:lnTo>
                    <a:pt x="736" y="206"/>
                  </a:lnTo>
                  <a:lnTo>
                    <a:pt x="722" y="216"/>
                  </a:lnTo>
                  <a:lnTo>
                    <a:pt x="706" y="226"/>
                  </a:lnTo>
                  <a:lnTo>
                    <a:pt x="688" y="232"/>
                  </a:lnTo>
                  <a:lnTo>
                    <a:pt x="672" y="226"/>
                  </a:lnTo>
                  <a:lnTo>
                    <a:pt x="656" y="216"/>
                  </a:lnTo>
                  <a:lnTo>
                    <a:pt x="642" y="206"/>
                  </a:lnTo>
                  <a:lnTo>
                    <a:pt x="630" y="194"/>
                  </a:lnTo>
                  <a:lnTo>
                    <a:pt x="622" y="182"/>
                  </a:lnTo>
                  <a:lnTo>
                    <a:pt x="614" y="166"/>
                  </a:lnTo>
                  <a:lnTo>
                    <a:pt x="612" y="150"/>
                  </a:lnTo>
                  <a:lnTo>
                    <a:pt x="610" y="134"/>
                  </a:lnTo>
                  <a:lnTo>
                    <a:pt x="612" y="118"/>
                  </a:lnTo>
                  <a:lnTo>
                    <a:pt x="618" y="102"/>
                  </a:lnTo>
                  <a:lnTo>
                    <a:pt x="636" y="108"/>
                  </a:lnTo>
                  <a:lnTo>
                    <a:pt x="644" y="112"/>
                  </a:lnTo>
                  <a:lnTo>
                    <a:pt x="652" y="116"/>
                  </a:lnTo>
                  <a:lnTo>
                    <a:pt x="658" y="122"/>
                  </a:lnTo>
                  <a:lnTo>
                    <a:pt x="662" y="128"/>
                  </a:lnTo>
                  <a:lnTo>
                    <a:pt x="666" y="136"/>
                  </a:lnTo>
                  <a:lnTo>
                    <a:pt x="668" y="144"/>
                  </a:lnTo>
                  <a:lnTo>
                    <a:pt x="668" y="152"/>
                  </a:lnTo>
                  <a:lnTo>
                    <a:pt x="666" y="158"/>
                  </a:lnTo>
                  <a:lnTo>
                    <a:pt x="662" y="164"/>
                  </a:lnTo>
                  <a:lnTo>
                    <a:pt x="658" y="168"/>
                  </a:lnTo>
                  <a:lnTo>
                    <a:pt x="660" y="160"/>
                  </a:lnTo>
                  <a:lnTo>
                    <a:pt x="658" y="154"/>
                  </a:lnTo>
                  <a:lnTo>
                    <a:pt x="654" y="148"/>
                  </a:lnTo>
                  <a:lnTo>
                    <a:pt x="650" y="144"/>
                  </a:lnTo>
                  <a:lnTo>
                    <a:pt x="642" y="144"/>
                  </a:lnTo>
                  <a:lnTo>
                    <a:pt x="636" y="144"/>
                  </a:lnTo>
                  <a:lnTo>
                    <a:pt x="630" y="148"/>
                  </a:lnTo>
                  <a:lnTo>
                    <a:pt x="626" y="154"/>
                  </a:lnTo>
                  <a:lnTo>
                    <a:pt x="626" y="160"/>
                  </a:lnTo>
                  <a:lnTo>
                    <a:pt x="626" y="166"/>
                  </a:lnTo>
                  <a:lnTo>
                    <a:pt x="628" y="170"/>
                  </a:lnTo>
                  <a:lnTo>
                    <a:pt x="632" y="174"/>
                  </a:lnTo>
                  <a:lnTo>
                    <a:pt x="638" y="176"/>
                  </a:lnTo>
                  <a:lnTo>
                    <a:pt x="642" y="178"/>
                  </a:lnTo>
                  <a:lnTo>
                    <a:pt x="650" y="176"/>
                  </a:lnTo>
                  <a:lnTo>
                    <a:pt x="652" y="176"/>
                  </a:lnTo>
                  <a:lnTo>
                    <a:pt x="660" y="170"/>
                  </a:lnTo>
                  <a:lnTo>
                    <a:pt x="666" y="164"/>
                  </a:lnTo>
                  <a:lnTo>
                    <a:pt x="670" y="154"/>
                  </a:lnTo>
                  <a:lnTo>
                    <a:pt x="672" y="144"/>
                  </a:lnTo>
                  <a:lnTo>
                    <a:pt x="670" y="134"/>
                  </a:lnTo>
                  <a:lnTo>
                    <a:pt x="666" y="126"/>
                  </a:lnTo>
                  <a:lnTo>
                    <a:pt x="662" y="118"/>
                  </a:lnTo>
                  <a:lnTo>
                    <a:pt x="658" y="110"/>
                  </a:lnTo>
                  <a:lnTo>
                    <a:pt x="650" y="104"/>
                  </a:lnTo>
                  <a:lnTo>
                    <a:pt x="642" y="98"/>
                  </a:lnTo>
                  <a:lnTo>
                    <a:pt x="624" y="88"/>
                  </a:lnTo>
                  <a:lnTo>
                    <a:pt x="636" y="74"/>
                  </a:lnTo>
                  <a:lnTo>
                    <a:pt x="652" y="60"/>
                  </a:lnTo>
                  <a:lnTo>
                    <a:pt x="668" y="48"/>
                  </a:lnTo>
                  <a:lnTo>
                    <a:pt x="688" y="40"/>
                  </a:lnTo>
                  <a:close/>
                  <a:moveTo>
                    <a:pt x="4" y="62"/>
                  </a:moveTo>
                  <a:lnTo>
                    <a:pt x="4" y="62"/>
                  </a:lnTo>
                  <a:lnTo>
                    <a:pt x="4" y="56"/>
                  </a:lnTo>
                  <a:lnTo>
                    <a:pt x="6" y="48"/>
                  </a:lnTo>
                  <a:lnTo>
                    <a:pt x="10" y="42"/>
                  </a:lnTo>
                  <a:lnTo>
                    <a:pt x="16" y="36"/>
                  </a:lnTo>
                  <a:lnTo>
                    <a:pt x="32" y="28"/>
                  </a:lnTo>
                  <a:lnTo>
                    <a:pt x="52" y="20"/>
                  </a:lnTo>
                  <a:lnTo>
                    <a:pt x="76" y="14"/>
                  </a:lnTo>
                  <a:lnTo>
                    <a:pt x="102" y="10"/>
                  </a:lnTo>
                  <a:lnTo>
                    <a:pt x="152" y="6"/>
                  </a:lnTo>
                  <a:lnTo>
                    <a:pt x="180" y="4"/>
                  </a:lnTo>
                  <a:lnTo>
                    <a:pt x="206" y="4"/>
                  </a:lnTo>
                  <a:lnTo>
                    <a:pt x="234" y="6"/>
                  </a:lnTo>
                  <a:lnTo>
                    <a:pt x="262" y="8"/>
                  </a:lnTo>
                  <a:lnTo>
                    <a:pt x="290" y="12"/>
                  </a:lnTo>
                  <a:lnTo>
                    <a:pt x="316" y="18"/>
                  </a:lnTo>
                  <a:lnTo>
                    <a:pt x="340" y="24"/>
                  </a:lnTo>
                  <a:lnTo>
                    <a:pt x="362" y="34"/>
                  </a:lnTo>
                  <a:lnTo>
                    <a:pt x="298" y="52"/>
                  </a:lnTo>
                  <a:lnTo>
                    <a:pt x="238" y="72"/>
                  </a:lnTo>
                  <a:lnTo>
                    <a:pt x="180" y="88"/>
                  </a:lnTo>
                  <a:lnTo>
                    <a:pt x="152" y="92"/>
                  </a:lnTo>
                  <a:lnTo>
                    <a:pt x="122" y="96"/>
                  </a:lnTo>
                  <a:lnTo>
                    <a:pt x="82" y="98"/>
                  </a:lnTo>
                  <a:lnTo>
                    <a:pt x="62" y="96"/>
                  </a:lnTo>
                  <a:lnTo>
                    <a:pt x="44" y="94"/>
                  </a:lnTo>
                  <a:lnTo>
                    <a:pt x="28" y="90"/>
                  </a:lnTo>
                  <a:lnTo>
                    <a:pt x="16" y="84"/>
                  </a:lnTo>
                  <a:lnTo>
                    <a:pt x="10" y="78"/>
                  </a:lnTo>
                  <a:lnTo>
                    <a:pt x="6" y="74"/>
                  </a:lnTo>
                  <a:lnTo>
                    <a:pt x="4" y="68"/>
                  </a:lnTo>
                  <a:lnTo>
                    <a:pt x="4" y="62"/>
                  </a:lnTo>
                  <a:close/>
                </a:path>
              </a:pathLst>
            </a:custGeom>
            <a:gradFill rotWithShape="1">
              <a:gsLst>
                <a:gs pos="0">
                  <a:srgbClr val="007BD3"/>
                </a:gs>
                <a:gs pos="100000">
                  <a:srgbClr val="034373"/>
                </a:gs>
              </a:gsLst>
              <a:lin ang="5400000" scaled="0"/>
            </a:gradFill>
            <a:ln w="9525">
              <a:noFill/>
            </a:ln>
          </p:spPr>
          <p:txBody>
            <a:bodyPr/>
            <a:p>
              <a:endParaRPr lang="zh-CN" altLang="en-US" b="1">
                <a:gradFill>
                  <a:gsLst>
                    <a:gs pos="0">
                      <a:srgbClr val="007BD3"/>
                    </a:gs>
                    <a:gs pos="100000">
                      <a:srgbClr val="034373"/>
                    </a:gs>
                  </a:gsLst>
                  <a:lin scaled="0"/>
                </a:gradFill>
                <a:latin typeface="华文行楷" panose="02010800040101010101" charset="-122"/>
                <a:ea typeface="华文行楷" panose="02010800040101010101" charset="-122"/>
              </a:endParaRPr>
            </a:p>
          </p:txBody>
        </p:sp>
        <p:sp>
          <p:nvSpPr>
            <p:cNvPr id="115719" name="文本框 26"/>
            <p:cNvSpPr txBox="1"/>
            <p:nvPr/>
          </p:nvSpPr>
          <p:spPr>
            <a:xfrm>
              <a:off x="654050" y="0"/>
              <a:ext cx="2663825" cy="828675"/>
            </a:xfrm>
            <a:prstGeom prst="rect">
              <a:avLst/>
            </a:prstGeom>
            <a:noFill/>
            <a:ln w="9525">
              <a:noFill/>
            </a:ln>
          </p:spPr>
          <p:txBody>
            <a:bodyPr wrap="none" anchor="t"/>
            <a:p>
              <a:pPr algn="ctr"/>
              <a:r>
                <a:rPr lang="zh-CN" altLang="en-US" sz="3600" b="1" dirty="0">
                  <a:gradFill>
                    <a:gsLst>
                      <a:gs pos="0">
                        <a:srgbClr val="007BD3"/>
                      </a:gs>
                      <a:gs pos="100000">
                        <a:srgbClr val="034373"/>
                      </a:gs>
                    </a:gsLst>
                    <a:lin scaled="0"/>
                  </a:gradFill>
                  <a:latin typeface="华文行楷" panose="02010800040101010101" charset="-122"/>
                  <a:ea typeface="华文行楷" panose="02010800040101010101" charset="-122"/>
                </a:rPr>
                <a:t>中考演练</a:t>
              </a:r>
              <a:endParaRPr lang="zh-CN" altLang="en-US" sz="3600" b="1" dirty="0">
                <a:gradFill>
                  <a:gsLst>
                    <a:gs pos="0">
                      <a:srgbClr val="007BD3"/>
                    </a:gs>
                    <a:gs pos="100000">
                      <a:srgbClr val="034373"/>
                    </a:gs>
                  </a:gsLst>
                  <a:lin scaled="0"/>
                </a:gradFill>
                <a:latin typeface="华文行楷" panose="02010800040101010101" charset="-122"/>
                <a:ea typeface="华文行楷" panose="02010800040101010101" charset="-122"/>
              </a:endParaRPr>
            </a:p>
          </p:txBody>
        </p:sp>
      </p:gr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298575" y="4675505"/>
            <a:ext cx="1189990" cy="1568450"/>
          </a:xfrm>
          <a:prstGeom prst="rect">
            <a:avLst/>
          </a:prstGeom>
          <a:noFill/>
        </p:spPr>
        <p:txBody>
          <a:bodyPr wrap="square" rtlCol="0" anchor="t">
            <a:spAutoFit/>
          </a:bodyPr>
          <a:p>
            <a:r>
              <a:rPr lang="en-US" altLang="zh-CN" sz="9600" b="1" dirty="0">
                <a:gradFill>
                  <a:gsLst>
                    <a:gs pos="0">
                      <a:srgbClr val="FE4444"/>
                    </a:gs>
                    <a:gs pos="100000">
                      <a:srgbClr val="832B2B"/>
                    </a:gs>
                  </a:gsLst>
                  <a:lin scaled="0"/>
                </a:gradFill>
                <a:latin typeface="黑体" panose="02010609060101010101" charset="-122"/>
                <a:ea typeface="黑体" panose="02010609060101010101" charset="-122"/>
                <a:cs typeface="黑体" panose="02010609060101010101" charset="-122"/>
                <a:sym typeface="+mn-ea"/>
              </a:rPr>
              <a:t>√</a:t>
            </a:r>
            <a:endParaRPr lang="en-US" altLang="zh-CN" sz="9600" b="1" dirty="0">
              <a:gradFill>
                <a:gsLst>
                  <a:gs pos="0">
                    <a:srgbClr val="FE4444"/>
                  </a:gs>
                  <a:gs pos="100000">
                    <a:srgbClr val="832B2B"/>
                  </a:gs>
                </a:gsLst>
                <a:lin scaled="0"/>
              </a:gradFill>
              <a:latin typeface="黑体" panose="02010609060101010101" charset="-122"/>
              <a:ea typeface="黑体" panose="02010609060101010101" charset="-122"/>
              <a:cs typeface="黑体" panose="02010609060101010101" charset="-122"/>
              <a:sym typeface="+mn-ea"/>
            </a:endParaRPr>
          </a:p>
        </p:txBody>
      </p:sp>
      <p:sp>
        <p:nvSpPr>
          <p:cNvPr id="115713" name="矩形 6"/>
          <p:cNvSpPr/>
          <p:nvPr/>
        </p:nvSpPr>
        <p:spPr>
          <a:xfrm>
            <a:off x="722313" y="2133600"/>
            <a:ext cx="2632075" cy="336550"/>
          </a:xfrm>
          <a:prstGeom prst="rect">
            <a:avLst/>
          </a:prstGeom>
          <a:noFill/>
          <a:ln w="9525">
            <a:noFill/>
          </a:ln>
        </p:spPr>
        <p:txBody>
          <a:bodyPr wrap="square" anchor="t">
            <a:spAutoFit/>
          </a:bodyPr>
          <a:p>
            <a:pPr algn="ctr"/>
            <a:r>
              <a:rPr lang="zh-CN" altLang="en-US" sz="800" b="0">
                <a:solidFill>
                  <a:schemeClr val="bg1"/>
                </a:solidFill>
                <a:latin typeface="宋体" panose="02010600030101010101" pitchFamily="2" charset="-122"/>
                <a:ea typeface="宋体" panose="02010600030101010101" pitchFamily="2" charset="-122"/>
              </a:rPr>
              <a:t>南宁三中 梁学聪 </a:t>
            </a:r>
            <a:r>
              <a:rPr lang="en-US" altLang="zh-CN" sz="800" b="0">
                <a:solidFill>
                  <a:schemeClr val="bg1"/>
                </a:solidFill>
                <a:latin typeface="宋体" panose="02010600030101010101" pitchFamily="2" charset="-122"/>
                <a:ea typeface="宋体" panose="02010600030101010101" pitchFamily="2" charset="-122"/>
              </a:rPr>
              <a:t>qq 2807609224</a:t>
            </a:r>
            <a:endParaRPr lang="zh-CN" altLang="en-US" sz="800" b="0">
              <a:solidFill>
                <a:schemeClr val="bg1"/>
              </a:solidFill>
              <a:latin typeface="宋体" panose="02010600030101010101" pitchFamily="2" charset="-122"/>
              <a:ea typeface="宋体" panose="02010600030101010101" pitchFamily="2" charset="-122"/>
            </a:endParaRPr>
          </a:p>
          <a:p>
            <a:pPr algn="ctr"/>
            <a:r>
              <a:rPr lang="zh-CN" altLang="en-US" sz="800" b="0">
                <a:solidFill>
                  <a:schemeClr val="bg1"/>
                </a:solidFill>
                <a:latin typeface="宋体" panose="02010600030101010101" pitchFamily="2" charset="-122"/>
                <a:ea typeface="宋体" panose="02010600030101010101" pitchFamily="2" charset="-122"/>
              </a:rPr>
              <a:t>版权所有，不得上传到网络，如有发现，法律起诉</a:t>
            </a:r>
            <a:endParaRPr lang="zh-CN" altLang="en-US" sz="800" b="0">
              <a:solidFill>
                <a:schemeClr val="bg1"/>
              </a:solidFill>
              <a:latin typeface="宋体" panose="02010600030101010101" pitchFamily="2" charset="-122"/>
              <a:ea typeface="宋体" panose="02010600030101010101" pitchFamily="2" charset="-122"/>
            </a:endParaRPr>
          </a:p>
        </p:txBody>
      </p:sp>
      <p:sp>
        <p:nvSpPr>
          <p:cNvPr id="115714" name="矩形 6"/>
          <p:cNvSpPr/>
          <p:nvPr/>
        </p:nvSpPr>
        <p:spPr>
          <a:xfrm>
            <a:off x="1217613" y="2627313"/>
            <a:ext cx="2632075" cy="336550"/>
          </a:xfrm>
          <a:prstGeom prst="rect">
            <a:avLst/>
          </a:prstGeom>
          <a:noFill/>
          <a:ln w="9525">
            <a:noFill/>
          </a:ln>
        </p:spPr>
        <p:txBody>
          <a:bodyPr wrap="square" anchor="t">
            <a:spAutoFit/>
          </a:bodyPr>
          <a:p>
            <a:pPr algn="ctr"/>
            <a:r>
              <a:rPr lang="zh-CN" altLang="en-US" sz="800" b="0">
                <a:solidFill>
                  <a:schemeClr val="bg1"/>
                </a:solidFill>
                <a:latin typeface="宋体" panose="02010600030101010101" pitchFamily="2" charset="-122"/>
                <a:ea typeface="宋体" panose="02010600030101010101" pitchFamily="2" charset="-122"/>
              </a:rPr>
              <a:t>南宁三中 梁学聪 </a:t>
            </a:r>
            <a:r>
              <a:rPr lang="en-US" altLang="zh-CN" sz="800" b="0">
                <a:solidFill>
                  <a:schemeClr val="bg1"/>
                </a:solidFill>
                <a:latin typeface="宋体" panose="02010600030101010101" pitchFamily="2" charset="-122"/>
                <a:ea typeface="宋体" panose="02010600030101010101" pitchFamily="2" charset="-122"/>
              </a:rPr>
              <a:t>qq:2807609224</a:t>
            </a:r>
            <a:endParaRPr lang="zh-CN" altLang="en-US" sz="800" b="0">
              <a:solidFill>
                <a:schemeClr val="bg1"/>
              </a:solidFill>
              <a:latin typeface="宋体" panose="02010600030101010101" pitchFamily="2" charset="-122"/>
              <a:ea typeface="宋体" panose="02010600030101010101" pitchFamily="2" charset="-122"/>
            </a:endParaRPr>
          </a:p>
          <a:p>
            <a:pPr algn="ctr"/>
            <a:r>
              <a:rPr lang="zh-CN" altLang="en-US" sz="800" b="0">
                <a:solidFill>
                  <a:schemeClr val="bg1"/>
                </a:solidFill>
                <a:latin typeface="宋体" panose="02010600030101010101" pitchFamily="2" charset="-122"/>
                <a:ea typeface="宋体" panose="02010600030101010101" pitchFamily="2" charset="-122"/>
              </a:rPr>
              <a:t>版权所有，不得上传到网络，如有发现，法律起诉</a:t>
            </a:r>
            <a:endParaRPr lang="zh-CN" altLang="en-US" sz="800" b="0">
              <a:solidFill>
                <a:schemeClr val="bg1"/>
              </a:solidFill>
              <a:latin typeface="宋体" panose="02010600030101010101" pitchFamily="2" charset="-122"/>
              <a:ea typeface="宋体" panose="02010600030101010101" pitchFamily="2" charset="-122"/>
            </a:endParaRPr>
          </a:p>
        </p:txBody>
      </p:sp>
      <p:sp>
        <p:nvSpPr>
          <p:cNvPr id="115715" name="文本框 5"/>
          <p:cNvSpPr txBox="1"/>
          <p:nvPr/>
        </p:nvSpPr>
        <p:spPr>
          <a:xfrm>
            <a:off x="890270" y="1714500"/>
            <a:ext cx="10714990" cy="3931285"/>
          </a:xfrm>
          <a:prstGeom prst="rect">
            <a:avLst/>
          </a:prstGeom>
          <a:noFill/>
          <a:ln w="0">
            <a:noFill/>
          </a:ln>
        </p:spPr>
        <p:txBody>
          <a:bodyPr wrap="square" lIns="38591" tIns="19295" rIns="38591" bIns="19295" anchor="t">
            <a:spAutoFit/>
          </a:bodyPr>
          <a:p>
            <a:pPr eaLnBrk="0" fontAlgn="auto">
              <a:lnSpc>
                <a:spcPts val="5060"/>
              </a:lnSpc>
            </a:pPr>
            <a:r>
              <a:rPr lang="en-US" altLang="zh-CN" sz="2800" b="1" dirty="0">
                <a:solidFill>
                  <a:srgbClr val="0B5FD1"/>
                </a:solidFill>
                <a:latin typeface="黑体" panose="02010609060101010101" charset="-122"/>
                <a:ea typeface="黑体" panose="02010609060101010101" charset="-122"/>
                <a:cs typeface="黑体" panose="02010609060101010101" charset="-122"/>
              </a:rPr>
              <a:t> </a:t>
            </a:r>
            <a:r>
              <a:rPr lang="en-US" altLang="zh-CN" sz="2800" b="1" dirty="0">
                <a:solidFill>
                  <a:srgbClr val="FF0000"/>
                </a:solidFill>
                <a:latin typeface="黑体" panose="02010609060101010101" charset="-122"/>
                <a:ea typeface="黑体" panose="02010609060101010101" charset="-122"/>
                <a:cs typeface="黑体" panose="02010609060101010101" charset="-122"/>
              </a:rPr>
              <a:t> （2020·山东菏泽·7）</a:t>
            </a:r>
            <a:r>
              <a:rPr lang="zh-CN" altLang="en-US" sz="2800" b="1" dirty="0">
                <a:solidFill>
                  <a:srgbClr val="0B5FD1"/>
                </a:solidFill>
                <a:latin typeface="黑体" panose="02010609060101010101" charset="-122"/>
                <a:ea typeface="黑体" panose="02010609060101010101" charset="-122"/>
                <a:cs typeface="黑体" panose="02010609060101010101" charset="-122"/>
              </a:rPr>
              <a:t>左</a:t>
            </a:r>
            <a:r>
              <a:rPr lang="en-US" altLang="zh-CN" sz="2800" b="1" dirty="0">
                <a:solidFill>
                  <a:srgbClr val="0B5FD1"/>
                </a:solidFill>
                <a:latin typeface="黑体" panose="02010609060101010101" charset="-122"/>
                <a:ea typeface="黑体" panose="02010609060101010101" charset="-122"/>
                <a:cs typeface="黑体" panose="02010609060101010101" charset="-122"/>
              </a:rPr>
              <a:t>图是某同学进行探究学习时制作的知识卡片，他探究的主题是</a:t>
            </a:r>
            <a:endParaRPr lang="en-US" altLang="zh-CN" sz="2800" b="1" dirty="0">
              <a:solidFill>
                <a:srgbClr val="0B5FD1"/>
              </a:solidFill>
              <a:latin typeface="黑体" panose="02010609060101010101" charset="-122"/>
              <a:ea typeface="黑体" panose="02010609060101010101" charset="-122"/>
              <a:cs typeface="黑体" panose="02010609060101010101" charset="-122"/>
            </a:endParaRPr>
          </a:p>
          <a:p>
            <a:pPr eaLnBrk="0" fontAlgn="auto">
              <a:lnSpc>
                <a:spcPts val="5060"/>
              </a:lnSpc>
            </a:pPr>
            <a:r>
              <a:rPr lang="en-US" altLang="zh-CN" sz="2800" b="1" dirty="0">
                <a:solidFill>
                  <a:srgbClr val="0B5FD1"/>
                </a:solidFill>
                <a:latin typeface="黑体" panose="02010609060101010101" charset="-122"/>
                <a:ea typeface="黑体" panose="02010609060101010101" charset="-122"/>
                <a:cs typeface="黑体" panose="02010609060101010101" charset="-122"/>
              </a:rPr>
              <a:t>     A．统一多民族国家的建立和巩固         </a:t>
            </a:r>
            <a:endParaRPr lang="en-US" altLang="zh-CN" sz="2800" b="1" dirty="0">
              <a:solidFill>
                <a:srgbClr val="0B5FD1"/>
              </a:solidFill>
              <a:latin typeface="黑体" panose="02010609060101010101" charset="-122"/>
              <a:ea typeface="黑体" panose="02010609060101010101" charset="-122"/>
              <a:cs typeface="黑体" panose="02010609060101010101" charset="-122"/>
            </a:endParaRPr>
          </a:p>
          <a:p>
            <a:pPr eaLnBrk="0" fontAlgn="auto">
              <a:lnSpc>
                <a:spcPts val="5060"/>
              </a:lnSpc>
            </a:pPr>
            <a:r>
              <a:rPr lang="en-US" altLang="zh-CN" sz="2800" b="1" dirty="0">
                <a:solidFill>
                  <a:srgbClr val="0B5FD1"/>
                </a:solidFill>
                <a:latin typeface="黑体" panose="02010609060101010101" charset="-122"/>
                <a:ea typeface="黑体" panose="02010609060101010101" charset="-122"/>
                <a:cs typeface="黑体" panose="02010609060101010101" charset="-122"/>
              </a:rPr>
              <a:t>     B．政权分立与民族交融</a:t>
            </a:r>
            <a:endParaRPr lang="en-US" altLang="zh-CN" sz="2800" b="1" dirty="0">
              <a:solidFill>
                <a:srgbClr val="0B5FD1"/>
              </a:solidFill>
              <a:latin typeface="黑体" panose="02010609060101010101" charset="-122"/>
              <a:ea typeface="黑体" panose="02010609060101010101" charset="-122"/>
              <a:cs typeface="黑体" panose="02010609060101010101" charset="-122"/>
            </a:endParaRPr>
          </a:p>
          <a:p>
            <a:pPr eaLnBrk="0" fontAlgn="auto">
              <a:lnSpc>
                <a:spcPts val="5060"/>
              </a:lnSpc>
            </a:pPr>
            <a:r>
              <a:rPr lang="en-US" altLang="zh-CN" sz="2800" b="1" dirty="0">
                <a:solidFill>
                  <a:srgbClr val="0B5FD1"/>
                </a:solidFill>
                <a:latin typeface="黑体" panose="02010609060101010101" charset="-122"/>
                <a:ea typeface="黑体" panose="02010609060101010101" charset="-122"/>
                <a:cs typeface="黑体" panose="02010609060101010101" charset="-122"/>
              </a:rPr>
              <a:t>     C．民族关系的发展和社会变化           </a:t>
            </a:r>
            <a:endParaRPr lang="en-US" altLang="zh-CN" sz="2800" b="1" dirty="0">
              <a:solidFill>
                <a:srgbClr val="0B5FD1"/>
              </a:solidFill>
              <a:latin typeface="黑体" panose="02010609060101010101" charset="-122"/>
              <a:ea typeface="黑体" panose="02010609060101010101" charset="-122"/>
              <a:cs typeface="黑体" panose="02010609060101010101" charset="-122"/>
            </a:endParaRPr>
          </a:p>
          <a:p>
            <a:pPr eaLnBrk="0" fontAlgn="auto">
              <a:lnSpc>
                <a:spcPts val="5060"/>
              </a:lnSpc>
            </a:pPr>
            <a:r>
              <a:rPr lang="en-US" altLang="zh-CN" sz="2800" b="1" dirty="0">
                <a:solidFill>
                  <a:srgbClr val="0B5FD1"/>
                </a:solidFill>
                <a:latin typeface="黑体" panose="02010609060101010101" charset="-122"/>
                <a:ea typeface="黑体" panose="02010609060101010101" charset="-122"/>
                <a:cs typeface="黑体" panose="02010609060101010101" charset="-122"/>
              </a:rPr>
              <a:t>     D．统一多民族国家的巩固和发展</a:t>
            </a:r>
            <a:endParaRPr lang="en-US" altLang="zh-CN" sz="2800" b="1" dirty="0">
              <a:solidFill>
                <a:srgbClr val="0B5FD1"/>
              </a:solidFill>
              <a:latin typeface="黑体" panose="02010609060101010101" charset="-122"/>
              <a:ea typeface="黑体" panose="02010609060101010101" charset="-122"/>
              <a:cs typeface="黑体" panose="02010609060101010101" charset="-122"/>
            </a:endParaRPr>
          </a:p>
        </p:txBody>
      </p:sp>
      <p:grpSp>
        <p:nvGrpSpPr>
          <p:cNvPr id="115717" name="组合 1"/>
          <p:cNvGrpSpPr/>
          <p:nvPr/>
        </p:nvGrpSpPr>
        <p:grpSpPr>
          <a:xfrm>
            <a:off x="4300855" y="640080"/>
            <a:ext cx="3247390" cy="995039"/>
            <a:chOff x="654050" y="0"/>
            <a:chExt cx="2663825" cy="857696"/>
          </a:xfrm>
        </p:grpSpPr>
        <p:sp>
          <p:nvSpPr>
            <p:cNvPr id="115718" name="Freeform 5"/>
            <p:cNvSpPr/>
            <p:nvPr/>
          </p:nvSpPr>
          <p:spPr>
            <a:xfrm>
              <a:off x="1105456" y="543371"/>
              <a:ext cx="1744662" cy="314325"/>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pathLst>
                <a:path w="1378" h="248">
                  <a:moveTo>
                    <a:pt x="0" y="62"/>
                  </a:moveTo>
                  <a:lnTo>
                    <a:pt x="0" y="62"/>
                  </a:lnTo>
                  <a:lnTo>
                    <a:pt x="2" y="70"/>
                  </a:lnTo>
                  <a:lnTo>
                    <a:pt x="4" y="76"/>
                  </a:lnTo>
                  <a:lnTo>
                    <a:pt x="8" y="80"/>
                  </a:lnTo>
                  <a:lnTo>
                    <a:pt x="12" y="86"/>
                  </a:lnTo>
                  <a:lnTo>
                    <a:pt x="26" y="92"/>
                  </a:lnTo>
                  <a:lnTo>
                    <a:pt x="42" y="98"/>
                  </a:lnTo>
                  <a:lnTo>
                    <a:pt x="62" y="100"/>
                  </a:lnTo>
                  <a:lnTo>
                    <a:pt x="82" y="102"/>
                  </a:lnTo>
                  <a:lnTo>
                    <a:pt x="124" y="100"/>
                  </a:lnTo>
                  <a:lnTo>
                    <a:pt x="152" y="96"/>
                  </a:lnTo>
                  <a:lnTo>
                    <a:pt x="184" y="92"/>
                  </a:lnTo>
                  <a:lnTo>
                    <a:pt x="246" y="78"/>
                  </a:lnTo>
                  <a:lnTo>
                    <a:pt x="312" y="60"/>
                  </a:lnTo>
                  <a:lnTo>
                    <a:pt x="380" y="44"/>
                  </a:lnTo>
                  <a:lnTo>
                    <a:pt x="398" y="54"/>
                  </a:lnTo>
                  <a:lnTo>
                    <a:pt x="412" y="68"/>
                  </a:lnTo>
                  <a:lnTo>
                    <a:pt x="418" y="76"/>
                  </a:lnTo>
                  <a:lnTo>
                    <a:pt x="422" y="84"/>
                  </a:lnTo>
                  <a:lnTo>
                    <a:pt x="424" y="90"/>
                  </a:lnTo>
                  <a:lnTo>
                    <a:pt x="426" y="100"/>
                  </a:lnTo>
                  <a:lnTo>
                    <a:pt x="426" y="108"/>
                  </a:lnTo>
                  <a:lnTo>
                    <a:pt x="422" y="116"/>
                  </a:lnTo>
                  <a:lnTo>
                    <a:pt x="422" y="114"/>
                  </a:lnTo>
                  <a:lnTo>
                    <a:pt x="422" y="108"/>
                  </a:lnTo>
                  <a:lnTo>
                    <a:pt x="418" y="102"/>
                  </a:lnTo>
                  <a:lnTo>
                    <a:pt x="412" y="98"/>
                  </a:lnTo>
                  <a:lnTo>
                    <a:pt x="406" y="96"/>
                  </a:lnTo>
                  <a:lnTo>
                    <a:pt x="400" y="98"/>
                  </a:lnTo>
                  <a:lnTo>
                    <a:pt x="394" y="102"/>
                  </a:lnTo>
                  <a:lnTo>
                    <a:pt x="390" y="108"/>
                  </a:lnTo>
                  <a:lnTo>
                    <a:pt x="388" y="114"/>
                  </a:lnTo>
                  <a:lnTo>
                    <a:pt x="390" y="120"/>
                  </a:lnTo>
                  <a:lnTo>
                    <a:pt x="394" y="126"/>
                  </a:lnTo>
                  <a:lnTo>
                    <a:pt x="400" y="130"/>
                  </a:lnTo>
                  <a:lnTo>
                    <a:pt x="406" y="132"/>
                  </a:lnTo>
                  <a:lnTo>
                    <a:pt x="412" y="130"/>
                  </a:lnTo>
                  <a:lnTo>
                    <a:pt x="416" y="128"/>
                  </a:lnTo>
                  <a:lnTo>
                    <a:pt x="422" y="124"/>
                  </a:lnTo>
                  <a:lnTo>
                    <a:pt x="426" y="118"/>
                  </a:lnTo>
                  <a:lnTo>
                    <a:pt x="428" y="108"/>
                  </a:lnTo>
                  <a:lnTo>
                    <a:pt x="430" y="98"/>
                  </a:lnTo>
                  <a:lnTo>
                    <a:pt x="428" y="90"/>
                  </a:lnTo>
                  <a:lnTo>
                    <a:pt x="426" y="82"/>
                  </a:lnTo>
                  <a:lnTo>
                    <a:pt x="422" y="76"/>
                  </a:lnTo>
                  <a:lnTo>
                    <a:pt x="416" y="68"/>
                  </a:lnTo>
                  <a:lnTo>
                    <a:pt x="402" y="54"/>
                  </a:lnTo>
                  <a:lnTo>
                    <a:pt x="386" y="42"/>
                  </a:lnTo>
                  <a:lnTo>
                    <a:pt x="420" y="34"/>
                  </a:lnTo>
                  <a:lnTo>
                    <a:pt x="456" y="28"/>
                  </a:lnTo>
                  <a:lnTo>
                    <a:pt x="492" y="24"/>
                  </a:lnTo>
                  <a:lnTo>
                    <a:pt x="528" y="20"/>
                  </a:lnTo>
                  <a:lnTo>
                    <a:pt x="566" y="18"/>
                  </a:lnTo>
                  <a:lnTo>
                    <a:pt x="604" y="20"/>
                  </a:lnTo>
                  <a:lnTo>
                    <a:pt x="640" y="26"/>
                  </a:lnTo>
                  <a:lnTo>
                    <a:pt x="674" y="34"/>
                  </a:lnTo>
                  <a:lnTo>
                    <a:pt x="656" y="46"/>
                  </a:lnTo>
                  <a:lnTo>
                    <a:pt x="642" y="58"/>
                  </a:lnTo>
                  <a:lnTo>
                    <a:pt x="630" y="72"/>
                  </a:lnTo>
                  <a:lnTo>
                    <a:pt x="620" y="86"/>
                  </a:lnTo>
                  <a:lnTo>
                    <a:pt x="608" y="84"/>
                  </a:lnTo>
                  <a:lnTo>
                    <a:pt x="594" y="82"/>
                  </a:lnTo>
                  <a:lnTo>
                    <a:pt x="582" y="80"/>
                  </a:lnTo>
                  <a:lnTo>
                    <a:pt x="568" y="80"/>
                  </a:lnTo>
                  <a:lnTo>
                    <a:pt x="548" y="84"/>
                  </a:lnTo>
                  <a:lnTo>
                    <a:pt x="530" y="90"/>
                  </a:lnTo>
                  <a:lnTo>
                    <a:pt x="514" y="98"/>
                  </a:lnTo>
                  <a:lnTo>
                    <a:pt x="498" y="108"/>
                  </a:lnTo>
                  <a:lnTo>
                    <a:pt x="486" y="120"/>
                  </a:lnTo>
                  <a:lnTo>
                    <a:pt x="478" y="134"/>
                  </a:lnTo>
                  <a:lnTo>
                    <a:pt x="472" y="150"/>
                  </a:lnTo>
                  <a:lnTo>
                    <a:pt x="472" y="168"/>
                  </a:lnTo>
                  <a:lnTo>
                    <a:pt x="474" y="178"/>
                  </a:lnTo>
                  <a:lnTo>
                    <a:pt x="476" y="188"/>
                  </a:lnTo>
                  <a:lnTo>
                    <a:pt x="482" y="198"/>
                  </a:lnTo>
                  <a:lnTo>
                    <a:pt x="488" y="206"/>
                  </a:lnTo>
                  <a:lnTo>
                    <a:pt x="496" y="214"/>
                  </a:lnTo>
                  <a:lnTo>
                    <a:pt x="506" y="222"/>
                  </a:lnTo>
                  <a:lnTo>
                    <a:pt x="526" y="232"/>
                  </a:lnTo>
                  <a:lnTo>
                    <a:pt x="552" y="240"/>
                  </a:lnTo>
                  <a:lnTo>
                    <a:pt x="578" y="246"/>
                  </a:lnTo>
                  <a:lnTo>
                    <a:pt x="606" y="248"/>
                  </a:lnTo>
                  <a:lnTo>
                    <a:pt x="634" y="248"/>
                  </a:lnTo>
                  <a:lnTo>
                    <a:pt x="662" y="244"/>
                  </a:lnTo>
                  <a:lnTo>
                    <a:pt x="688" y="238"/>
                  </a:lnTo>
                  <a:lnTo>
                    <a:pt x="716" y="244"/>
                  </a:lnTo>
                  <a:lnTo>
                    <a:pt x="744" y="248"/>
                  </a:lnTo>
                  <a:lnTo>
                    <a:pt x="772" y="248"/>
                  </a:lnTo>
                  <a:lnTo>
                    <a:pt x="800" y="246"/>
                  </a:lnTo>
                  <a:lnTo>
                    <a:pt x="826" y="240"/>
                  </a:lnTo>
                  <a:lnTo>
                    <a:pt x="850" y="232"/>
                  </a:lnTo>
                  <a:lnTo>
                    <a:pt x="872" y="222"/>
                  </a:lnTo>
                  <a:lnTo>
                    <a:pt x="882" y="214"/>
                  </a:lnTo>
                  <a:lnTo>
                    <a:pt x="890" y="206"/>
                  </a:lnTo>
                  <a:lnTo>
                    <a:pt x="896" y="198"/>
                  </a:lnTo>
                  <a:lnTo>
                    <a:pt x="900" y="188"/>
                  </a:lnTo>
                  <a:lnTo>
                    <a:pt x="904" y="178"/>
                  </a:lnTo>
                  <a:lnTo>
                    <a:pt x="906" y="168"/>
                  </a:lnTo>
                  <a:lnTo>
                    <a:pt x="904" y="150"/>
                  </a:lnTo>
                  <a:lnTo>
                    <a:pt x="900" y="134"/>
                  </a:lnTo>
                  <a:lnTo>
                    <a:pt x="890" y="120"/>
                  </a:lnTo>
                  <a:lnTo>
                    <a:pt x="878" y="108"/>
                  </a:lnTo>
                  <a:lnTo>
                    <a:pt x="864" y="98"/>
                  </a:lnTo>
                  <a:lnTo>
                    <a:pt x="848" y="90"/>
                  </a:lnTo>
                  <a:lnTo>
                    <a:pt x="830" y="84"/>
                  </a:lnTo>
                  <a:lnTo>
                    <a:pt x="810" y="80"/>
                  </a:lnTo>
                  <a:lnTo>
                    <a:pt x="796" y="80"/>
                  </a:lnTo>
                  <a:lnTo>
                    <a:pt x="782" y="82"/>
                  </a:lnTo>
                  <a:lnTo>
                    <a:pt x="770" y="84"/>
                  </a:lnTo>
                  <a:lnTo>
                    <a:pt x="758" y="86"/>
                  </a:lnTo>
                  <a:lnTo>
                    <a:pt x="748" y="72"/>
                  </a:lnTo>
                  <a:lnTo>
                    <a:pt x="736" y="58"/>
                  </a:lnTo>
                  <a:lnTo>
                    <a:pt x="720" y="46"/>
                  </a:lnTo>
                  <a:lnTo>
                    <a:pt x="704" y="34"/>
                  </a:lnTo>
                  <a:lnTo>
                    <a:pt x="738" y="26"/>
                  </a:lnTo>
                  <a:lnTo>
                    <a:pt x="774" y="20"/>
                  </a:lnTo>
                  <a:lnTo>
                    <a:pt x="812" y="18"/>
                  </a:lnTo>
                  <a:lnTo>
                    <a:pt x="850" y="20"/>
                  </a:lnTo>
                  <a:lnTo>
                    <a:pt x="886" y="24"/>
                  </a:lnTo>
                  <a:lnTo>
                    <a:pt x="922" y="28"/>
                  </a:lnTo>
                  <a:lnTo>
                    <a:pt x="958" y="34"/>
                  </a:lnTo>
                  <a:lnTo>
                    <a:pt x="992" y="42"/>
                  </a:lnTo>
                  <a:lnTo>
                    <a:pt x="974" y="54"/>
                  </a:lnTo>
                  <a:lnTo>
                    <a:pt x="960" y="68"/>
                  </a:lnTo>
                  <a:lnTo>
                    <a:pt x="956" y="76"/>
                  </a:lnTo>
                  <a:lnTo>
                    <a:pt x="952" y="82"/>
                  </a:lnTo>
                  <a:lnTo>
                    <a:pt x="950" y="90"/>
                  </a:lnTo>
                  <a:lnTo>
                    <a:pt x="948" y="98"/>
                  </a:lnTo>
                  <a:lnTo>
                    <a:pt x="948" y="110"/>
                  </a:lnTo>
                  <a:lnTo>
                    <a:pt x="952" y="118"/>
                  </a:lnTo>
                  <a:lnTo>
                    <a:pt x="958" y="126"/>
                  </a:lnTo>
                  <a:lnTo>
                    <a:pt x="964" y="128"/>
                  </a:lnTo>
                  <a:lnTo>
                    <a:pt x="968" y="130"/>
                  </a:lnTo>
                  <a:lnTo>
                    <a:pt x="972" y="132"/>
                  </a:lnTo>
                  <a:lnTo>
                    <a:pt x="980" y="130"/>
                  </a:lnTo>
                  <a:lnTo>
                    <a:pt x="984" y="126"/>
                  </a:lnTo>
                  <a:lnTo>
                    <a:pt x="988" y="120"/>
                  </a:lnTo>
                  <a:lnTo>
                    <a:pt x="990" y="114"/>
                  </a:lnTo>
                  <a:lnTo>
                    <a:pt x="988" y="108"/>
                  </a:lnTo>
                  <a:lnTo>
                    <a:pt x="984" y="102"/>
                  </a:lnTo>
                  <a:lnTo>
                    <a:pt x="980" y="98"/>
                  </a:lnTo>
                  <a:lnTo>
                    <a:pt x="972" y="96"/>
                  </a:lnTo>
                  <a:lnTo>
                    <a:pt x="966" y="98"/>
                  </a:lnTo>
                  <a:lnTo>
                    <a:pt x="960" y="102"/>
                  </a:lnTo>
                  <a:lnTo>
                    <a:pt x="956" y="108"/>
                  </a:lnTo>
                  <a:lnTo>
                    <a:pt x="956" y="114"/>
                  </a:lnTo>
                  <a:lnTo>
                    <a:pt x="956" y="120"/>
                  </a:lnTo>
                  <a:lnTo>
                    <a:pt x="952" y="110"/>
                  </a:lnTo>
                  <a:lnTo>
                    <a:pt x="952" y="100"/>
                  </a:lnTo>
                  <a:lnTo>
                    <a:pt x="952" y="90"/>
                  </a:lnTo>
                  <a:lnTo>
                    <a:pt x="956" y="84"/>
                  </a:lnTo>
                  <a:lnTo>
                    <a:pt x="960" y="76"/>
                  </a:lnTo>
                  <a:lnTo>
                    <a:pt x="964" y="68"/>
                  </a:lnTo>
                  <a:lnTo>
                    <a:pt x="978" y="54"/>
                  </a:lnTo>
                  <a:lnTo>
                    <a:pt x="996" y="44"/>
                  </a:lnTo>
                  <a:lnTo>
                    <a:pt x="1064" y="60"/>
                  </a:lnTo>
                  <a:lnTo>
                    <a:pt x="1130" y="78"/>
                  </a:lnTo>
                  <a:lnTo>
                    <a:pt x="1194" y="92"/>
                  </a:lnTo>
                  <a:lnTo>
                    <a:pt x="1224" y="96"/>
                  </a:lnTo>
                  <a:lnTo>
                    <a:pt x="1254" y="100"/>
                  </a:lnTo>
                  <a:lnTo>
                    <a:pt x="1296" y="102"/>
                  </a:lnTo>
                  <a:lnTo>
                    <a:pt x="1316" y="100"/>
                  </a:lnTo>
                  <a:lnTo>
                    <a:pt x="1334" y="98"/>
                  </a:lnTo>
                  <a:lnTo>
                    <a:pt x="1352" y="92"/>
                  </a:lnTo>
                  <a:lnTo>
                    <a:pt x="1364" y="86"/>
                  </a:lnTo>
                  <a:lnTo>
                    <a:pt x="1370" y="80"/>
                  </a:lnTo>
                  <a:lnTo>
                    <a:pt x="1374" y="76"/>
                  </a:lnTo>
                  <a:lnTo>
                    <a:pt x="1376" y="70"/>
                  </a:lnTo>
                  <a:lnTo>
                    <a:pt x="1378" y="62"/>
                  </a:lnTo>
                  <a:lnTo>
                    <a:pt x="1376" y="56"/>
                  </a:lnTo>
                  <a:lnTo>
                    <a:pt x="1374" y="48"/>
                  </a:lnTo>
                  <a:lnTo>
                    <a:pt x="1370" y="42"/>
                  </a:lnTo>
                  <a:lnTo>
                    <a:pt x="1364" y="36"/>
                  </a:lnTo>
                  <a:lnTo>
                    <a:pt x="1348" y="26"/>
                  </a:lnTo>
                  <a:lnTo>
                    <a:pt x="1328" y="18"/>
                  </a:lnTo>
                  <a:lnTo>
                    <a:pt x="1304" y="12"/>
                  </a:lnTo>
                  <a:lnTo>
                    <a:pt x="1278" y="8"/>
                  </a:lnTo>
                  <a:lnTo>
                    <a:pt x="1226" y="2"/>
                  </a:lnTo>
                  <a:lnTo>
                    <a:pt x="1170" y="0"/>
                  </a:lnTo>
                  <a:lnTo>
                    <a:pt x="1140" y="2"/>
                  </a:lnTo>
                  <a:lnTo>
                    <a:pt x="1110" y="4"/>
                  </a:lnTo>
                  <a:lnTo>
                    <a:pt x="1082" y="8"/>
                  </a:lnTo>
                  <a:lnTo>
                    <a:pt x="1054" y="14"/>
                  </a:lnTo>
                  <a:lnTo>
                    <a:pt x="1030" y="20"/>
                  </a:lnTo>
                  <a:lnTo>
                    <a:pt x="1006" y="30"/>
                  </a:lnTo>
                  <a:lnTo>
                    <a:pt x="968" y="20"/>
                  </a:lnTo>
                  <a:lnTo>
                    <a:pt x="930" y="12"/>
                  </a:lnTo>
                  <a:lnTo>
                    <a:pt x="890" y="6"/>
                  </a:lnTo>
                  <a:lnTo>
                    <a:pt x="848" y="0"/>
                  </a:lnTo>
                  <a:lnTo>
                    <a:pt x="828" y="0"/>
                  </a:lnTo>
                  <a:lnTo>
                    <a:pt x="806" y="0"/>
                  </a:lnTo>
                  <a:lnTo>
                    <a:pt x="784" y="2"/>
                  </a:lnTo>
                  <a:lnTo>
                    <a:pt x="764" y="4"/>
                  </a:lnTo>
                  <a:lnTo>
                    <a:pt x="744" y="8"/>
                  </a:lnTo>
                  <a:lnTo>
                    <a:pt x="724" y="12"/>
                  </a:lnTo>
                  <a:lnTo>
                    <a:pt x="706" y="18"/>
                  </a:lnTo>
                  <a:lnTo>
                    <a:pt x="688" y="26"/>
                  </a:lnTo>
                  <a:lnTo>
                    <a:pt x="672" y="18"/>
                  </a:lnTo>
                  <a:lnTo>
                    <a:pt x="654" y="12"/>
                  </a:lnTo>
                  <a:lnTo>
                    <a:pt x="634" y="8"/>
                  </a:lnTo>
                  <a:lnTo>
                    <a:pt x="614" y="4"/>
                  </a:lnTo>
                  <a:lnTo>
                    <a:pt x="594" y="2"/>
                  </a:lnTo>
                  <a:lnTo>
                    <a:pt x="572" y="0"/>
                  </a:lnTo>
                  <a:lnTo>
                    <a:pt x="550" y="0"/>
                  </a:lnTo>
                  <a:lnTo>
                    <a:pt x="528" y="0"/>
                  </a:lnTo>
                  <a:lnTo>
                    <a:pt x="486" y="6"/>
                  </a:lnTo>
                  <a:lnTo>
                    <a:pt x="446" y="12"/>
                  </a:lnTo>
                  <a:lnTo>
                    <a:pt x="408" y="20"/>
                  </a:lnTo>
                  <a:lnTo>
                    <a:pt x="372" y="30"/>
                  </a:lnTo>
                  <a:lnTo>
                    <a:pt x="348" y="20"/>
                  </a:lnTo>
                  <a:lnTo>
                    <a:pt x="322" y="14"/>
                  </a:lnTo>
                  <a:lnTo>
                    <a:pt x="296" y="8"/>
                  </a:lnTo>
                  <a:lnTo>
                    <a:pt x="266" y="4"/>
                  </a:lnTo>
                  <a:lnTo>
                    <a:pt x="238" y="2"/>
                  </a:lnTo>
                  <a:lnTo>
                    <a:pt x="208" y="0"/>
                  </a:lnTo>
                  <a:lnTo>
                    <a:pt x="152" y="2"/>
                  </a:lnTo>
                  <a:lnTo>
                    <a:pt x="100" y="8"/>
                  </a:lnTo>
                  <a:lnTo>
                    <a:pt x="74" y="12"/>
                  </a:lnTo>
                  <a:lnTo>
                    <a:pt x="50" y="18"/>
                  </a:lnTo>
                  <a:lnTo>
                    <a:pt x="30" y="26"/>
                  </a:lnTo>
                  <a:lnTo>
                    <a:pt x="14" y="36"/>
                  </a:lnTo>
                  <a:lnTo>
                    <a:pt x="8" y="42"/>
                  </a:lnTo>
                  <a:lnTo>
                    <a:pt x="4" y="48"/>
                  </a:lnTo>
                  <a:lnTo>
                    <a:pt x="0" y="56"/>
                  </a:lnTo>
                  <a:lnTo>
                    <a:pt x="0" y="62"/>
                  </a:lnTo>
                  <a:close/>
                  <a:moveTo>
                    <a:pt x="1014" y="34"/>
                  </a:moveTo>
                  <a:lnTo>
                    <a:pt x="1014" y="34"/>
                  </a:lnTo>
                  <a:lnTo>
                    <a:pt x="1036" y="24"/>
                  </a:lnTo>
                  <a:lnTo>
                    <a:pt x="1062" y="18"/>
                  </a:lnTo>
                  <a:lnTo>
                    <a:pt x="1088" y="12"/>
                  </a:lnTo>
                  <a:lnTo>
                    <a:pt x="1116" y="8"/>
                  </a:lnTo>
                  <a:lnTo>
                    <a:pt x="1142" y="6"/>
                  </a:lnTo>
                  <a:lnTo>
                    <a:pt x="1170" y="4"/>
                  </a:lnTo>
                  <a:lnTo>
                    <a:pt x="1198" y="4"/>
                  </a:lnTo>
                  <a:lnTo>
                    <a:pt x="1224" y="6"/>
                  </a:lnTo>
                  <a:lnTo>
                    <a:pt x="1226" y="6"/>
                  </a:lnTo>
                  <a:lnTo>
                    <a:pt x="1276" y="10"/>
                  </a:lnTo>
                  <a:lnTo>
                    <a:pt x="1300" y="14"/>
                  </a:lnTo>
                  <a:lnTo>
                    <a:pt x="1324" y="20"/>
                  </a:lnTo>
                  <a:lnTo>
                    <a:pt x="1346" y="28"/>
                  </a:lnTo>
                  <a:lnTo>
                    <a:pt x="1362" y="36"/>
                  </a:lnTo>
                  <a:lnTo>
                    <a:pt x="1368" y="42"/>
                  </a:lnTo>
                  <a:lnTo>
                    <a:pt x="1372" y="48"/>
                  </a:lnTo>
                  <a:lnTo>
                    <a:pt x="1374" y="56"/>
                  </a:lnTo>
                  <a:lnTo>
                    <a:pt x="1374" y="62"/>
                  </a:lnTo>
                  <a:lnTo>
                    <a:pt x="1374" y="68"/>
                  </a:lnTo>
                  <a:lnTo>
                    <a:pt x="1370" y="74"/>
                  </a:lnTo>
                  <a:lnTo>
                    <a:pt x="1366" y="78"/>
                  </a:lnTo>
                  <a:lnTo>
                    <a:pt x="1362" y="84"/>
                  </a:lnTo>
                  <a:lnTo>
                    <a:pt x="1350" y="90"/>
                  </a:lnTo>
                  <a:lnTo>
                    <a:pt x="1334" y="94"/>
                  </a:lnTo>
                  <a:lnTo>
                    <a:pt x="1314" y="96"/>
                  </a:lnTo>
                  <a:lnTo>
                    <a:pt x="1294" y="98"/>
                  </a:lnTo>
                  <a:lnTo>
                    <a:pt x="1254" y="96"/>
                  </a:lnTo>
                  <a:lnTo>
                    <a:pt x="1226" y="92"/>
                  </a:lnTo>
                  <a:lnTo>
                    <a:pt x="1198" y="88"/>
                  </a:lnTo>
                  <a:lnTo>
                    <a:pt x="1140" y="72"/>
                  </a:lnTo>
                  <a:lnTo>
                    <a:pt x="1080" y="52"/>
                  </a:lnTo>
                  <a:lnTo>
                    <a:pt x="1014" y="34"/>
                  </a:lnTo>
                  <a:close/>
                  <a:moveTo>
                    <a:pt x="696" y="234"/>
                  </a:moveTo>
                  <a:lnTo>
                    <a:pt x="696" y="234"/>
                  </a:lnTo>
                  <a:lnTo>
                    <a:pt x="712" y="228"/>
                  </a:lnTo>
                  <a:lnTo>
                    <a:pt x="726" y="218"/>
                  </a:lnTo>
                  <a:lnTo>
                    <a:pt x="740" y="208"/>
                  </a:lnTo>
                  <a:lnTo>
                    <a:pt x="752" y="196"/>
                  </a:lnTo>
                  <a:lnTo>
                    <a:pt x="760" y="182"/>
                  </a:lnTo>
                  <a:lnTo>
                    <a:pt x="766" y="168"/>
                  </a:lnTo>
                  <a:lnTo>
                    <a:pt x="770" y="150"/>
                  </a:lnTo>
                  <a:lnTo>
                    <a:pt x="770" y="134"/>
                  </a:lnTo>
                  <a:lnTo>
                    <a:pt x="770" y="132"/>
                  </a:lnTo>
                  <a:lnTo>
                    <a:pt x="768" y="116"/>
                  </a:lnTo>
                  <a:lnTo>
                    <a:pt x="764" y="102"/>
                  </a:lnTo>
                  <a:lnTo>
                    <a:pt x="788" y="100"/>
                  </a:lnTo>
                  <a:lnTo>
                    <a:pt x="810" y="100"/>
                  </a:lnTo>
                  <a:lnTo>
                    <a:pt x="828" y="102"/>
                  </a:lnTo>
                  <a:lnTo>
                    <a:pt x="844" y="106"/>
                  </a:lnTo>
                  <a:lnTo>
                    <a:pt x="858" y="112"/>
                  </a:lnTo>
                  <a:lnTo>
                    <a:pt x="872" y="118"/>
                  </a:lnTo>
                  <a:lnTo>
                    <a:pt x="884" y="128"/>
                  </a:lnTo>
                  <a:lnTo>
                    <a:pt x="892" y="140"/>
                  </a:lnTo>
                  <a:lnTo>
                    <a:pt x="898" y="152"/>
                  </a:lnTo>
                  <a:lnTo>
                    <a:pt x="900" y="168"/>
                  </a:lnTo>
                  <a:lnTo>
                    <a:pt x="898" y="178"/>
                  </a:lnTo>
                  <a:lnTo>
                    <a:pt x="894" y="188"/>
                  </a:lnTo>
                  <a:lnTo>
                    <a:pt x="890" y="198"/>
                  </a:lnTo>
                  <a:lnTo>
                    <a:pt x="884" y="206"/>
                  </a:lnTo>
                  <a:lnTo>
                    <a:pt x="876" y="212"/>
                  </a:lnTo>
                  <a:lnTo>
                    <a:pt x="866" y="220"/>
                  </a:lnTo>
                  <a:lnTo>
                    <a:pt x="846" y="230"/>
                  </a:lnTo>
                  <a:lnTo>
                    <a:pt x="824" y="238"/>
                  </a:lnTo>
                  <a:lnTo>
                    <a:pt x="798" y="242"/>
                  </a:lnTo>
                  <a:lnTo>
                    <a:pt x="772" y="244"/>
                  </a:lnTo>
                  <a:lnTo>
                    <a:pt x="746" y="244"/>
                  </a:lnTo>
                  <a:lnTo>
                    <a:pt x="720" y="240"/>
                  </a:lnTo>
                  <a:lnTo>
                    <a:pt x="696" y="234"/>
                  </a:lnTo>
                  <a:close/>
                  <a:moveTo>
                    <a:pt x="614" y="102"/>
                  </a:moveTo>
                  <a:lnTo>
                    <a:pt x="614" y="102"/>
                  </a:lnTo>
                  <a:lnTo>
                    <a:pt x="608" y="116"/>
                  </a:lnTo>
                  <a:lnTo>
                    <a:pt x="606" y="132"/>
                  </a:lnTo>
                  <a:lnTo>
                    <a:pt x="606" y="134"/>
                  </a:lnTo>
                  <a:lnTo>
                    <a:pt x="608" y="150"/>
                  </a:lnTo>
                  <a:lnTo>
                    <a:pt x="610" y="168"/>
                  </a:lnTo>
                  <a:lnTo>
                    <a:pt x="618" y="182"/>
                  </a:lnTo>
                  <a:lnTo>
                    <a:pt x="626" y="196"/>
                  </a:lnTo>
                  <a:lnTo>
                    <a:pt x="638" y="208"/>
                  </a:lnTo>
                  <a:lnTo>
                    <a:pt x="650" y="218"/>
                  </a:lnTo>
                  <a:lnTo>
                    <a:pt x="666" y="228"/>
                  </a:lnTo>
                  <a:lnTo>
                    <a:pt x="682" y="234"/>
                  </a:lnTo>
                  <a:lnTo>
                    <a:pt x="658" y="240"/>
                  </a:lnTo>
                  <a:lnTo>
                    <a:pt x="632" y="244"/>
                  </a:lnTo>
                  <a:lnTo>
                    <a:pt x="606" y="244"/>
                  </a:lnTo>
                  <a:lnTo>
                    <a:pt x="580" y="242"/>
                  </a:lnTo>
                  <a:lnTo>
                    <a:pt x="554" y="238"/>
                  </a:lnTo>
                  <a:lnTo>
                    <a:pt x="530" y="230"/>
                  </a:lnTo>
                  <a:lnTo>
                    <a:pt x="510" y="220"/>
                  </a:lnTo>
                  <a:lnTo>
                    <a:pt x="502" y="212"/>
                  </a:lnTo>
                  <a:lnTo>
                    <a:pt x="494" y="206"/>
                  </a:lnTo>
                  <a:lnTo>
                    <a:pt x="488" y="198"/>
                  </a:lnTo>
                  <a:lnTo>
                    <a:pt x="484" y="188"/>
                  </a:lnTo>
                  <a:lnTo>
                    <a:pt x="480" y="178"/>
                  </a:lnTo>
                  <a:lnTo>
                    <a:pt x="478" y="168"/>
                  </a:lnTo>
                  <a:lnTo>
                    <a:pt x="480" y="152"/>
                  </a:lnTo>
                  <a:lnTo>
                    <a:pt x="484" y="140"/>
                  </a:lnTo>
                  <a:lnTo>
                    <a:pt x="494" y="128"/>
                  </a:lnTo>
                  <a:lnTo>
                    <a:pt x="506" y="118"/>
                  </a:lnTo>
                  <a:lnTo>
                    <a:pt x="518" y="112"/>
                  </a:lnTo>
                  <a:lnTo>
                    <a:pt x="534" y="106"/>
                  </a:lnTo>
                  <a:lnTo>
                    <a:pt x="550" y="102"/>
                  </a:lnTo>
                  <a:lnTo>
                    <a:pt x="566" y="100"/>
                  </a:lnTo>
                  <a:lnTo>
                    <a:pt x="590" y="100"/>
                  </a:lnTo>
                  <a:lnTo>
                    <a:pt x="614" y="102"/>
                  </a:lnTo>
                  <a:close/>
                  <a:moveTo>
                    <a:pt x="688" y="40"/>
                  </a:moveTo>
                  <a:lnTo>
                    <a:pt x="688" y="40"/>
                  </a:lnTo>
                  <a:lnTo>
                    <a:pt x="708" y="48"/>
                  </a:lnTo>
                  <a:lnTo>
                    <a:pt x="726" y="60"/>
                  </a:lnTo>
                  <a:lnTo>
                    <a:pt x="742" y="74"/>
                  </a:lnTo>
                  <a:lnTo>
                    <a:pt x="752" y="88"/>
                  </a:lnTo>
                  <a:lnTo>
                    <a:pt x="734" y="98"/>
                  </a:lnTo>
                  <a:lnTo>
                    <a:pt x="728" y="104"/>
                  </a:lnTo>
                  <a:lnTo>
                    <a:pt x="720" y="110"/>
                  </a:lnTo>
                  <a:lnTo>
                    <a:pt x="714" y="118"/>
                  </a:lnTo>
                  <a:lnTo>
                    <a:pt x="710" y="126"/>
                  </a:lnTo>
                  <a:lnTo>
                    <a:pt x="708" y="134"/>
                  </a:lnTo>
                  <a:lnTo>
                    <a:pt x="706" y="144"/>
                  </a:lnTo>
                  <a:lnTo>
                    <a:pt x="708" y="154"/>
                  </a:lnTo>
                  <a:lnTo>
                    <a:pt x="712" y="164"/>
                  </a:lnTo>
                  <a:lnTo>
                    <a:pt x="718" y="170"/>
                  </a:lnTo>
                  <a:lnTo>
                    <a:pt x="726" y="176"/>
                  </a:lnTo>
                  <a:lnTo>
                    <a:pt x="732" y="178"/>
                  </a:lnTo>
                  <a:lnTo>
                    <a:pt x="736" y="178"/>
                  </a:lnTo>
                  <a:lnTo>
                    <a:pt x="738" y="178"/>
                  </a:lnTo>
                  <a:lnTo>
                    <a:pt x="744" y="176"/>
                  </a:lnTo>
                  <a:lnTo>
                    <a:pt x="750" y="172"/>
                  </a:lnTo>
                  <a:lnTo>
                    <a:pt x="752" y="166"/>
                  </a:lnTo>
                  <a:lnTo>
                    <a:pt x="754" y="160"/>
                  </a:lnTo>
                  <a:lnTo>
                    <a:pt x="752" y="154"/>
                  </a:lnTo>
                  <a:lnTo>
                    <a:pt x="748" y="148"/>
                  </a:lnTo>
                  <a:lnTo>
                    <a:pt x="742" y="144"/>
                  </a:lnTo>
                  <a:lnTo>
                    <a:pt x="736" y="144"/>
                  </a:lnTo>
                  <a:lnTo>
                    <a:pt x="730" y="144"/>
                  </a:lnTo>
                  <a:lnTo>
                    <a:pt x="724" y="148"/>
                  </a:lnTo>
                  <a:lnTo>
                    <a:pt x="720" y="154"/>
                  </a:lnTo>
                  <a:lnTo>
                    <a:pt x="718" y="160"/>
                  </a:lnTo>
                  <a:lnTo>
                    <a:pt x="720" y="166"/>
                  </a:lnTo>
                  <a:lnTo>
                    <a:pt x="722" y="170"/>
                  </a:lnTo>
                  <a:lnTo>
                    <a:pt x="716" y="166"/>
                  </a:lnTo>
                  <a:lnTo>
                    <a:pt x="712" y="160"/>
                  </a:lnTo>
                  <a:lnTo>
                    <a:pt x="710" y="152"/>
                  </a:lnTo>
                  <a:lnTo>
                    <a:pt x="710" y="144"/>
                  </a:lnTo>
                  <a:lnTo>
                    <a:pt x="712" y="136"/>
                  </a:lnTo>
                  <a:lnTo>
                    <a:pt x="714" y="128"/>
                  </a:lnTo>
                  <a:lnTo>
                    <a:pt x="720" y="122"/>
                  </a:lnTo>
                  <a:lnTo>
                    <a:pt x="726" y="116"/>
                  </a:lnTo>
                  <a:lnTo>
                    <a:pt x="732" y="112"/>
                  </a:lnTo>
                  <a:lnTo>
                    <a:pt x="742" y="108"/>
                  </a:lnTo>
                  <a:lnTo>
                    <a:pt x="760" y="102"/>
                  </a:lnTo>
                  <a:lnTo>
                    <a:pt x="764" y="118"/>
                  </a:lnTo>
                  <a:lnTo>
                    <a:pt x="766" y="134"/>
                  </a:lnTo>
                  <a:lnTo>
                    <a:pt x="766" y="150"/>
                  </a:lnTo>
                  <a:lnTo>
                    <a:pt x="762" y="166"/>
                  </a:lnTo>
                  <a:lnTo>
                    <a:pt x="756" y="182"/>
                  </a:lnTo>
                  <a:lnTo>
                    <a:pt x="746" y="194"/>
                  </a:lnTo>
                  <a:lnTo>
                    <a:pt x="736" y="206"/>
                  </a:lnTo>
                  <a:lnTo>
                    <a:pt x="722" y="216"/>
                  </a:lnTo>
                  <a:lnTo>
                    <a:pt x="706" y="226"/>
                  </a:lnTo>
                  <a:lnTo>
                    <a:pt x="688" y="232"/>
                  </a:lnTo>
                  <a:lnTo>
                    <a:pt x="672" y="226"/>
                  </a:lnTo>
                  <a:lnTo>
                    <a:pt x="656" y="216"/>
                  </a:lnTo>
                  <a:lnTo>
                    <a:pt x="642" y="206"/>
                  </a:lnTo>
                  <a:lnTo>
                    <a:pt x="630" y="194"/>
                  </a:lnTo>
                  <a:lnTo>
                    <a:pt x="622" y="182"/>
                  </a:lnTo>
                  <a:lnTo>
                    <a:pt x="614" y="166"/>
                  </a:lnTo>
                  <a:lnTo>
                    <a:pt x="612" y="150"/>
                  </a:lnTo>
                  <a:lnTo>
                    <a:pt x="610" y="134"/>
                  </a:lnTo>
                  <a:lnTo>
                    <a:pt x="612" y="118"/>
                  </a:lnTo>
                  <a:lnTo>
                    <a:pt x="618" y="102"/>
                  </a:lnTo>
                  <a:lnTo>
                    <a:pt x="636" y="108"/>
                  </a:lnTo>
                  <a:lnTo>
                    <a:pt x="644" y="112"/>
                  </a:lnTo>
                  <a:lnTo>
                    <a:pt x="652" y="116"/>
                  </a:lnTo>
                  <a:lnTo>
                    <a:pt x="658" y="122"/>
                  </a:lnTo>
                  <a:lnTo>
                    <a:pt x="662" y="128"/>
                  </a:lnTo>
                  <a:lnTo>
                    <a:pt x="666" y="136"/>
                  </a:lnTo>
                  <a:lnTo>
                    <a:pt x="668" y="144"/>
                  </a:lnTo>
                  <a:lnTo>
                    <a:pt x="668" y="152"/>
                  </a:lnTo>
                  <a:lnTo>
                    <a:pt x="666" y="158"/>
                  </a:lnTo>
                  <a:lnTo>
                    <a:pt x="662" y="164"/>
                  </a:lnTo>
                  <a:lnTo>
                    <a:pt x="658" y="168"/>
                  </a:lnTo>
                  <a:lnTo>
                    <a:pt x="660" y="160"/>
                  </a:lnTo>
                  <a:lnTo>
                    <a:pt x="658" y="154"/>
                  </a:lnTo>
                  <a:lnTo>
                    <a:pt x="654" y="148"/>
                  </a:lnTo>
                  <a:lnTo>
                    <a:pt x="650" y="144"/>
                  </a:lnTo>
                  <a:lnTo>
                    <a:pt x="642" y="144"/>
                  </a:lnTo>
                  <a:lnTo>
                    <a:pt x="636" y="144"/>
                  </a:lnTo>
                  <a:lnTo>
                    <a:pt x="630" y="148"/>
                  </a:lnTo>
                  <a:lnTo>
                    <a:pt x="626" y="154"/>
                  </a:lnTo>
                  <a:lnTo>
                    <a:pt x="626" y="160"/>
                  </a:lnTo>
                  <a:lnTo>
                    <a:pt x="626" y="166"/>
                  </a:lnTo>
                  <a:lnTo>
                    <a:pt x="628" y="170"/>
                  </a:lnTo>
                  <a:lnTo>
                    <a:pt x="632" y="174"/>
                  </a:lnTo>
                  <a:lnTo>
                    <a:pt x="638" y="176"/>
                  </a:lnTo>
                  <a:lnTo>
                    <a:pt x="642" y="178"/>
                  </a:lnTo>
                  <a:lnTo>
                    <a:pt x="650" y="176"/>
                  </a:lnTo>
                  <a:lnTo>
                    <a:pt x="652" y="176"/>
                  </a:lnTo>
                  <a:lnTo>
                    <a:pt x="660" y="170"/>
                  </a:lnTo>
                  <a:lnTo>
                    <a:pt x="666" y="164"/>
                  </a:lnTo>
                  <a:lnTo>
                    <a:pt x="670" y="154"/>
                  </a:lnTo>
                  <a:lnTo>
                    <a:pt x="672" y="144"/>
                  </a:lnTo>
                  <a:lnTo>
                    <a:pt x="670" y="134"/>
                  </a:lnTo>
                  <a:lnTo>
                    <a:pt x="666" y="126"/>
                  </a:lnTo>
                  <a:lnTo>
                    <a:pt x="662" y="118"/>
                  </a:lnTo>
                  <a:lnTo>
                    <a:pt x="658" y="110"/>
                  </a:lnTo>
                  <a:lnTo>
                    <a:pt x="650" y="104"/>
                  </a:lnTo>
                  <a:lnTo>
                    <a:pt x="642" y="98"/>
                  </a:lnTo>
                  <a:lnTo>
                    <a:pt x="624" y="88"/>
                  </a:lnTo>
                  <a:lnTo>
                    <a:pt x="636" y="74"/>
                  </a:lnTo>
                  <a:lnTo>
                    <a:pt x="652" y="60"/>
                  </a:lnTo>
                  <a:lnTo>
                    <a:pt x="668" y="48"/>
                  </a:lnTo>
                  <a:lnTo>
                    <a:pt x="688" y="40"/>
                  </a:lnTo>
                  <a:close/>
                  <a:moveTo>
                    <a:pt x="4" y="62"/>
                  </a:moveTo>
                  <a:lnTo>
                    <a:pt x="4" y="62"/>
                  </a:lnTo>
                  <a:lnTo>
                    <a:pt x="4" y="56"/>
                  </a:lnTo>
                  <a:lnTo>
                    <a:pt x="6" y="48"/>
                  </a:lnTo>
                  <a:lnTo>
                    <a:pt x="10" y="42"/>
                  </a:lnTo>
                  <a:lnTo>
                    <a:pt x="16" y="36"/>
                  </a:lnTo>
                  <a:lnTo>
                    <a:pt x="32" y="28"/>
                  </a:lnTo>
                  <a:lnTo>
                    <a:pt x="52" y="20"/>
                  </a:lnTo>
                  <a:lnTo>
                    <a:pt x="76" y="14"/>
                  </a:lnTo>
                  <a:lnTo>
                    <a:pt x="102" y="10"/>
                  </a:lnTo>
                  <a:lnTo>
                    <a:pt x="152" y="6"/>
                  </a:lnTo>
                  <a:lnTo>
                    <a:pt x="180" y="4"/>
                  </a:lnTo>
                  <a:lnTo>
                    <a:pt x="206" y="4"/>
                  </a:lnTo>
                  <a:lnTo>
                    <a:pt x="234" y="6"/>
                  </a:lnTo>
                  <a:lnTo>
                    <a:pt x="262" y="8"/>
                  </a:lnTo>
                  <a:lnTo>
                    <a:pt x="290" y="12"/>
                  </a:lnTo>
                  <a:lnTo>
                    <a:pt x="316" y="18"/>
                  </a:lnTo>
                  <a:lnTo>
                    <a:pt x="340" y="24"/>
                  </a:lnTo>
                  <a:lnTo>
                    <a:pt x="362" y="34"/>
                  </a:lnTo>
                  <a:lnTo>
                    <a:pt x="298" y="52"/>
                  </a:lnTo>
                  <a:lnTo>
                    <a:pt x="238" y="72"/>
                  </a:lnTo>
                  <a:lnTo>
                    <a:pt x="180" y="88"/>
                  </a:lnTo>
                  <a:lnTo>
                    <a:pt x="152" y="92"/>
                  </a:lnTo>
                  <a:lnTo>
                    <a:pt x="122" y="96"/>
                  </a:lnTo>
                  <a:lnTo>
                    <a:pt x="82" y="98"/>
                  </a:lnTo>
                  <a:lnTo>
                    <a:pt x="62" y="96"/>
                  </a:lnTo>
                  <a:lnTo>
                    <a:pt x="44" y="94"/>
                  </a:lnTo>
                  <a:lnTo>
                    <a:pt x="28" y="90"/>
                  </a:lnTo>
                  <a:lnTo>
                    <a:pt x="16" y="84"/>
                  </a:lnTo>
                  <a:lnTo>
                    <a:pt x="10" y="78"/>
                  </a:lnTo>
                  <a:lnTo>
                    <a:pt x="6" y="74"/>
                  </a:lnTo>
                  <a:lnTo>
                    <a:pt x="4" y="68"/>
                  </a:lnTo>
                  <a:lnTo>
                    <a:pt x="4" y="62"/>
                  </a:lnTo>
                  <a:close/>
                </a:path>
              </a:pathLst>
            </a:custGeom>
            <a:gradFill rotWithShape="1">
              <a:gsLst>
                <a:gs pos="0">
                  <a:srgbClr val="007BD3"/>
                </a:gs>
                <a:gs pos="100000">
                  <a:srgbClr val="034373"/>
                </a:gs>
              </a:gsLst>
              <a:lin ang="5400000" scaled="0"/>
            </a:gradFill>
            <a:ln w="9525">
              <a:noFill/>
            </a:ln>
          </p:spPr>
          <p:txBody>
            <a:bodyPr/>
            <a:p>
              <a:endParaRPr lang="zh-CN" altLang="en-US" b="1">
                <a:gradFill>
                  <a:gsLst>
                    <a:gs pos="0">
                      <a:srgbClr val="007BD3"/>
                    </a:gs>
                    <a:gs pos="100000">
                      <a:srgbClr val="034373"/>
                    </a:gs>
                  </a:gsLst>
                  <a:lin scaled="0"/>
                </a:gradFill>
                <a:latin typeface="华文行楷" panose="02010800040101010101" charset="-122"/>
                <a:ea typeface="华文行楷" panose="02010800040101010101" charset="-122"/>
              </a:endParaRPr>
            </a:p>
          </p:txBody>
        </p:sp>
        <p:sp>
          <p:nvSpPr>
            <p:cNvPr id="115719" name="文本框 26"/>
            <p:cNvSpPr txBox="1"/>
            <p:nvPr/>
          </p:nvSpPr>
          <p:spPr>
            <a:xfrm>
              <a:off x="654050" y="0"/>
              <a:ext cx="2663825" cy="828675"/>
            </a:xfrm>
            <a:prstGeom prst="rect">
              <a:avLst/>
            </a:prstGeom>
            <a:noFill/>
            <a:ln w="9525">
              <a:noFill/>
            </a:ln>
          </p:spPr>
          <p:txBody>
            <a:bodyPr wrap="none" anchor="t"/>
            <a:p>
              <a:pPr algn="ctr"/>
              <a:r>
                <a:rPr lang="zh-CN" altLang="en-US" sz="3600" b="1" dirty="0">
                  <a:gradFill>
                    <a:gsLst>
                      <a:gs pos="0">
                        <a:srgbClr val="007BD3"/>
                      </a:gs>
                      <a:gs pos="100000">
                        <a:srgbClr val="034373"/>
                      </a:gs>
                    </a:gsLst>
                    <a:lin scaled="0"/>
                  </a:gradFill>
                  <a:latin typeface="华文行楷" panose="02010800040101010101" charset="-122"/>
                  <a:ea typeface="华文行楷" panose="02010800040101010101" charset="-122"/>
                </a:rPr>
                <a:t>中考演练</a:t>
              </a:r>
              <a:endParaRPr lang="zh-CN" altLang="en-US" sz="3600" b="1" dirty="0">
                <a:gradFill>
                  <a:gsLst>
                    <a:gs pos="0">
                      <a:srgbClr val="007BD3"/>
                    </a:gs>
                    <a:gs pos="100000">
                      <a:srgbClr val="034373"/>
                    </a:gs>
                  </a:gsLst>
                  <a:lin scaled="0"/>
                </a:gradFill>
                <a:latin typeface="华文行楷" panose="02010800040101010101" charset="-122"/>
                <a:ea typeface="华文行楷" panose="02010800040101010101" charset="-122"/>
              </a:endParaRPr>
            </a:p>
          </p:txBody>
        </p:sp>
      </p:grpSp>
      <p:pic>
        <p:nvPicPr>
          <p:cNvPr id="3" name="图片 8"/>
          <p:cNvPicPr>
            <a:picLocks noChangeAspect="1"/>
          </p:cNvPicPr>
          <p:nvPr/>
        </p:nvPicPr>
        <p:blipFill>
          <a:blip r:embed="rId1"/>
          <a:stretch>
            <a:fillRect/>
          </a:stretch>
        </p:blipFill>
        <p:spPr>
          <a:xfrm>
            <a:off x="7694295" y="3181350"/>
            <a:ext cx="3448050" cy="2007235"/>
          </a:xfrm>
          <a:prstGeom prst="rect">
            <a:avLst/>
          </a:prstGeom>
          <a:noFill/>
          <a:ln>
            <a:noFill/>
          </a:ln>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300605" y="3726180"/>
            <a:ext cx="1189990" cy="1568450"/>
          </a:xfrm>
          <a:prstGeom prst="rect">
            <a:avLst/>
          </a:prstGeom>
          <a:noFill/>
        </p:spPr>
        <p:txBody>
          <a:bodyPr wrap="square" rtlCol="0" anchor="t">
            <a:spAutoFit/>
          </a:bodyPr>
          <a:p>
            <a:r>
              <a:rPr lang="en-US" altLang="zh-CN" sz="9600" b="1" dirty="0">
                <a:gradFill>
                  <a:gsLst>
                    <a:gs pos="0">
                      <a:srgbClr val="FE4444"/>
                    </a:gs>
                    <a:gs pos="100000">
                      <a:srgbClr val="832B2B"/>
                    </a:gs>
                  </a:gsLst>
                  <a:lin scaled="0"/>
                </a:gradFill>
                <a:latin typeface="黑体" panose="02010609060101010101" charset="-122"/>
                <a:ea typeface="黑体" panose="02010609060101010101" charset="-122"/>
                <a:cs typeface="黑体" panose="02010609060101010101" charset="-122"/>
                <a:sym typeface="+mn-ea"/>
              </a:rPr>
              <a:t>√</a:t>
            </a:r>
            <a:endParaRPr lang="en-US" altLang="zh-CN" sz="9600" b="1" dirty="0">
              <a:gradFill>
                <a:gsLst>
                  <a:gs pos="0">
                    <a:srgbClr val="FE4444"/>
                  </a:gs>
                  <a:gs pos="100000">
                    <a:srgbClr val="832B2B"/>
                  </a:gs>
                </a:gsLst>
                <a:lin scaled="0"/>
              </a:gradFill>
              <a:latin typeface="黑体" panose="02010609060101010101" charset="-122"/>
              <a:ea typeface="黑体" panose="02010609060101010101" charset="-122"/>
              <a:cs typeface="黑体" panose="02010609060101010101" charset="-122"/>
              <a:sym typeface="+mn-ea"/>
            </a:endParaRPr>
          </a:p>
        </p:txBody>
      </p:sp>
      <p:pic>
        <p:nvPicPr>
          <p:cNvPr id="2" name="图片 1"/>
          <p:cNvPicPr>
            <a:picLocks noChangeAspect="1"/>
          </p:cNvPicPr>
          <p:nvPr/>
        </p:nvPicPr>
        <p:blipFill>
          <a:blip r:embed="rId1"/>
          <a:stretch>
            <a:fillRect/>
          </a:stretch>
        </p:blipFill>
        <p:spPr>
          <a:xfrm>
            <a:off x="1355090" y="2878455"/>
            <a:ext cx="10066020" cy="1353820"/>
          </a:xfrm>
          <a:prstGeom prst="rect">
            <a:avLst/>
          </a:prstGeom>
          <a:noFill/>
          <a:ln>
            <a:noFill/>
          </a:ln>
        </p:spPr>
      </p:pic>
      <p:sp>
        <p:nvSpPr>
          <p:cNvPr id="115713" name="矩形 6"/>
          <p:cNvSpPr/>
          <p:nvPr/>
        </p:nvSpPr>
        <p:spPr>
          <a:xfrm>
            <a:off x="722313" y="2133600"/>
            <a:ext cx="2632075" cy="336550"/>
          </a:xfrm>
          <a:prstGeom prst="rect">
            <a:avLst/>
          </a:prstGeom>
          <a:noFill/>
          <a:ln w="9525">
            <a:noFill/>
          </a:ln>
        </p:spPr>
        <p:txBody>
          <a:bodyPr wrap="square" anchor="t">
            <a:spAutoFit/>
          </a:bodyPr>
          <a:p>
            <a:pPr algn="ctr"/>
            <a:r>
              <a:rPr lang="zh-CN" altLang="en-US" sz="800" b="0">
                <a:solidFill>
                  <a:schemeClr val="bg1"/>
                </a:solidFill>
                <a:latin typeface="宋体" panose="02010600030101010101" pitchFamily="2" charset="-122"/>
                <a:ea typeface="宋体" panose="02010600030101010101" pitchFamily="2" charset="-122"/>
              </a:rPr>
              <a:t>南宁三中 梁学聪 </a:t>
            </a:r>
            <a:r>
              <a:rPr lang="en-US" altLang="zh-CN" sz="800" b="0">
                <a:solidFill>
                  <a:schemeClr val="bg1"/>
                </a:solidFill>
                <a:latin typeface="宋体" panose="02010600030101010101" pitchFamily="2" charset="-122"/>
                <a:ea typeface="宋体" panose="02010600030101010101" pitchFamily="2" charset="-122"/>
              </a:rPr>
              <a:t>qq 2807609224</a:t>
            </a:r>
            <a:endParaRPr lang="zh-CN" altLang="en-US" sz="800" b="0">
              <a:solidFill>
                <a:schemeClr val="bg1"/>
              </a:solidFill>
              <a:latin typeface="宋体" panose="02010600030101010101" pitchFamily="2" charset="-122"/>
              <a:ea typeface="宋体" panose="02010600030101010101" pitchFamily="2" charset="-122"/>
            </a:endParaRPr>
          </a:p>
          <a:p>
            <a:pPr algn="ctr"/>
            <a:r>
              <a:rPr lang="zh-CN" altLang="en-US" sz="800" b="0">
                <a:solidFill>
                  <a:schemeClr val="bg1"/>
                </a:solidFill>
                <a:latin typeface="宋体" panose="02010600030101010101" pitchFamily="2" charset="-122"/>
                <a:ea typeface="宋体" panose="02010600030101010101" pitchFamily="2" charset="-122"/>
              </a:rPr>
              <a:t>版权所有，不得上传到网络，如有发现，法律起诉</a:t>
            </a:r>
            <a:endParaRPr lang="zh-CN" altLang="en-US" sz="800" b="0">
              <a:solidFill>
                <a:schemeClr val="bg1"/>
              </a:solidFill>
              <a:latin typeface="宋体" panose="02010600030101010101" pitchFamily="2" charset="-122"/>
              <a:ea typeface="宋体" panose="02010600030101010101" pitchFamily="2" charset="-122"/>
            </a:endParaRPr>
          </a:p>
        </p:txBody>
      </p:sp>
      <p:sp>
        <p:nvSpPr>
          <p:cNvPr id="115714" name="矩形 6"/>
          <p:cNvSpPr/>
          <p:nvPr/>
        </p:nvSpPr>
        <p:spPr>
          <a:xfrm>
            <a:off x="1217613" y="2627313"/>
            <a:ext cx="2632075" cy="336550"/>
          </a:xfrm>
          <a:prstGeom prst="rect">
            <a:avLst/>
          </a:prstGeom>
          <a:noFill/>
          <a:ln w="9525">
            <a:noFill/>
          </a:ln>
        </p:spPr>
        <p:txBody>
          <a:bodyPr wrap="square" anchor="t">
            <a:spAutoFit/>
          </a:bodyPr>
          <a:p>
            <a:pPr algn="ctr"/>
            <a:r>
              <a:rPr lang="zh-CN" altLang="en-US" sz="800" b="0">
                <a:solidFill>
                  <a:schemeClr val="bg1"/>
                </a:solidFill>
                <a:latin typeface="宋体" panose="02010600030101010101" pitchFamily="2" charset="-122"/>
                <a:ea typeface="宋体" panose="02010600030101010101" pitchFamily="2" charset="-122"/>
              </a:rPr>
              <a:t>南宁三中 梁学聪 </a:t>
            </a:r>
            <a:r>
              <a:rPr lang="en-US" altLang="zh-CN" sz="800" b="0">
                <a:solidFill>
                  <a:schemeClr val="bg1"/>
                </a:solidFill>
                <a:latin typeface="宋体" panose="02010600030101010101" pitchFamily="2" charset="-122"/>
                <a:ea typeface="宋体" panose="02010600030101010101" pitchFamily="2" charset="-122"/>
              </a:rPr>
              <a:t>qq:2807609224</a:t>
            </a:r>
            <a:endParaRPr lang="zh-CN" altLang="en-US" sz="800" b="0">
              <a:solidFill>
                <a:schemeClr val="bg1"/>
              </a:solidFill>
              <a:latin typeface="宋体" panose="02010600030101010101" pitchFamily="2" charset="-122"/>
              <a:ea typeface="宋体" panose="02010600030101010101" pitchFamily="2" charset="-122"/>
            </a:endParaRPr>
          </a:p>
          <a:p>
            <a:pPr algn="ctr"/>
            <a:r>
              <a:rPr lang="zh-CN" altLang="en-US" sz="800" b="0">
                <a:solidFill>
                  <a:schemeClr val="bg1"/>
                </a:solidFill>
                <a:latin typeface="宋体" panose="02010600030101010101" pitchFamily="2" charset="-122"/>
                <a:ea typeface="宋体" panose="02010600030101010101" pitchFamily="2" charset="-122"/>
              </a:rPr>
              <a:t>版权所有，不得上传到网络，如有发现，法律起诉</a:t>
            </a:r>
            <a:endParaRPr lang="zh-CN" altLang="en-US" sz="800" b="0">
              <a:solidFill>
                <a:schemeClr val="bg1"/>
              </a:solidFill>
              <a:latin typeface="宋体" panose="02010600030101010101" pitchFamily="2" charset="-122"/>
              <a:ea typeface="宋体" panose="02010600030101010101" pitchFamily="2" charset="-122"/>
            </a:endParaRPr>
          </a:p>
        </p:txBody>
      </p:sp>
      <p:sp>
        <p:nvSpPr>
          <p:cNvPr id="115715" name="文本框 5"/>
          <p:cNvSpPr txBox="1"/>
          <p:nvPr/>
        </p:nvSpPr>
        <p:spPr>
          <a:xfrm>
            <a:off x="722630" y="1517015"/>
            <a:ext cx="10714990" cy="4603115"/>
          </a:xfrm>
          <a:prstGeom prst="rect">
            <a:avLst/>
          </a:prstGeom>
          <a:noFill/>
          <a:ln w="0">
            <a:noFill/>
          </a:ln>
        </p:spPr>
        <p:txBody>
          <a:bodyPr wrap="square" lIns="38591" tIns="19295" rIns="38591" bIns="19295" anchor="t">
            <a:spAutoFit/>
          </a:bodyPr>
          <a:p>
            <a:pPr eaLnBrk="0" fontAlgn="auto">
              <a:lnSpc>
                <a:spcPts val="3560"/>
              </a:lnSpc>
            </a:pPr>
            <a:r>
              <a:rPr lang="en-US" altLang="zh-CN" sz="2400" b="1" dirty="0">
                <a:solidFill>
                  <a:srgbClr val="0B5FD1"/>
                </a:solidFill>
                <a:latin typeface="黑体" panose="02010609060101010101" charset="-122"/>
                <a:ea typeface="黑体" panose="02010609060101010101" charset="-122"/>
                <a:cs typeface="黑体" panose="02010609060101010101" charset="-122"/>
              </a:rPr>
              <a:t>  </a:t>
            </a:r>
            <a:r>
              <a:rPr lang="en-US" altLang="zh-CN" sz="2400" b="1" dirty="0">
                <a:solidFill>
                  <a:srgbClr val="FF0000"/>
                </a:solidFill>
                <a:latin typeface="黑体" panose="02010609060101010101" charset="-122"/>
                <a:ea typeface="黑体" panose="02010609060101010101" charset="-122"/>
                <a:cs typeface="黑体" panose="02010609060101010101" charset="-122"/>
              </a:rPr>
              <a:t>（2020·四川泸州·1）</a:t>
            </a:r>
            <a:r>
              <a:rPr lang="en-US" altLang="zh-CN" sz="2400" b="1" dirty="0">
                <a:solidFill>
                  <a:srgbClr val="0B5FD1"/>
                </a:solidFill>
                <a:latin typeface="黑体" panose="02010609060101010101" charset="-122"/>
                <a:ea typeface="黑体" panose="02010609060101010101" charset="-122"/>
                <a:cs typeface="黑体" panose="02010609060101010101" charset="-122"/>
              </a:rPr>
              <a:t>时空观念是在特定的时间和空间联系中对事物进行观察、分析的意识和思维方式。阅读中国古代时间轴，关于朝代及其阶段特征表述准确的是</a:t>
            </a:r>
            <a:endParaRPr lang="en-US" altLang="zh-CN" sz="2400" b="1" dirty="0">
              <a:solidFill>
                <a:srgbClr val="0B5FD1"/>
              </a:solidFill>
              <a:latin typeface="黑体" panose="02010609060101010101" charset="-122"/>
              <a:ea typeface="黑体" panose="02010609060101010101" charset="-122"/>
              <a:cs typeface="黑体" panose="02010609060101010101" charset="-122"/>
            </a:endParaRPr>
          </a:p>
          <a:p>
            <a:pPr eaLnBrk="0" fontAlgn="auto">
              <a:lnSpc>
                <a:spcPts val="3560"/>
              </a:lnSpc>
            </a:pPr>
            <a:endParaRPr lang="en-US" altLang="zh-CN" sz="2400" b="1" dirty="0">
              <a:solidFill>
                <a:srgbClr val="0B5FD1"/>
              </a:solidFill>
              <a:latin typeface="黑体" panose="02010609060101010101" charset="-122"/>
              <a:ea typeface="黑体" panose="02010609060101010101" charset="-122"/>
              <a:cs typeface="黑体" panose="02010609060101010101" charset="-122"/>
            </a:endParaRPr>
          </a:p>
          <a:p>
            <a:pPr eaLnBrk="0" fontAlgn="auto">
              <a:lnSpc>
                <a:spcPts val="3560"/>
              </a:lnSpc>
            </a:pPr>
            <a:endParaRPr lang="en-US" altLang="zh-CN" sz="2400" b="1" dirty="0">
              <a:solidFill>
                <a:srgbClr val="0B5FD1"/>
              </a:solidFill>
              <a:latin typeface="黑体" panose="02010609060101010101" charset="-122"/>
              <a:ea typeface="黑体" panose="02010609060101010101" charset="-122"/>
              <a:cs typeface="黑体" panose="02010609060101010101" charset="-122"/>
            </a:endParaRPr>
          </a:p>
          <a:p>
            <a:pPr eaLnBrk="0" fontAlgn="auto">
              <a:lnSpc>
                <a:spcPts val="3560"/>
              </a:lnSpc>
            </a:pPr>
            <a:endParaRPr lang="en-US" altLang="zh-CN" sz="2400" b="1" dirty="0">
              <a:solidFill>
                <a:srgbClr val="0B5FD1"/>
              </a:solidFill>
              <a:latin typeface="黑体" panose="02010609060101010101" charset="-122"/>
              <a:ea typeface="黑体" panose="02010609060101010101" charset="-122"/>
              <a:cs typeface="黑体" panose="02010609060101010101" charset="-122"/>
            </a:endParaRPr>
          </a:p>
          <a:p>
            <a:pPr eaLnBrk="0" fontAlgn="auto">
              <a:lnSpc>
                <a:spcPts val="3560"/>
              </a:lnSpc>
            </a:pPr>
            <a:r>
              <a:rPr lang="en-US" altLang="zh-CN" sz="2400" b="1" dirty="0">
                <a:solidFill>
                  <a:srgbClr val="0B5FD1"/>
                </a:solidFill>
                <a:latin typeface="黑体" panose="02010609060101010101" charset="-122"/>
                <a:ea typeface="黑体" panose="02010609060101010101" charset="-122"/>
                <a:cs typeface="黑体" panose="02010609060101010101" charset="-122"/>
              </a:rPr>
              <a:t>              A．①处是秦汉时期，大一统国家的建立和巩固</a:t>
            </a:r>
            <a:endParaRPr lang="en-US" altLang="zh-CN" sz="2400" b="1" dirty="0">
              <a:solidFill>
                <a:srgbClr val="0B5FD1"/>
              </a:solidFill>
              <a:latin typeface="黑体" panose="02010609060101010101" charset="-122"/>
              <a:ea typeface="黑体" panose="02010609060101010101" charset="-122"/>
              <a:cs typeface="黑体" panose="02010609060101010101" charset="-122"/>
            </a:endParaRPr>
          </a:p>
          <a:p>
            <a:pPr eaLnBrk="0" fontAlgn="auto">
              <a:lnSpc>
                <a:spcPts val="3560"/>
              </a:lnSpc>
            </a:pPr>
            <a:r>
              <a:rPr lang="en-US" altLang="zh-CN" sz="2400" b="1" dirty="0">
                <a:solidFill>
                  <a:srgbClr val="0B5FD1"/>
                </a:solidFill>
                <a:latin typeface="黑体" panose="02010609060101010101" charset="-122"/>
                <a:ea typeface="黑体" panose="02010609060101010101" charset="-122"/>
                <a:cs typeface="黑体" panose="02010609060101010101" charset="-122"/>
              </a:rPr>
              <a:t>              B．②处是宋元时期，民族交融发展和社会变化</a:t>
            </a:r>
            <a:endParaRPr lang="en-US" altLang="zh-CN" sz="2400" b="1" dirty="0">
              <a:solidFill>
                <a:srgbClr val="0B5FD1"/>
              </a:solidFill>
              <a:latin typeface="黑体" panose="02010609060101010101" charset="-122"/>
              <a:ea typeface="黑体" panose="02010609060101010101" charset="-122"/>
              <a:cs typeface="黑体" panose="02010609060101010101" charset="-122"/>
            </a:endParaRPr>
          </a:p>
          <a:p>
            <a:pPr eaLnBrk="0" fontAlgn="auto">
              <a:lnSpc>
                <a:spcPts val="3560"/>
              </a:lnSpc>
            </a:pPr>
            <a:r>
              <a:rPr lang="en-US" altLang="zh-CN" sz="2400" b="1" dirty="0">
                <a:solidFill>
                  <a:srgbClr val="0B5FD1"/>
                </a:solidFill>
                <a:latin typeface="黑体" panose="02010609060101010101" charset="-122"/>
                <a:ea typeface="黑体" panose="02010609060101010101" charset="-122"/>
                <a:cs typeface="黑体" panose="02010609060101010101" charset="-122"/>
              </a:rPr>
              <a:t>              C．③处是隋唐时期，民族政权并立与民族交融   </a:t>
            </a:r>
            <a:endParaRPr lang="en-US" altLang="zh-CN" sz="2400" b="1" dirty="0">
              <a:solidFill>
                <a:srgbClr val="0B5FD1"/>
              </a:solidFill>
              <a:latin typeface="黑体" panose="02010609060101010101" charset="-122"/>
              <a:ea typeface="黑体" panose="02010609060101010101" charset="-122"/>
              <a:cs typeface="黑体" panose="02010609060101010101" charset="-122"/>
            </a:endParaRPr>
          </a:p>
          <a:p>
            <a:pPr eaLnBrk="0" fontAlgn="auto">
              <a:lnSpc>
                <a:spcPts val="3560"/>
              </a:lnSpc>
            </a:pPr>
            <a:r>
              <a:rPr lang="en-US" altLang="zh-CN" sz="2400" b="1" dirty="0">
                <a:solidFill>
                  <a:srgbClr val="0B5FD1"/>
                </a:solidFill>
                <a:latin typeface="黑体" panose="02010609060101010101" charset="-122"/>
                <a:ea typeface="黑体" panose="02010609060101010101" charset="-122"/>
                <a:cs typeface="黑体" panose="02010609060101010101" charset="-122"/>
              </a:rPr>
              <a:t>              D．④处是明清时期，封建社会繁荣与对外开放</a:t>
            </a:r>
            <a:endParaRPr lang="en-US" altLang="zh-CN" sz="2400" b="1" dirty="0">
              <a:solidFill>
                <a:srgbClr val="0B5FD1"/>
              </a:solidFill>
              <a:latin typeface="黑体" panose="02010609060101010101" charset="-122"/>
              <a:ea typeface="黑体" panose="02010609060101010101" charset="-122"/>
              <a:cs typeface="黑体" panose="02010609060101010101" charset="-122"/>
            </a:endParaRPr>
          </a:p>
        </p:txBody>
      </p:sp>
      <p:grpSp>
        <p:nvGrpSpPr>
          <p:cNvPr id="115717" name="组合 1"/>
          <p:cNvGrpSpPr/>
          <p:nvPr/>
        </p:nvGrpSpPr>
        <p:grpSpPr>
          <a:xfrm>
            <a:off x="4300855" y="449580"/>
            <a:ext cx="3247390" cy="995039"/>
            <a:chOff x="654050" y="0"/>
            <a:chExt cx="2663825" cy="857696"/>
          </a:xfrm>
        </p:grpSpPr>
        <p:sp>
          <p:nvSpPr>
            <p:cNvPr id="115718" name="Freeform 5"/>
            <p:cNvSpPr/>
            <p:nvPr/>
          </p:nvSpPr>
          <p:spPr>
            <a:xfrm>
              <a:off x="1105456" y="543371"/>
              <a:ext cx="1744662" cy="314325"/>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pathLst>
                <a:path w="1378" h="248">
                  <a:moveTo>
                    <a:pt x="0" y="62"/>
                  </a:moveTo>
                  <a:lnTo>
                    <a:pt x="0" y="62"/>
                  </a:lnTo>
                  <a:lnTo>
                    <a:pt x="2" y="70"/>
                  </a:lnTo>
                  <a:lnTo>
                    <a:pt x="4" y="76"/>
                  </a:lnTo>
                  <a:lnTo>
                    <a:pt x="8" y="80"/>
                  </a:lnTo>
                  <a:lnTo>
                    <a:pt x="12" y="86"/>
                  </a:lnTo>
                  <a:lnTo>
                    <a:pt x="26" y="92"/>
                  </a:lnTo>
                  <a:lnTo>
                    <a:pt x="42" y="98"/>
                  </a:lnTo>
                  <a:lnTo>
                    <a:pt x="62" y="100"/>
                  </a:lnTo>
                  <a:lnTo>
                    <a:pt x="82" y="102"/>
                  </a:lnTo>
                  <a:lnTo>
                    <a:pt x="124" y="100"/>
                  </a:lnTo>
                  <a:lnTo>
                    <a:pt x="152" y="96"/>
                  </a:lnTo>
                  <a:lnTo>
                    <a:pt x="184" y="92"/>
                  </a:lnTo>
                  <a:lnTo>
                    <a:pt x="246" y="78"/>
                  </a:lnTo>
                  <a:lnTo>
                    <a:pt x="312" y="60"/>
                  </a:lnTo>
                  <a:lnTo>
                    <a:pt x="380" y="44"/>
                  </a:lnTo>
                  <a:lnTo>
                    <a:pt x="398" y="54"/>
                  </a:lnTo>
                  <a:lnTo>
                    <a:pt x="412" y="68"/>
                  </a:lnTo>
                  <a:lnTo>
                    <a:pt x="418" y="76"/>
                  </a:lnTo>
                  <a:lnTo>
                    <a:pt x="422" y="84"/>
                  </a:lnTo>
                  <a:lnTo>
                    <a:pt x="424" y="90"/>
                  </a:lnTo>
                  <a:lnTo>
                    <a:pt x="426" y="100"/>
                  </a:lnTo>
                  <a:lnTo>
                    <a:pt x="426" y="108"/>
                  </a:lnTo>
                  <a:lnTo>
                    <a:pt x="422" y="116"/>
                  </a:lnTo>
                  <a:lnTo>
                    <a:pt x="422" y="114"/>
                  </a:lnTo>
                  <a:lnTo>
                    <a:pt x="422" y="108"/>
                  </a:lnTo>
                  <a:lnTo>
                    <a:pt x="418" y="102"/>
                  </a:lnTo>
                  <a:lnTo>
                    <a:pt x="412" y="98"/>
                  </a:lnTo>
                  <a:lnTo>
                    <a:pt x="406" y="96"/>
                  </a:lnTo>
                  <a:lnTo>
                    <a:pt x="400" y="98"/>
                  </a:lnTo>
                  <a:lnTo>
                    <a:pt x="394" y="102"/>
                  </a:lnTo>
                  <a:lnTo>
                    <a:pt x="390" y="108"/>
                  </a:lnTo>
                  <a:lnTo>
                    <a:pt x="388" y="114"/>
                  </a:lnTo>
                  <a:lnTo>
                    <a:pt x="390" y="120"/>
                  </a:lnTo>
                  <a:lnTo>
                    <a:pt x="394" y="126"/>
                  </a:lnTo>
                  <a:lnTo>
                    <a:pt x="400" y="130"/>
                  </a:lnTo>
                  <a:lnTo>
                    <a:pt x="406" y="132"/>
                  </a:lnTo>
                  <a:lnTo>
                    <a:pt x="412" y="130"/>
                  </a:lnTo>
                  <a:lnTo>
                    <a:pt x="416" y="128"/>
                  </a:lnTo>
                  <a:lnTo>
                    <a:pt x="422" y="124"/>
                  </a:lnTo>
                  <a:lnTo>
                    <a:pt x="426" y="118"/>
                  </a:lnTo>
                  <a:lnTo>
                    <a:pt x="428" y="108"/>
                  </a:lnTo>
                  <a:lnTo>
                    <a:pt x="430" y="98"/>
                  </a:lnTo>
                  <a:lnTo>
                    <a:pt x="428" y="90"/>
                  </a:lnTo>
                  <a:lnTo>
                    <a:pt x="426" y="82"/>
                  </a:lnTo>
                  <a:lnTo>
                    <a:pt x="422" y="76"/>
                  </a:lnTo>
                  <a:lnTo>
                    <a:pt x="416" y="68"/>
                  </a:lnTo>
                  <a:lnTo>
                    <a:pt x="402" y="54"/>
                  </a:lnTo>
                  <a:lnTo>
                    <a:pt x="386" y="42"/>
                  </a:lnTo>
                  <a:lnTo>
                    <a:pt x="420" y="34"/>
                  </a:lnTo>
                  <a:lnTo>
                    <a:pt x="456" y="28"/>
                  </a:lnTo>
                  <a:lnTo>
                    <a:pt x="492" y="24"/>
                  </a:lnTo>
                  <a:lnTo>
                    <a:pt x="528" y="20"/>
                  </a:lnTo>
                  <a:lnTo>
                    <a:pt x="566" y="18"/>
                  </a:lnTo>
                  <a:lnTo>
                    <a:pt x="604" y="20"/>
                  </a:lnTo>
                  <a:lnTo>
                    <a:pt x="640" y="26"/>
                  </a:lnTo>
                  <a:lnTo>
                    <a:pt x="674" y="34"/>
                  </a:lnTo>
                  <a:lnTo>
                    <a:pt x="656" y="46"/>
                  </a:lnTo>
                  <a:lnTo>
                    <a:pt x="642" y="58"/>
                  </a:lnTo>
                  <a:lnTo>
                    <a:pt x="630" y="72"/>
                  </a:lnTo>
                  <a:lnTo>
                    <a:pt x="620" y="86"/>
                  </a:lnTo>
                  <a:lnTo>
                    <a:pt x="608" y="84"/>
                  </a:lnTo>
                  <a:lnTo>
                    <a:pt x="594" y="82"/>
                  </a:lnTo>
                  <a:lnTo>
                    <a:pt x="582" y="80"/>
                  </a:lnTo>
                  <a:lnTo>
                    <a:pt x="568" y="80"/>
                  </a:lnTo>
                  <a:lnTo>
                    <a:pt x="548" y="84"/>
                  </a:lnTo>
                  <a:lnTo>
                    <a:pt x="530" y="90"/>
                  </a:lnTo>
                  <a:lnTo>
                    <a:pt x="514" y="98"/>
                  </a:lnTo>
                  <a:lnTo>
                    <a:pt x="498" y="108"/>
                  </a:lnTo>
                  <a:lnTo>
                    <a:pt x="486" y="120"/>
                  </a:lnTo>
                  <a:lnTo>
                    <a:pt x="478" y="134"/>
                  </a:lnTo>
                  <a:lnTo>
                    <a:pt x="472" y="150"/>
                  </a:lnTo>
                  <a:lnTo>
                    <a:pt x="472" y="168"/>
                  </a:lnTo>
                  <a:lnTo>
                    <a:pt x="474" y="178"/>
                  </a:lnTo>
                  <a:lnTo>
                    <a:pt x="476" y="188"/>
                  </a:lnTo>
                  <a:lnTo>
                    <a:pt x="482" y="198"/>
                  </a:lnTo>
                  <a:lnTo>
                    <a:pt x="488" y="206"/>
                  </a:lnTo>
                  <a:lnTo>
                    <a:pt x="496" y="214"/>
                  </a:lnTo>
                  <a:lnTo>
                    <a:pt x="506" y="222"/>
                  </a:lnTo>
                  <a:lnTo>
                    <a:pt x="526" y="232"/>
                  </a:lnTo>
                  <a:lnTo>
                    <a:pt x="552" y="240"/>
                  </a:lnTo>
                  <a:lnTo>
                    <a:pt x="578" y="246"/>
                  </a:lnTo>
                  <a:lnTo>
                    <a:pt x="606" y="248"/>
                  </a:lnTo>
                  <a:lnTo>
                    <a:pt x="634" y="248"/>
                  </a:lnTo>
                  <a:lnTo>
                    <a:pt x="662" y="244"/>
                  </a:lnTo>
                  <a:lnTo>
                    <a:pt x="688" y="238"/>
                  </a:lnTo>
                  <a:lnTo>
                    <a:pt x="716" y="244"/>
                  </a:lnTo>
                  <a:lnTo>
                    <a:pt x="744" y="248"/>
                  </a:lnTo>
                  <a:lnTo>
                    <a:pt x="772" y="248"/>
                  </a:lnTo>
                  <a:lnTo>
                    <a:pt x="800" y="246"/>
                  </a:lnTo>
                  <a:lnTo>
                    <a:pt x="826" y="240"/>
                  </a:lnTo>
                  <a:lnTo>
                    <a:pt x="850" y="232"/>
                  </a:lnTo>
                  <a:lnTo>
                    <a:pt x="872" y="222"/>
                  </a:lnTo>
                  <a:lnTo>
                    <a:pt x="882" y="214"/>
                  </a:lnTo>
                  <a:lnTo>
                    <a:pt x="890" y="206"/>
                  </a:lnTo>
                  <a:lnTo>
                    <a:pt x="896" y="198"/>
                  </a:lnTo>
                  <a:lnTo>
                    <a:pt x="900" y="188"/>
                  </a:lnTo>
                  <a:lnTo>
                    <a:pt x="904" y="178"/>
                  </a:lnTo>
                  <a:lnTo>
                    <a:pt x="906" y="168"/>
                  </a:lnTo>
                  <a:lnTo>
                    <a:pt x="904" y="150"/>
                  </a:lnTo>
                  <a:lnTo>
                    <a:pt x="900" y="134"/>
                  </a:lnTo>
                  <a:lnTo>
                    <a:pt x="890" y="120"/>
                  </a:lnTo>
                  <a:lnTo>
                    <a:pt x="878" y="108"/>
                  </a:lnTo>
                  <a:lnTo>
                    <a:pt x="864" y="98"/>
                  </a:lnTo>
                  <a:lnTo>
                    <a:pt x="848" y="90"/>
                  </a:lnTo>
                  <a:lnTo>
                    <a:pt x="830" y="84"/>
                  </a:lnTo>
                  <a:lnTo>
                    <a:pt x="810" y="80"/>
                  </a:lnTo>
                  <a:lnTo>
                    <a:pt x="796" y="80"/>
                  </a:lnTo>
                  <a:lnTo>
                    <a:pt x="782" y="82"/>
                  </a:lnTo>
                  <a:lnTo>
                    <a:pt x="770" y="84"/>
                  </a:lnTo>
                  <a:lnTo>
                    <a:pt x="758" y="86"/>
                  </a:lnTo>
                  <a:lnTo>
                    <a:pt x="748" y="72"/>
                  </a:lnTo>
                  <a:lnTo>
                    <a:pt x="736" y="58"/>
                  </a:lnTo>
                  <a:lnTo>
                    <a:pt x="720" y="46"/>
                  </a:lnTo>
                  <a:lnTo>
                    <a:pt x="704" y="34"/>
                  </a:lnTo>
                  <a:lnTo>
                    <a:pt x="738" y="26"/>
                  </a:lnTo>
                  <a:lnTo>
                    <a:pt x="774" y="20"/>
                  </a:lnTo>
                  <a:lnTo>
                    <a:pt x="812" y="18"/>
                  </a:lnTo>
                  <a:lnTo>
                    <a:pt x="850" y="20"/>
                  </a:lnTo>
                  <a:lnTo>
                    <a:pt x="886" y="24"/>
                  </a:lnTo>
                  <a:lnTo>
                    <a:pt x="922" y="28"/>
                  </a:lnTo>
                  <a:lnTo>
                    <a:pt x="958" y="34"/>
                  </a:lnTo>
                  <a:lnTo>
                    <a:pt x="992" y="42"/>
                  </a:lnTo>
                  <a:lnTo>
                    <a:pt x="974" y="54"/>
                  </a:lnTo>
                  <a:lnTo>
                    <a:pt x="960" y="68"/>
                  </a:lnTo>
                  <a:lnTo>
                    <a:pt x="956" y="76"/>
                  </a:lnTo>
                  <a:lnTo>
                    <a:pt x="952" y="82"/>
                  </a:lnTo>
                  <a:lnTo>
                    <a:pt x="950" y="90"/>
                  </a:lnTo>
                  <a:lnTo>
                    <a:pt x="948" y="98"/>
                  </a:lnTo>
                  <a:lnTo>
                    <a:pt x="948" y="110"/>
                  </a:lnTo>
                  <a:lnTo>
                    <a:pt x="952" y="118"/>
                  </a:lnTo>
                  <a:lnTo>
                    <a:pt x="958" y="126"/>
                  </a:lnTo>
                  <a:lnTo>
                    <a:pt x="964" y="128"/>
                  </a:lnTo>
                  <a:lnTo>
                    <a:pt x="968" y="130"/>
                  </a:lnTo>
                  <a:lnTo>
                    <a:pt x="972" y="132"/>
                  </a:lnTo>
                  <a:lnTo>
                    <a:pt x="980" y="130"/>
                  </a:lnTo>
                  <a:lnTo>
                    <a:pt x="984" y="126"/>
                  </a:lnTo>
                  <a:lnTo>
                    <a:pt x="988" y="120"/>
                  </a:lnTo>
                  <a:lnTo>
                    <a:pt x="990" y="114"/>
                  </a:lnTo>
                  <a:lnTo>
                    <a:pt x="988" y="108"/>
                  </a:lnTo>
                  <a:lnTo>
                    <a:pt x="984" y="102"/>
                  </a:lnTo>
                  <a:lnTo>
                    <a:pt x="980" y="98"/>
                  </a:lnTo>
                  <a:lnTo>
                    <a:pt x="972" y="96"/>
                  </a:lnTo>
                  <a:lnTo>
                    <a:pt x="966" y="98"/>
                  </a:lnTo>
                  <a:lnTo>
                    <a:pt x="960" y="102"/>
                  </a:lnTo>
                  <a:lnTo>
                    <a:pt x="956" y="108"/>
                  </a:lnTo>
                  <a:lnTo>
                    <a:pt x="956" y="114"/>
                  </a:lnTo>
                  <a:lnTo>
                    <a:pt x="956" y="120"/>
                  </a:lnTo>
                  <a:lnTo>
                    <a:pt x="952" y="110"/>
                  </a:lnTo>
                  <a:lnTo>
                    <a:pt x="952" y="100"/>
                  </a:lnTo>
                  <a:lnTo>
                    <a:pt x="952" y="90"/>
                  </a:lnTo>
                  <a:lnTo>
                    <a:pt x="956" y="84"/>
                  </a:lnTo>
                  <a:lnTo>
                    <a:pt x="960" y="76"/>
                  </a:lnTo>
                  <a:lnTo>
                    <a:pt x="964" y="68"/>
                  </a:lnTo>
                  <a:lnTo>
                    <a:pt x="978" y="54"/>
                  </a:lnTo>
                  <a:lnTo>
                    <a:pt x="996" y="44"/>
                  </a:lnTo>
                  <a:lnTo>
                    <a:pt x="1064" y="60"/>
                  </a:lnTo>
                  <a:lnTo>
                    <a:pt x="1130" y="78"/>
                  </a:lnTo>
                  <a:lnTo>
                    <a:pt x="1194" y="92"/>
                  </a:lnTo>
                  <a:lnTo>
                    <a:pt x="1224" y="96"/>
                  </a:lnTo>
                  <a:lnTo>
                    <a:pt x="1254" y="100"/>
                  </a:lnTo>
                  <a:lnTo>
                    <a:pt x="1296" y="102"/>
                  </a:lnTo>
                  <a:lnTo>
                    <a:pt x="1316" y="100"/>
                  </a:lnTo>
                  <a:lnTo>
                    <a:pt x="1334" y="98"/>
                  </a:lnTo>
                  <a:lnTo>
                    <a:pt x="1352" y="92"/>
                  </a:lnTo>
                  <a:lnTo>
                    <a:pt x="1364" y="86"/>
                  </a:lnTo>
                  <a:lnTo>
                    <a:pt x="1370" y="80"/>
                  </a:lnTo>
                  <a:lnTo>
                    <a:pt x="1374" y="76"/>
                  </a:lnTo>
                  <a:lnTo>
                    <a:pt x="1376" y="70"/>
                  </a:lnTo>
                  <a:lnTo>
                    <a:pt x="1378" y="62"/>
                  </a:lnTo>
                  <a:lnTo>
                    <a:pt x="1376" y="56"/>
                  </a:lnTo>
                  <a:lnTo>
                    <a:pt x="1374" y="48"/>
                  </a:lnTo>
                  <a:lnTo>
                    <a:pt x="1370" y="42"/>
                  </a:lnTo>
                  <a:lnTo>
                    <a:pt x="1364" y="36"/>
                  </a:lnTo>
                  <a:lnTo>
                    <a:pt x="1348" y="26"/>
                  </a:lnTo>
                  <a:lnTo>
                    <a:pt x="1328" y="18"/>
                  </a:lnTo>
                  <a:lnTo>
                    <a:pt x="1304" y="12"/>
                  </a:lnTo>
                  <a:lnTo>
                    <a:pt x="1278" y="8"/>
                  </a:lnTo>
                  <a:lnTo>
                    <a:pt x="1226" y="2"/>
                  </a:lnTo>
                  <a:lnTo>
                    <a:pt x="1170" y="0"/>
                  </a:lnTo>
                  <a:lnTo>
                    <a:pt x="1140" y="2"/>
                  </a:lnTo>
                  <a:lnTo>
                    <a:pt x="1110" y="4"/>
                  </a:lnTo>
                  <a:lnTo>
                    <a:pt x="1082" y="8"/>
                  </a:lnTo>
                  <a:lnTo>
                    <a:pt x="1054" y="14"/>
                  </a:lnTo>
                  <a:lnTo>
                    <a:pt x="1030" y="20"/>
                  </a:lnTo>
                  <a:lnTo>
                    <a:pt x="1006" y="30"/>
                  </a:lnTo>
                  <a:lnTo>
                    <a:pt x="968" y="20"/>
                  </a:lnTo>
                  <a:lnTo>
                    <a:pt x="930" y="12"/>
                  </a:lnTo>
                  <a:lnTo>
                    <a:pt x="890" y="6"/>
                  </a:lnTo>
                  <a:lnTo>
                    <a:pt x="848" y="0"/>
                  </a:lnTo>
                  <a:lnTo>
                    <a:pt x="828" y="0"/>
                  </a:lnTo>
                  <a:lnTo>
                    <a:pt x="806" y="0"/>
                  </a:lnTo>
                  <a:lnTo>
                    <a:pt x="784" y="2"/>
                  </a:lnTo>
                  <a:lnTo>
                    <a:pt x="764" y="4"/>
                  </a:lnTo>
                  <a:lnTo>
                    <a:pt x="744" y="8"/>
                  </a:lnTo>
                  <a:lnTo>
                    <a:pt x="724" y="12"/>
                  </a:lnTo>
                  <a:lnTo>
                    <a:pt x="706" y="18"/>
                  </a:lnTo>
                  <a:lnTo>
                    <a:pt x="688" y="26"/>
                  </a:lnTo>
                  <a:lnTo>
                    <a:pt x="672" y="18"/>
                  </a:lnTo>
                  <a:lnTo>
                    <a:pt x="654" y="12"/>
                  </a:lnTo>
                  <a:lnTo>
                    <a:pt x="634" y="8"/>
                  </a:lnTo>
                  <a:lnTo>
                    <a:pt x="614" y="4"/>
                  </a:lnTo>
                  <a:lnTo>
                    <a:pt x="594" y="2"/>
                  </a:lnTo>
                  <a:lnTo>
                    <a:pt x="572" y="0"/>
                  </a:lnTo>
                  <a:lnTo>
                    <a:pt x="550" y="0"/>
                  </a:lnTo>
                  <a:lnTo>
                    <a:pt x="528" y="0"/>
                  </a:lnTo>
                  <a:lnTo>
                    <a:pt x="486" y="6"/>
                  </a:lnTo>
                  <a:lnTo>
                    <a:pt x="446" y="12"/>
                  </a:lnTo>
                  <a:lnTo>
                    <a:pt x="408" y="20"/>
                  </a:lnTo>
                  <a:lnTo>
                    <a:pt x="372" y="30"/>
                  </a:lnTo>
                  <a:lnTo>
                    <a:pt x="348" y="20"/>
                  </a:lnTo>
                  <a:lnTo>
                    <a:pt x="322" y="14"/>
                  </a:lnTo>
                  <a:lnTo>
                    <a:pt x="296" y="8"/>
                  </a:lnTo>
                  <a:lnTo>
                    <a:pt x="266" y="4"/>
                  </a:lnTo>
                  <a:lnTo>
                    <a:pt x="238" y="2"/>
                  </a:lnTo>
                  <a:lnTo>
                    <a:pt x="208" y="0"/>
                  </a:lnTo>
                  <a:lnTo>
                    <a:pt x="152" y="2"/>
                  </a:lnTo>
                  <a:lnTo>
                    <a:pt x="100" y="8"/>
                  </a:lnTo>
                  <a:lnTo>
                    <a:pt x="74" y="12"/>
                  </a:lnTo>
                  <a:lnTo>
                    <a:pt x="50" y="18"/>
                  </a:lnTo>
                  <a:lnTo>
                    <a:pt x="30" y="26"/>
                  </a:lnTo>
                  <a:lnTo>
                    <a:pt x="14" y="36"/>
                  </a:lnTo>
                  <a:lnTo>
                    <a:pt x="8" y="42"/>
                  </a:lnTo>
                  <a:lnTo>
                    <a:pt x="4" y="48"/>
                  </a:lnTo>
                  <a:lnTo>
                    <a:pt x="0" y="56"/>
                  </a:lnTo>
                  <a:lnTo>
                    <a:pt x="0" y="62"/>
                  </a:lnTo>
                  <a:close/>
                  <a:moveTo>
                    <a:pt x="1014" y="34"/>
                  </a:moveTo>
                  <a:lnTo>
                    <a:pt x="1014" y="34"/>
                  </a:lnTo>
                  <a:lnTo>
                    <a:pt x="1036" y="24"/>
                  </a:lnTo>
                  <a:lnTo>
                    <a:pt x="1062" y="18"/>
                  </a:lnTo>
                  <a:lnTo>
                    <a:pt x="1088" y="12"/>
                  </a:lnTo>
                  <a:lnTo>
                    <a:pt x="1116" y="8"/>
                  </a:lnTo>
                  <a:lnTo>
                    <a:pt x="1142" y="6"/>
                  </a:lnTo>
                  <a:lnTo>
                    <a:pt x="1170" y="4"/>
                  </a:lnTo>
                  <a:lnTo>
                    <a:pt x="1198" y="4"/>
                  </a:lnTo>
                  <a:lnTo>
                    <a:pt x="1224" y="6"/>
                  </a:lnTo>
                  <a:lnTo>
                    <a:pt x="1226" y="6"/>
                  </a:lnTo>
                  <a:lnTo>
                    <a:pt x="1276" y="10"/>
                  </a:lnTo>
                  <a:lnTo>
                    <a:pt x="1300" y="14"/>
                  </a:lnTo>
                  <a:lnTo>
                    <a:pt x="1324" y="20"/>
                  </a:lnTo>
                  <a:lnTo>
                    <a:pt x="1346" y="28"/>
                  </a:lnTo>
                  <a:lnTo>
                    <a:pt x="1362" y="36"/>
                  </a:lnTo>
                  <a:lnTo>
                    <a:pt x="1368" y="42"/>
                  </a:lnTo>
                  <a:lnTo>
                    <a:pt x="1372" y="48"/>
                  </a:lnTo>
                  <a:lnTo>
                    <a:pt x="1374" y="56"/>
                  </a:lnTo>
                  <a:lnTo>
                    <a:pt x="1374" y="62"/>
                  </a:lnTo>
                  <a:lnTo>
                    <a:pt x="1374" y="68"/>
                  </a:lnTo>
                  <a:lnTo>
                    <a:pt x="1370" y="74"/>
                  </a:lnTo>
                  <a:lnTo>
                    <a:pt x="1366" y="78"/>
                  </a:lnTo>
                  <a:lnTo>
                    <a:pt x="1362" y="84"/>
                  </a:lnTo>
                  <a:lnTo>
                    <a:pt x="1350" y="90"/>
                  </a:lnTo>
                  <a:lnTo>
                    <a:pt x="1334" y="94"/>
                  </a:lnTo>
                  <a:lnTo>
                    <a:pt x="1314" y="96"/>
                  </a:lnTo>
                  <a:lnTo>
                    <a:pt x="1294" y="98"/>
                  </a:lnTo>
                  <a:lnTo>
                    <a:pt x="1254" y="96"/>
                  </a:lnTo>
                  <a:lnTo>
                    <a:pt x="1226" y="92"/>
                  </a:lnTo>
                  <a:lnTo>
                    <a:pt x="1198" y="88"/>
                  </a:lnTo>
                  <a:lnTo>
                    <a:pt x="1140" y="72"/>
                  </a:lnTo>
                  <a:lnTo>
                    <a:pt x="1080" y="52"/>
                  </a:lnTo>
                  <a:lnTo>
                    <a:pt x="1014" y="34"/>
                  </a:lnTo>
                  <a:close/>
                  <a:moveTo>
                    <a:pt x="696" y="234"/>
                  </a:moveTo>
                  <a:lnTo>
                    <a:pt x="696" y="234"/>
                  </a:lnTo>
                  <a:lnTo>
                    <a:pt x="712" y="228"/>
                  </a:lnTo>
                  <a:lnTo>
                    <a:pt x="726" y="218"/>
                  </a:lnTo>
                  <a:lnTo>
                    <a:pt x="740" y="208"/>
                  </a:lnTo>
                  <a:lnTo>
                    <a:pt x="752" y="196"/>
                  </a:lnTo>
                  <a:lnTo>
                    <a:pt x="760" y="182"/>
                  </a:lnTo>
                  <a:lnTo>
                    <a:pt x="766" y="168"/>
                  </a:lnTo>
                  <a:lnTo>
                    <a:pt x="770" y="150"/>
                  </a:lnTo>
                  <a:lnTo>
                    <a:pt x="770" y="134"/>
                  </a:lnTo>
                  <a:lnTo>
                    <a:pt x="770" y="132"/>
                  </a:lnTo>
                  <a:lnTo>
                    <a:pt x="768" y="116"/>
                  </a:lnTo>
                  <a:lnTo>
                    <a:pt x="764" y="102"/>
                  </a:lnTo>
                  <a:lnTo>
                    <a:pt x="788" y="100"/>
                  </a:lnTo>
                  <a:lnTo>
                    <a:pt x="810" y="100"/>
                  </a:lnTo>
                  <a:lnTo>
                    <a:pt x="828" y="102"/>
                  </a:lnTo>
                  <a:lnTo>
                    <a:pt x="844" y="106"/>
                  </a:lnTo>
                  <a:lnTo>
                    <a:pt x="858" y="112"/>
                  </a:lnTo>
                  <a:lnTo>
                    <a:pt x="872" y="118"/>
                  </a:lnTo>
                  <a:lnTo>
                    <a:pt x="884" y="128"/>
                  </a:lnTo>
                  <a:lnTo>
                    <a:pt x="892" y="140"/>
                  </a:lnTo>
                  <a:lnTo>
                    <a:pt x="898" y="152"/>
                  </a:lnTo>
                  <a:lnTo>
                    <a:pt x="900" y="168"/>
                  </a:lnTo>
                  <a:lnTo>
                    <a:pt x="898" y="178"/>
                  </a:lnTo>
                  <a:lnTo>
                    <a:pt x="894" y="188"/>
                  </a:lnTo>
                  <a:lnTo>
                    <a:pt x="890" y="198"/>
                  </a:lnTo>
                  <a:lnTo>
                    <a:pt x="884" y="206"/>
                  </a:lnTo>
                  <a:lnTo>
                    <a:pt x="876" y="212"/>
                  </a:lnTo>
                  <a:lnTo>
                    <a:pt x="866" y="220"/>
                  </a:lnTo>
                  <a:lnTo>
                    <a:pt x="846" y="230"/>
                  </a:lnTo>
                  <a:lnTo>
                    <a:pt x="824" y="238"/>
                  </a:lnTo>
                  <a:lnTo>
                    <a:pt x="798" y="242"/>
                  </a:lnTo>
                  <a:lnTo>
                    <a:pt x="772" y="244"/>
                  </a:lnTo>
                  <a:lnTo>
                    <a:pt x="746" y="244"/>
                  </a:lnTo>
                  <a:lnTo>
                    <a:pt x="720" y="240"/>
                  </a:lnTo>
                  <a:lnTo>
                    <a:pt x="696" y="234"/>
                  </a:lnTo>
                  <a:close/>
                  <a:moveTo>
                    <a:pt x="614" y="102"/>
                  </a:moveTo>
                  <a:lnTo>
                    <a:pt x="614" y="102"/>
                  </a:lnTo>
                  <a:lnTo>
                    <a:pt x="608" y="116"/>
                  </a:lnTo>
                  <a:lnTo>
                    <a:pt x="606" y="132"/>
                  </a:lnTo>
                  <a:lnTo>
                    <a:pt x="606" y="134"/>
                  </a:lnTo>
                  <a:lnTo>
                    <a:pt x="608" y="150"/>
                  </a:lnTo>
                  <a:lnTo>
                    <a:pt x="610" y="168"/>
                  </a:lnTo>
                  <a:lnTo>
                    <a:pt x="618" y="182"/>
                  </a:lnTo>
                  <a:lnTo>
                    <a:pt x="626" y="196"/>
                  </a:lnTo>
                  <a:lnTo>
                    <a:pt x="638" y="208"/>
                  </a:lnTo>
                  <a:lnTo>
                    <a:pt x="650" y="218"/>
                  </a:lnTo>
                  <a:lnTo>
                    <a:pt x="666" y="228"/>
                  </a:lnTo>
                  <a:lnTo>
                    <a:pt x="682" y="234"/>
                  </a:lnTo>
                  <a:lnTo>
                    <a:pt x="658" y="240"/>
                  </a:lnTo>
                  <a:lnTo>
                    <a:pt x="632" y="244"/>
                  </a:lnTo>
                  <a:lnTo>
                    <a:pt x="606" y="244"/>
                  </a:lnTo>
                  <a:lnTo>
                    <a:pt x="580" y="242"/>
                  </a:lnTo>
                  <a:lnTo>
                    <a:pt x="554" y="238"/>
                  </a:lnTo>
                  <a:lnTo>
                    <a:pt x="530" y="230"/>
                  </a:lnTo>
                  <a:lnTo>
                    <a:pt x="510" y="220"/>
                  </a:lnTo>
                  <a:lnTo>
                    <a:pt x="502" y="212"/>
                  </a:lnTo>
                  <a:lnTo>
                    <a:pt x="494" y="206"/>
                  </a:lnTo>
                  <a:lnTo>
                    <a:pt x="488" y="198"/>
                  </a:lnTo>
                  <a:lnTo>
                    <a:pt x="484" y="188"/>
                  </a:lnTo>
                  <a:lnTo>
                    <a:pt x="480" y="178"/>
                  </a:lnTo>
                  <a:lnTo>
                    <a:pt x="478" y="168"/>
                  </a:lnTo>
                  <a:lnTo>
                    <a:pt x="480" y="152"/>
                  </a:lnTo>
                  <a:lnTo>
                    <a:pt x="484" y="140"/>
                  </a:lnTo>
                  <a:lnTo>
                    <a:pt x="494" y="128"/>
                  </a:lnTo>
                  <a:lnTo>
                    <a:pt x="506" y="118"/>
                  </a:lnTo>
                  <a:lnTo>
                    <a:pt x="518" y="112"/>
                  </a:lnTo>
                  <a:lnTo>
                    <a:pt x="534" y="106"/>
                  </a:lnTo>
                  <a:lnTo>
                    <a:pt x="550" y="102"/>
                  </a:lnTo>
                  <a:lnTo>
                    <a:pt x="566" y="100"/>
                  </a:lnTo>
                  <a:lnTo>
                    <a:pt x="590" y="100"/>
                  </a:lnTo>
                  <a:lnTo>
                    <a:pt x="614" y="102"/>
                  </a:lnTo>
                  <a:close/>
                  <a:moveTo>
                    <a:pt x="688" y="40"/>
                  </a:moveTo>
                  <a:lnTo>
                    <a:pt x="688" y="40"/>
                  </a:lnTo>
                  <a:lnTo>
                    <a:pt x="708" y="48"/>
                  </a:lnTo>
                  <a:lnTo>
                    <a:pt x="726" y="60"/>
                  </a:lnTo>
                  <a:lnTo>
                    <a:pt x="742" y="74"/>
                  </a:lnTo>
                  <a:lnTo>
                    <a:pt x="752" y="88"/>
                  </a:lnTo>
                  <a:lnTo>
                    <a:pt x="734" y="98"/>
                  </a:lnTo>
                  <a:lnTo>
                    <a:pt x="728" y="104"/>
                  </a:lnTo>
                  <a:lnTo>
                    <a:pt x="720" y="110"/>
                  </a:lnTo>
                  <a:lnTo>
                    <a:pt x="714" y="118"/>
                  </a:lnTo>
                  <a:lnTo>
                    <a:pt x="710" y="126"/>
                  </a:lnTo>
                  <a:lnTo>
                    <a:pt x="708" y="134"/>
                  </a:lnTo>
                  <a:lnTo>
                    <a:pt x="706" y="144"/>
                  </a:lnTo>
                  <a:lnTo>
                    <a:pt x="708" y="154"/>
                  </a:lnTo>
                  <a:lnTo>
                    <a:pt x="712" y="164"/>
                  </a:lnTo>
                  <a:lnTo>
                    <a:pt x="718" y="170"/>
                  </a:lnTo>
                  <a:lnTo>
                    <a:pt x="726" y="176"/>
                  </a:lnTo>
                  <a:lnTo>
                    <a:pt x="732" y="178"/>
                  </a:lnTo>
                  <a:lnTo>
                    <a:pt x="736" y="178"/>
                  </a:lnTo>
                  <a:lnTo>
                    <a:pt x="738" y="178"/>
                  </a:lnTo>
                  <a:lnTo>
                    <a:pt x="744" y="176"/>
                  </a:lnTo>
                  <a:lnTo>
                    <a:pt x="750" y="172"/>
                  </a:lnTo>
                  <a:lnTo>
                    <a:pt x="752" y="166"/>
                  </a:lnTo>
                  <a:lnTo>
                    <a:pt x="754" y="160"/>
                  </a:lnTo>
                  <a:lnTo>
                    <a:pt x="752" y="154"/>
                  </a:lnTo>
                  <a:lnTo>
                    <a:pt x="748" y="148"/>
                  </a:lnTo>
                  <a:lnTo>
                    <a:pt x="742" y="144"/>
                  </a:lnTo>
                  <a:lnTo>
                    <a:pt x="736" y="144"/>
                  </a:lnTo>
                  <a:lnTo>
                    <a:pt x="730" y="144"/>
                  </a:lnTo>
                  <a:lnTo>
                    <a:pt x="724" y="148"/>
                  </a:lnTo>
                  <a:lnTo>
                    <a:pt x="720" y="154"/>
                  </a:lnTo>
                  <a:lnTo>
                    <a:pt x="718" y="160"/>
                  </a:lnTo>
                  <a:lnTo>
                    <a:pt x="720" y="166"/>
                  </a:lnTo>
                  <a:lnTo>
                    <a:pt x="722" y="170"/>
                  </a:lnTo>
                  <a:lnTo>
                    <a:pt x="716" y="166"/>
                  </a:lnTo>
                  <a:lnTo>
                    <a:pt x="712" y="160"/>
                  </a:lnTo>
                  <a:lnTo>
                    <a:pt x="710" y="152"/>
                  </a:lnTo>
                  <a:lnTo>
                    <a:pt x="710" y="144"/>
                  </a:lnTo>
                  <a:lnTo>
                    <a:pt x="712" y="136"/>
                  </a:lnTo>
                  <a:lnTo>
                    <a:pt x="714" y="128"/>
                  </a:lnTo>
                  <a:lnTo>
                    <a:pt x="720" y="122"/>
                  </a:lnTo>
                  <a:lnTo>
                    <a:pt x="726" y="116"/>
                  </a:lnTo>
                  <a:lnTo>
                    <a:pt x="732" y="112"/>
                  </a:lnTo>
                  <a:lnTo>
                    <a:pt x="742" y="108"/>
                  </a:lnTo>
                  <a:lnTo>
                    <a:pt x="760" y="102"/>
                  </a:lnTo>
                  <a:lnTo>
                    <a:pt x="764" y="118"/>
                  </a:lnTo>
                  <a:lnTo>
                    <a:pt x="766" y="134"/>
                  </a:lnTo>
                  <a:lnTo>
                    <a:pt x="766" y="150"/>
                  </a:lnTo>
                  <a:lnTo>
                    <a:pt x="762" y="166"/>
                  </a:lnTo>
                  <a:lnTo>
                    <a:pt x="756" y="182"/>
                  </a:lnTo>
                  <a:lnTo>
                    <a:pt x="746" y="194"/>
                  </a:lnTo>
                  <a:lnTo>
                    <a:pt x="736" y="206"/>
                  </a:lnTo>
                  <a:lnTo>
                    <a:pt x="722" y="216"/>
                  </a:lnTo>
                  <a:lnTo>
                    <a:pt x="706" y="226"/>
                  </a:lnTo>
                  <a:lnTo>
                    <a:pt x="688" y="232"/>
                  </a:lnTo>
                  <a:lnTo>
                    <a:pt x="672" y="226"/>
                  </a:lnTo>
                  <a:lnTo>
                    <a:pt x="656" y="216"/>
                  </a:lnTo>
                  <a:lnTo>
                    <a:pt x="642" y="206"/>
                  </a:lnTo>
                  <a:lnTo>
                    <a:pt x="630" y="194"/>
                  </a:lnTo>
                  <a:lnTo>
                    <a:pt x="622" y="182"/>
                  </a:lnTo>
                  <a:lnTo>
                    <a:pt x="614" y="166"/>
                  </a:lnTo>
                  <a:lnTo>
                    <a:pt x="612" y="150"/>
                  </a:lnTo>
                  <a:lnTo>
                    <a:pt x="610" y="134"/>
                  </a:lnTo>
                  <a:lnTo>
                    <a:pt x="612" y="118"/>
                  </a:lnTo>
                  <a:lnTo>
                    <a:pt x="618" y="102"/>
                  </a:lnTo>
                  <a:lnTo>
                    <a:pt x="636" y="108"/>
                  </a:lnTo>
                  <a:lnTo>
                    <a:pt x="644" y="112"/>
                  </a:lnTo>
                  <a:lnTo>
                    <a:pt x="652" y="116"/>
                  </a:lnTo>
                  <a:lnTo>
                    <a:pt x="658" y="122"/>
                  </a:lnTo>
                  <a:lnTo>
                    <a:pt x="662" y="128"/>
                  </a:lnTo>
                  <a:lnTo>
                    <a:pt x="666" y="136"/>
                  </a:lnTo>
                  <a:lnTo>
                    <a:pt x="668" y="144"/>
                  </a:lnTo>
                  <a:lnTo>
                    <a:pt x="668" y="152"/>
                  </a:lnTo>
                  <a:lnTo>
                    <a:pt x="666" y="158"/>
                  </a:lnTo>
                  <a:lnTo>
                    <a:pt x="662" y="164"/>
                  </a:lnTo>
                  <a:lnTo>
                    <a:pt x="658" y="168"/>
                  </a:lnTo>
                  <a:lnTo>
                    <a:pt x="660" y="160"/>
                  </a:lnTo>
                  <a:lnTo>
                    <a:pt x="658" y="154"/>
                  </a:lnTo>
                  <a:lnTo>
                    <a:pt x="654" y="148"/>
                  </a:lnTo>
                  <a:lnTo>
                    <a:pt x="650" y="144"/>
                  </a:lnTo>
                  <a:lnTo>
                    <a:pt x="642" y="144"/>
                  </a:lnTo>
                  <a:lnTo>
                    <a:pt x="636" y="144"/>
                  </a:lnTo>
                  <a:lnTo>
                    <a:pt x="630" y="148"/>
                  </a:lnTo>
                  <a:lnTo>
                    <a:pt x="626" y="154"/>
                  </a:lnTo>
                  <a:lnTo>
                    <a:pt x="626" y="160"/>
                  </a:lnTo>
                  <a:lnTo>
                    <a:pt x="626" y="166"/>
                  </a:lnTo>
                  <a:lnTo>
                    <a:pt x="628" y="170"/>
                  </a:lnTo>
                  <a:lnTo>
                    <a:pt x="632" y="174"/>
                  </a:lnTo>
                  <a:lnTo>
                    <a:pt x="638" y="176"/>
                  </a:lnTo>
                  <a:lnTo>
                    <a:pt x="642" y="178"/>
                  </a:lnTo>
                  <a:lnTo>
                    <a:pt x="650" y="176"/>
                  </a:lnTo>
                  <a:lnTo>
                    <a:pt x="652" y="176"/>
                  </a:lnTo>
                  <a:lnTo>
                    <a:pt x="660" y="170"/>
                  </a:lnTo>
                  <a:lnTo>
                    <a:pt x="666" y="164"/>
                  </a:lnTo>
                  <a:lnTo>
                    <a:pt x="670" y="154"/>
                  </a:lnTo>
                  <a:lnTo>
                    <a:pt x="672" y="144"/>
                  </a:lnTo>
                  <a:lnTo>
                    <a:pt x="670" y="134"/>
                  </a:lnTo>
                  <a:lnTo>
                    <a:pt x="666" y="126"/>
                  </a:lnTo>
                  <a:lnTo>
                    <a:pt x="662" y="118"/>
                  </a:lnTo>
                  <a:lnTo>
                    <a:pt x="658" y="110"/>
                  </a:lnTo>
                  <a:lnTo>
                    <a:pt x="650" y="104"/>
                  </a:lnTo>
                  <a:lnTo>
                    <a:pt x="642" y="98"/>
                  </a:lnTo>
                  <a:lnTo>
                    <a:pt x="624" y="88"/>
                  </a:lnTo>
                  <a:lnTo>
                    <a:pt x="636" y="74"/>
                  </a:lnTo>
                  <a:lnTo>
                    <a:pt x="652" y="60"/>
                  </a:lnTo>
                  <a:lnTo>
                    <a:pt x="668" y="48"/>
                  </a:lnTo>
                  <a:lnTo>
                    <a:pt x="688" y="40"/>
                  </a:lnTo>
                  <a:close/>
                  <a:moveTo>
                    <a:pt x="4" y="62"/>
                  </a:moveTo>
                  <a:lnTo>
                    <a:pt x="4" y="62"/>
                  </a:lnTo>
                  <a:lnTo>
                    <a:pt x="4" y="56"/>
                  </a:lnTo>
                  <a:lnTo>
                    <a:pt x="6" y="48"/>
                  </a:lnTo>
                  <a:lnTo>
                    <a:pt x="10" y="42"/>
                  </a:lnTo>
                  <a:lnTo>
                    <a:pt x="16" y="36"/>
                  </a:lnTo>
                  <a:lnTo>
                    <a:pt x="32" y="28"/>
                  </a:lnTo>
                  <a:lnTo>
                    <a:pt x="52" y="20"/>
                  </a:lnTo>
                  <a:lnTo>
                    <a:pt x="76" y="14"/>
                  </a:lnTo>
                  <a:lnTo>
                    <a:pt x="102" y="10"/>
                  </a:lnTo>
                  <a:lnTo>
                    <a:pt x="152" y="6"/>
                  </a:lnTo>
                  <a:lnTo>
                    <a:pt x="180" y="4"/>
                  </a:lnTo>
                  <a:lnTo>
                    <a:pt x="206" y="4"/>
                  </a:lnTo>
                  <a:lnTo>
                    <a:pt x="234" y="6"/>
                  </a:lnTo>
                  <a:lnTo>
                    <a:pt x="262" y="8"/>
                  </a:lnTo>
                  <a:lnTo>
                    <a:pt x="290" y="12"/>
                  </a:lnTo>
                  <a:lnTo>
                    <a:pt x="316" y="18"/>
                  </a:lnTo>
                  <a:lnTo>
                    <a:pt x="340" y="24"/>
                  </a:lnTo>
                  <a:lnTo>
                    <a:pt x="362" y="34"/>
                  </a:lnTo>
                  <a:lnTo>
                    <a:pt x="298" y="52"/>
                  </a:lnTo>
                  <a:lnTo>
                    <a:pt x="238" y="72"/>
                  </a:lnTo>
                  <a:lnTo>
                    <a:pt x="180" y="88"/>
                  </a:lnTo>
                  <a:lnTo>
                    <a:pt x="152" y="92"/>
                  </a:lnTo>
                  <a:lnTo>
                    <a:pt x="122" y="96"/>
                  </a:lnTo>
                  <a:lnTo>
                    <a:pt x="82" y="98"/>
                  </a:lnTo>
                  <a:lnTo>
                    <a:pt x="62" y="96"/>
                  </a:lnTo>
                  <a:lnTo>
                    <a:pt x="44" y="94"/>
                  </a:lnTo>
                  <a:lnTo>
                    <a:pt x="28" y="90"/>
                  </a:lnTo>
                  <a:lnTo>
                    <a:pt x="16" y="84"/>
                  </a:lnTo>
                  <a:lnTo>
                    <a:pt x="10" y="78"/>
                  </a:lnTo>
                  <a:lnTo>
                    <a:pt x="6" y="74"/>
                  </a:lnTo>
                  <a:lnTo>
                    <a:pt x="4" y="68"/>
                  </a:lnTo>
                  <a:lnTo>
                    <a:pt x="4" y="62"/>
                  </a:lnTo>
                  <a:close/>
                </a:path>
              </a:pathLst>
            </a:custGeom>
            <a:gradFill rotWithShape="1">
              <a:gsLst>
                <a:gs pos="0">
                  <a:srgbClr val="007BD3"/>
                </a:gs>
                <a:gs pos="100000">
                  <a:srgbClr val="034373"/>
                </a:gs>
              </a:gsLst>
              <a:lin ang="5400000" scaled="0"/>
            </a:gradFill>
            <a:ln w="9525">
              <a:noFill/>
            </a:ln>
          </p:spPr>
          <p:txBody>
            <a:bodyPr/>
            <a:p>
              <a:endParaRPr lang="zh-CN" altLang="en-US" b="1">
                <a:gradFill>
                  <a:gsLst>
                    <a:gs pos="0">
                      <a:srgbClr val="007BD3"/>
                    </a:gs>
                    <a:gs pos="100000">
                      <a:srgbClr val="034373"/>
                    </a:gs>
                  </a:gsLst>
                  <a:lin scaled="0"/>
                </a:gradFill>
                <a:latin typeface="华文行楷" panose="02010800040101010101" charset="-122"/>
                <a:ea typeface="华文行楷" panose="02010800040101010101" charset="-122"/>
              </a:endParaRPr>
            </a:p>
          </p:txBody>
        </p:sp>
        <p:sp>
          <p:nvSpPr>
            <p:cNvPr id="115719" name="文本框 26"/>
            <p:cNvSpPr txBox="1"/>
            <p:nvPr/>
          </p:nvSpPr>
          <p:spPr>
            <a:xfrm>
              <a:off x="654050" y="0"/>
              <a:ext cx="2663825" cy="828675"/>
            </a:xfrm>
            <a:prstGeom prst="rect">
              <a:avLst/>
            </a:prstGeom>
            <a:noFill/>
            <a:ln w="9525">
              <a:noFill/>
            </a:ln>
          </p:spPr>
          <p:txBody>
            <a:bodyPr wrap="none" anchor="t"/>
            <a:p>
              <a:pPr algn="ctr"/>
              <a:r>
                <a:rPr lang="zh-CN" altLang="en-US" sz="3600" b="1" dirty="0">
                  <a:gradFill>
                    <a:gsLst>
                      <a:gs pos="0">
                        <a:srgbClr val="007BD3"/>
                      </a:gs>
                      <a:gs pos="100000">
                        <a:srgbClr val="034373"/>
                      </a:gs>
                    </a:gsLst>
                    <a:lin scaled="0"/>
                  </a:gradFill>
                  <a:latin typeface="华文行楷" panose="02010800040101010101" charset="-122"/>
                  <a:ea typeface="华文行楷" panose="02010800040101010101" charset="-122"/>
                </a:rPr>
                <a:t>中考演练</a:t>
              </a:r>
              <a:endParaRPr lang="zh-CN" altLang="en-US" sz="3600" b="1" dirty="0">
                <a:gradFill>
                  <a:gsLst>
                    <a:gs pos="0">
                      <a:srgbClr val="007BD3"/>
                    </a:gs>
                    <a:gs pos="100000">
                      <a:srgbClr val="034373"/>
                    </a:gs>
                  </a:gsLst>
                  <a:lin scaled="0"/>
                </a:gradFill>
                <a:latin typeface="华文行楷" panose="02010800040101010101" charset="-122"/>
                <a:ea typeface="华文行楷" panose="02010800040101010101" charset="-122"/>
              </a:endParaRPr>
            </a:p>
          </p:txBody>
        </p:sp>
      </p:gr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238438" y="1725109"/>
            <a:ext cx="2394585" cy="922020"/>
          </a:xfrm>
          <a:prstGeom prst="rect">
            <a:avLst/>
          </a:prstGeom>
          <a:noFill/>
        </p:spPr>
        <p:txBody>
          <a:bodyPr wrap="none" rtlCol="0">
            <a:spAutoFit/>
          </a:bodyPr>
          <a:lstStyle/>
          <a:p>
            <a:r>
              <a:rPr lang="en-US" altLang="zh-CN" sz="5400" dirty="0" smtClean="0">
                <a:solidFill>
                  <a:srgbClr val="005897"/>
                </a:solidFill>
              </a:rPr>
              <a:t>Part 02</a:t>
            </a:r>
            <a:endParaRPr lang="en-US" altLang="zh-CN" sz="5400" dirty="0" smtClean="0">
              <a:solidFill>
                <a:srgbClr val="005897"/>
              </a:solidFill>
            </a:endParaRPr>
          </a:p>
        </p:txBody>
      </p:sp>
      <p:grpSp>
        <p:nvGrpSpPr>
          <p:cNvPr id="8" name="组合 7"/>
          <p:cNvGrpSpPr/>
          <p:nvPr/>
        </p:nvGrpSpPr>
        <p:grpSpPr>
          <a:xfrm>
            <a:off x="6934835" y="3016885"/>
            <a:ext cx="3523615" cy="807085"/>
            <a:chOff x="6009180" y="1074340"/>
            <a:chExt cx="3302857" cy="502062"/>
          </a:xfrm>
          <a:solidFill>
            <a:srgbClr val="005897"/>
          </a:solidFill>
        </p:grpSpPr>
        <p:sp>
          <p:nvSpPr>
            <p:cNvPr id="11" name="矩形 10"/>
            <p:cNvSpPr/>
            <p:nvPr/>
          </p:nvSpPr>
          <p:spPr>
            <a:xfrm>
              <a:off x="6009180" y="1074340"/>
              <a:ext cx="3302857" cy="502062"/>
            </a:xfrm>
            <a:prstGeom prst="rect">
              <a:avLst/>
            </a:prstGeom>
            <a:grpFill/>
            <a:ln>
              <a:noFill/>
            </a:ln>
            <a:effectLst>
              <a:outerShdw blurRad="76200" dist="76200" dir="5400000" algn="ctr" rotWithShape="0">
                <a:srgbClr val="000000">
                  <a:alpha val="9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b="1">
                <a:latin typeface="楷体" panose="02010609060101010101" pitchFamily="49" charset="-122"/>
                <a:ea typeface="楷体" panose="02010609060101010101" pitchFamily="49" charset="-122"/>
              </a:endParaRPr>
            </a:p>
          </p:txBody>
        </p:sp>
        <p:sp>
          <p:nvSpPr>
            <p:cNvPr id="12" name="文本框 11"/>
            <p:cNvSpPr txBox="1"/>
            <p:nvPr/>
          </p:nvSpPr>
          <p:spPr>
            <a:xfrm>
              <a:off x="6298461" y="1146629"/>
              <a:ext cx="2826088" cy="363017"/>
            </a:xfrm>
            <a:prstGeom prst="rect">
              <a:avLst/>
            </a:prstGeom>
            <a:grpFill/>
          </p:spPr>
          <p:txBody>
            <a:bodyPr wrap="square" rtlCol="0">
              <a:spAutoFit/>
            </a:bodyPr>
            <a:p>
              <a:r>
                <a:rPr lang="en-US" altLang="zh-CN" sz="3200" b="1" dirty="0">
                  <a:solidFill>
                    <a:schemeClr val="bg1"/>
                  </a:solidFill>
                  <a:latin typeface="楷体" panose="02010609060101010101" pitchFamily="49" charset="-122"/>
                  <a:ea typeface="楷体" panose="02010609060101010101" pitchFamily="49" charset="-122"/>
                </a:rPr>
                <a:t>02 </a:t>
              </a:r>
              <a:r>
                <a:rPr lang="zh-CN" altLang="en-US" sz="3200" b="1" dirty="0">
                  <a:solidFill>
                    <a:schemeClr val="bg1"/>
                  </a:solidFill>
                  <a:latin typeface="楷体" panose="02010609060101010101" pitchFamily="49" charset="-122"/>
                  <a:ea typeface="楷体" panose="02010609060101010101" pitchFamily="49" charset="-122"/>
                </a:rPr>
                <a:t>中国近代史</a:t>
              </a:r>
              <a:endParaRPr lang="zh-CN" altLang="en-US" sz="3200" b="1" dirty="0">
                <a:solidFill>
                  <a:schemeClr val="bg1"/>
                </a:solidFill>
                <a:latin typeface="楷体" panose="02010609060101010101" pitchFamily="49" charset="-122"/>
                <a:ea typeface="楷体" panose="02010609060101010101" pitchFamily="49" charset="-122"/>
              </a:endParaRPr>
            </a:p>
          </p:txBody>
        </p:sp>
      </p:gr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330200" y="2536190"/>
            <a:ext cx="6935050" cy="2752725"/>
            <a:chOff x="558" y="2519"/>
            <a:chExt cx="10599" cy="4335"/>
          </a:xfrm>
        </p:grpSpPr>
        <p:pic>
          <p:nvPicPr>
            <p:cNvPr id="6" name="图片 5" descr="2QG71E$KC8~O`~)0JF155QJ"/>
            <p:cNvPicPr>
              <a:picLocks noChangeAspect="1"/>
            </p:cNvPicPr>
            <p:nvPr/>
          </p:nvPicPr>
          <p:blipFill>
            <a:blip r:embed="rId1"/>
            <a:stretch>
              <a:fillRect/>
            </a:stretch>
          </p:blipFill>
          <p:spPr>
            <a:xfrm>
              <a:off x="558" y="2519"/>
              <a:ext cx="9737" cy="4335"/>
            </a:xfrm>
            <a:prstGeom prst="rect">
              <a:avLst/>
            </a:prstGeom>
          </p:spPr>
        </p:pic>
        <p:sp>
          <p:nvSpPr>
            <p:cNvPr id="117765" name="文本框 1"/>
            <p:cNvSpPr txBox="1"/>
            <p:nvPr/>
          </p:nvSpPr>
          <p:spPr>
            <a:xfrm>
              <a:off x="2169" y="3142"/>
              <a:ext cx="8988" cy="3197"/>
            </a:xfrm>
            <a:prstGeom prst="rect">
              <a:avLst/>
            </a:prstGeom>
            <a:noFill/>
            <a:ln w="12700">
              <a:noFill/>
            </a:ln>
          </p:spPr>
          <p:txBody>
            <a:bodyPr wrap="square" anchor="t">
              <a:spAutoFit/>
            </a:bodyPr>
            <a:p>
              <a:pPr fontAlgn="auto">
                <a:lnSpc>
                  <a:spcPct val="150000"/>
                </a:lnSpc>
              </a:pPr>
              <a:r>
                <a:rPr altLang="zh-CN" sz="2800" b="1">
                  <a:solidFill>
                    <a:srgbClr val="005897"/>
                  </a:solidFill>
                  <a:latin typeface="黑体" panose="02010609060101010101" charset="-122"/>
                  <a:ea typeface="黑体" panose="02010609060101010101" charset="-122"/>
                  <a:cs typeface="黑体" panose="02010609060101010101" charset="-122"/>
                </a:rPr>
                <a:t>第1课  鸦片战争</a:t>
              </a:r>
              <a:endParaRPr altLang="zh-CN" sz="2800" b="1">
                <a:solidFill>
                  <a:srgbClr val="005897"/>
                </a:solidFill>
                <a:latin typeface="黑体" panose="02010609060101010101" charset="-122"/>
                <a:ea typeface="黑体" panose="02010609060101010101" charset="-122"/>
                <a:cs typeface="黑体" panose="02010609060101010101" charset="-122"/>
              </a:endParaRPr>
            </a:p>
            <a:p>
              <a:pPr fontAlgn="auto">
                <a:lnSpc>
                  <a:spcPct val="150000"/>
                </a:lnSpc>
              </a:pPr>
              <a:r>
                <a:rPr altLang="zh-CN" sz="2800" b="1">
                  <a:solidFill>
                    <a:srgbClr val="005897"/>
                  </a:solidFill>
                  <a:latin typeface="黑体" panose="02010609060101010101" charset="-122"/>
                  <a:ea typeface="黑体" panose="02010609060101010101" charset="-122"/>
                  <a:cs typeface="黑体" panose="02010609060101010101" charset="-122"/>
                </a:rPr>
                <a:t>第2课  第二次鸦片战争</a:t>
              </a:r>
              <a:endParaRPr altLang="zh-CN" sz="2800" b="1">
                <a:solidFill>
                  <a:srgbClr val="005897"/>
                </a:solidFill>
                <a:latin typeface="黑体" panose="02010609060101010101" charset="-122"/>
                <a:ea typeface="黑体" panose="02010609060101010101" charset="-122"/>
                <a:cs typeface="黑体" panose="02010609060101010101" charset="-122"/>
              </a:endParaRPr>
            </a:p>
            <a:p>
              <a:pPr fontAlgn="auto">
                <a:lnSpc>
                  <a:spcPct val="150000"/>
                </a:lnSpc>
              </a:pPr>
              <a:r>
                <a:rPr altLang="zh-CN" sz="2800" b="1">
                  <a:solidFill>
                    <a:srgbClr val="005897"/>
                  </a:solidFill>
                  <a:latin typeface="黑体" panose="02010609060101010101" charset="-122"/>
                  <a:ea typeface="黑体" panose="02010609060101010101" charset="-122"/>
                  <a:cs typeface="黑体" panose="02010609060101010101" charset="-122"/>
                </a:rPr>
                <a:t>第3课  太平天国运动</a:t>
              </a:r>
              <a:endParaRPr altLang="zh-CN" sz="2800" b="1">
                <a:solidFill>
                  <a:srgbClr val="005897"/>
                </a:solidFill>
                <a:latin typeface="黑体" panose="02010609060101010101" charset="-122"/>
                <a:ea typeface="黑体" panose="02010609060101010101" charset="-122"/>
                <a:cs typeface="黑体" panose="02010609060101010101" charset="-122"/>
              </a:endParaRPr>
            </a:p>
          </p:txBody>
        </p:sp>
      </p:grpSp>
      <p:sp>
        <p:nvSpPr>
          <p:cNvPr id="43" name="文本框 42"/>
          <p:cNvSpPr txBox="1"/>
          <p:nvPr/>
        </p:nvSpPr>
        <p:spPr>
          <a:xfrm>
            <a:off x="9214485" y="5696585"/>
            <a:ext cx="2937510" cy="645160"/>
          </a:xfrm>
          <a:prstGeom prst="rect">
            <a:avLst/>
          </a:prstGeom>
          <a:noFill/>
        </p:spPr>
        <p:txBody>
          <a:bodyPr wrap="none" rtlCol="0" anchor="t">
            <a:spAutoFit/>
          </a:bodyPr>
          <a:p>
            <a:r>
              <a:rPr lang="zh-CN" altLang="en-US" sz="3600" b="1" dirty="0" smtClean="0">
                <a:solidFill>
                  <a:srgbClr val="005897"/>
                </a:solidFill>
                <a:latin typeface="隶书" panose="02010509060101010101" charset="-122"/>
                <a:ea typeface="隶书" panose="02010509060101010101" charset="-122"/>
                <a:cs typeface="隶书" panose="02010509060101010101" charset="-122"/>
                <a:sym typeface="+mn-ea"/>
              </a:rPr>
              <a:t>八上第一单元</a:t>
            </a:r>
            <a:endParaRPr lang="zh-CN" altLang="en-US" sz="3600" b="1" dirty="0" smtClean="0">
              <a:solidFill>
                <a:srgbClr val="005897"/>
              </a:solidFill>
              <a:latin typeface="隶书" panose="02010509060101010101" charset="-122"/>
              <a:ea typeface="隶书" panose="02010509060101010101" charset="-122"/>
              <a:cs typeface="隶书" panose="02010509060101010101" charset="-122"/>
              <a:sym typeface="+mn-ea"/>
            </a:endParaRPr>
          </a:p>
        </p:txBody>
      </p:sp>
      <p:grpSp>
        <p:nvGrpSpPr>
          <p:cNvPr id="4" name="组合 3"/>
          <p:cNvGrpSpPr/>
          <p:nvPr/>
        </p:nvGrpSpPr>
        <p:grpSpPr>
          <a:xfrm>
            <a:off x="6675755" y="1247140"/>
            <a:ext cx="5180965" cy="3446780"/>
            <a:chOff x="10513" y="1964"/>
            <a:chExt cx="8159" cy="5428"/>
          </a:xfrm>
        </p:grpSpPr>
        <p:sp>
          <p:nvSpPr>
            <p:cNvPr id="42" name="文本框 41"/>
            <p:cNvSpPr txBox="1"/>
            <p:nvPr/>
          </p:nvSpPr>
          <p:spPr>
            <a:xfrm>
              <a:off x="12168" y="3685"/>
              <a:ext cx="6504" cy="1985"/>
            </a:xfrm>
            <a:prstGeom prst="rect">
              <a:avLst/>
            </a:prstGeom>
            <a:noFill/>
          </p:spPr>
          <p:txBody>
            <a:bodyPr wrap="square" rtlCol="0">
              <a:spAutoFit/>
            </a:bodyPr>
            <a:p>
              <a:pPr algn="l"/>
              <a:r>
                <a:rPr lang="zh-CN" altLang="en-US" sz="3800" b="1" dirty="0" smtClean="0">
                  <a:gradFill>
                    <a:gsLst>
                      <a:gs pos="0">
                        <a:srgbClr val="FE4444"/>
                      </a:gs>
                      <a:gs pos="100000">
                        <a:srgbClr val="832B2B"/>
                      </a:gs>
                    </a:gsLst>
                    <a:lin scaled="0"/>
                  </a:gradFill>
                  <a:latin typeface="华文行楷" panose="02010800040101010101" charset="-122"/>
                  <a:ea typeface="华文行楷" panose="02010800040101010101" charset="-122"/>
                  <a:cs typeface="隶书" panose="02010509060101010101" charset="-122"/>
                </a:rPr>
                <a:t>中国开始沦为半殖民地半封建社会</a:t>
              </a:r>
              <a:endParaRPr lang="zh-CN" altLang="en-US" sz="3800" b="1" dirty="0" smtClean="0">
                <a:gradFill>
                  <a:gsLst>
                    <a:gs pos="0">
                      <a:srgbClr val="FE4444"/>
                    </a:gs>
                    <a:gs pos="100000">
                      <a:srgbClr val="832B2B"/>
                    </a:gs>
                  </a:gsLst>
                  <a:lin scaled="0"/>
                </a:gradFill>
                <a:latin typeface="华文行楷" panose="02010800040101010101" charset="-122"/>
                <a:ea typeface="华文行楷" panose="02010800040101010101" charset="-122"/>
                <a:cs typeface="隶书" panose="02010509060101010101" charset="-122"/>
              </a:endParaRPr>
            </a:p>
          </p:txBody>
        </p:sp>
        <p:sp>
          <p:nvSpPr>
            <p:cNvPr id="2" name="右大括号 1"/>
            <p:cNvSpPr/>
            <p:nvPr/>
          </p:nvSpPr>
          <p:spPr>
            <a:xfrm>
              <a:off x="10513" y="1964"/>
              <a:ext cx="1187" cy="5428"/>
            </a:xfrm>
            <a:prstGeom prst="rightBrace">
              <a:avLst/>
            </a:prstGeom>
            <a:ln w="22225">
              <a:solidFill>
                <a:srgbClr val="002060"/>
              </a:solidFill>
            </a:ln>
            <a:effectLst>
              <a:innerShdw blurRad="63500" dist="50800" dir="12000000">
                <a:prstClr val="black">
                  <a:alpha val="50000"/>
                </a:prstClr>
              </a:innerShdw>
            </a:effectLst>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grpSp>
      <p:pic>
        <p:nvPicPr>
          <p:cNvPr id="5" name="图片 4" descr="475`Z4{$R%V`XGLD2V@2]UG"/>
          <p:cNvPicPr>
            <a:picLocks noChangeAspect="1"/>
          </p:cNvPicPr>
          <p:nvPr/>
        </p:nvPicPr>
        <p:blipFill>
          <a:blip r:embed="rId2"/>
          <a:stretch>
            <a:fillRect/>
          </a:stretch>
        </p:blipFill>
        <p:spPr>
          <a:xfrm>
            <a:off x="677545" y="970915"/>
            <a:ext cx="1503680" cy="1278255"/>
          </a:xfrm>
          <a:prstGeom prst="rect">
            <a:avLst/>
          </a:prstGeom>
        </p:spPr>
      </p:pic>
      <p:pic>
        <p:nvPicPr>
          <p:cNvPr id="16" name="图片 15" descr="W9OBHB%%9RLCZZ5)PXN~$QK"/>
          <p:cNvPicPr>
            <a:picLocks noChangeAspect="1"/>
          </p:cNvPicPr>
          <p:nvPr/>
        </p:nvPicPr>
        <p:blipFill>
          <a:blip r:embed="rId3"/>
          <a:stretch>
            <a:fillRect/>
          </a:stretch>
        </p:blipFill>
        <p:spPr>
          <a:xfrm>
            <a:off x="2150745" y="970915"/>
            <a:ext cx="1515745" cy="1277620"/>
          </a:xfrm>
          <a:prstGeom prst="rect">
            <a:avLst/>
          </a:prstGeom>
        </p:spPr>
      </p:pic>
      <p:pic>
        <p:nvPicPr>
          <p:cNvPr id="7" name="图片 6" descr="6IOOT44J]L0NW$DC6PM3XEX"/>
          <p:cNvPicPr>
            <a:picLocks noChangeAspect="1"/>
          </p:cNvPicPr>
          <p:nvPr/>
        </p:nvPicPr>
        <p:blipFill>
          <a:blip r:embed="rId4"/>
          <a:stretch>
            <a:fillRect/>
          </a:stretch>
        </p:blipFill>
        <p:spPr>
          <a:xfrm>
            <a:off x="3559810" y="970280"/>
            <a:ext cx="1605280" cy="1278890"/>
          </a:xfrm>
          <a:prstGeom prst="rect">
            <a:avLst/>
          </a:prstGeom>
        </p:spPr>
      </p:pic>
      <p:pic>
        <p:nvPicPr>
          <p:cNvPr id="9" name="图片 8" descr="IEMP[48YAH}S[4MA1[]HUJG"/>
          <p:cNvPicPr>
            <a:picLocks noChangeAspect="1"/>
          </p:cNvPicPr>
          <p:nvPr/>
        </p:nvPicPr>
        <p:blipFill>
          <a:blip r:embed="rId5"/>
          <a:stretch>
            <a:fillRect/>
          </a:stretch>
        </p:blipFill>
        <p:spPr>
          <a:xfrm>
            <a:off x="4989830" y="970915"/>
            <a:ext cx="1419225" cy="1277620"/>
          </a:xfrm>
          <a:prstGeom prst="rect">
            <a:avLst/>
          </a:prstGeom>
        </p:spPr>
      </p:pic>
      <p:grpSp>
        <p:nvGrpSpPr>
          <p:cNvPr id="30" name="组合 29"/>
          <p:cNvGrpSpPr/>
          <p:nvPr/>
        </p:nvGrpSpPr>
        <p:grpSpPr>
          <a:xfrm rot="0">
            <a:off x="677545" y="894525"/>
            <a:ext cx="5731510" cy="1412430"/>
            <a:chOff x="3797" y="331"/>
            <a:chExt cx="6385" cy="1572"/>
          </a:xfrm>
        </p:grpSpPr>
        <p:sp>
          <p:nvSpPr>
            <p:cNvPr id="27" name="矩形 26"/>
            <p:cNvSpPr/>
            <p:nvPr/>
          </p:nvSpPr>
          <p:spPr>
            <a:xfrm>
              <a:off x="3797" y="331"/>
              <a:ext cx="6385" cy="85"/>
            </a:xfrm>
            <a:prstGeom prst="rect">
              <a:avLst/>
            </a:prstGeom>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2400000" scaled="0"/>
            </a:gradFill>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28" name="矩形 27"/>
            <p:cNvSpPr/>
            <p:nvPr/>
          </p:nvSpPr>
          <p:spPr>
            <a:xfrm>
              <a:off x="3797" y="1839"/>
              <a:ext cx="6385" cy="64"/>
            </a:xfrm>
            <a:prstGeom prst="rect">
              <a:avLst/>
            </a:prstGeom>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2400000" scaled="0"/>
            </a:gradFill>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gr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500" fill="hold">
                                          <p:stCondLst>
                                            <p:cond delay="0"/>
                                          </p:stCondLst>
                                        </p:cTn>
                                        <p:tgtEl>
                                          <p:spTgt spid="8"/>
                                        </p:tgtEl>
                                        <p:attrNameLst>
                                          <p:attrName>style.visibility</p:attrName>
                                        </p:attrNameLst>
                                      </p:cBhvr>
                                      <p:to>
                                        <p:strVal val="visible"/>
                                      </p:to>
                                    </p:set>
                                    <p:animEffect transition="in" filter="wheel(1)">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330200" y="2536190"/>
            <a:ext cx="6371033" cy="2752725"/>
            <a:chOff x="558" y="2519"/>
            <a:chExt cx="9737" cy="4335"/>
          </a:xfrm>
        </p:grpSpPr>
        <p:pic>
          <p:nvPicPr>
            <p:cNvPr id="6" name="图片 5" descr="2QG71E$KC8~O`~)0JF155QJ"/>
            <p:cNvPicPr>
              <a:picLocks noChangeAspect="1"/>
            </p:cNvPicPr>
            <p:nvPr/>
          </p:nvPicPr>
          <p:blipFill>
            <a:blip r:embed="rId1"/>
            <a:stretch>
              <a:fillRect/>
            </a:stretch>
          </p:blipFill>
          <p:spPr>
            <a:xfrm>
              <a:off x="558" y="2519"/>
              <a:ext cx="9737" cy="4335"/>
            </a:xfrm>
            <a:prstGeom prst="rect">
              <a:avLst/>
            </a:prstGeom>
          </p:spPr>
        </p:pic>
        <p:sp>
          <p:nvSpPr>
            <p:cNvPr id="117765" name="文本框 1"/>
            <p:cNvSpPr txBox="1"/>
            <p:nvPr/>
          </p:nvSpPr>
          <p:spPr>
            <a:xfrm>
              <a:off x="1262" y="3126"/>
              <a:ext cx="8988" cy="3246"/>
            </a:xfrm>
            <a:prstGeom prst="rect">
              <a:avLst/>
            </a:prstGeom>
            <a:noFill/>
            <a:ln w="12700">
              <a:noFill/>
            </a:ln>
          </p:spPr>
          <p:txBody>
            <a:bodyPr wrap="square" anchor="t">
              <a:spAutoFit/>
            </a:bodyPr>
            <a:p>
              <a:pPr fontAlgn="auto">
                <a:lnSpc>
                  <a:spcPts val="3840"/>
                </a:lnSpc>
              </a:pPr>
              <a:r>
                <a:rPr altLang="zh-CN" sz="2400" b="1">
                  <a:solidFill>
                    <a:srgbClr val="005897"/>
                  </a:solidFill>
                  <a:latin typeface="黑体" panose="02010609060101010101" charset="-122"/>
                  <a:ea typeface="黑体" panose="02010609060101010101" charset="-122"/>
                  <a:cs typeface="黑体" panose="02010609060101010101" charset="-122"/>
                </a:rPr>
                <a:t>第4课 洋务运动</a:t>
              </a:r>
              <a:endParaRPr altLang="zh-CN" sz="2400" b="1">
                <a:solidFill>
                  <a:srgbClr val="005897"/>
                </a:solidFill>
                <a:latin typeface="黑体" panose="02010609060101010101" charset="-122"/>
                <a:ea typeface="黑体" panose="02010609060101010101" charset="-122"/>
                <a:cs typeface="黑体" panose="02010609060101010101" charset="-122"/>
              </a:endParaRPr>
            </a:p>
            <a:p>
              <a:pPr fontAlgn="auto">
                <a:lnSpc>
                  <a:spcPts val="3840"/>
                </a:lnSpc>
              </a:pPr>
              <a:r>
                <a:rPr altLang="zh-CN" sz="2400" b="1">
                  <a:solidFill>
                    <a:srgbClr val="005897"/>
                  </a:solidFill>
                  <a:latin typeface="黑体" panose="02010609060101010101" charset="-122"/>
                  <a:ea typeface="黑体" panose="02010609060101010101" charset="-122"/>
                  <a:cs typeface="黑体" panose="02010609060101010101" charset="-122"/>
                </a:rPr>
                <a:t>第5课 甲午中日战争与列强瓜分中国狂潮</a:t>
              </a:r>
              <a:endParaRPr altLang="zh-CN" sz="2400" b="1">
                <a:solidFill>
                  <a:srgbClr val="005897"/>
                </a:solidFill>
                <a:latin typeface="黑体" panose="02010609060101010101" charset="-122"/>
                <a:ea typeface="黑体" panose="02010609060101010101" charset="-122"/>
                <a:cs typeface="黑体" panose="02010609060101010101" charset="-122"/>
              </a:endParaRPr>
            </a:p>
            <a:p>
              <a:pPr fontAlgn="auto">
                <a:lnSpc>
                  <a:spcPts val="3840"/>
                </a:lnSpc>
              </a:pPr>
              <a:r>
                <a:rPr altLang="zh-CN" sz="2400" b="1">
                  <a:solidFill>
                    <a:srgbClr val="005897"/>
                  </a:solidFill>
                  <a:latin typeface="黑体" panose="02010609060101010101" charset="-122"/>
                  <a:ea typeface="黑体" panose="02010609060101010101" charset="-122"/>
                  <a:cs typeface="黑体" panose="02010609060101010101" charset="-122"/>
                </a:rPr>
                <a:t>第6课 戊戌变法</a:t>
              </a:r>
              <a:endParaRPr altLang="zh-CN" sz="2400" b="1">
                <a:solidFill>
                  <a:srgbClr val="005897"/>
                </a:solidFill>
                <a:latin typeface="黑体" panose="02010609060101010101" charset="-122"/>
                <a:ea typeface="黑体" panose="02010609060101010101" charset="-122"/>
                <a:cs typeface="黑体" panose="02010609060101010101" charset="-122"/>
              </a:endParaRPr>
            </a:p>
            <a:p>
              <a:pPr fontAlgn="auto">
                <a:lnSpc>
                  <a:spcPts val="3840"/>
                </a:lnSpc>
              </a:pPr>
              <a:r>
                <a:rPr altLang="zh-CN" sz="2400" b="1">
                  <a:solidFill>
                    <a:srgbClr val="005897"/>
                  </a:solidFill>
                  <a:latin typeface="黑体" panose="02010609060101010101" charset="-122"/>
                  <a:ea typeface="黑体" panose="02010609060101010101" charset="-122"/>
                  <a:cs typeface="黑体" panose="02010609060101010101" charset="-122"/>
                </a:rPr>
                <a:t>第7课 抗击八国联军</a:t>
              </a:r>
              <a:endParaRPr altLang="zh-CN" sz="2400" b="1">
                <a:solidFill>
                  <a:srgbClr val="005897"/>
                </a:solidFill>
                <a:latin typeface="黑体" panose="02010609060101010101" charset="-122"/>
                <a:ea typeface="黑体" panose="02010609060101010101" charset="-122"/>
                <a:cs typeface="黑体" panose="02010609060101010101" charset="-122"/>
              </a:endParaRPr>
            </a:p>
          </p:txBody>
        </p:sp>
      </p:grpSp>
      <p:sp>
        <p:nvSpPr>
          <p:cNvPr id="43" name="文本框 42"/>
          <p:cNvSpPr txBox="1"/>
          <p:nvPr/>
        </p:nvSpPr>
        <p:spPr>
          <a:xfrm>
            <a:off x="9214485" y="5696585"/>
            <a:ext cx="2937510" cy="645160"/>
          </a:xfrm>
          <a:prstGeom prst="rect">
            <a:avLst/>
          </a:prstGeom>
          <a:noFill/>
        </p:spPr>
        <p:txBody>
          <a:bodyPr wrap="none" rtlCol="0" anchor="t">
            <a:spAutoFit/>
          </a:bodyPr>
          <a:p>
            <a:r>
              <a:rPr lang="zh-CN" altLang="en-US" sz="3600" b="1" dirty="0" smtClean="0">
                <a:solidFill>
                  <a:srgbClr val="005897"/>
                </a:solidFill>
                <a:latin typeface="隶书" panose="02010509060101010101" charset="-122"/>
                <a:ea typeface="隶书" panose="02010509060101010101" charset="-122"/>
                <a:cs typeface="隶书" panose="02010509060101010101" charset="-122"/>
                <a:sym typeface="+mn-ea"/>
              </a:rPr>
              <a:t>八上第二单元</a:t>
            </a:r>
            <a:endParaRPr lang="zh-CN" altLang="en-US" sz="3600" b="1" dirty="0" smtClean="0">
              <a:solidFill>
                <a:srgbClr val="005897"/>
              </a:solidFill>
              <a:latin typeface="隶书" panose="02010509060101010101" charset="-122"/>
              <a:ea typeface="隶书" panose="02010509060101010101" charset="-122"/>
              <a:cs typeface="隶书" panose="02010509060101010101" charset="-122"/>
              <a:sym typeface="+mn-ea"/>
            </a:endParaRPr>
          </a:p>
        </p:txBody>
      </p:sp>
      <p:grpSp>
        <p:nvGrpSpPr>
          <p:cNvPr id="4" name="组合 3"/>
          <p:cNvGrpSpPr/>
          <p:nvPr/>
        </p:nvGrpSpPr>
        <p:grpSpPr>
          <a:xfrm>
            <a:off x="6675755" y="1247140"/>
            <a:ext cx="5699760" cy="3446780"/>
            <a:chOff x="10513" y="1964"/>
            <a:chExt cx="8976" cy="5428"/>
          </a:xfrm>
        </p:grpSpPr>
        <p:sp>
          <p:nvSpPr>
            <p:cNvPr id="42" name="文本框 41"/>
            <p:cNvSpPr txBox="1"/>
            <p:nvPr/>
          </p:nvSpPr>
          <p:spPr>
            <a:xfrm>
              <a:off x="12104" y="3685"/>
              <a:ext cx="7385" cy="1985"/>
            </a:xfrm>
            <a:prstGeom prst="rect">
              <a:avLst/>
            </a:prstGeom>
            <a:noFill/>
          </p:spPr>
          <p:txBody>
            <a:bodyPr wrap="square" rtlCol="0">
              <a:spAutoFit/>
            </a:bodyPr>
            <a:p>
              <a:pPr algn="l"/>
              <a:r>
                <a:rPr lang="zh-CN" altLang="en-US" sz="3800" b="1" dirty="0" smtClean="0">
                  <a:gradFill>
                    <a:gsLst>
                      <a:gs pos="0">
                        <a:srgbClr val="FE4444"/>
                      </a:gs>
                      <a:gs pos="100000">
                        <a:srgbClr val="832B2B"/>
                      </a:gs>
                    </a:gsLst>
                    <a:lin scaled="0"/>
                  </a:gradFill>
                  <a:latin typeface="华文行楷" panose="02010800040101010101" charset="-122"/>
                  <a:ea typeface="华文行楷" panose="02010800040101010101" charset="-122"/>
                  <a:cs typeface="隶书" panose="02010509060101010101" charset="-122"/>
                </a:rPr>
                <a:t>近代化的早期探索</a:t>
              </a:r>
              <a:endParaRPr lang="zh-CN" altLang="en-US" sz="3800" b="1" dirty="0" smtClean="0">
                <a:gradFill>
                  <a:gsLst>
                    <a:gs pos="0">
                      <a:srgbClr val="FE4444"/>
                    </a:gs>
                    <a:gs pos="100000">
                      <a:srgbClr val="832B2B"/>
                    </a:gs>
                  </a:gsLst>
                  <a:lin scaled="0"/>
                </a:gradFill>
                <a:latin typeface="华文行楷" panose="02010800040101010101" charset="-122"/>
                <a:ea typeface="华文行楷" panose="02010800040101010101" charset="-122"/>
                <a:cs typeface="隶书" panose="02010509060101010101" charset="-122"/>
              </a:endParaRPr>
            </a:p>
            <a:p>
              <a:pPr algn="l"/>
              <a:r>
                <a:rPr lang="zh-CN" altLang="en-US" sz="3800" b="1" dirty="0" smtClean="0">
                  <a:gradFill>
                    <a:gsLst>
                      <a:gs pos="0">
                        <a:srgbClr val="FE4444"/>
                      </a:gs>
                      <a:gs pos="100000">
                        <a:srgbClr val="832B2B"/>
                      </a:gs>
                    </a:gsLst>
                    <a:lin scaled="0"/>
                  </a:gradFill>
                  <a:latin typeface="华文行楷" panose="02010800040101010101" charset="-122"/>
                  <a:ea typeface="华文行楷" panose="02010800040101010101" charset="-122"/>
                  <a:cs typeface="隶书" panose="02010509060101010101" charset="-122"/>
                </a:rPr>
                <a:t>与民族危机的加剧</a:t>
              </a:r>
              <a:endParaRPr lang="zh-CN" altLang="en-US" sz="3800" b="1" dirty="0" smtClean="0">
                <a:gradFill>
                  <a:gsLst>
                    <a:gs pos="0">
                      <a:srgbClr val="FE4444"/>
                    </a:gs>
                    <a:gs pos="100000">
                      <a:srgbClr val="832B2B"/>
                    </a:gs>
                  </a:gsLst>
                  <a:lin scaled="0"/>
                </a:gradFill>
                <a:latin typeface="华文行楷" panose="02010800040101010101" charset="-122"/>
                <a:ea typeface="华文行楷" panose="02010800040101010101" charset="-122"/>
                <a:cs typeface="隶书" panose="02010509060101010101" charset="-122"/>
              </a:endParaRPr>
            </a:p>
          </p:txBody>
        </p:sp>
        <p:sp>
          <p:nvSpPr>
            <p:cNvPr id="2" name="右大括号 1"/>
            <p:cNvSpPr/>
            <p:nvPr/>
          </p:nvSpPr>
          <p:spPr>
            <a:xfrm>
              <a:off x="10513" y="1964"/>
              <a:ext cx="1187" cy="5428"/>
            </a:xfrm>
            <a:prstGeom prst="rightBrace">
              <a:avLst/>
            </a:prstGeom>
            <a:ln w="22225">
              <a:solidFill>
                <a:srgbClr val="002060"/>
              </a:solidFill>
            </a:ln>
            <a:effectLst>
              <a:innerShdw blurRad="63500" dist="50800" dir="12000000">
                <a:prstClr val="black">
                  <a:alpha val="50000"/>
                </a:prstClr>
              </a:innerShdw>
            </a:effectLst>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grpSp>
      <p:pic>
        <p:nvPicPr>
          <p:cNvPr id="5" name="图片 4" descr="LEZUGPAID4E2~D(BICTPTKU"/>
          <p:cNvPicPr>
            <a:picLocks noChangeAspect="1"/>
          </p:cNvPicPr>
          <p:nvPr/>
        </p:nvPicPr>
        <p:blipFill>
          <a:blip r:embed="rId2"/>
          <a:stretch>
            <a:fillRect/>
          </a:stretch>
        </p:blipFill>
        <p:spPr>
          <a:xfrm>
            <a:off x="2076450" y="970280"/>
            <a:ext cx="1497330" cy="1278890"/>
          </a:xfrm>
          <a:prstGeom prst="rect">
            <a:avLst/>
          </a:prstGeom>
        </p:spPr>
      </p:pic>
      <p:pic>
        <p:nvPicPr>
          <p:cNvPr id="7" name="图片 6" descr="timgNPH03IXD"/>
          <p:cNvPicPr>
            <a:picLocks noChangeAspect="1"/>
          </p:cNvPicPr>
          <p:nvPr/>
        </p:nvPicPr>
        <p:blipFill>
          <a:blip r:embed="rId3"/>
          <a:stretch>
            <a:fillRect/>
          </a:stretch>
        </p:blipFill>
        <p:spPr>
          <a:xfrm>
            <a:off x="3522980" y="970280"/>
            <a:ext cx="1469390" cy="1278255"/>
          </a:xfrm>
          <a:prstGeom prst="rect">
            <a:avLst/>
          </a:prstGeom>
        </p:spPr>
      </p:pic>
      <p:pic>
        <p:nvPicPr>
          <p:cNvPr id="9" name="图片 8" descr="L`OT3DZNE%$}$L9YA0IC_@I"/>
          <p:cNvPicPr>
            <a:picLocks noChangeAspect="1"/>
          </p:cNvPicPr>
          <p:nvPr/>
        </p:nvPicPr>
        <p:blipFill>
          <a:blip r:embed="rId4"/>
          <a:stretch>
            <a:fillRect/>
          </a:stretch>
        </p:blipFill>
        <p:spPr>
          <a:xfrm>
            <a:off x="4972050" y="970280"/>
            <a:ext cx="1436370" cy="1278890"/>
          </a:xfrm>
          <a:prstGeom prst="rect">
            <a:avLst/>
          </a:prstGeom>
        </p:spPr>
      </p:pic>
      <p:pic>
        <p:nvPicPr>
          <p:cNvPr id="10" name="图片 9"/>
          <p:cNvPicPr>
            <a:picLocks noChangeAspect="1"/>
          </p:cNvPicPr>
          <p:nvPr/>
        </p:nvPicPr>
        <p:blipFill>
          <a:blip r:embed="rId5"/>
          <a:stretch>
            <a:fillRect/>
          </a:stretch>
        </p:blipFill>
        <p:spPr>
          <a:xfrm>
            <a:off x="677545" y="970280"/>
            <a:ext cx="1419225" cy="1279525"/>
          </a:xfrm>
          <a:prstGeom prst="rect">
            <a:avLst/>
          </a:prstGeom>
        </p:spPr>
      </p:pic>
      <p:grpSp>
        <p:nvGrpSpPr>
          <p:cNvPr id="30" name="组合 29"/>
          <p:cNvGrpSpPr/>
          <p:nvPr/>
        </p:nvGrpSpPr>
        <p:grpSpPr>
          <a:xfrm rot="0">
            <a:off x="677545" y="912495"/>
            <a:ext cx="5731510" cy="1394460"/>
            <a:chOff x="3797" y="351"/>
            <a:chExt cx="6385" cy="1552"/>
          </a:xfrm>
        </p:grpSpPr>
        <p:sp>
          <p:nvSpPr>
            <p:cNvPr id="27" name="矩形 26"/>
            <p:cNvSpPr/>
            <p:nvPr/>
          </p:nvSpPr>
          <p:spPr>
            <a:xfrm>
              <a:off x="3797" y="351"/>
              <a:ext cx="6385" cy="85"/>
            </a:xfrm>
            <a:prstGeom prst="rect">
              <a:avLst/>
            </a:prstGeom>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2400000" scaled="0"/>
            </a:gradFill>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28" name="矩形 27"/>
            <p:cNvSpPr/>
            <p:nvPr/>
          </p:nvSpPr>
          <p:spPr>
            <a:xfrm>
              <a:off x="3797" y="1839"/>
              <a:ext cx="6385" cy="64"/>
            </a:xfrm>
            <a:prstGeom prst="rect">
              <a:avLst/>
            </a:prstGeom>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2400000" scaled="0"/>
            </a:gradFill>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gr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500" fill="hold">
                                          <p:stCondLst>
                                            <p:cond delay="0"/>
                                          </p:stCondLst>
                                        </p:cTn>
                                        <p:tgtEl>
                                          <p:spTgt spid="8"/>
                                        </p:tgtEl>
                                        <p:attrNameLst>
                                          <p:attrName>style.visibility</p:attrName>
                                        </p:attrNameLst>
                                      </p:cBhvr>
                                      <p:to>
                                        <p:strVal val="visible"/>
                                      </p:to>
                                    </p:set>
                                    <p:animEffect transition="in" filter="wheel(1)">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330200" y="2536190"/>
            <a:ext cx="6844101" cy="2752725"/>
            <a:chOff x="558" y="2519"/>
            <a:chExt cx="10460" cy="4335"/>
          </a:xfrm>
        </p:grpSpPr>
        <p:pic>
          <p:nvPicPr>
            <p:cNvPr id="6" name="图片 5" descr="2QG71E$KC8~O`~)0JF155QJ"/>
            <p:cNvPicPr>
              <a:picLocks noChangeAspect="1"/>
            </p:cNvPicPr>
            <p:nvPr/>
          </p:nvPicPr>
          <p:blipFill>
            <a:blip r:embed="rId1"/>
            <a:stretch>
              <a:fillRect/>
            </a:stretch>
          </p:blipFill>
          <p:spPr>
            <a:xfrm>
              <a:off x="558" y="2519"/>
              <a:ext cx="9737" cy="4335"/>
            </a:xfrm>
            <a:prstGeom prst="rect">
              <a:avLst/>
            </a:prstGeom>
          </p:spPr>
        </p:pic>
        <p:sp>
          <p:nvSpPr>
            <p:cNvPr id="117765" name="文本框 1"/>
            <p:cNvSpPr txBox="1"/>
            <p:nvPr/>
          </p:nvSpPr>
          <p:spPr>
            <a:xfrm>
              <a:off x="2030" y="3142"/>
              <a:ext cx="8988" cy="3246"/>
            </a:xfrm>
            <a:prstGeom prst="rect">
              <a:avLst/>
            </a:prstGeom>
            <a:noFill/>
            <a:ln w="12700">
              <a:noFill/>
            </a:ln>
          </p:spPr>
          <p:txBody>
            <a:bodyPr wrap="square" anchor="t">
              <a:spAutoFit/>
            </a:bodyPr>
            <a:p>
              <a:pPr fontAlgn="auto">
                <a:lnSpc>
                  <a:spcPts val="3840"/>
                </a:lnSpc>
              </a:pPr>
              <a:r>
                <a:rPr altLang="zh-CN" sz="2400" b="1">
                  <a:solidFill>
                    <a:srgbClr val="005897"/>
                  </a:solidFill>
                  <a:latin typeface="黑体" panose="02010609060101010101" charset="-122"/>
                  <a:ea typeface="黑体" panose="02010609060101010101" charset="-122"/>
                  <a:cs typeface="黑体" panose="02010609060101010101" charset="-122"/>
                </a:rPr>
                <a:t>第8课   革命先行者孙中山</a:t>
              </a:r>
              <a:endParaRPr altLang="zh-CN" sz="2400" b="1">
                <a:solidFill>
                  <a:srgbClr val="005897"/>
                </a:solidFill>
                <a:latin typeface="黑体" panose="02010609060101010101" charset="-122"/>
                <a:ea typeface="黑体" panose="02010609060101010101" charset="-122"/>
                <a:cs typeface="黑体" panose="02010609060101010101" charset="-122"/>
              </a:endParaRPr>
            </a:p>
            <a:p>
              <a:pPr fontAlgn="auto">
                <a:lnSpc>
                  <a:spcPts val="3840"/>
                </a:lnSpc>
              </a:pPr>
              <a:r>
                <a:rPr altLang="zh-CN" sz="2400" b="1">
                  <a:solidFill>
                    <a:srgbClr val="005897"/>
                  </a:solidFill>
                  <a:latin typeface="黑体" panose="02010609060101010101" charset="-122"/>
                  <a:ea typeface="黑体" panose="02010609060101010101" charset="-122"/>
                  <a:cs typeface="黑体" panose="02010609060101010101" charset="-122"/>
                </a:rPr>
                <a:t>第9课   辛亥革命</a:t>
              </a:r>
              <a:endParaRPr altLang="zh-CN" sz="2400" b="1">
                <a:solidFill>
                  <a:srgbClr val="005897"/>
                </a:solidFill>
                <a:latin typeface="黑体" panose="02010609060101010101" charset="-122"/>
                <a:ea typeface="黑体" panose="02010609060101010101" charset="-122"/>
                <a:cs typeface="黑体" panose="02010609060101010101" charset="-122"/>
              </a:endParaRPr>
            </a:p>
            <a:p>
              <a:pPr fontAlgn="auto">
                <a:lnSpc>
                  <a:spcPts val="3840"/>
                </a:lnSpc>
              </a:pPr>
              <a:r>
                <a:rPr altLang="zh-CN" sz="2400" b="1">
                  <a:solidFill>
                    <a:srgbClr val="005897"/>
                  </a:solidFill>
                  <a:latin typeface="黑体" panose="02010609060101010101" charset="-122"/>
                  <a:ea typeface="黑体" panose="02010609060101010101" charset="-122"/>
                  <a:cs typeface="黑体" panose="02010609060101010101" charset="-122"/>
                </a:rPr>
                <a:t>第10课  中华民国的创建</a:t>
              </a:r>
              <a:endParaRPr altLang="zh-CN" sz="2400" b="1">
                <a:solidFill>
                  <a:srgbClr val="005897"/>
                </a:solidFill>
                <a:latin typeface="黑体" panose="02010609060101010101" charset="-122"/>
                <a:ea typeface="黑体" panose="02010609060101010101" charset="-122"/>
                <a:cs typeface="黑体" panose="02010609060101010101" charset="-122"/>
              </a:endParaRPr>
            </a:p>
            <a:p>
              <a:pPr fontAlgn="auto">
                <a:lnSpc>
                  <a:spcPts val="3840"/>
                </a:lnSpc>
              </a:pPr>
              <a:r>
                <a:rPr altLang="zh-CN" sz="2400" b="1">
                  <a:solidFill>
                    <a:srgbClr val="005897"/>
                  </a:solidFill>
                  <a:latin typeface="黑体" panose="02010609060101010101" charset="-122"/>
                  <a:ea typeface="黑体" panose="02010609060101010101" charset="-122"/>
                  <a:cs typeface="黑体" panose="02010609060101010101" charset="-122"/>
                </a:rPr>
                <a:t>第11课  北洋政府的黑暗统治</a:t>
              </a:r>
              <a:endParaRPr altLang="zh-CN" sz="2400" b="1">
                <a:solidFill>
                  <a:srgbClr val="005897"/>
                </a:solidFill>
                <a:latin typeface="黑体" panose="02010609060101010101" charset="-122"/>
                <a:ea typeface="黑体" panose="02010609060101010101" charset="-122"/>
                <a:cs typeface="黑体" panose="02010609060101010101" charset="-122"/>
              </a:endParaRPr>
            </a:p>
          </p:txBody>
        </p:sp>
      </p:grpSp>
      <p:sp>
        <p:nvSpPr>
          <p:cNvPr id="43" name="文本框 42"/>
          <p:cNvSpPr txBox="1"/>
          <p:nvPr/>
        </p:nvSpPr>
        <p:spPr>
          <a:xfrm>
            <a:off x="9214485" y="5696585"/>
            <a:ext cx="2937510" cy="645160"/>
          </a:xfrm>
          <a:prstGeom prst="rect">
            <a:avLst/>
          </a:prstGeom>
          <a:noFill/>
        </p:spPr>
        <p:txBody>
          <a:bodyPr wrap="none" rtlCol="0" anchor="t">
            <a:spAutoFit/>
          </a:bodyPr>
          <a:p>
            <a:r>
              <a:rPr lang="zh-CN" altLang="en-US" sz="3600" b="1" dirty="0" smtClean="0">
                <a:solidFill>
                  <a:srgbClr val="005897"/>
                </a:solidFill>
                <a:latin typeface="隶书" panose="02010509060101010101" charset="-122"/>
                <a:ea typeface="隶书" panose="02010509060101010101" charset="-122"/>
                <a:cs typeface="隶书" panose="02010509060101010101" charset="-122"/>
                <a:sym typeface="+mn-ea"/>
              </a:rPr>
              <a:t>八上第三单元</a:t>
            </a:r>
            <a:endParaRPr lang="zh-CN" altLang="en-US" sz="3600" b="1" dirty="0" smtClean="0">
              <a:solidFill>
                <a:srgbClr val="005897"/>
              </a:solidFill>
              <a:latin typeface="隶书" panose="02010509060101010101" charset="-122"/>
              <a:ea typeface="隶书" panose="02010509060101010101" charset="-122"/>
              <a:cs typeface="隶书" panose="02010509060101010101" charset="-122"/>
              <a:sym typeface="+mn-ea"/>
            </a:endParaRPr>
          </a:p>
        </p:txBody>
      </p:sp>
      <p:grpSp>
        <p:nvGrpSpPr>
          <p:cNvPr id="4" name="组合 3"/>
          <p:cNvGrpSpPr/>
          <p:nvPr/>
        </p:nvGrpSpPr>
        <p:grpSpPr>
          <a:xfrm>
            <a:off x="6675755" y="1247140"/>
            <a:ext cx="5638800" cy="3446780"/>
            <a:chOff x="10513" y="1964"/>
            <a:chExt cx="8880" cy="5428"/>
          </a:xfrm>
        </p:grpSpPr>
        <p:sp>
          <p:nvSpPr>
            <p:cNvPr id="42" name="文本框 41"/>
            <p:cNvSpPr txBox="1"/>
            <p:nvPr/>
          </p:nvSpPr>
          <p:spPr>
            <a:xfrm>
              <a:off x="12008" y="3685"/>
              <a:ext cx="7385" cy="1985"/>
            </a:xfrm>
            <a:prstGeom prst="rect">
              <a:avLst/>
            </a:prstGeom>
            <a:noFill/>
          </p:spPr>
          <p:txBody>
            <a:bodyPr wrap="square" rtlCol="0">
              <a:spAutoFit/>
            </a:bodyPr>
            <a:p>
              <a:pPr algn="l"/>
              <a:r>
                <a:rPr lang="zh-CN" altLang="en-US" sz="3800" b="1" dirty="0" smtClean="0">
                  <a:gradFill>
                    <a:gsLst>
                      <a:gs pos="0">
                        <a:srgbClr val="FE4444"/>
                      </a:gs>
                      <a:gs pos="100000">
                        <a:srgbClr val="832B2B"/>
                      </a:gs>
                    </a:gsLst>
                    <a:lin scaled="0"/>
                  </a:gradFill>
                  <a:latin typeface="华文行楷" panose="02010800040101010101" charset="-122"/>
                  <a:ea typeface="华文行楷" panose="02010800040101010101" charset="-122"/>
                  <a:cs typeface="隶书" panose="02010509060101010101" charset="-122"/>
                </a:rPr>
                <a:t>资产阶级民主革命</a:t>
              </a:r>
              <a:endParaRPr lang="zh-CN" altLang="en-US" sz="3800" b="1" dirty="0" smtClean="0">
                <a:gradFill>
                  <a:gsLst>
                    <a:gs pos="0">
                      <a:srgbClr val="FE4444"/>
                    </a:gs>
                    <a:gs pos="100000">
                      <a:srgbClr val="832B2B"/>
                    </a:gs>
                  </a:gsLst>
                  <a:lin scaled="0"/>
                </a:gradFill>
                <a:latin typeface="华文行楷" panose="02010800040101010101" charset="-122"/>
                <a:ea typeface="华文行楷" panose="02010800040101010101" charset="-122"/>
                <a:cs typeface="隶书" panose="02010509060101010101" charset="-122"/>
              </a:endParaRPr>
            </a:p>
            <a:p>
              <a:pPr algn="l"/>
              <a:r>
                <a:rPr lang="zh-CN" altLang="en-US" sz="3800" b="1" dirty="0" smtClean="0">
                  <a:gradFill>
                    <a:gsLst>
                      <a:gs pos="0">
                        <a:srgbClr val="FE4444"/>
                      </a:gs>
                      <a:gs pos="100000">
                        <a:srgbClr val="832B2B"/>
                      </a:gs>
                    </a:gsLst>
                    <a:lin scaled="0"/>
                  </a:gradFill>
                  <a:latin typeface="华文行楷" panose="02010800040101010101" charset="-122"/>
                  <a:ea typeface="华文行楷" panose="02010800040101010101" charset="-122"/>
                  <a:cs typeface="隶书" panose="02010509060101010101" charset="-122"/>
                </a:rPr>
                <a:t>与中华民国的建立</a:t>
              </a:r>
              <a:endParaRPr lang="zh-CN" altLang="en-US" sz="3800" b="1" dirty="0" smtClean="0">
                <a:gradFill>
                  <a:gsLst>
                    <a:gs pos="0">
                      <a:srgbClr val="FE4444"/>
                    </a:gs>
                    <a:gs pos="100000">
                      <a:srgbClr val="832B2B"/>
                    </a:gs>
                  </a:gsLst>
                  <a:lin scaled="0"/>
                </a:gradFill>
                <a:latin typeface="华文行楷" panose="02010800040101010101" charset="-122"/>
                <a:ea typeface="华文行楷" panose="02010800040101010101" charset="-122"/>
                <a:cs typeface="隶书" panose="02010509060101010101" charset="-122"/>
              </a:endParaRPr>
            </a:p>
          </p:txBody>
        </p:sp>
        <p:sp>
          <p:nvSpPr>
            <p:cNvPr id="2" name="右大括号 1"/>
            <p:cNvSpPr/>
            <p:nvPr/>
          </p:nvSpPr>
          <p:spPr>
            <a:xfrm>
              <a:off x="10513" y="1964"/>
              <a:ext cx="1187" cy="5428"/>
            </a:xfrm>
            <a:prstGeom prst="rightBrace">
              <a:avLst/>
            </a:prstGeom>
            <a:ln w="22225">
              <a:solidFill>
                <a:srgbClr val="002060"/>
              </a:solidFill>
            </a:ln>
            <a:effectLst>
              <a:innerShdw blurRad="63500" dist="50800" dir="12000000">
                <a:prstClr val="black">
                  <a:alpha val="50000"/>
                </a:prstClr>
              </a:innerShdw>
            </a:effectLst>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grpSp>
      <p:pic>
        <p:nvPicPr>
          <p:cNvPr id="5" name="图片 4" descr="}CLU_QFG4_~}LF$0%QX2K0M"/>
          <p:cNvPicPr>
            <a:picLocks noChangeAspect="1"/>
          </p:cNvPicPr>
          <p:nvPr/>
        </p:nvPicPr>
        <p:blipFill>
          <a:blip r:embed="rId2"/>
          <a:stretch>
            <a:fillRect/>
          </a:stretch>
        </p:blipFill>
        <p:spPr>
          <a:xfrm>
            <a:off x="667385" y="970280"/>
            <a:ext cx="1427480" cy="1278890"/>
          </a:xfrm>
          <a:prstGeom prst="rect">
            <a:avLst/>
          </a:prstGeom>
        </p:spPr>
      </p:pic>
      <p:pic>
        <p:nvPicPr>
          <p:cNvPr id="7" name="图片 6" descr="ILRJE}M0S$5G`A}@]M1)Y2M"/>
          <p:cNvPicPr>
            <a:picLocks noChangeAspect="1"/>
          </p:cNvPicPr>
          <p:nvPr/>
        </p:nvPicPr>
        <p:blipFill>
          <a:blip r:embed="rId3"/>
          <a:stretch>
            <a:fillRect/>
          </a:stretch>
        </p:blipFill>
        <p:spPr>
          <a:xfrm>
            <a:off x="2026285" y="970280"/>
            <a:ext cx="1539240" cy="1278255"/>
          </a:xfrm>
          <a:prstGeom prst="rect">
            <a:avLst/>
          </a:prstGeom>
        </p:spPr>
      </p:pic>
      <p:pic>
        <p:nvPicPr>
          <p:cNvPr id="9" name="图片 8" descr="timg[10]"/>
          <p:cNvPicPr>
            <a:picLocks noChangeAspect="1"/>
          </p:cNvPicPr>
          <p:nvPr/>
        </p:nvPicPr>
        <p:blipFill>
          <a:blip r:embed="rId4"/>
          <a:stretch>
            <a:fillRect/>
          </a:stretch>
        </p:blipFill>
        <p:spPr>
          <a:xfrm>
            <a:off x="3514725" y="970280"/>
            <a:ext cx="1437640" cy="1278255"/>
          </a:xfrm>
          <a:prstGeom prst="rect">
            <a:avLst/>
          </a:prstGeom>
        </p:spPr>
      </p:pic>
      <p:pic>
        <p:nvPicPr>
          <p:cNvPr id="10" name="图片 9" descr="Z)A9DVC9`W3}46$D)4ZB_5N"/>
          <p:cNvPicPr>
            <a:picLocks noChangeAspect="1"/>
          </p:cNvPicPr>
          <p:nvPr/>
        </p:nvPicPr>
        <p:blipFill>
          <a:blip r:embed="rId5"/>
          <a:stretch>
            <a:fillRect/>
          </a:stretch>
        </p:blipFill>
        <p:spPr>
          <a:xfrm>
            <a:off x="4929505" y="970280"/>
            <a:ext cx="1478915" cy="1278255"/>
          </a:xfrm>
          <a:prstGeom prst="rect">
            <a:avLst/>
          </a:prstGeom>
        </p:spPr>
      </p:pic>
      <p:grpSp>
        <p:nvGrpSpPr>
          <p:cNvPr id="30" name="组合 29"/>
          <p:cNvGrpSpPr/>
          <p:nvPr/>
        </p:nvGrpSpPr>
        <p:grpSpPr>
          <a:xfrm rot="0">
            <a:off x="677545" y="912495"/>
            <a:ext cx="5731510" cy="1394460"/>
            <a:chOff x="3797" y="351"/>
            <a:chExt cx="6385" cy="1552"/>
          </a:xfrm>
        </p:grpSpPr>
        <p:sp>
          <p:nvSpPr>
            <p:cNvPr id="27" name="矩形 26"/>
            <p:cNvSpPr/>
            <p:nvPr/>
          </p:nvSpPr>
          <p:spPr>
            <a:xfrm>
              <a:off x="3797" y="351"/>
              <a:ext cx="6385" cy="85"/>
            </a:xfrm>
            <a:prstGeom prst="rect">
              <a:avLst/>
            </a:prstGeom>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2400000" scaled="0"/>
            </a:gradFill>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28" name="矩形 27"/>
            <p:cNvSpPr/>
            <p:nvPr/>
          </p:nvSpPr>
          <p:spPr>
            <a:xfrm>
              <a:off x="3797" y="1839"/>
              <a:ext cx="6385" cy="64"/>
            </a:xfrm>
            <a:prstGeom prst="rect">
              <a:avLst/>
            </a:prstGeom>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2400000" scaled="0"/>
            </a:gradFill>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gr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500" fill="hold">
                                          <p:stCondLst>
                                            <p:cond delay="0"/>
                                          </p:stCondLst>
                                        </p:cTn>
                                        <p:tgtEl>
                                          <p:spTgt spid="8"/>
                                        </p:tgtEl>
                                        <p:attrNameLst>
                                          <p:attrName>style.visibility</p:attrName>
                                        </p:attrNameLst>
                                      </p:cBhvr>
                                      <p:to>
                                        <p:strVal val="visible"/>
                                      </p:to>
                                    </p:set>
                                    <p:animEffect transition="in" filter="wheel(1)">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415925" y="2536190"/>
            <a:ext cx="6371033" cy="2752725"/>
            <a:chOff x="558" y="2519"/>
            <a:chExt cx="9737" cy="4335"/>
          </a:xfrm>
        </p:grpSpPr>
        <p:pic>
          <p:nvPicPr>
            <p:cNvPr id="6" name="图片 5" descr="2QG71E$KC8~O`~)0JF155QJ"/>
            <p:cNvPicPr>
              <a:picLocks noChangeAspect="1"/>
            </p:cNvPicPr>
            <p:nvPr/>
          </p:nvPicPr>
          <p:blipFill>
            <a:blip r:embed="rId1"/>
            <a:stretch>
              <a:fillRect/>
            </a:stretch>
          </p:blipFill>
          <p:spPr>
            <a:xfrm>
              <a:off x="558" y="2519"/>
              <a:ext cx="9737" cy="4335"/>
            </a:xfrm>
            <a:prstGeom prst="rect">
              <a:avLst/>
            </a:prstGeom>
          </p:spPr>
        </p:pic>
        <p:sp>
          <p:nvSpPr>
            <p:cNvPr id="117765" name="文本框 1"/>
            <p:cNvSpPr txBox="1"/>
            <p:nvPr/>
          </p:nvSpPr>
          <p:spPr>
            <a:xfrm>
              <a:off x="2263" y="3302"/>
              <a:ext cx="6520" cy="2761"/>
            </a:xfrm>
            <a:prstGeom prst="rect">
              <a:avLst/>
            </a:prstGeom>
            <a:noFill/>
            <a:ln w="12700">
              <a:noFill/>
            </a:ln>
          </p:spPr>
          <p:txBody>
            <a:bodyPr wrap="square" anchor="t">
              <a:spAutoFit/>
            </a:bodyPr>
            <a:p>
              <a:pPr fontAlgn="auto">
                <a:lnSpc>
                  <a:spcPct val="150000"/>
                </a:lnSpc>
              </a:pPr>
              <a:r>
                <a:rPr altLang="zh-CN" sz="2400" b="1">
                  <a:solidFill>
                    <a:srgbClr val="005897"/>
                  </a:solidFill>
                  <a:latin typeface="黑体" panose="02010609060101010101" charset="-122"/>
                  <a:ea typeface="黑体" panose="02010609060101010101" charset="-122"/>
                  <a:cs typeface="黑体" panose="02010609060101010101" charset="-122"/>
                </a:rPr>
                <a:t>第12课  新文化运动</a:t>
              </a:r>
              <a:endParaRPr altLang="zh-CN" sz="2400" b="1">
                <a:solidFill>
                  <a:srgbClr val="005897"/>
                </a:solidFill>
                <a:latin typeface="黑体" panose="02010609060101010101" charset="-122"/>
                <a:ea typeface="黑体" panose="02010609060101010101" charset="-122"/>
                <a:cs typeface="黑体" panose="02010609060101010101" charset="-122"/>
              </a:endParaRPr>
            </a:p>
            <a:p>
              <a:pPr fontAlgn="auto">
                <a:lnSpc>
                  <a:spcPct val="150000"/>
                </a:lnSpc>
              </a:pPr>
              <a:r>
                <a:rPr altLang="zh-CN" sz="2400" b="1">
                  <a:solidFill>
                    <a:srgbClr val="005897"/>
                  </a:solidFill>
                  <a:latin typeface="黑体" panose="02010609060101010101" charset="-122"/>
                  <a:ea typeface="黑体" panose="02010609060101010101" charset="-122"/>
                  <a:cs typeface="黑体" panose="02010609060101010101" charset="-122"/>
                </a:rPr>
                <a:t>第13课  五四运动</a:t>
              </a:r>
              <a:endParaRPr altLang="zh-CN" sz="2400" b="1">
                <a:solidFill>
                  <a:srgbClr val="005897"/>
                </a:solidFill>
                <a:latin typeface="黑体" panose="02010609060101010101" charset="-122"/>
                <a:ea typeface="黑体" panose="02010609060101010101" charset="-122"/>
                <a:cs typeface="黑体" panose="02010609060101010101" charset="-122"/>
              </a:endParaRPr>
            </a:p>
            <a:p>
              <a:pPr fontAlgn="auto">
                <a:lnSpc>
                  <a:spcPct val="150000"/>
                </a:lnSpc>
              </a:pPr>
              <a:r>
                <a:rPr altLang="zh-CN" sz="2400" b="1">
                  <a:solidFill>
                    <a:srgbClr val="005897"/>
                  </a:solidFill>
                  <a:latin typeface="黑体" panose="02010609060101010101" charset="-122"/>
                  <a:ea typeface="黑体" panose="02010609060101010101" charset="-122"/>
                  <a:cs typeface="黑体" panose="02010609060101010101" charset="-122"/>
                </a:rPr>
                <a:t>第14课  中国共产党的诞生</a:t>
              </a:r>
              <a:endParaRPr altLang="zh-CN" sz="2400" b="1">
                <a:solidFill>
                  <a:srgbClr val="005897"/>
                </a:solidFill>
                <a:latin typeface="黑体" panose="02010609060101010101" charset="-122"/>
                <a:ea typeface="黑体" panose="02010609060101010101" charset="-122"/>
                <a:cs typeface="黑体" panose="02010609060101010101" charset="-122"/>
              </a:endParaRPr>
            </a:p>
          </p:txBody>
        </p:sp>
      </p:grpSp>
      <p:sp>
        <p:nvSpPr>
          <p:cNvPr id="43" name="文本框 42"/>
          <p:cNvSpPr txBox="1"/>
          <p:nvPr/>
        </p:nvSpPr>
        <p:spPr>
          <a:xfrm>
            <a:off x="9214485" y="5696585"/>
            <a:ext cx="2937510" cy="645160"/>
          </a:xfrm>
          <a:prstGeom prst="rect">
            <a:avLst/>
          </a:prstGeom>
          <a:noFill/>
        </p:spPr>
        <p:txBody>
          <a:bodyPr wrap="none" rtlCol="0" anchor="t">
            <a:spAutoFit/>
          </a:bodyPr>
          <a:p>
            <a:r>
              <a:rPr lang="zh-CN" altLang="en-US" sz="3600" b="1" dirty="0" smtClean="0">
                <a:solidFill>
                  <a:srgbClr val="005897"/>
                </a:solidFill>
                <a:latin typeface="隶书" panose="02010509060101010101" charset="-122"/>
                <a:ea typeface="隶书" panose="02010509060101010101" charset="-122"/>
                <a:cs typeface="隶书" panose="02010509060101010101" charset="-122"/>
                <a:sym typeface="+mn-ea"/>
              </a:rPr>
              <a:t>八上第四单元</a:t>
            </a:r>
            <a:endParaRPr lang="zh-CN" altLang="en-US" sz="3600" b="1" dirty="0" smtClean="0">
              <a:solidFill>
                <a:srgbClr val="005897"/>
              </a:solidFill>
              <a:latin typeface="隶书" panose="02010509060101010101" charset="-122"/>
              <a:ea typeface="隶书" panose="02010509060101010101" charset="-122"/>
              <a:cs typeface="隶书" panose="02010509060101010101" charset="-122"/>
              <a:sym typeface="+mn-ea"/>
            </a:endParaRPr>
          </a:p>
        </p:txBody>
      </p:sp>
      <p:grpSp>
        <p:nvGrpSpPr>
          <p:cNvPr id="4" name="组合 3"/>
          <p:cNvGrpSpPr/>
          <p:nvPr/>
        </p:nvGrpSpPr>
        <p:grpSpPr>
          <a:xfrm>
            <a:off x="6761480" y="1247140"/>
            <a:ext cx="5021580" cy="3446780"/>
            <a:chOff x="10513" y="1964"/>
            <a:chExt cx="7908" cy="5428"/>
          </a:xfrm>
        </p:grpSpPr>
        <p:sp>
          <p:nvSpPr>
            <p:cNvPr id="42" name="文本框 41"/>
            <p:cNvSpPr txBox="1"/>
            <p:nvPr/>
          </p:nvSpPr>
          <p:spPr>
            <a:xfrm>
              <a:off x="12580" y="3922"/>
              <a:ext cx="5841" cy="1985"/>
            </a:xfrm>
            <a:prstGeom prst="rect">
              <a:avLst/>
            </a:prstGeom>
            <a:noFill/>
          </p:spPr>
          <p:txBody>
            <a:bodyPr wrap="square" rtlCol="0">
              <a:spAutoFit/>
            </a:bodyPr>
            <a:p>
              <a:pPr algn="l"/>
              <a:r>
                <a:rPr lang="zh-CN" altLang="en-US" sz="3800" b="1" dirty="0" smtClean="0">
                  <a:gradFill>
                    <a:gsLst>
                      <a:gs pos="0">
                        <a:srgbClr val="FE4444"/>
                      </a:gs>
                      <a:gs pos="100000">
                        <a:srgbClr val="832B2B"/>
                      </a:gs>
                    </a:gsLst>
                    <a:lin scaled="0"/>
                  </a:gradFill>
                  <a:latin typeface="华文行楷" panose="02010800040101010101" charset="-122"/>
                  <a:ea typeface="华文行楷" panose="02010800040101010101" charset="-122"/>
                  <a:cs typeface="隶书" panose="02010509060101010101" charset="-122"/>
                </a:rPr>
                <a:t>新民主主义革命</a:t>
              </a:r>
              <a:endParaRPr lang="zh-CN" altLang="en-US" sz="3800" b="1" dirty="0" smtClean="0">
                <a:gradFill>
                  <a:gsLst>
                    <a:gs pos="0">
                      <a:srgbClr val="FE4444"/>
                    </a:gs>
                    <a:gs pos="100000">
                      <a:srgbClr val="832B2B"/>
                    </a:gs>
                  </a:gsLst>
                  <a:lin scaled="0"/>
                </a:gradFill>
                <a:latin typeface="华文行楷" panose="02010800040101010101" charset="-122"/>
                <a:ea typeface="华文行楷" panose="02010800040101010101" charset="-122"/>
                <a:cs typeface="隶书" panose="02010509060101010101" charset="-122"/>
              </a:endParaRPr>
            </a:p>
            <a:p>
              <a:pPr algn="l"/>
              <a:r>
                <a:rPr lang="zh-CN" altLang="en-US" sz="3800" b="1" dirty="0" smtClean="0">
                  <a:gradFill>
                    <a:gsLst>
                      <a:gs pos="0">
                        <a:srgbClr val="FE4444"/>
                      </a:gs>
                      <a:gs pos="100000">
                        <a:srgbClr val="832B2B"/>
                      </a:gs>
                    </a:gsLst>
                    <a:lin scaled="0"/>
                  </a:gradFill>
                  <a:latin typeface="华文行楷" panose="02010800040101010101" charset="-122"/>
                  <a:ea typeface="华文行楷" panose="02010800040101010101" charset="-122"/>
                  <a:cs typeface="隶书" panose="02010509060101010101" charset="-122"/>
                </a:rPr>
                <a:t>的开始</a:t>
              </a:r>
              <a:endParaRPr lang="zh-CN" altLang="en-US" sz="3800" b="1" dirty="0" smtClean="0">
                <a:gradFill>
                  <a:gsLst>
                    <a:gs pos="0">
                      <a:srgbClr val="FE4444"/>
                    </a:gs>
                    <a:gs pos="100000">
                      <a:srgbClr val="832B2B"/>
                    </a:gs>
                  </a:gsLst>
                  <a:lin scaled="0"/>
                </a:gradFill>
                <a:latin typeface="华文行楷" panose="02010800040101010101" charset="-122"/>
                <a:ea typeface="华文行楷" panose="02010800040101010101" charset="-122"/>
                <a:cs typeface="隶书" panose="02010509060101010101" charset="-122"/>
              </a:endParaRPr>
            </a:p>
          </p:txBody>
        </p:sp>
        <p:sp>
          <p:nvSpPr>
            <p:cNvPr id="2" name="右大括号 1"/>
            <p:cNvSpPr/>
            <p:nvPr/>
          </p:nvSpPr>
          <p:spPr>
            <a:xfrm>
              <a:off x="10513" y="1964"/>
              <a:ext cx="1187" cy="5428"/>
            </a:xfrm>
            <a:prstGeom prst="rightBrace">
              <a:avLst/>
            </a:prstGeom>
            <a:ln w="22225">
              <a:solidFill>
                <a:srgbClr val="002060"/>
              </a:solidFill>
            </a:ln>
            <a:effectLst>
              <a:innerShdw blurRad="63500" dist="50800" dir="12000000">
                <a:prstClr val="black">
                  <a:alpha val="50000"/>
                </a:prstClr>
              </a:innerShdw>
            </a:effectLst>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grpSp>
      <p:pic>
        <p:nvPicPr>
          <p:cNvPr id="5" name="图片 4" descr="QV~{L_FOO65MF`{FS[1}TBB"/>
          <p:cNvPicPr>
            <a:picLocks noChangeAspect="1"/>
          </p:cNvPicPr>
          <p:nvPr/>
        </p:nvPicPr>
        <p:blipFill>
          <a:blip r:embed="rId2"/>
          <a:stretch>
            <a:fillRect/>
          </a:stretch>
        </p:blipFill>
        <p:spPr>
          <a:xfrm>
            <a:off x="763270" y="970280"/>
            <a:ext cx="1473835" cy="1278890"/>
          </a:xfrm>
          <a:prstGeom prst="rect">
            <a:avLst/>
          </a:prstGeom>
        </p:spPr>
      </p:pic>
      <p:pic>
        <p:nvPicPr>
          <p:cNvPr id="7" name="图片 6" descr="ECVZ{Z5KSMML1Q)W{E`94GT"/>
          <p:cNvPicPr>
            <a:picLocks noChangeAspect="1"/>
          </p:cNvPicPr>
          <p:nvPr/>
        </p:nvPicPr>
        <p:blipFill>
          <a:blip r:embed="rId3"/>
          <a:stretch>
            <a:fillRect/>
          </a:stretch>
        </p:blipFill>
        <p:spPr>
          <a:xfrm>
            <a:off x="2196465" y="970280"/>
            <a:ext cx="1502410" cy="1278890"/>
          </a:xfrm>
          <a:prstGeom prst="rect">
            <a:avLst/>
          </a:prstGeom>
        </p:spPr>
      </p:pic>
      <p:pic>
        <p:nvPicPr>
          <p:cNvPr id="9" name="图片 8" descr="timg83WVQZHE"/>
          <p:cNvPicPr>
            <a:picLocks noChangeAspect="1"/>
          </p:cNvPicPr>
          <p:nvPr/>
        </p:nvPicPr>
        <p:blipFill>
          <a:blip r:embed="rId4"/>
          <a:stretch>
            <a:fillRect/>
          </a:stretch>
        </p:blipFill>
        <p:spPr>
          <a:xfrm>
            <a:off x="3668395" y="970280"/>
            <a:ext cx="1483360" cy="1278890"/>
          </a:xfrm>
          <a:prstGeom prst="rect">
            <a:avLst/>
          </a:prstGeom>
        </p:spPr>
      </p:pic>
      <p:pic>
        <p:nvPicPr>
          <p:cNvPr id="10" name="图片 9" descr="0HUL2YZO_%IAGXJDF_JI)`A"/>
          <p:cNvPicPr>
            <a:picLocks noChangeAspect="1"/>
          </p:cNvPicPr>
          <p:nvPr/>
        </p:nvPicPr>
        <p:blipFill>
          <a:blip r:embed="rId5"/>
          <a:stretch>
            <a:fillRect/>
          </a:stretch>
        </p:blipFill>
        <p:spPr>
          <a:xfrm>
            <a:off x="5064760" y="970280"/>
            <a:ext cx="1430020" cy="1278890"/>
          </a:xfrm>
          <a:prstGeom prst="rect">
            <a:avLst/>
          </a:prstGeom>
        </p:spPr>
      </p:pic>
      <p:grpSp>
        <p:nvGrpSpPr>
          <p:cNvPr id="30" name="组合 29"/>
          <p:cNvGrpSpPr/>
          <p:nvPr/>
        </p:nvGrpSpPr>
        <p:grpSpPr>
          <a:xfrm rot="0">
            <a:off x="763270" y="912495"/>
            <a:ext cx="5731510" cy="1394460"/>
            <a:chOff x="3797" y="351"/>
            <a:chExt cx="6385" cy="1552"/>
          </a:xfrm>
        </p:grpSpPr>
        <p:sp>
          <p:nvSpPr>
            <p:cNvPr id="27" name="矩形 26"/>
            <p:cNvSpPr/>
            <p:nvPr/>
          </p:nvSpPr>
          <p:spPr>
            <a:xfrm>
              <a:off x="3797" y="351"/>
              <a:ext cx="6385" cy="85"/>
            </a:xfrm>
            <a:prstGeom prst="rect">
              <a:avLst/>
            </a:prstGeom>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2400000" scaled="0"/>
            </a:gradFill>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28" name="矩形 27"/>
            <p:cNvSpPr/>
            <p:nvPr/>
          </p:nvSpPr>
          <p:spPr>
            <a:xfrm>
              <a:off x="3797" y="1839"/>
              <a:ext cx="6385" cy="64"/>
            </a:xfrm>
            <a:prstGeom prst="rect">
              <a:avLst/>
            </a:prstGeom>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2400000" scaled="0"/>
            </a:gradFill>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gr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500" fill="hold">
                                          <p:stCondLst>
                                            <p:cond delay="0"/>
                                          </p:stCondLst>
                                        </p:cTn>
                                        <p:tgtEl>
                                          <p:spTgt spid="8"/>
                                        </p:tgtEl>
                                        <p:attrNameLst>
                                          <p:attrName>style.visibility</p:attrName>
                                        </p:attrNameLst>
                                      </p:cBhvr>
                                      <p:to>
                                        <p:strVal val="visible"/>
                                      </p:to>
                                    </p:set>
                                    <p:animEffect transition="in" filter="wheel(1)">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221124" y="991534"/>
            <a:ext cx="3296836" cy="501147"/>
            <a:chOff x="6009180" y="1074340"/>
            <a:chExt cx="3302857" cy="502062"/>
          </a:xfrm>
          <a:solidFill>
            <a:srgbClr val="005897"/>
          </a:solidFill>
        </p:grpSpPr>
        <p:sp>
          <p:nvSpPr>
            <p:cNvPr id="11" name="矩形 10"/>
            <p:cNvSpPr/>
            <p:nvPr/>
          </p:nvSpPr>
          <p:spPr>
            <a:xfrm>
              <a:off x="6009180" y="1074340"/>
              <a:ext cx="3302857" cy="502062"/>
            </a:xfrm>
            <a:prstGeom prst="rect">
              <a:avLst/>
            </a:prstGeom>
            <a:grpFill/>
            <a:ln>
              <a:noFill/>
            </a:ln>
            <a:effectLst>
              <a:outerShdw blurRad="76200" dist="76200" dir="5400000" algn="ctr" rotWithShape="0">
                <a:srgbClr val="000000">
                  <a:alpha val="9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latin typeface="楷体" panose="02010609060101010101" pitchFamily="49" charset="-122"/>
                <a:ea typeface="楷体" panose="02010609060101010101" pitchFamily="49" charset="-122"/>
              </a:endParaRPr>
            </a:p>
          </p:txBody>
        </p:sp>
        <p:sp>
          <p:nvSpPr>
            <p:cNvPr id="12" name="文本框 11"/>
            <p:cNvSpPr txBox="1"/>
            <p:nvPr/>
          </p:nvSpPr>
          <p:spPr>
            <a:xfrm>
              <a:off x="6485657" y="1098514"/>
              <a:ext cx="2460030" cy="461216"/>
            </a:xfrm>
            <a:prstGeom prst="rect">
              <a:avLst/>
            </a:prstGeom>
            <a:grpFill/>
          </p:spPr>
          <p:txBody>
            <a:bodyPr wrap="square" rtlCol="0">
              <a:spAutoFit/>
            </a:bodyPr>
            <a:lstStyle/>
            <a:p>
              <a:r>
                <a:rPr lang="en-US" altLang="zh-CN" sz="2400" b="1" dirty="0">
                  <a:solidFill>
                    <a:schemeClr val="bg1"/>
                  </a:solidFill>
                  <a:latin typeface="楷体" panose="02010609060101010101" pitchFamily="49" charset="-122"/>
                  <a:ea typeface="楷体" panose="02010609060101010101" pitchFamily="49" charset="-122"/>
                </a:rPr>
                <a:t>01 </a:t>
              </a:r>
              <a:r>
                <a:rPr lang="zh-CN" altLang="en-US" sz="2400" b="1" dirty="0">
                  <a:solidFill>
                    <a:schemeClr val="bg1"/>
                  </a:solidFill>
                  <a:latin typeface="楷体" panose="02010609060101010101" pitchFamily="49" charset="-122"/>
                  <a:ea typeface="楷体" panose="02010609060101010101" pitchFamily="49" charset="-122"/>
                </a:rPr>
                <a:t>中国古代史</a:t>
              </a:r>
              <a:endParaRPr lang="zh-CN" altLang="en-US" sz="2400" b="1" dirty="0">
                <a:solidFill>
                  <a:schemeClr val="bg1"/>
                </a:solidFill>
                <a:latin typeface="楷体" panose="02010609060101010101" pitchFamily="49" charset="-122"/>
                <a:ea typeface="楷体" panose="02010609060101010101" pitchFamily="49" charset="-122"/>
              </a:endParaRPr>
            </a:p>
          </p:txBody>
        </p:sp>
      </p:grpSp>
      <p:grpSp>
        <p:nvGrpSpPr>
          <p:cNvPr id="13" name="组合 12"/>
          <p:cNvGrpSpPr/>
          <p:nvPr/>
        </p:nvGrpSpPr>
        <p:grpSpPr>
          <a:xfrm>
            <a:off x="7221156" y="1838024"/>
            <a:ext cx="3296836" cy="501147"/>
            <a:chOff x="6589390" y="2075054"/>
            <a:chExt cx="3302857" cy="502062"/>
          </a:xfrm>
          <a:solidFill>
            <a:srgbClr val="005897"/>
          </a:solidFill>
        </p:grpSpPr>
        <p:sp>
          <p:nvSpPr>
            <p:cNvPr id="14" name="矩形 13"/>
            <p:cNvSpPr/>
            <p:nvPr/>
          </p:nvSpPr>
          <p:spPr>
            <a:xfrm>
              <a:off x="6589390" y="2075054"/>
              <a:ext cx="3302857" cy="502062"/>
            </a:xfrm>
            <a:prstGeom prst="rect">
              <a:avLst/>
            </a:prstGeom>
            <a:grpFill/>
            <a:ln>
              <a:noFill/>
            </a:ln>
            <a:effectLst>
              <a:outerShdw blurRad="177800" dist="76200" dir="5400000" algn="ctr" rotWithShape="0">
                <a:srgbClr val="000000">
                  <a:alpha val="9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latin typeface="楷体" panose="02010609060101010101" pitchFamily="49" charset="-122"/>
                <a:ea typeface="楷体" panose="02010609060101010101" pitchFamily="49" charset="-122"/>
              </a:endParaRPr>
            </a:p>
          </p:txBody>
        </p:sp>
        <p:sp>
          <p:nvSpPr>
            <p:cNvPr id="15" name="文本框 14"/>
            <p:cNvSpPr txBox="1"/>
            <p:nvPr/>
          </p:nvSpPr>
          <p:spPr>
            <a:xfrm>
              <a:off x="7046783" y="2099228"/>
              <a:ext cx="2257731" cy="461216"/>
            </a:xfrm>
            <a:prstGeom prst="rect">
              <a:avLst/>
            </a:prstGeom>
            <a:grpFill/>
          </p:spPr>
          <p:txBody>
            <a:bodyPr wrap="square" rtlCol="0">
              <a:spAutoFit/>
            </a:bodyPr>
            <a:lstStyle/>
            <a:p>
              <a:r>
                <a:rPr lang="en-US" altLang="zh-CN" sz="2400" b="1" dirty="0">
                  <a:solidFill>
                    <a:schemeClr val="bg1"/>
                  </a:solidFill>
                  <a:latin typeface="楷体" panose="02010609060101010101" pitchFamily="49" charset="-122"/>
                  <a:ea typeface="楷体" panose="02010609060101010101" pitchFamily="49" charset="-122"/>
                </a:rPr>
                <a:t>02 </a:t>
              </a:r>
              <a:r>
                <a:rPr lang="zh-CN" altLang="en-US" sz="2400" b="1" dirty="0" smtClean="0">
                  <a:solidFill>
                    <a:schemeClr val="bg1"/>
                  </a:solidFill>
                  <a:latin typeface="楷体" panose="02010609060101010101" pitchFamily="49" charset="-122"/>
                  <a:ea typeface="楷体" panose="02010609060101010101" pitchFamily="49" charset="-122"/>
                </a:rPr>
                <a:t>中国近代史</a:t>
              </a:r>
              <a:endParaRPr lang="zh-CN" altLang="en-US" sz="2400" b="1" dirty="0">
                <a:solidFill>
                  <a:schemeClr val="bg1"/>
                </a:solidFill>
                <a:latin typeface="楷体" panose="02010609060101010101" pitchFamily="49" charset="-122"/>
                <a:ea typeface="楷体" panose="02010609060101010101" pitchFamily="49" charset="-122"/>
              </a:endParaRPr>
            </a:p>
          </p:txBody>
        </p:sp>
      </p:grpSp>
      <p:grpSp>
        <p:nvGrpSpPr>
          <p:cNvPr id="16" name="组合 15"/>
          <p:cNvGrpSpPr/>
          <p:nvPr/>
        </p:nvGrpSpPr>
        <p:grpSpPr>
          <a:xfrm>
            <a:off x="7221332" y="2650432"/>
            <a:ext cx="3296836" cy="501147"/>
            <a:chOff x="7319877" y="3072796"/>
            <a:chExt cx="3302857" cy="502062"/>
          </a:xfrm>
          <a:solidFill>
            <a:srgbClr val="005897"/>
          </a:solidFill>
        </p:grpSpPr>
        <p:sp>
          <p:nvSpPr>
            <p:cNvPr id="17" name="矩形 16"/>
            <p:cNvSpPr/>
            <p:nvPr/>
          </p:nvSpPr>
          <p:spPr>
            <a:xfrm>
              <a:off x="7319877" y="3072796"/>
              <a:ext cx="3302857" cy="502062"/>
            </a:xfrm>
            <a:prstGeom prst="rect">
              <a:avLst/>
            </a:prstGeom>
            <a:grpFill/>
            <a:ln>
              <a:noFill/>
            </a:ln>
            <a:effectLst>
              <a:outerShdw blurRad="241300" dist="88900" dir="5400000" algn="ctr" rotWithShape="0">
                <a:srgbClr val="000000">
                  <a:alpha val="8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latin typeface="华文楷体" panose="02010600040101010101" pitchFamily="2" charset="-122"/>
                <a:ea typeface="华文楷体" panose="02010600040101010101" pitchFamily="2" charset="-122"/>
              </a:endParaRPr>
            </a:p>
          </p:txBody>
        </p:sp>
        <p:sp>
          <p:nvSpPr>
            <p:cNvPr id="18" name="文本框 17"/>
            <p:cNvSpPr txBox="1"/>
            <p:nvPr/>
          </p:nvSpPr>
          <p:spPr>
            <a:xfrm>
              <a:off x="7777276" y="3096970"/>
              <a:ext cx="2334706" cy="461216"/>
            </a:xfrm>
            <a:prstGeom prst="rect">
              <a:avLst/>
            </a:prstGeom>
            <a:grpFill/>
          </p:spPr>
          <p:txBody>
            <a:bodyPr wrap="square" rtlCol="0">
              <a:spAutoFit/>
            </a:bodyPr>
            <a:lstStyle/>
            <a:p>
              <a:r>
                <a:rPr lang="en-US" altLang="zh-CN" sz="2400" b="1" dirty="0">
                  <a:solidFill>
                    <a:schemeClr val="bg1"/>
                  </a:solidFill>
                  <a:latin typeface="华文楷体" panose="02010600040101010101" pitchFamily="2" charset="-122"/>
                  <a:ea typeface="华文楷体" panose="02010600040101010101" pitchFamily="2" charset="-122"/>
                </a:rPr>
                <a:t>03  </a:t>
              </a:r>
              <a:r>
                <a:rPr lang="zh-CN" altLang="en-US" sz="2400" b="1" dirty="0" smtClean="0">
                  <a:solidFill>
                    <a:schemeClr val="bg1"/>
                  </a:solidFill>
                  <a:latin typeface="华文楷体" panose="02010600040101010101" pitchFamily="2" charset="-122"/>
                  <a:ea typeface="华文楷体" panose="02010600040101010101" pitchFamily="2" charset="-122"/>
                </a:rPr>
                <a:t>中国现代史</a:t>
              </a:r>
              <a:endParaRPr lang="zh-CN" altLang="en-US" sz="2400" b="1" dirty="0">
                <a:solidFill>
                  <a:schemeClr val="bg1"/>
                </a:solidFill>
                <a:latin typeface="华文楷体" panose="02010600040101010101" pitchFamily="2" charset="-122"/>
                <a:ea typeface="华文楷体" panose="02010600040101010101" pitchFamily="2" charset="-122"/>
              </a:endParaRPr>
            </a:p>
          </p:txBody>
        </p:sp>
      </p:grpSp>
      <p:grpSp>
        <p:nvGrpSpPr>
          <p:cNvPr id="19" name="组合 18"/>
          <p:cNvGrpSpPr/>
          <p:nvPr/>
        </p:nvGrpSpPr>
        <p:grpSpPr>
          <a:xfrm>
            <a:off x="7221156" y="3457552"/>
            <a:ext cx="3296836" cy="501147"/>
            <a:chOff x="6589390" y="4073510"/>
            <a:chExt cx="3302857" cy="502062"/>
          </a:xfrm>
          <a:solidFill>
            <a:srgbClr val="005897"/>
          </a:solidFill>
        </p:grpSpPr>
        <p:sp>
          <p:nvSpPr>
            <p:cNvPr id="20" name="矩形 19"/>
            <p:cNvSpPr/>
            <p:nvPr/>
          </p:nvSpPr>
          <p:spPr>
            <a:xfrm>
              <a:off x="6589390" y="4073510"/>
              <a:ext cx="3302857" cy="502062"/>
            </a:xfrm>
            <a:prstGeom prst="rect">
              <a:avLst/>
            </a:prstGeom>
            <a:grpFill/>
            <a:ln>
              <a:noFill/>
            </a:ln>
            <a:effectLst>
              <a:outerShdw blurRad="152400" dist="63500" dir="5400000" algn="ctr" rotWithShape="0">
                <a:srgbClr val="000000">
                  <a:alpha val="8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latin typeface="楷体" panose="02010609060101010101" pitchFamily="49" charset="-122"/>
                <a:ea typeface="楷体" panose="02010609060101010101" pitchFamily="49" charset="-122"/>
              </a:endParaRPr>
            </a:p>
          </p:txBody>
        </p:sp>
        <p:sp>
          <p:nvSpPr>
            <p:cNvPr id="21" name="文本框 20"/>
            <p:cNvSpPr txBox="1"/>
            <p:nvPr/>
          </p:nvSpPr>
          <p:spPr>
            <a:xfrm>
              <a:off x="7046783" y="4107226"/>
              <a:ext cx="2564996" cy="461216"/>
            </a:xfrm>
            <a:prstGeom prst="rect">
              <a:avLst/>
            </a:prstGeom>
            <a:grpFill/>
          </p:spPr>
          <p:txBody>
            <a:bodyPr wrap="square" rtlCol="0">
              <a:spAutoFit/>
            </a:bodyPr>
            <a:lstStyle/>
            <a:p>
              <a:r>
                <a:rPr lang="en-US" altLang="zh-CN" sz="2400" b="1" dirty="0">
                  <a:solidFill>
                    <a:schemeClr val="bg1"/>
                  </a:solidFill>
                  <a:latin typeface="楷体" panose="02010609060101010101" pitchFamily="49" charset="-122"/>
                  <a:ea typeface="楷体" panose="02010609060101010101" pitchFamily="49" charset="-122"/>
                </a:rPr>
                <a:t>04 </a:t>
              </a:r>
              <a:r>
                <a:rPr lang="zh-CN" altLang="en-US" sz="2400" b="1" dirty="0" smtClean="0">
                  <a:solidFill>
                    <a:schemeClr val="bg1"/>
                  </a:solidFill>
                  <a:latin typeface="楷体" panose="02010609060101010101" pitchFamily="49" charset="-122"/>
                  <a:ea typeface="楷体" panose="02010609060101010101" pitchFamily="49" charset="-122"/>
                </a:rPr>
                <a:t>世界古代史</a:t>
              </a:r>
              <a:endParaRPr lang="zh-CN" altLang="en-US" sz="2400" b="1" dirty="0">
                <a:solidFill>
                  <a:schemeClr val="bg1"/>
                </a:solidFill>
                <a:latin typeface="楷体" panose="02010609060101010101" pitchFamily="49" charset="-122"/>
                <a:ea typeface="楷体" panose="02010609060101010101" pitchFamily="49" charset="-122"/>
              </a:endParaRPr>
            </a:p>
          </p:txBody>
        </p:sp>
      </p:grpSp>
      <p:grpSp>
        <p:nvGrpSpPr>
          <p:cNvPr id="22" name="组合 21"/>
          <p:cNvGrpSpPr/>
          <p:nvPr/>
        </p:nvGrpSpPr>
        <p:grpSpPr>
          <a:xfrm>
            <a:off x="7198264" y="5035153"/>
            <a:ext cx="3296836" cy="501147"/>
            <a:chOff x="6009180" y="5071270"/>
            <a:chExt cx="3302857" cy="502062"/>
          </a:xfrm>
          <a:solidFill>
            <a:srgbClr val="005897"/>
          </a:solidFill>
        </p:grpSpPr>
        <p:sp>
          <p:nvSpPr>
            <p:cNvPr id="23" name="矩形 22"/>
            <p:cNvSpPr/>
            <p:nvPr/>
          </p:nvSpPr>
          <p:spPr>
            <a:xfrm>
              <a:off x="6009180" y="5071270"/>
              <a:ext cx="3302857" cy="502062"/>
            </a:xfrm>
            <a:prstGeom prst="rect">
              <a:avLst/>
            </a:prstGeom>
            <a:grpFill/>
            <a:ln>
              <a:noFill/>
            </a:ln>
            <a:effectLst>
              <a:outerShdw blurRad="127000" dist="88900" dir="5400000" algn="ctr" rotWithShape="0">
                <a:srgbClr val="000000">
                  <a:alpha val="9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latin typeface="楷体" panose="02010609060101010101" pitchFamily="49" charset="-122"/>
                <a:ea typeface="楷体" panose="02010609060101010101" pitchFamily="49" charset="-122"/>
              </a:endParaRPr>
            </a:p>
          </p:txBody>
        </p:sp>
        <p:sp>
          <p:nvSpPr>
            <p:cNvPr id="24" name="文本框 23"/>
            <p:cNvSpPr txBox="1"/>
            <p:nvPr/>
          </p:nvSpPr>
          <p:spPr>
            <a:xfrm>
              <a:off x="6476115" y="5095444"/>
              <a:ext cx="2524918" cy="461216"/>
            </a:xfrm>
            <a:prstGeom prst="rect">
              <a:avLst/>
            </a:prstGeom>
            <a:grpFill/>
          </p:spPr>
          <p:txBody>
            <a:bodyPr wrap="square" rtlCol="0">
              <a:spAutoFit/>
            </a:bodyPr>
            <a:lstStyle/>
            <a:p>
              <a:r>
                <a:rPr lang="en-US" altLang="zh-CN" sz="2400" b="1" dirty="0">
                  <a:solidFill>
                    <a:schemeClr val="bg1"/>
                  </a:solidFill>
                  <a:latin typeface="楷体" panose="02010609060101010101" pitchFamily="49" charset="-122"/>
                  <a:ea typeface="楷体" panose="02010609060101010101" pitchFamily="49" charset="-122"/>
                </a:rPr>
                <a:t>06 </a:t>
              </a:r>
              <a:r>
                <a:rPr lang="zh-CN" altLang="en-US" sz="2400" b="1" dirty="0" smtClean="0">
                  <a:solidFill>
                    <a:schemeClr val="bg1"/>
                  </a:solidFill>
                  <a:latin typeface="楷体" panose="02010609060101010101" pitchFamily="49" charset="-122"/>
                  <a:ea typeface="楷体" panose="02010609060101010101" pitchFamily="49" charset="-122"/>
                </a:rPr>
                <a:t>世界现代史</a:t>
              </a:r>
              <a:endParaRPr lang="zh-CN" altLang="en-US" sz="2400" b="1" dirty="0">
                <a:solidFill>
                  <a:schemeClr val="bg1"/>
                </a:solidFill>
                <a:latin typeface="楷体" panose="02010609060101010101" pitchFamily="49" charset="-122"/>
                <a:ea typeface="楷体" panose="02010609060101010101" pitchFamily="49" charset="-122"/>
              </a:endParaRPr>
            </a:p>
          </p:txBody>
        </p:sp>
      </p:grpSp>
      <p:sp>
        <p:nvSpPr>
          <p:cNvPr id="25" name="矩形 24"/>
          <p:cNvSpPr/>
          <p:nvPr/>
        </p:nvSpPr>
        <p:spPr>
          <a:xfrm>
            <a:off x="3401986" y="2005976"/>
            <a:ext cx="1376121" cy="968901"/>
          </a:xfrm>
          <a:prstGeom prst="rect">
            <a:avLst/>
          </a:prstGeom>
          <a:noFill/>
          <a:ln>
            <a:solidFill>
              <a:srgbClr val="0058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5" b="1">
              <a:latin typeface="华文行楷" panose="02010800040101010101" charset="-122"/>
              <a:ea typeface="华文行楷" panose="02010800040101010101" charset="-122"/>
            </a:endParaRPr>
          </a:p>
        </p:txBody>
      </p:sp>
      <p:sp>
        <p:nvSpPr>
          <p:cNvPr id="26" name="矩形 25"/>
          <p:cNvSpPr/>
          <p:nvPr/>
        </p:nvSpPr>
        <p:spPr>
          <a:xfrm>
            <a:off x="4979007" y="2902429"/>
            <a:ext cx="1376121" cy="968081"/>
          </a:xfrm>
          <a:prstGeom prst="rect">
            <a:avLst/>
          </a:prstGeom>
          <a:noFill/>
          <a:ln>
            <a:solidFill>
              <a:srgbClr val="0058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5" b="1">
              <a:latin typeface="华文行楷" panose="02010800040101010101" charset="-122"/>
              <a:ea typeface="华文行楷" panose="02010800040101010101" charset="-122"/>
            </a:endParaRPr>
          </a:p>
        </p:txBody>
      </p:sp>
      <p:sp>
        <p:nvSpPr>
          <p:cNvPr id="27" name="文本框 26"/>
          <p:cNvSpPr txBox="1"/>
          <p:nvPr/>
        </p:nvSpPr>
        <p:spPr>
          <a:xfrm>
            <a:off x="3575460" y="2002640"/>
            <a:ext cx="1023620" cy="1104900"/>
          </a:xfrm>
          <a:prstGeom prst="rect">
            <a:avLst/>
          </a:prstGeom>
          <a:noFill/>
        </p:spPr>
        <p:txBody>
          <a:bodyPr wrap="none" rtlCol="0">
            <a:spAutoFit/>
          </a:bodyPr>
          <a:lstStyle/>
          <a:p>
            <a:r>
              <a:rPr lang="zh-CN" altLang="en-US" sz="6590" b="1" dirty="0">
                <a:solidFill>
                  <a:srgbClr val="005897"/>
                </a:solidFill>
                <a:latin typeface="华文行楷" panose="02010800040101010101" charset="-122"/>
                <a:ea typeface="华文行楷" panose="02010800040101010101" charset="-122"/>
              </a:rPr>
              <a:t>目</a:t>
            </a:r>
            <a:endParaRPr lang="zh-CN" altLang="en-US" sz="6590" b="1" dirty="0">
              <a:solidFill>
                <a:srgbClr val="005897"/>
              </a:solidFill>
              <a:latin typeface="华文行楷" panose="02010800040101010101" charset="-122"/>
              <a:ea typeface="华文行楷" panose="02010800040101010101" charset="-122"/>
            </a:endParaRPr>
          </a:p>
        </p:txBody>
      </p:sp>
      <p:sp>
        <p:nvSpPr>
          <p:cNvPr id="28" name="文本框 27"/>
          <p:cNvSpPr txBox="1"/>
          <p:nvPr/>
        </p:nvSpPr>
        <p:spPr>
          <a:xfrm>
            <a:off x="5158445" y="2833481"/>
            <a:ext cx="1023620" cy="1104900"/>
          </a:xfrm>
          <a:prstGeom prst="rect">
            <a:avLst/>
          </a:prstGeom>
          <a:noFill/>
        </p:spPr>
        <p:txBody>
          <a:bodyPr wrap="none" rtlCol="0">
            <a:spAutoFit/>
          </a:bodyPr>
          <a:lstStyle/>
          <a:p>
            <a:r>
              <a:rPr lang="zh-CN" altLang="en-US" sz="6590" b="1" dirty="0">
                <a:solidFill>
                  <a:srgbClr val="005897"/>
                </a:solidFill>
                <a:latin typeface="华文行楷" panose="02010800040101010101" charset="-122"/>
                <a:ea typeface="华文行楷" panose="02010800040101010101" charset="-122"/>
              </a:rPr>
              <a:t>录</a:t>
            </a:r>
            <a:endParaRPr lang="zh-CN" altLang="en-US" sz="6590" b="1" dirty="0">
              <a:solidFill>
                <a:srgbClr val="005897"/>
              </a:solidFill>
              <a:latin typeface="华文行楷" panose="02010800040101010101" charset="-122"/>
              <a:ea typeface="华文行楷" panose="02010800040101010101" charset="-122"/>
            </a:endParaRPr>
          </a:p>
        </p:txBody>
      </p:sp>
      <p:grpSp>
        <p:nvGrpSpPr>
          <p:cNvPr id="2" name="组合 1"/>
          <p:cNvGrpSpPr/>
          <p:nvPr/>
        </p:nvGrpSpPr>
        <p:grpSpPr>
          <a:xfrm>
            <a:off x="7221156" y="4241142"/>
            <a:ext cx="3296836" cy="501147"/>
            <a:chOff x="6589390" y="4073510"/>
            <a:chExt cx="3302857" cy="502062"/>
          </a:xfrm>
          <a:solidFill>
            <a:srgbClr val="005897"/>
          </a:solidFill>
        </p:grpSpPr>
        <p:sp>
          <p:nvSpPr>
            <p:cNvPr id="3" name="矩形 2"/>
            <p:cNvSpPr/>
            <p:nvPr/>
          </p:nvSpPr>
          <p:spPr>
            <a:xfrm>
              <a:off x="6589390" y="4073510"/>
              <a:ext cx="3302857" cy="502062"/>
            </a:xfrm>
            <a:prstGeom prst="rect">
              <a:avLst/>
            </a:prstGeom>
            <a:grpFill/>
            <a:ln>
              <a:noFill/>
            </a:ln>
            <a:effectLst>
              <a:outerShdw blurRad="152400" dist="63500" dir="5400000" algn="ctr" rotWithShape="0">
                <a:srgbClr val="000000">
                  <a:alpha val="8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b="1">
                <a:latin typeface="楷体" panose="02010609060101010101" pitchFamily="49" charset="-122"/>
                <a:ea typeface="楷体" panose="02010609060101010101" pitchFamily="49" charset="-122"/>
              </a:endParaRPr>
            </a:p>
          </p:txBody>
        </p:sp>
        <p:sp>
          <p:nvSpPr>
            <p:cNvPr id="4" name="文本框 3"/>
            <p:cNvSpPr txBox="1"/>
            <p:nvPr/>
          </p:nvSpPr>
          <p:spPr>
            <a:xfrm>
              <a:off x="7037241" y="4097684"/>
              <a:ext cx="2564996" cy="461216"/>
            </a:xfrm>
            <a:prstGeom prst="rect">
              <a:avLst/>
            </a:prstGeom>
            <a:grpFill/>
          </p:spPr>
          <p:txBody>
            <a:bodyPr wrap="square" rtlCol="0">
              <a:spAutoFit/>
            </a:bodyPr>
            <a:p>
              <a:r>
                <a:rPr lang="en-US" altLang="zh-CN" sz="2400" b="1" dirty="0">
                  <a:solidFill>
                    <a:schemeClr val="bg1"/>
                  </a:solidFill>
                  <a:latin typeface="楷体" panose="02010609060101010101" pitchFamily="49" charset="-122"/>
                  <a:ea typeface="楷体" panose="02010609060101010101" pitchFamily="49" charset="-122"/>
                </a:rPr>
                <a:t>05 </a:t>
              </a:r>
              <a:r>
                <a:rPr lang="zh-CN" altLang="en-US" sz="2400" b="1" dirty="0" smtClean="0">
                  <a:solidFill>
                    <a:schemeClr val="bg1"/>
                  </a:solidFill>
                  <a:latin typeface="楷体" panose="02010609060101010101" pitchFamily="49" charset="-122"/>
                  <a:ea typeface="楷体" panose="02010609060101010101" pitchFamily="49" charset="-122"/>
                </a:rPr>
                <a:t>世界近代史</a:t>
              </a:r>
              <a:endParaRPr lang="zh-CN" altLang="en-US" sz="2400" b="1" dirty="0">
                <a:solidFill>
                  <a:schemeClr val="bg1"/>
                </a:solidFill>
                <a:latin typeface="楷体" panose="02010609060101010101" pitchFamily="49" charset="-122"/>
                <a:ea typeface="楷体" panose="02010609060101010101" pitchFamily="49" charset="-122"/>
              </a:endParaRPr>
            </a:p>
          </p:txBody>
        </p:sp>
      </p:grpSp>
    </p:spTree>
  </p:cSld>
  <p:clrMapOvr>
    <a:masterClrMapping/>
  </p:clrMapOvr>
  <p:transition spd="slow">
    <p:random/>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810895" y="2536190"/>
            <a:ext cx="6371033" cy="2752725"/>
            <a:chOff x="558" y="2519"/>
            <a:chExt cx="9737" cy="4335"/>
          </a:xfrm>
        </p:grpSpPr>
        <p:pic>
          <p:nvPicPr>
            <p:cNvPr id="6" name="图片 5" descr="2QG71E$KC8~O`~)0JF155QJ"/>
            <p:cNvPicPr>
              <a:picLocks noChangeAspect="1"/>
            </p:cNvPicPr>
            <p:nvPr/>
          </p:nvPicPr>
          <p:blipFill>
            <a:blip r:embed="rId1"/>
            <a:stretch>
              <a:fillRect/>
            </a:stretch>
          </p:blipFill>
          <p:spPr>
            <a:xfrm>
              <a:off x="558" y="2519"/>
              <a:ext cx="9737" cy="4335"/>
            </a:xfrm>
            <a:prstGeom prst="rect">
              <a:avLst/>
            </a:prstGeom>
          </p:spPr>
        </p:pic>
        <p:sp>
          <p:nvSpPr>
            <p:cNvPr id="117765" name="文本框 1"/>
            <p:cNvSpPr txBox="1"/>
            <p:nvPr/>
          </p:nvSpPr>
          <p:spPr>
            <a:xfrm>
              <a:off x="1982" y="3307"/>
              <a:ext cx="7293" cy="2761"/>
            </a:xfrm>
            <a:prstGeom prst="rect">
              <a:avLst/>
            </a:prstGeom>
            <a:noFill/>
            <a:ln w="12700">
              <a:noFill/>
            </a:ln>
          </p:spPr>
          <p:txBody>
            <a:bodyPr wrap="square" anchor="t">
              <a:spAutoFit/>
            </a:bodyPr>
            <a:p>
              <a:pPr fontAlgn="auto">
                <a:lnSpc>
                  <a:spcPct val="150000"/>
                </a:lnSpc>
              </a:pPr>
              <a:r>
                <a:rPr altLang="zh-CN" sz="2400" b="1">
                  <a:solidFill>
                    <a:srgbClr val="005897"/>
                  </a:solidFill>
                  <a:latin typeface="黑体" panose="02010609060101010101" charset="-122"/>
                  <a:ea typeface="黑体" panose="02010609060101010101" charset="-122"/>
                  <a:cs typeface="黑体" panose="02010609060101010101" charset="-122"/>
                </a:rPr>
                <a:t>第15课  北伐战争</a:t>
              </a:r>
              <a:endParaRPr altLang="zh-CN" sz="2400" b="1">
                <a:solidFill>
                  <a:srgbClr val="005897"/>
                </a:solidFill>
                <a:latin typeface="黑体" panose="02010609060101010101" charset="-122"/>
                <a:ea typeface="黑体" panose="02010609060101010101" charset="-122"/>
                <a:cs typeface="黑体" panose="02010609060101010101" charset="-122"/>
              </a:endParaRPr>
            </a:p>
            <a:p>
              <a:pPr fontAlgn="auto">
                <a:lnSpc>
                  <a:spcPct val="150000"/>
                </a:lnSpc>
              </a:pPr>
              <a:r>
                <a:rPr altLang="zh-CN" sz="2400" b="1">
                  <a:solidFill>
                    <a:srgbClr val="005897"/>
                  </a:solidFill>
                  <a:latin typeface="黑体" panose="02010609060101010101" charset="-122"/>
                  <a:ea typeface="黑体" panose="02010609060101010101" charset="-122"/>
                  <a:cs typeface="黑体" panose="02010609060101010101" charset="-122"/>
                </a:rPr>
                <a:t>第16课  毛泽东开辟井冈山道路</a:t>
              </a:r>
              <a:endParaRPr altLang="zh-CN" sz="2400" b="1">
                <a:solidFill>
                  <a:srgbClr val="005897"/>
                </a:solidFill>
                <a:latin typeface="黑体" panose="02010609060101010101" charset="-122"/>
                <a:ea typeface="黑体" panose="02010609060101010101" charset="-122"/>
                <a:cs typeface="黑体" panose="02010609060101010101" charset="-122"/>
              </a:endParaRPr>
            </a:p>
            <a:p>
              <a:pPr fontAlgn="auto">
                <a:lnSpc>
                  <a:spcPct val="150000"/>
                </a:lnSpc>
              </a:pPr>
              <a:r>
                <a:rPr altLang="zh-CN" sz="2400" b="1">
                  <a:solidFill>
                    <a:srgbClr val="005897"/>
                  </a:solidFill>
                  <a:latin typeface="黑体" panose="02010609060101010101" charset="-122"/>
                  <a:ea typeface="黑体" panose="02010609060101010101" charset="-122"/>
                  <a:cs typeface="黑体" panose="02010609060101010101" charset="-122"/>
                </a:rPr>
                <a:t>第17课  中国工农红军长征</a:t>
              </a:r>
              <a:endParaRPr altLang="zh-CN" sz="2400" b="1">
                <a:solidFill>
                  <a:srgbClr val="005897"/>
                </a:solidFill>
                <a:latin typeface="黑体" panose="02010609060101010101" charset="-122"/>
                <a:ea typeface="黑体" panose="02010609060101010101" charset="-122"/>
                <a:cs typeface="黑体" panose="02010609060101010101" charset="-122"/>
              </a:endParaRPr>
            </a:p>
          </p:txBody>
        </p:sp>
      </p:grpSp>
      <p:sp>
        <p:nvSpPr>
          <p:cNvPr id="43" name="文本框 42"/>
          <p:cNvSpPr txBox="1"/>
          <p:nvPr/>
        </p:nvSpPr>
        <p:spPr>
          <a:xfrm>
            <a:off x="9214485" y="5696585"/>
            <a:ext cx="2937510" cy="645160"/>
          </a:xfrm>
          <a:prstGeom prst="rect">
            <a:avLst/>
          </a:prstGeom>
          <a:noFill/>
        </p:spPr>
        <p:txBody>
          <a:bodyPr wrap="none" rtlCol="0" anchor="t">
            <a:spAutoFit/>
          </a:bodyPr>
          <a:p>
            <a:r>
              <a:rPr lang="zh-CN" altLang="en-US" sz="3600" b="1" dirty="0" smtClean="0">
                <a:solidFill>
                  <a:srgbClr val="005897"/>
                </a:solidFill>
                <a:latin typeface="隶书" panose="02010509060101010101" charset="-122"/>
                <a:ea typeface="隶书" panose="02010509060101010101" charset="-122"/>
                <a:cs typeface="隶书" panose="02010509060101010101" charset="-122"/>
                <a:sym typeface="+mn-ea"/>
              </a:rPr>
              <a:t>八上第五单元</a:t>
            </a:r>
            <a:endParaRPr lang="zh-CN" altLang="en-US" sz="3600" b="1" dirty="0" smtClean="0">
              <a:solidFill>
                <a:srgbClr val="005897"/>
              </a:solidFill>
              <a:latin typeface="隶书" panose="02010509060101010101" charset="-122"/>
              <a:ea typeface="隶书" panose="02010509060101010101" charset="-122"/>
              <a:cs typeface="隶书" panose="02010509060101010101" charset="-122"/>
              <a:sym typeface="+mn-ea"/>
            </a:endParaRPr>
          </a:p>
        </p:txBody>
      </p:sp>
      <p:grpSp>
        <p:nvGrpSpPr>
          <p:cNvPr id="4" name="组合 3"/>
          <p:cNvGrpSpPr/>
          <p:nvPr/>
        </p:nvGrpSpPr>
        <p:grpSpPr>
          <a:xfrm>
            <a:off x="7288530" y="1247140"/>
            <a:ext cx="3754120" cy="3446780"/>
            <a:chOff x="11089" y="1964"/>
            <a:chExt cx="5912" cy="5428"/>
          </a:xfrm>
        </p:grpSpPr>
        <p:sp>
          <p:nvSpPr>
            <p:cNvPr id="42" name="文本框 41"/>
            <p:cNvSpPr txBox="1"/>
            <p:nvPr/>
          </p:nvSpPr>
          <p:spPr>
            <a:xfrm>
              <a:off x="12840" y="3685"/>
              <a:ext cx="4161" cy="1985"/>
            </a:xfrm>
            <a:prstGeom prst="rect">
              <a:avLst/>
            </a:prstGeom>
            <a:noFill/>
          </p:spPr>
          <p:txBody>
            <a:bodyPr wrap="square" rtlCol="0">
              <a:spAutoFit/>
            </a:bodyPr>
            <a:p>
              <a:pPr algn="l"/>
              <a:r>
                <a:rPr lang="zh-CN" altLang="en-US" sz="3800" b="1" dirty="0" smtClean="0">
                  <a:gradFill>
                    <a:gsLst>
                      <a:gs pos="0">
                        <a:srgbClr val="FE4444"/>
                      </a:gs>
                      <a:gs pos="100000">
                        <a:srgbClr val="832B2B"/>
                      </a:gs>
                    </a:gsLst>
                    <a:lin scaled="0"/>
                  </a:gradFill>
                  <a:latin typeface="华文行楷" panose="02010800040101010101" charset="-122"/>
                  <a:ea typeface="华文行楷" panose="02010800040101010101" charset="-122"/>
                  <a:cs typeface="隶书" panose="02010509060101010101" charset="-122"/>
                </a:rPr>
                <a:t>从国共合作</a:t>
              </a:r>
              <a:endParaRPr lang="zh-CN" altLang="en-US" sz="3800" b="1" dirty="0" smtClean="0">
                <a:gradFill>
                  <a:gsLst>
                    <a:gs pos="0">
                      <a:srgbClr val="FE4444"/>
                    </a:gs>
                    <a:gs pos="100000">
                      <a:srgbClr val="832B2B"/>
                    </a:gs>
                  </a:gsLst>
                  <a:lin scaled="0"/>
                </a:gradFill>
                <a:latin typeface="华文行楷" panose="02010800040101010101" charset="-122"/>
                <a:ea typeface="华文行楷" panose="02010800040101010101" charset="-122"/>
                <a:cs typeface="隶书" panose="02010509060101010101" charset="-122"/>
              </a:endParaRPr>
            </a:p>
            <a:p>
              <a:pPr algn="l"/>
              <a:r>
                <a:rPr lang="zh-CN" altLang="en-US" sz="3800" b="1" dirty="0" smtClean="0">
                  <a:gradFill>
                    <a:gsLst>
                      <a:gs pos="0">
                        <a:srgbClr val="FE4444"/>
                      </a:gs>
                      <a:gs pos="100000">
                        <a:srgbClr val="832B2B"/>
                      </a:gs>
                    </a:gsLst>
                    <a:lin scaled="0"/>
                  </a:gradFill>
                  <a:latin typeface="华文行楷" panose="02010800040101010101" charset="-122"/>
                  <a:ea typeface="华文行楷" panose="02010800040101010101" charset="-122"/>
                  <a:cs typeface="隶书" panose="02010509060101010101" charset="-122"/>
                </a:rPr>
                <a:t>到国共对峙</a:t>
              </a:r>
              <a:endParaRPr lang="zh-CN" altLang="en-US" sz="3800" b="1" dirty="0" smtClean="0">
                <a:gradFill>
                  <a:gsLst>
                    <a:gs pos="0">
                      <a:srgbClr val="FE4444"/>
                    </a:gs>
                    <a:gs pos="100000">
                      <a:srgbClr val="832B2B"/>
                    </a:gs>
                  </a:gsLst>
                  <a:lin scaled="0"/>
                </a:gradFill>
                <a:latin typeface="华文行楷" panose="02010800040101010101" charset="-122"/>
                <a:ea typeface="华文行楷" panose="02010800040101010101" charset="-122"/>
                <a:cs typeface="隶书" panose="02010509060101010101" charset="-122"/>
              </a:endParaRPr>
            </a:p>
          </p:txBody>
        </p:sp>
        <p:sp>
          <p:nvSpPr>
            <p:cNvPr id="2" name="右大括号 1"/>
            <p:cNvSpPr/>
            <p:nvPr/>
          </p:nvSpPr>
          <p:spPr>
            <a:xfrm>
              <a:off x="11089" y="1964"/>
              <a:ext cx="1187" cy="5428"/>
            </a:xfrm>
            <a:prstGeom prst="rightBrace">
              <a:avLst/>
            </a:prstGeom>
            <a:ln w="22225">
              <a:solidFill>
                <a:srgbClr val="002060"/>
              </a:solidFill>
            </a:ln>
            <a:effectLst>
              <a:innerShdw blurRad="63500" dist="50800" dir="12000000">
                <a:prstClr val="black">
                  <a:alpha val="50000"/>
                </a:prstClr>
              </a:innerShdw>
            </a:effectLst>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grpSp>
      <p:pic>
        <p:nvPicPr>
          <p:cNvPr id="14" name="图片 13" descr="K[`0OP@FKCZ(DLSE1[JQSSP"/>
          <p:cNvPicPr>
            <a:picLocks noChangeAspect="1"/>
          </p:cNvPicPr>
          <p:nvPr/>
        </p:nvPicPr>
        <p:blipFill>
          <a:blip r:embed="rId2"/>
          <a:stretch>
            <a:fillRect/>
          </a:stretch>
        </p:blipFill>
        <p:spPr>
          <a:xfrm>
            <a:off x="1148080" y="988695"/>
            <a:ext cx="1497965" cy="1260475"/>
          </a:xfrm>
          <a:prstGeom prst="rect">
            <a:avLst/>
          </a:prstGeom>
        </p:spPr>
      </p:pic>
      <p:pic>
        <p:nvPicPr>
          <p:cNvPr id="7" name="图片 6" descr="@]CI~MRO0QX8$%NT)N33)6Y"/>
          <p:cNvPicPr>
            <a:picLocks noChangeAspect="1"/>
          </p:cNvPicPr>
          <p:nvPr/>
        </p:nvPicPr>
        <p:blipFill>
          <a:blip r:embed="rId3"/>
          <a:stretch>
            <a:fillRect/>
          </a:stretch>
        </p:blipFill>
        <p:spPr>
          <a:xfrm>
            <a:off x="2615565" y="986790"/>
            <a:ext cx="1487805" cy="1262380"/>
          </a:xfrm>
          <a:prstGeom prst="rect">
            <a:avLst/>
          </a:prstGeom>
        </p:spPr>
      </p:pic>
      <p:pic>
        <p:nvPicPr>
          <p:cNvPr id="5" name="图片 4" descr="0ZR3HBAU]3)B]]DXZD[ON$J"/>
          <p:cNvPicPr>
            <a:picLocks noChangeAspect="1"/>
          </p:cNvPicPr>
          <p:nvPr/>
        </p:nvPicPr>
        <p:blipFill>
          <a:blip r:embed="rId4"/>
          <a:stretch>
            <a:fillRect/>
          </a:stretch>
        </p:blipFill>
        <p:spPr>
          <a:xfrm>
            <a:off x="4083050" y="986790"/>
            <a:ext cx="1474470" cy="1262380"/>
          </a:xfrm>
          <a:prstGeom prst="rect">
            <a:avLst/>
          </a:prstGeom>
        </p:spPr>
      </p:pic>
      <p:pic>
        <p:nvPicPr>
          <p:cNvPr id="16" name="图片 15" descr="[T~I7U6UWU77}BFXN@%A1M1"/>
          <p:cNvPicPr>
            <a:picLocks noChangeAspect="1"/>
          </p:cNvPicPr>
          <p:nvPr/>
        </p:nvPicPr>
        <p:blipFill>
          <a:blip r:embed="rId5"/>
          <a:stretch>
            <a:fillRect/>
          </a:stretch>
        </p:blipFill>
        <p:spPr>
          <a:xfrm>
            <a:off x="5527675" y="988695"/>
            <a:ext cx="1363345" cy="1261110"/>
          </a:xfrm>
          <a:prstGeom prst="rect">
            <a:avLst/>
          </a:prstGeom>
        </p:spPr>
      </p:pic>
      <p:grpSp>
        <p:nvGrpSpPr>
          <p:cNvPr id="30" name="组合 29"/>
          <p:cNvGrpSpPr/>
          <p:nvPr/>
        </p:nvGrpSpPr>
        <p:grpSpPr>
          <a:xfrm rot="0">
            <a:off x="1158240" y="912495"/>
            <a:ext cx="5732408" cy="1394460"/>
            <a:chOff x="3797" y="351"/>
            <a:chExt cx="6386" cy="1552"/>
          </a:xfrm>
        </p:grpSpPr>
        <p:sp>
          <p:nvSpPr>
            <p:cNvPr id="27" name="矩形 26"/>
            <p:cNvSpPr/>
            <p:nvPr/>
          </p:nvSpPr>
          <p:spPr>
            <a:xfrm>
              <a:off x="3797" y="351"/>
              <a:ext cx="6386" cy="85"/>
            </a:xfrm>
            <a:prstGeom prst="rect">
              <a:avLst/>
            </a:prstGeom>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2400000" scaled="0"/>
            </a:gradFill>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28" name="矩形 27"/>
            <p:cNvSpPr/>
            <p:nvPr/>
          </p:nvSpPr>
          <p:spPr>
            <a:xfrm>
              <a:off x="3797" y="1839"/>
              <a:ext cx="6385" cy="64"/>
            </a:xfrm>
            <a:prstGeom prst="rect">
              <a:avLst/>
            </a:prstGeom>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2400000" scaled="0"/>
            </a:gradFill>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gr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500" fill="hold">
                                          <p:stCondLst>
                                            <p:cond delay="0"/>
                                          </p:stCondLst>
                                        </p:cTn>
                                        <p:tgtEl>
                                          <p:spTgt spid="8"/>
                                        </p:tgtEl>
                                        <p:attrNameLst>
                                          <p:attrName>style.visibility</p:attrName>
                                        </p:attrNameLst>
                                      </p:cBhvr>
                                      <p:to>
                                        <p:strVal val="visible"/>
                                      </p:to>
                                    </p:set>
                                    <p:animEffect transition="in" filter="wheel(1)">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330200" y="2536190"/>
            <a:ext cx="6371033" cy="2752725"/>
            <a:chOff x="558" y="2519"/>
            <a:chExt cx="9737" cy="4335"/>
          </a:xfrm>
        </p:grpSpPr>
        <p:pic>
          <p:nvPicPr>
            <p:cNvPr id="6" name="图片 5" descr="2QG71E$KC8~O`~)0JF155QJ"/>
            <p:cNvPicPr>
              <a:picLocks noChangeAspect="1"/>
            </p:cNvPicPr>
            <p:nvPr/>
          </p:nvPicPr>
          <p:blipFill>
            <a:blip r:embed="rId1"/>
            <a:stretch>
              <a:fillRect/>
            </a:stretch>
          </p:blipFill>
          <p:spPr>
            <a:xfrm>
              <a:off x="558" y="2519"/>
              <a:ext cx="9737" cy="4335"/>
            </a:xfrm>
            <a:prstGeom prst="rect">
              <a:avLst/>
            </a:prstGeom>
          </p:spPr>
        </p:pic>
        <p:sp>
          <p:nvSpPr>
            <p:cNvPr id="117765" name="文本框 1"/>
            <p:cNvSpPr txBox="1"/>
            <p:nvPr/>
          </p:nvSpPr>
          <p:spPr>
            <a:xfrm>
              <a:off x="1886" y="3142"/>
              <a:ext cx="7573" cy="3213"/>
            </a:xfrm>
            <a:prstGeom prst="rect">
              <a:avLst/>
            </a:prstGeom>
            <a:noFill/>
            <a:ln w="12700">
              <a:noFill/>
            </a:ln>
          </p:spPr>
          <p:txBody>
            <a:bodyPr wrap="square" anchor="t">
              <a:spAutoFit/>
            </a:bodyPr>
            <a:p>
              <a:pPr fontAlgn="auto">
                <a:lnSpc>
                  <a:spcPts val="3040"/>
                </a:lnSpc>
              </a:pPr>
              <a:r>
                <a:rPr altLang="zh-CN" sz="2200" b="1">
                  <a:solidFill>
                    <a:srgbClr val="005897"/>
                  </a:solidFill>
                  <a:latin typeface="黑体" panose="02010609060101010101" charset="-122"/>
                  <a:ea typeface="黑体" panose="02010609060101010101" charset="-122"/>
                  <a:cs typeface="黑体" panose="02010609060101010101" charset="-122"/>
                </a:rPr>
                <a:t>第18课   从九一八事变到西安事变</a:t>
              </a:r>
              <a:endParaRPr altLang="zh-CN" sz="2200" b="1">
                <a:solidFill>
                  <a:srgbClr val="005897"/>
                </a:solidFill>
                <a:latin typeface="黑体" panose="02010609060101010101" charset="-122"/>
                <a:ea typeface="黑体" panose="02010609060101010101" charset="-122"/>
                <a:cs typeface="黑体" panose="02010609060101010101" charset="-122"/>
              </a:endParaRPr>
            </a:p>
            <a:p>
              <a:pPr fontAlgn="auto">
                <a:lnSpc>
                  <a:spcPts val="3040"/>
                </a:lnSpc>
              </a:pPr>
              <a:r>
                <a:rPr altLang="zh-CN" sz="2200" b="1">
                  <a:solidFill>
                    <a:srgbClr val="005897"/>
                  </a:solidFill>
                  <a:latin typeface="黑体" panose="02010609060101010101" charset="-122"/>
                  <a:ea typeface="黑体" panose="02010609060101010101" charset="-122"/>
                  <a:cs typeface="黑体" panose="02010609060101010101" charset="-122"/>
                </a:rPr>
                <a:t>第19课   七七事变与全民族抗战</a:t>
              </a:r>
              <a:endParaRPr altLang="zh-CN" sz="2200" b="1">
                <a:solidFill>
                  <a:srgbClr val="005897"/>
                </a:solidFill>
                <a:latin typeface="黑体" panose="02010609060101010101" charset="-122"/>
                <a:ea typeface="黑体" panose="02010609060101010101" charset="-122"/>
                <a:cs typeface="黑体" panose="02010609060101010101" charset="-122"/>
              </a:endParaRPr>
            </a:p>
            <a:p>
              <a:pPr fontAlgn="auto">
                <a:lnSpc>
                  <a:spcPts val="3040"/>
                </a:lnSpc>
              </a:pPr>
              <a:r>
                <a:rPr altLang="zh-CN" sz="2200" b="1">
                  <a:solidFill>
                    <a:srgbClr val="005897"/>
                  </a:solidFill>
                  <a:latin typeface="黑体" panose="02010609060101010101" charset="-122"/>
                  <a:ea typeface="黑体" panose="02010609060101010101" charset="-122"/>
                  <a:cs typeface="黑体" panose="02010609060101010101" charset="-122"/>
                </a:rPr>
                <a:t>第20课   正面战场的抗战</a:t>
              </a:r>
              <a:endParaRPr altLang="zh-CN" sz="2200" b="1">
                <a:solidFill>
                  <a:srgbClr val="005897"/>
                </a:solidFill>
                <a:latin typeface="黑体" panose="02010609060101010101" charset="-122"/>
                <a:ea typeface="黑体" panose="02010609060101010101" charset="-122"/>
                <a:cs typeface="黑体" panose="02010609060101010101" charset="-122"/>
              </a:endParaRPr>
            </a:p>
            <a:p>
              <a:pPr fontAlgn="auto">
                <a:lnSpc>
                  <a:spcPts val="3040"/>
                </a:lnSpc>
              </a:pPr>
              <a:r>
                <a:rPr altLang="zh-CN" sz="2200" b="1">
                  <a:solidFill>
                    <a:srgbClr val="005897"/>
                  </a:solidFill>
                  <a:latin typeface="黑体" panose="02010609060101010101" charset="-122"/>
                  <a:ea typeface="黑体" panose="02010609060101010101" charset="-122"/>
                  <a:cs typeface="黑体" panose="02010609060101010101" charset="-122"/>
                </a:rPr>
                <a:t>第21课   敌后战场的抗战</a:t>
              </a:r>
              <a:endParaRPr altLang="zh-CN" sz="2200" b="1">
                <a:solidFill>
                  <a:srgbClr val="005897"/>
                </a:solidFill>
                <a:latin typeface="黑体" panose="02010609060101010101" charset="-122"/>
                <a:ea typeface="黑体" panose="02010609060101010101" charset="-122"/>
                <a:cs typeface="黑体" panose="02010609060101010101" charset="-122"/>
              </a:endParaRPr>
            </a:p>
            <a:p>
              <a:pPr fontAlgn="auto">
                <a:lnSpc>
                  <a:spcPts val="3040"/>
                </a:lnSpc>
              </a:pPr>
              <a:r>
                <a:rPr altLang="zh-CN" sz="2200" b="1">
                  <a:solidFill>
                    <a:srgbClr val="005897"/>
                  </a:solidFill>
                  <a:latin typeface="黑体" panose="02010609060101010101" charset="-122"/>
                  <a:ea typeface="黑体" panose="02010609060101010101" charset="-122"/>
                  <a:cs typeface="黑体" panose="02010609060101010101" charset="-122"/>
                </a:rPr>
                <a:t>第22课   抗日战争的胜利</a:t>
              </a:r>
              <a:endParaRPr altLang="zh-CN" sz="2200" b="1">
                <a:solidFill>
                  <a:srgbClr val="005897"/>
                </a:solidFill>
                <a:latin typeface="黑体" panose="02010609060101010101" charset="-122"/>
                <a:ea typeface="黑体" panose="02010609060101010101" charset="-122"/>
                <a:cs typeface="黑体" panose="02010609060101010101" charset="-122"/>
              </a:endParaRPr>
            </a:p>
          </p:txBody>
        </p:sp>
      </p:grpSp>
      <p:sp>
        <p:nvSpPr>
          <p:cNvPr id="43" name="文本框 42"/>
          <p:cNvSpPr txBox="1"/>
          <p:nvPr/>
        </p:nvSpPr>
        <p:spPr>
          <a:xfrm>
            <a:off x="9214485" y="5696585"/>
            <a:ext cx="2937510" cy="645160"/>
          </a:xfrm>
          <a:prstGeom prst="rect">
            <a:avLst/>
          </a:prstGeom>
          <a:noFill/>
        </p:spPr>
        <p:txBody>
          <a:bodyPr wrap="none" rtlCol="0" anchor="t">
            <a:spAutoFit/>
          </a:bodyPr>
          <a:p>
            <a:r>
              <a:rPr lang="zh-CN" altLang="en-US" sz="3600" b="1" dirty="0" smtClean="0">
                <a:solidFill>
                  <a:srgbClr val="005897"/>
                </a:solidFill>
                <a:latin typeface="隶书" panose="02010509060101010101" charset="-122"/>
                <a:ea typeface="隶书" panose="02010509060101010101" charset="-122"/>
                <a:cs typeface="隶书" panose="02010509060101010101" charset="-122"/>
                <a:sym typeface="+mn-ea"/>
              </a:rPr>
              <a:t>八上第六单元</a:t>
            </a:r>
            <a:endParaRPr lang="zh-CN" altLang="en-US" sz="3600" b="1" dirty="0" smtClean="0">
              <a:solidFill>
                <a:srgbClr val="005897"/>
              </a:solidFill>
              <a:latin typeface="隶书" panose="02010509060101010101" charset="-122"/>
              <a:ea typeface="隶书" panose="02010509060101010101" charset="-122"/>
              <a:cs typeface="隶书" panose="02010509060101010101" charset="-122"/>
              <a:sym typeface="+mn-ea"/>
            </a:endParaRPr>
          </a:p>
        </p:txBody>
      </p:sp>
      <p:grpSp>
        <p:nvGrpSpPr>
          <p:cNvPr id="4" name="组合 3"/>
          <p:cNvGrpSpPr/>
          <p:nvPr/>
        </p:nvGrpSpPr>
        <p:grpSpPr>
          <a:xfrm>
            <a:off x="6675755" y="1247140"/>
            <a:ext cx="5496560" cy="3446780"/>
            <a:chOff x="10513" y="1964"/>
            <a:chExt cx="8656" cy="5428"/>
          </a:xfrm>
        </p:grpSpPr>
        <p:sp>
          <p:nvSpPr>
            <p:cNvPr id="42" name="文本框 41"/>
            <p:cNvSpPr txBox="1"/>
            <p:nvPr/>
          </p:nvSpPr>
          <p:spPr>
            <a:xfrm>
              <a:off x="11784" y="4170"/>
              <a:ext cx="7385" cy="1064"/>
            </a:xfrm>
            <a:prstGeom prst="rect">
              <a:avLst/>
            </a:prstGeom>
            <a:noFill/>
          </p:spPr>
          <p:txBody>
            <a:bodyPr wrap="square" rtlCol="0">
              <a:spAutoFit/>
            </a:bodyPr>
            <a:p>
              <a:pPr algn="l"/>
              <a:r>
                <a:rPr lang="zh-CN" altLang="en-US" sz="3800" b="1" dirty="0" smtClean="0">
                  <a:gradFill>
                    <a:gsLst>
                      <a:gs pos="0">
                        <a:srgbClr val="FE4444"/>
                      </a:gs>
                      <a:gs pos="100000">
                        <a:srgbClr val="832B2B"/>
                      </a:gs>
                    </a:gsLst>
                    <a:lin scaled="0"/>
                  </a:gradFill>
                  <a:latin typeface="华文行楷" panose="02010800040101010101" charset="-122"/>
                  <a:ea typeface="华文行楷" panose="02010800040101010101" charset="-122"/>
                  <a:cs typeface="隶书" panose="02010509060101010101" charset="-122"/>
                </a:rPr>
                <a:t>中华民族的抗日战争</a:t>
              </a:r>
              <a:endParaRPr lang="zh-CN" altLang="en-US" sz="3800" b="1" dirty="0" smtClean="0">
                <a:gradFill>
                  <a:gsLst>
                    <a:gs pos="0">
                      <a:srgbClr val="FE4444"/>
                    </a:gs>
                    <a:gs pos="100000">
                      <a:srgbClr val="832B2B"/>
                    </a:gs>
                  </a:gsLst>
                  <a:lin scaled="0"/>
                </a:gradFill>
                <a:latin typeface="华文行楷" panose="02010800040101010101" charset="-122"/>
                <a:ea typeface="华文行楷" panose="02010800040101010101" charset="-122"/>
                <a:cs typeface="隶书" panose="02010509060101010101" charset="-122"/>
              </a:endParaRPr>
            </a:p>
          </p:txBody>
        </p:sp>
        <p:sp>
          <p:nvSpPr>
            <p:cNvPr id="2" name="右大括号 1"/>
            <p:cNvSpPr/>
            <p:nvPr/>
          </p:nvSpPr>
          <p:spPr>
            <a:xfrm>
              <a:off x="10513" y="1964"/>
              <a:ext cx="1187" cy="5428"/>
            </a:xfrm>
            <a:prstGeom prst="rightBrace">
              <a:avLst/>
            </a:prstGeom>
            <a:ln w="22225">
              <a:solidFill>
                <a:srgbClr val="002060"/>
              </a:solidFill>
            </a:ln>
            <a:effectLst>
              <a:innerShdw blurRad="63500" dist="50800" dir="12000000">
                <a:prstClr val="black">
                  <a:alpha val="50000"/>
                </a:prstClr>
              </a:innerShdw>
            </a:effectLst>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grpSp>
      <p:pic>
        <p:nvPicPr>
          <p:cNvPr id="10" name="图片 9" descr="QWS@X%N484POG6KT[KU)U~8"/>
          <p:cNvPicPr>
            <a:picLocks noChangeAspect="1"/>
          </p:cNvPicPr>
          <p:nvPr/>
        </p:nvPicPr>
        <p:blipFill>
          <a:blip r:embed="rId2"/>
          <a:stretch>
            <a:fillRect/>
          </a:stretch>
        </p:blipFill>
        <p:spPr>
          <a:xfrm>
            <a:off x="649605" y="913130"/>
            <a:ext cx="1505585" cy="1259840"/>
          </a:xfrm>
          <a:prstGeom prst="rect">
            <a:avLst/>
          </a:prstGeom>
        </p:spPr>
      </p:pic>
      <p:pic>
        <p:nvPicPr>
          <p:cNvPr id="15" name="图片 14" descr="Y7T[`3BG14_JG)]@3I}AF~W"/>
          <p:cNvPicPr>
            <a:picLocks noChangeAspect="1"/>
          </p:cNvPicPr>
          <p:nvPr/>
        </p:nvPicPr>
        <p:blipFill>
          <a:blip r:embed="rId3"/>
          <a:stretch>
            <a:fillRect/>
          </a:stretch>
        </p:blipFill>
        <p:spPr>
          <a:xfrm>
            <a:off x="3435985" y="913130"/>
            <a:ext cx="1502410" cy="1259840"/>
          </a:xfrm>
          <a:prstGeom prst="rect">
            <a:avLst/>
          </a:prstGeom>
        </p:spPr>
      </p:pic>
      <p:pic>
        <p:nvPicPr>
          <p:cNvPr id="16" name="图片 15" descr="AQ1J~ERR[V]]2Q8N1[BBMN0"/>
          <p:cNvPicPr>
            <a:picLocks noChangeAspect="1"/>
          </p:cNvPicPr>
          <p:nvPr/>
        </p:nvPicPr>
        <p:blipFill>
          <a:blip r:embed="rId4"/>
          <a:stretch>
            <a:fillRect/>
          </a:stretch>
        </p:blipFill>
        <p:spPr>
          <a:xfrm>
            <a:off x="4918075" y="913130"/>
            <a:ext cx="1465580" cy="1261110"/>
          </a:xfrm>
          <a:prstGeom prst="rect">
            <a:avLst/>
          </a:prstGeom>
        </p:spPr>
      </p:pic>
      <p:pic>
        <p:nvPicPr>
          <p:cNvPr id="14" name="图片 13" descr="~751F7KQYOI2O_QP@_)XCHA"/>
          <p:cNvPicPr>
            <a:picLocks noChangeAspect="1"/>
          </p:cNvPicPr>
          <p:nvPr/>
        </p:nvPicPr>
        <p:blipFill>
          <a:blip r:embed="rId5"/>
          <a:stretch>
            <a:fillRect/>
          </a:stretch>
        </p:blipFill>
        <p:spPr>
          <a:xfrm>
            <a:off x="2002790" y="913130"/>
            <a:ext cx="1534795" cy="1259840"/>
          </a:xfrm>
          <a:prstGeom prst="rect">
            <a:avLst/>
          </a:prstGeom>
        </p:spPr>
      </p:pic>
      <p:grpSp>
        <p:nvGrpSpPr>
          <p:cNvPr id="5" name="组合 4"/>
          <p:cNvGrpSpPr/>
          <p:nvPr/>
        </p:nvGrpSpPr>
        <p:grpSpPr>
          <a:xfrm rot="0">
            <a:off x="649605" y="836930"/>
            <a:ext cx="5732408" cy="1394460"/>
            <a:chOff x="3797" y="351"/>
            <a:chExt cx="6386" cy="1552"/>
          </a:xfrm>
        </p:grpSpPr>
        <p:sp>
          <p:nvSpPr>
            <p:cNvPr id="7" name="矩形 6"/>
            <p:cNvSpPr/>
            <p:nvPr/>
          </p:nvSpPr>
          <p:spPr>
            <a:xfrm>
              <a:off x="3797" y="351"/>
              <a:ext cx="6386" cy="85"/>
            </a:xfrm>
            <a:prstGeom prst="rect">
              <a:avLst/>
            </a:prstGeom>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2400000" scaled="0"/>
            </a:gradFill>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9" name="矩形 8"/>
            <p:cNvSpPr/>
            <p:nvPr/>
          </p:nvSpPr>
          <p:spPr>
            <a:xfrm>
              <a:off x="3797" y="1839"/>
              <a:ext cx="6385" cy="64"/>
            </a:xfrm>
            <a:prstGeom prst="rect">
              <a:avLst/>
            </a:prstGeom>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2400000" scaled="0"/>
            </a:gradFill>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gr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500" fill="hold">
                                          <p:stCondLst>
                                            <p:cond delay="0"/>
                                          </p:stCondLst>
                                        </p:cTn>
                                        <p:tgtEl>
                                          <p:spTgt spid="8"/>
                                        </p:tgtEl>
                                        <p:attrNameLst>
                                          <p:attrName>style.visibility</p:attrName>
                                        </p:attrNameLst>
                                      </p:cBhvr>
                                      <p:to>
                                        <p:strVal val="visible"/>
                                      </p:to>
                                    </p:set>
                                    <p:animEffect transition="in" filter="wheel(1)">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959485" y="2536190"/>
            <a:ext cx="6460020" cy="2752725"/>
            <a:chOff x="558" y="2519"/>
            <a:chExt cx="9873" cy="4335"/>
          </a:xfrm>
        </p:grpSpPr>
        <p:pic>
          <p:nvPicPr>
            <p:cNvPr id="6" name="图片 5" descr="2QG71E$KC8~O`~)0JF155QJ"/>
            <p:cNvPicPr>
              <a:picLocks noChangeAspect="1"/>
            </p:cNvPicPr>
            <p:nvPr/>
          </p:nvPicPr>
          <p:blipFill>
            <a:blip r:embed="rId1"/>
            <a:stretch>
              <a:fillRect/>
            </a:stretch>
          </p:blipFill>
          <p:spPr>
            <a:xfrm>
              <a:off x="558" y="2519"/>
              <a:ext cx="9737" cy="4335"/>
            </a:xfrm>
            <a:prstGeom prst="rect">
              <a:avLst/>
            </a:prstGeom>
          </p:spPr>
        </p:pic>
        <p:sp>
          <p:nvSpPr>
            <p:cNvPr id="117765" name="文本框 1"/>
            <p:cNvSpPr txBox="1"/>
            <p:nvPr/>
          </p:nvSpPr>
          <p:spPr>
            <a:xfrm>
              <a:off x="1443" y="3142"/>
              <a:ext cx="8988" cy="2599"/>
            </a:xfrm>
            <a:prstGeom prst="rect">
              <a:avLst/>
            </a:prstGeom>
            <a:noFill/>
            <a:ln w="12700">
              <a:noFill/>
            </a:ln>
          </p:spPr>
          <p:txBody>
            <a:bodyPr wrap="square" anchor="t">
              <a:spAutoFit/>
            </a:bodyPr>
            <a:p>
              <a:pPr fontAlgn="auto">
                <a:lnSpc>
                  <a:spcPts val="3040"/>
                </a:lnSpc>
              </a:pPr>
              <a:endParaRPr altLang="zh-CN" sz="2400" b="1">
                <a:solidFill>
                  <a:srgbClr val="005897"/>
                </a:solidFill>
                <a:latin typeface="黑体" panose="02010609060101010101" charset="-122"/>
                <a:ea typeface="黑体" panose="02010609060101010101" charset="-122"/>
                <a:cs typeface="黑体" panose="02010609060101010101" charset="-122"/>
              </a:endParaRPr>
            </a:p>
            <a:p>
              <a:pPr fontAlgn="auto">
                <a:lnSpc>
                  <a:spcPts val="3040"/>
                </a:lnSpc>
              </a:pPr>
              <a:r>
                <a:rPr altLang="zh-CN" sz="2400" b="1">
                  <a:solidFill>
                    <a:srgbClr val="005897"/>
                  </a:solidFill>
                  <a:latin typeface="黑体" panose="02010609060101010101" charset="-122"/>
                  <a:ea typeface="黑体" panose="02010609060101010101" charset="-122"/>
                  <a:cs typeface="黑体" panose="02010609060101010101" charset="-122"/>
                </a:rPr>
                <a:t>    第23课  内战爆发</a:t>
              </a:r>
              <a:endParaRPr altLang="zh-CN" sz="2400" b="1">
                <a:solidFill>
                  <a:srgbClr val="005897"/>
                </a:solidFill>
                <a:latin typeface="黑体" panose="02010609060101010101" charset="-122"/>
                <a:ea typeface="黑体" panose="02010609060101010101" charset="-122"/>
                <a:cs typeface="黑体" panose="02010609060101010101" charset="-122"/>
              </a:endParaRPr>
            </a:p>
            <a:p>
              <a:pPr fontAlgn="auto">
                <a:lnSpc>
                  <a:spcPts val="3040"/>
                </a:lnSpc>
              </a:pPr>
              <a:endParaRPr altLang="zh-CN" sz="2400" b="1">
                <a:solidFill>
                  <a:srgbClr val="005897"/>
                </a:solidFill>
                <a:latin typeface="黑体" panose="02010609060101010101" charset="-122"/>
                <a:ea typeface="黑体" panose="02010609060101010101" charset="-122"/>
                <a:cs typeface="黑体" panose="02010609060101010101" charset="-122"/>
              </a:endParaRPr>
            </a:p>
            <a:p>
              <a:pPr fontAlgn="auto">
                <a:lnSpc>
                  <a:spcPts val="3040"/>
                </a:lnSpc>
              </a:pPr>
              <a:r>
                <a:rPr altLang="zh-CN" sz="2400" b="1">
                  <a:solidFill>
                    <a:srgbClr val="005897"/>
                  </a:solidFill>
                  <a:latin typeface="黑体" panose="02010609060101010101" charset="-122"/>
                  <a:ea typeface="黑体" panose="02010609060101010101" charset="-122"/>
                  <a:cs typeface="黑体" panose="02010609060101010101" charset="-122"/>
                </a:rPr>
                <a:t>    第24课  人民解放战争的胜利</a:t>
              </a:r>
              <a:endParaRPr altLang="zh-CN" sz="2400" b="1">
                <a:solidFill>
                  <a:srgbClr val="005897"/>
                </a:solidFill>
                <a:latin typeface="黑体" panose="02010609060101010101" charset="-122"/>
                <a:ea typeface="黑体" panose="02010609060101010101" charset="-122"/>
                <a:cs typeface="黑体" panose="02010609060101010101" charset="-122"/>
              </a:endParaRPr>
            </a:p>
          </p:txBody>
        </p:sp>
      </p:grpSp>
      <p:sp>
        <p:nvSpPr>
          <p:cNvPr id="43" name="文本框 42"/>
          <p:cNvSpPr txBox="1"/>
          <p:nvPr/>
        </p:nvSpPr>
        <p:spPr>
          <a:xfrm>
            <a:off x="9214485" y="5696585"/>
            <a:ext cx="2937510" cy="645160"/>
          </a:xfrm>
          <a:prstGeom prst="rect">
            <a:avLst/>
          </a:prstGeom>
          <a:noFill/>
        </p:spPr>
        <p:txBody>
          <a:bodyPr wrap="none" rtlCol="0" anchor="t">
            <a:spAutoFit/>
          </a:bodyPr>
          <a:p>
            <a:r>
              <a:rPr lang="zh-CN" altLang="en-US" sz="3600" b="1" dirty="0" smtClean="0">
                <a:solidFill>
                  <a:srgbClr val="005897"/>
                </a:solidFill>
                <a:latin typeface="隶书" panose="02010509060101010101" charset="-122"/>
                <a:ea typeface="隶书" panose="02010509060101010101" charset="-122"/>
                <a:cs typeface="隶书" panose="02010509060101010101" charset="-122"/>
                <a:sym typeface="+mn-ea"/>
              </a:rPr>
              <a:t>八上第七单元</a:t>
            </a:r>
            <a:endParaRPr lang="zh-CN" altLang="en-US" sz="3600" b="1" dirty="0" smtClean="0">
              <a:solidFill>
                <a:srgbClr val="005897"/>
              </a:solidFill>
              <a:latin typeface="隶书" panose="02010509060101010101" charset="-122"/>
              <a:ea typeface="隶书" panose="02010509060101010101" charset="-122"/>
              <a:cs typeface="隶书" panose="02010509060101010101" charset="-122"/>
              <a:sym typeface="+mn-ea"/>
            </a:endParaRPr>
          </a:p>
        </p:txBody>
      </p:sp>
      <p:grpSp>
        <p:nvGrpSpPr>
          <p:cNvPr id="4" name="组合 3"/>
          <p:cNvGrpSpPr/>
          <p:nvPr/>
        </p:nvGrpSpPr>
        <p:grpSpPr>
          <a:xfrm>
            <a:off x="7305040" y="1247140"/>
            <a:ext cx="4630420" cy="3446780"/>
            <a:chOff x="10513" y="1964"/>
            <a:chExt cx="7292" cy="5428"/>
          </a:xfrm>
        </p:grpSpPr>
        <p:sp>
          <p:nvSpPr>
            <p:cNvPr id="42" name="文本框 41"/>
            <p:cNvSpPr txBox="1"/>
            <p:nvPr/>
          </p:nvSpPr>
          <p:spPr>
            <a:xfrm>
              <a:off x="12174" y="4209"/>
              <a:ext cx="5631" cy="1064"/>
            </a:xfrm>
            <a:prstGeom prst="rect">
              <a:avLst/>
            </a:prstGeom>
            <a:noFill/>
          </p:spPr>
          <p:txBody>
            <a:bodyPr wrap="square" rtlCol="0">
              <a:spAutoFit/>
            </a:bodyPr>
            <a:p>
              <a:pPr algn="l"/>
              <a:r>
                <a:rPr lang="zh-CN" altLang="en-US" sz="3800" b="1" dirty="0" smtClean="0">
                  <a:gradFill>
                    <a:gsLst>
                      <a:gs pos="0">
                        <a:srgbClr val="FE4444"/>
                      </a:gs>
                      <a:gs pos="100000">
                        <a:srgbClr val="832B2B"/>
                      </a:gs>
                    </a:gsLst>
                    <a:lin scaled="0"/>
                  </a:gradFill>
                  <a:latin typeface="华文行楷" panose="02010800040101010101" charset="-122"/>
                  <a:ea typeface="华文行楷" panose="02010800040101010101" charset="-122"/>
                  <a:cs typeface="隶书" panose="02010509060101010101" charset="-122"/>
                </a:rPr>
                <a:t>人民解放战争</a:t>
              </a:r>
              <a:endParaRPr lang="zh-CN" altLang="en-US" sz="3800" b="1" dirty="0" smtClean="0">
                <a:gradFill>
                  <a:gsLst>
                    <a:gs pos="0">
                      <a:srgbClr val="FE4444"/>
                    </a:gs>
                    <a:gs pos="100000">
                      <a:srgbClr val="832B2B"/>
                    </a:gs>
                  </a:gsLst>
                  <a:lin scaled="0"/>
                </a:gradFill>
                <a:latin typeface="华文行楷" panose="02010800040101010101" charset="-122"/>
                <a:ea typeface="华文行楷" panose="02010800040101010101" charset="-122"/>
                <a:cs typeface="隶书" panose="02010509060101010101" charset="-122"/>
              </a:endParaRPr>
            </a:p>
          </p:txBody>
        </p:sp>
        <p:sp>
          <p:nvSpPr>
            <p:cNvPr id="2" name="右大括号 1"/>
            <p:cNvSpPr/>
            <p:nvPr/>
          </p:nvSpPr>
          <p:spPr>
            <a:xfrm>
              <a:off x="10513" y="1964"/>
              <a:ext cx="1187" cy="5428"/>
            </a:xfrm>
            <a:prstGeom prst="rightBrace">
              <a:avLst/>
            </a:prstGeom>
            <a:ln w="22225">
              <a:solidFill>
                <a:srgbClr val="002060"/>
              </a:solidFill>
            </a:ln>
            <a:effectLst>
              <a:innerShdw blurRad="63500" dist="50800" dir="12000000">
                <a:prstClr val="black">
                  <a:alpha val="50000"/>
                </a:prstClr>
              </a:innerShdw>
            </a:effectLst>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grpSp>
      <p:pic>
        <p:nvPicPr>
          <p:cNvPr id="10" name="图片 9" descr="9HN{U}M[2EY3K{I8J716@K5"/>
          <p:cNvPicPr>
            <a:picLocks noChangeAspect="1"/>
          </p:cNvPicPr>
          <p:nvPr/>
        </p:nvPicPr>
        <p:blipFill>
          <a:blip r:embed="rId2"/>
          <a:stretch>
            <a:fillRect/>
          </a:stretch>
        </p:blipFill>
        <p:spPr>
          <a:xfrm>
            <a:off x="1278890" y="913130"/>
            <a:ext cx="1490345" cy="1259840"/>
          </a:xfrm>
          <a:prstGeom prst="rect">
            <a:avLst/>
          </a:prstGeom>
        </p:spPr>
      </p:pic>
      <p:pic>
        <p:nvPicPr>
          <p:cNvPr id="14" name="图片 13" descr="IV1R`S_T3}043@4)5TD6L~L"/>
          <p:cNvPicPr>
            <a:picLocks noChangeAspect="1"/>
          </p:cNvPicPr>
          <p:nvPr/>
        </p:nvPicPr>
        <p:blipFill>
          <a:blip r:embed="rId3"/>
          <a:stretch>
            <a:fillRect/>
          </a:stretch>
        </p:blipFill>
        <p:spPr>
          <a:xfrm>
            <a:off x="2672715" y="913130"/>
            <a:ext cx="1510030" cy="1259840"/>
          </a:xfrm>
          <a:prstGeom prst="rect">
            <a:avLst/>
          </a:prstGeom>
        </p:spPr>
      </p:pic>
      <p:pic>
        <p:nvPicPr>
          <p:cNvPr id="15" name="图片 14"/>
          <p:cNvPicPr>
            <a:picLocks noChangeAspect="1"/>
          </p:cNvPicPr>
          <p:nvPr/>
        </p:nvPicPr>
        <p:blipFill>
          <a:blip r:embed="rId4"/>
          <a:stretch>
            <a:fillRect/>
          </a:stretch>
        </p:blipFill>
        <p:spPr>
          <a:xfrm>
            <a:off x="4118610" y="913130"/>
            <a:ext cx="1557020" cy="1259205"/>
          </a:xfrm>
          <a:prstGeom prst="rect">
            <a:avLst/>
          </a:prstGeom>
        </p:spPr>
      </p:pic>
      <p:pic>
        <p:nvPicPr>
          <p:cNvPr id="16" name="图片 15"/>
          <p:cNvPicPr>
            <a:picLocks noChangeAspect="1"/>
          </p:cNvPicPr>
          <p:nvPr/>
        </p:nvPicPr>
        <p:blipFill>
          <a:blip r:embed="rId5"/>
          <a:stretch>
            <a:fillRect/>
          </a:stretch>
        </p:blipFill>
        <p:spPr>
          <a:xfrm>
            <a:off x="5557520" y="913130"/>
            <a:ext cx="1453515" cy="1260475"/>
          </a:xfrm>
          <a:prstGeom prst="rect">
            <a:avLst/>
          </a:prstGeom>
        </p:spPr>
      </p:pic>
      <p:grpSp>
        <p:nvGrpSpPr>
          <p:cNvPr id="5" name="组合 4"/>
          <p:cNvGrpSpPr/>
          <p:nvPr/>
        </p:nvGrpSpPr>
        <p:grpSpPr>
          <a:xfrm rot="0">
            <a:off x="1278890" y="836930"/>
            <a:ext cx="5732408" cy="1394460"/>
            <a:chOff x="3797" y="351"/>
            <a:chExt cx="6386" cy="1552"/>
          </a:xfrm>
        </p:grpSpPr>
        <p:sp>
          <p:nvSpPr>
            <p:cNvPr id="7" name="矩形 6"/>
            <p:cNvSpPr/>
            <p:nvPr/>
          </p:nvSpPr>
          <p:spPr>
            <a:xfrm>
              <a:off x="3797" y="351"/>
              <a:ext cx="6386" cy="85"/>
            </a:xfrm>
            <a:prstGeom prst="rect">
              <a:avLst/>
            </a:prstGeom>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2400000" scaled="0"/>
            </a:gradFill>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9" name="矩形 8"/>
            <p:cNvSpPr/>
            <p:nvPr/>
          </p:nvSpPr>
          <p:spPr>
            <a:xfrm>
              <a:off x="3797" y="1839"/>
              <a:ext cx="6385" cy="64"/>
            </a:xfrm>
            <a:prstGeom prst="rect">
              <a:avLst/>
            </a:prstGeom>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2400000" scaled="0"/>
            </a:gradFill>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gr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500" fill="hold">
                                          <p:stCondLst>
                                            <p:cond delay="0"/>
                                          </p:stCondLst>
                                        </p:cTn>
                                        <p:tgtEl>
                                          <p:spTgt spid="8"/>
                                        </p:tgtEl>
                                        <p:attrNameLst>
                                          <p:attrName>style.visibility</p:attrName>
                                        </p:attrNameLst>
                                      </p:cBhvr>
                                      <p:to>
                                        <p:strVal val="visible"/>
                                      </p:to>
                                    </p:set>
                                    <p:animEffect transition="in" filter="wheel(1)">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330200" y="2536190"/>
            <a:ext cx="6509093" cy="2752725"/>
            <a:chOff x="558" y="2519"/>
            <a:chExt cx="9948" cy="4335"/>
          </a:xfrm>
        </p:grpSpPr>
        <p:pic>
          <p:nvPicPr>
            <p:cNvPr id="6" name="图片 5" descr="2QG71E$KC8~O`~)0JF155QJ"/>
            <p:cNvPicPr>
              <a:picLocks noChangeAspect="1"/>
            </p:cNvPicPr>
            <p:nvPr/>
          </p:nvPicPr>
          <p:blipFill>
            <a:blip r:embed="rId1"/>
            <a:stretch>
              <a:fillRect/>
            </a:stretch>
          </p:blipFill>
          <p:spPr>
            <a:xfrm>
              <a:off x="558" y="2519"/>
              <a:ext cx="9737" cy="4335"/>
            </a:xfrm>
            <a:prstGeom prst="rect">
              <a:avLst/>
            </a:prstGeom>
          </p:spPr>
        </p:pic>
        <p:sp>
          <p:nvSpPr>
            <p:cNvPr id="117765" name="文本框 1"/>
            <p:cNvSpPr txBox="1"/>
            <p:nvPr/>
          </p:nvSpPr>
          <p:spPr>
            <a:xfrm>
              <a:off x="1518" y="3142"/>
              <a:ext cx="8988" cy="2599"/>
            </a:xfrm>
            <a:prstGeom prst="rect">
              <a:avLst/>
            </a:prstGeom>
            <a:noFill/>
            <a:ln w="12700">
              <a:noFill/>
            </a:ln>
          </p:spPr>
          <p:txBody>
            <a:bodyPr wrap="square" anchor="t">
              <a:spAutoFit/>
            </a:bodyPr>
            <a:p>
              <a:pPr fontAlgn="auto">
                <a:lnSpc>
                  <a:spcPts val="3040"/>
                </a:lnSpc>
              </a:pPr>
              <a:endParaRPr altLang="zh-CN" sz="2400" b="1">
                <a:solidFill>
                  <a:srgbClr val="005897"/>
                </a:solidFill>
                <a:latin typeface="黑体" panose="02010609060101010101" charset="-122"/>
                <a:ea typeface="黑体" panose="02010609060101010101" charset="-122"/>
                <a:cs typeface="黑体" panose="02010609060101010101" charset="-122"/>
              </a:endParaRPr>
            </a:p>
            <a:p>
              <a:pPr fontAlgn="auto">
                <a:lnSpc>
                  <a:spcPts val="3040"/>
                </a:lnSpc>
              </a:pPr>
              <a:r>
                <a:rPr altLang="zh-CN" sz="2400" b="1">
                  <a:solidFill>
                    <a:srgbClr val="005897"/>
                  </a:solidFill>
                  <a:latin typeface="黑体" panose="02010609060101010101" charset="-122"/>
                  <a:ea typeface="黑体" panose="02010609060101010101" charset="-122"/>
                  <a:cs typeface="黑体" panose="02010609060101010101" charset="-122"/>
                </a:rPr>
                <a:t>  第25课  经济和社会生活的变化</a:t>
              </a:r>
              <a:endParaRPr altLang="zh-CN" sz="2400" b="1">
                <a:solidFill>
                  <a:srgbClr val="005897"/>
                </a:solidFill>
                <a:latin typeface="黑体" panose="02010609060101010101" charset="-122"/>
                <a:ea typeface="黑体" panose="02010609060101010101" charset="-122"/>
                <a:cs typeface="黑体" panose="02010609060101010101" charset="-122"/>
              </a:endParaRPr>
            </a:p>
            <a:p>
              <a:pPr fontAlgn="auto">
                <a:lnSpc>
                  <a:spcPts val="3040"/>
                </a:lnSpc>
              </a:pPr>
              <a:endParaRPr altLang="zh-CN" sz="2400" b="1">
                <a:solidFill>
                  <a:srgbClr val="005897"/>
                </a:solidFill>
                <a:latin typeface="黑体" panose="02010609060101010101" charset="-122"/>
                <a:ea typeface="黑体" panose="02010609060101010101" charset="-122"/>
                <a:cs typeface="黑体" panose="02010609060101010101" charset="-122"/>
              </a:endParaRPr>
            </a:p>
            <a:p>
              <a:pPr fontAlgn="auto">
                <a:lnSpc>
                  <a:spcPts val="3040"/>
                </a:lnSpc>
              </a:pPr>
              <a:r>
                <a:rPr altLang="zh-CN" sz="2400" b="1">
                  <a:solidFill>
                    <a:srgbClr val="005897"/>
                  </a:solidFill>
                  <a:latin typeface="黑体" panose="02010609060101010101" charset="-122"/>
                  <a:ea typeface="黑体" panose="02010609060101010101" charset="-122"/>
                  <a:cs typeface="黑体" panose="02010609060101010101" charset="-122"/>
                </a:rPr>
                <a:t>  第26课  教育文化事业的发展</a:t>
              </a:r>
              <a:endParaRPr altLang="zh-CN" sz="2400" b="1">
                <a:solidFill>
                  <a:srgbClr val="005897"/>
                </a:solidFill>
                <a:latin typeface="黑体" panose="02010609060101010101" charset="-122"/>
                <a:ea typeface="黑体" panose="02010609060101010101" charset="-122"/>
                <a:cs typeface="黑体" panose="02010609060101010101" charset="-122"/>
              </a:endParaRPr>
            </a:p>
          </p:txBody>
        </p:sp>
      </p:grpSp>
      <p:sp>
        <p:nvSpPr>
          <p:cNvPr id="43" name="文本框 42"/>
          <p:cNvSpPr txBox="1"/>
          <p:nvPr/>
        </p:nvSpPr>
        <p:spPr>
          <a:xfrm>
            <a:off x="9214485" y="5696585"/>
            <a:ext cx="2937510" cy="645160"/>
          </a:xfrm>
          <a:prstGeom prst="rect">
            <a:avLst/>
          </a:prstGeom>
          <a:noFill/>
        </p:spPr>
        <p:txBody>
          <a:bodyPr wrap="none" rtlCol="0" anchor="t">
            <a:spAutoFit/>
          </a:bodyPr>
          <a:p>
            <a:r>
              <a:rPr lang="zh-CN" altLang="en-US" sz="3600" b="1" dirty="0" smtClean="0">
                <a:solidFill>
                  <a:srgbClr val="005897"/>
                </a:solidFill>
                <a:latin typeface="隶书" panose="02010509060101010101" charset="-122"/>
                <a:ea typeface="隶书" panose="02010509060101010101" charset="-122"/>
                <a:cs typeface="隶书" panose="02010509060101010101" charset="-122"/>
                <a:sym typeface="+mn-ea"/>
              </a:rPr>
              <a:t>八上第八单元</a:t>
            </a:r>
            <a:endParaRPr lang="zh-CN" altLang="en-US" sz="3600" b="1" dirty="0" smtClean="0">
              <a:solidFill>
                <a:srgbClr val="005897"/>
              </a:solidFill>
              <a:latin typeface="隶书" panose="02010509060101010101" charset="-122"/>
              <a:ea typeface="隶书" panose="02010509060101010101" charset="-122"/>
              <a:cs typeface="隶书" panose="02010509060101010101" charset="-122"/>
              <a:sym typeface="+mn-ea"/>
            </a:endParaRPr>
          </a:p>
        </p:txBody>
      </p:sp>
      <p:grpSp>
        <p:nvGrpSpPr>
          <p:cNvPr id="4" name="组合 3"/>
          <p:cNvGrpSpPr/>
          <p:nvPr/>
        </p:nvGrpSpPr>
        <p:grpSpPr>
          <a:xfrm>
            <a:off x="6675755" y="1247140"/>
            <a:ext cx="5627370" cy="3446780"/>
            <a:chOff x="10513" y="1964"/>
            <a:chExt cx="8862" cy="5428"/>
          </a:xfrm>
        </p:grpSpPr>
        <p:sp>
          <p:nvSpPr>
            <p:cNvPr id="42" name="文本框 41"/>
            <p:cNvSpPr txBox="1"/>
            <p:nvPr/>
          </p:nvSpPr>
          <p:spPr>
            <a:xfrm>
              <a:off x="11672" y="3686"/>
              <a:ext cx="7703" cy="1888"/>
            </a:xfrm>
            <a:prstGeom prst="rect">
              <a:avLst/>
            </a:prstGeom>
            <a:noFill/>
          </p:spPr>
          <p:txBody>
            <a:bodyPr wrap="square" rtlCol="0">
              <a:spAutoFit/>
            </a:bodyPr>
            <a:p>
              <a:pPr algn="l"/>
              <a:r>
                <a:rPr lang="zh-CN" altLang="en-US" sz="3600" b="1" dirty="0" smtClean="0">
                  <a:gradFill>
                    <a:gsLst>
                      <a:gs pos="0">
                        <a:srgbClr val="FE4444"/>
                      </a:gs>
                      <a:gs pos="100000">
                        <a:srgbClr val="832B2B"/>
                      </a:gs>
                    </a:gsLst>
                    <a:lin scaled="0"/>
                  </a:gradFill>
                  <a:latin typeface="华文行楷" panose="02010800040101010101" charset="-122"/>
                  <a:ea typeface="华文行楷" panose="02010800040101010101" charset="-122"/>
                  <a:cs typeface="隶书" panose="02010509060101010101" charset="-122"/>
                </a:rPr>
                <a:t>近代经济、社会生活与教育文化事业的发展</a:t>
              </a:r>
              <a:endParaRPr lang="zh-CN" altLang="en-US" sz="3600" b="1" dirty="0" smtClean="0">
                <a:gradFill>
                  <a:gsLst>
                    <a:gs pos="0">
                      <a:srgbClr val="FE4444"/>
                    </a:gs>
                    <a:gs pos="100000">
                      <a:srgbClr val="832B2B"/>
                    </a:gs>
                  </a:gsLst>
                  <a:lin scaled="0"/>
                </a:gradFill>
                <a:latin typeface="华文行楷" panose="02010800040101010101" charset="-122"/>
                <a:ea typeface="华文行楷" panose="02010800040101010101" charset="-122"/>
                <a:cs typeface="隶书" panose="02010509060101010101" charset="-122"/>
              </a:endParaRPr>
            </a:p>
          </p:txBody>
        </p:sp>
        <p:sp>
          <p:nvSpPr>
            <p:cNvPr id="2" name="右大括号 1"/>
            <p:cNvSpPr/>
            <p:nvPr/>
          </p:nvSpPr>
          <p:spPr>
            <a:xfrm>
              <a:off x="10513" y="1964"/>
              <a:ext cx="1187" cy="5428"/>
            </a:xfrm>
            <a:prstGeom prst="rightBrace">
              <a:avLst/>
            </a:prstGeom>
            <a:ln w="22225">
              <a:solidFill>
                <a:srgbClr val="002060"/>
              </a:solidFill>
            </a:ln>
            <a:effectLst>
              <a:innerShdw blurRad="63500" dist="50800" dir="12000000">
                <a:prstClr val="black">
                  <a:alpha val="50000"/>
                </a:prstClr>
              </a:innerShdw>
            </a:effectLst>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grpSp>
      <p:pic>
        <p:nvPicPr>
          <p:cNvPr id="10" name="图片 9" descr="WWUDPRZH$7NM0YDUCKWX7NY"/>
          <p:cNvPicPr>
            <a:picLocks noChangeAspect="1"/>
          </p:cNvPicPr>
          <p:nvPr/>
        </p:nvPicPr>
        <p:blipFill>
          <a:blip r:embed="rId2"/>
          <a:stretch>
            <a:fillRect/>
          </a:stretch>
        </p:blipFill>
        <p:spPr>
          <a:xfrm>
            <a:off x="649605" y="913130"/>
            <a:ext cx="1454150" cy="1261110"/>
          </a:xfrm>
          <a:prstGeom prst="rect">
            <a:avLst/>
          </a:prstGeom>
        </p:spPr>
      </p:pic>
      <p:pic>
        <p:nvPicPr>
          <p:cNvPr id="14" name="图片 13" descr="$R9PD(8PG`~ODZMH7FW@Y%U"/>
          <p:cNvPicPr>
            <a:picLocks noChangeAspect="1"/>
          </p:cNvPicPr>
          <p:nvPr/>
        </p:nvPicPr>
        <p:blipFill>
          <a:blip r:embed="rId3"/>
          <a:stretch>
            <a:fillRect/>
          </a:stretch>
        </p:blipFill>
        <p:spPr>
          <a:xfrm>
            <a:off x="2073275" y="913130"/>
            <a:ext cx="1514475" cy="1260475"/>
          </a:xfrm>
          <a:prstGeom prst="rect">
            <a:avLst/>
          </a:prstGeom>
        </p:spPr>
      </p:pic>
      <p:pic>
        <p:nvPicPr>
          <p:cNvPr id="15" name="图片 14" descr="JQV)UP9YDE4O8W[HRM@}YAV"/>
          <p:cNvPicPr>
            <a:picLocks noChangeAspect="1"/>
          </p:cNvPicPr>
          <p:nvPr/>
        </p:nvPicPr>
        <p:blipFill>
          <a:blip r:embed="rId4"/>
          <a:stretch>
            <a:fillRect/>
          </a:stretch>
        </p:blipFill>
        <p:spPr>
          <a:xfrm>
            <a:off x="3536950" y="913130"/>
            <a:ext cx="1453515" cy="1260475"/>
          </a:xfrm>
          <a:prstGeom prst="rect">
            <a:avLst/>
          </a:prstGeom>
        </p:spPr>
      </p:pic>
      <p:pic>
        <p:nvPicPr>
          <p:cNvPr id="16" name="图片 15" descr="9@13[K44XD0%RPJ_FR422AL"/>
          <p:cNvPicPr>
            <a:picLocks noChangeAspect="1"/>
          </p:cNvPicPr>
          <p:nvPr/>
        </p:nvPicPr>
        <p:blipFill>
          <a:blip r:embed="rId5"/>
          <a:stretch>
            <a:fillRect/>
          </a:stretch>
        </p:blipFill>
        <p:spPr>
          <a:xfrm>
            <a:off x="4909185" y="913130"/>
            <a:ext cx="1464945" cy="1260475"/>
          </a:xfrm>
          <a:prstGeom prst="rect">
            <a:avLst/>
          </a:prstGeom>
        </p:spPr>
      </p:pic>
      <p:grpSp>
        <p:nvGrpSpPr>
          <p:cNvPr id="5" name="组合 4"/>
          <p:cNvGrpSpPr/>
          <p:nvPr/>
        </p:nvGrpSpPr>
        <p:grpSpPr>
          <a:xfrm rot="0">
            <a:off x="649605" y="836930"/>
            <a:ext cx="5732408" cy="1394460"/>
            <a:chOff x="3797" y="351"/>
            <a:chExt cx="6386" cy="1552"/>
          </a:xfrm>
        </p:grpSpPr>
        <p:sp>
          <p:nvSpPr>
            <p:cNvPr id="7" name="矩形 6"/>
            <p:cNvSpPr/>
            <p:nvPr/>
          </p:nvSpPr>
          <p:spPr>
            <a:xfrm>
              <a:off x="3797" y="351"/>
              <a:ext cx="6386" cy="85"/>
            </a:xfrm>
            <a:prstGeom prst="rect">
              <a:avLst/>
            </a:prstGeom>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2400000" scaled="0"/>
            </a:gradFill>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9" name="矩形 8"/>
            <p:cNvSpPr/>
            <p:nvPr/>
          </p:nvSpPr>
          <p:spPr>
            <a:xfrm>
              <a:off x="3797" y="1839"/>
              <a:ext cx="6385" cy="64"/>
            </a:xfrm>
            <a:prstGeom prst="rect">
              <a:avLst/>
            </a:prstGeom>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2400000" scaled="0"/>
            </a:gradFill>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gr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500" fill="hold">
                                          <p:stCondLst>
                                            <p:cond delay="0"/>
                                          </p:stCondLst>
                                        </p:cTn>
                                        <p:tgtEl>
                                          <p:spTgt spid="8"/>
                                        </p:tgtEl>
                                        <p:attrNameLst>
                                          <p:attrName>style.visibility</p:attrName>
                                        </p:attrNameLst>
                                      </p:cBhvr>
                                      <p:to>
                                        <p:strVal val="visible"/>
                                      </p:to>
                                    </p:set>
                                    <p:animEffect transition="in" filter="wheel(1)">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313305" y="2900045"/>
            <a:ext cx="1189990" cy="1568450"/>
          </a:xfrm>
          <a:prstGeom prst="rect">
            <a:avLst/>
          </a:prstGeom>
          <a:noFill/>
        </p:spPr>
        <p:txBody>
          <a:bodyPr wrap="square" rtlCol="0" anchor="t">
            <a:spAutoFit/>
          </a:bodyPr>
          <a:p>
            <a:r>
              <a:rPr lang="en-US" altLang="zh-CN" sz="9600" b="1" dirty="0">
                <a:gradFill>
                  <a:gsLst>
                    <a:gs pos="0">
                      <a:srgbClr val="FE4444"/>
                    </a:gs>
                    <a:gs pos="100000">
                      <a:srgbClr val="832B2B"/>
                    </a:gs>
                  </a:gsLst>
                  <a:lin scaled="0"/>
                </a:gradFill>
                <a:latin typeface="黑体" panose="02010609060101010101" charset="-122"/>
                <a:ea typeface="黑体" panose="02010609060101010101" charset="-122"/>
                <a:cs typeface="黑体" panose="02010609060101010101" charset="-122"/>
                <a:sym typeface="+mn-ea"/>
              </a:rPr>
              <a:t>√</a:t>
            </a:r>
            <a:endParaRPr lang="en-US" altLang="zh-CN" sz="9600" b="1" dirty="0">
              <a:gradFill>
                <a:gsLst>
                  <a:gs pos="0">
                    <a:srgbClr val="FE4444"/>
                  </a:gs>
                  <a:gs pos="100000">
                    <a:srgbClr val="832B2B"/>
                  </a:gs>
                </a:gsLst>
                <a:lin scaled="0"/>
              </a:gradFill>
              <a:latin typeface="黑体" panose="02010609060101010101" charset="-122"/>
              <a:ea typeface="黑体" panose="02010609060101010101" charset="-122"/>
              <a:cs typeface="黑体" panose="02010609060101010101" charset="-122"/>
              <a:sym typeface="+mn-ea"/>
            </a:endParaRPr>
          </a:p>
        </p:txBody>
      </p:sp>
      <p:sp>
        <p:nvSpPr>
          <p:cNvPr id="115713" name="矩形 6"/>
          <p:cNvSpPr/>
          <p:nvPr/>
        </p:nvSpPr>
        <p:spPr>
          <a:xfrm>
            <a:off x="722313" y="2133600"/>
            <a:ext cx="2632075" cy="336550"/>
          </a:xfrm>
          <a:prstGeom prst="rect">
            <a:avLst/>
          </a:prstGeom>
          <a:noFill/>
          <a:ln w="9525">
            <a:noFill/>
          </a:ln>
        </p:spPr>
        <p:txBody>
          <a:bodyPr wrap="square" anchor="t">
            <a:spAutoFit/>
          </a:bodyPr>
          <a:p>
            <a:pPr algn="ctr"/>
            <a:r>
              <a:rPr lang="zh-CN" altLang="en-US" sz="800" b="0">
                <a:solidFill>
                  <a:schemeClr val="bg1"/>
                </a:solidFill>
                <a:latin typeface="宋体" panose="02010600030101010101" pitchFamily="2" charset="-122"/>
                <a:ea typeface="宋体" panose="02010600030101010101" pitchFamily="2" charset="-122"/>
              </a:rPr>
              <a:t>南宁三中 梁学聪 </a:t>
            </a:r>
            <a:r>
              <a:rPr lang="en-US" altLang="zh-CN" sz="800" b="0">
                <a:solidFill>
                  <a:schemeClr val="bg1"/>
                </a:solidFill>
                <a:latin typeface="宋体" panose="02010600030101010101" pitchFamily="2" charset="-122"/>
                <a:ea typeface="宋体" panose="02010600030101010101" pitchFamily="2" charset="-122"/>
              </a:rPr>
              <a:t>qq 2807609224</a:t>
            </a:r>
            <a:endParaRPr lang="zh-CN" altLang="en-US" sz="800" b="0">
              <a:solidFill>
                <a:schemeClr val="bg1"/>
              </a:solidFill>
              <a:latin typeface="宋体" panose="02010600030101010101" pitchFamily="2" charset="-122"/>
              <a:ea typeface="宋体" panose="02010600030101010101" pitchFamily="2" charset="-122"/>
            </a:endParaRPr>
          </a:p>
          <a:p>
            <a:pPr algn="ctr"/>
            <a:r>
              <a:rPr lang="zh-CN" altLang="en-US" sz="800" b="0">
                <a:solidFill>
                  <a:schemeClr val="bg1"/>
                </a:solidFill>
                <a:latin typeface="宋体" panose="02010600030101010101" pitchFamily="2" charset="-122"/>
                <a:ea typeface="宋体" panose="02010600030101010101" pitchFamily="2" charset="-122"/>
              </a:rPr>
              <a:t>版权所有，不得上传到网络，如有发现，法律起诉</a:t>
            </a:r>
            <a:endParaRPr lang="zh-CN" altLang="en-US" sz="800" b="0">
              <a:solidFill>
                <a:schemeClr val="bg1"/>
              </a:solidFill>
              <a:latin typeface="宋体" panose="02010600030101010101" pitchFamily="2" charset="-122"/>
              <a:ea typeface="宋体" panose="02010600030101010101" pitchFamily="2" charset="-122"/>
            </a:endParaRPr>
          </a:p>
        </p:txBody>
      </p:sp>
      <p:sp>
        <p:nvSpPr>
          <p:cNvPr id="115714" name="矩形 6"/>
          <p:cNvSpPr/>
          <p:nvPr/>
        </p:nvSpPr>
        <p:spPr>
          <a:xfrm>
            <a:off x="1217613" y="2627313"/>
            <a:ext cx="2632075" cy="336550"/>
          </a:xfrm>
          <a:prstGeom prst="rect">
            <a:avLst/>
          </a:prstGeom>
          <a:noFill/>
          <a:ln w="9525">
            <a:noFill/>
          </a:ln>
        </p:spPr>
        <p:txBody>
          <a:bodyPr wrap="square" anchor="t">
            <a:spAutoFit/>
          </a:bodyPr>
          <a:p>
            <a:pPr algn="ctr"/>
            <a:r>
              <a:rPr lang="zh-CN" altLang="en-US" sz="800" b="0">
                <a:solidFill>
                  <a:schemeClr val="bg1"/>
                </a:solidFill>
                <a:latin typeface="宋体" panose="02010600030101010101" pitchFamily="2" charset="-122"/>
                <a:ea typeface="宋体" panose="02010600030101010101" pitchFamily="2" charset="-122"/>
              </a:rPr>
              <a:t>南宁三中 梁学聪 </a:t>
            </a:r>
            <a:r>
              <a:rPr lang="en-US" altLang="zh-CN" sz="800" b="0">
                <a:solidFill>
                  <a:schemeClr val="bg1"/>
                </a:solidFill>
                <a:latin typeface="宋体" panose="02010600030101010101" pitchFamily="2" charset="-122"/>
                <a:ea typeface="宋体" panose="02010600030101010101" pitchFamily="2" charset="-122"/>
              </a:rPr>
              <a:t>qq:2807609224</a:t>
            </a:r>
            <a:endParaRPr lang="zh-CN" altLang="en-US" sz="800" b="0">
              <a:solidFill>
                <a:schemeClr val="bg1"/>
              </a:solidFill>
              <a:latin typeface="宋体" panose="02010600030101010101" pitchFamily="2" charset="-122"/>
              <a:ea typeface="宋体" panose="02010600030101010101" pitchFamily="2" charset="-122"/>
            </a:endParaRPr>
          </a:p>
          <a:p>
            <a:pPr algn="ctr"/>
            <a:r>
              <a:rPr lang="zh-CN" altLang="en-US" sz="800" b="0">
                <a:solidFill>
                  <a:schemeClr val="bg1"/>
                </a:solidFill>
                <a:latin typeface="宋体" panose="02010600030101010101" pitchFamily="2" charset="-122"/>
                <a:ea typeface="宋体" panose="02010600030101010101" pitchFamily="2" charset="-122"/>
              </a:rPr>
              <a:t>版权所有，不得上传到网络，如有发现，法律起诉</a:t>
            </a:r>
            <a:endParaRPr lang="zh-CN" altLang="en-US" sz="800" b="0">
              <a:solidFill>
                <a:schemeClr val="bg1"/>
              </a:solidFill>
              <a:latin typeface="宋体" panose="02010600030101010101" pitchFamily="2" charset="-122"/>
              <a:ea typeface="宋体" panose="02010600030101010101" pitchFamily="2" charset="-122"/>
            </a:endParaRPr>
          </a:p>
        </p:txBody>
      </p:sp>
      <p:sp>
        <p:nvSpPr>
          <p:cNvPr id="115715" name="文本框 5"/>
          <p:cNvSpPr txBox="1"/>
          <p:nvPr/>
        </p:nvSpPr>
        <p:spPr>
          <a:xfrm>
            <a:off x="722630" y="1856740"/>
            <a:ext cx="10714990" cy="3931285"/>
          </a:xfrm>
          <a:prstGeom prst="rect">
            <a:avLst/>
          </a:prstGeom>
          <a:noFill/>
          <a:ln w="0">
            <a:noFill/>
          </a:ln>
        </p:spPr>
        <p:txBody>
          <a:bodyPr wrap="square" lIns="38591" tIns="19295" rIns="38591" bIns="19295" anchor="t">
            <a:spAutoFit/>
          </a:bodyPr>
          <a:p>
            <a:pPr eaLnBrk="0" fontAlgn="auto">
              <a:lnSpc>
                <a:spcPts val="5060"/>
              </a:lnSpc>
            </a:pPr>
            <a:r>
              <a:rPr lang="en-US" altLang="zh-CN" sz="2800" b="1" dirty="0">
                <a:solidFill>
                  <a:srgbClr val="0B5FD1"/>
                </a:solidFill>
                <a:latin typeface="黑体" panose="02010609060101010101" charset="-122"/>
                <a:ea typeface="黑体" panose="02010609060101010101" charset="-122"/>
                <a:cs typeface="黑体" panose="02010609060101010101" charset="-122"/>
              </a:rPr>
              <a:t>  </a:t>
            </a:r>
            <a:r>
              <a:rPr lang="en-US" altLang="zh-CN" sz="2800" b="1" dirty="0">
                <a:solidFill>
                  <a:srgbClr val="FF0000"/>
                </a:solidFill>
                <a:latin typeface="黑体" panose="02010609060101010101" charset="-122"/>
                <a:ea typeface="黑体" panose="02010609060101010101" charset="-122"/>
                <a:cs typeface="黑体" panose="02010609060101010101" charset="-122"/>
              </a:rPr>
              <a:t>（2020·浙江舟山·19）</a:t>
            </a:r>
            <a:r>
              <a:rPr lang="en-US" altLang="zh-CN" sz="2800" b="1" dirty="0">
                <a:solidFill>
                  <a:srgbClr val="0B5FD1"/>
                </a:solidFill>
                <a:latin typeface="黑体" panose="02010609060101010101" charset="-122"/>
                <a:ea typeface="黑体" panose="02010609060101010101" charset="-122"/>
                <a:cs typeface="黑体" panose="02010609060101010101" charset="-122"/>
              </a:rPr>
              <a:t>从图5展示的时代强音中可以领悟到那个时代的一大特征是</a:t>
            </a:r>
            <a:endParaRPr lang="en-US" altLang="zh-CN" sz="2800" b="1" dirty="0">
              <a:solidFill>
                <a:srgbClr val="0B5FD1"/>
              </a:solidFill>
              <a:latin typeface="黑体" panose="02010609060101010101" charset="-122"/>
              <a:ea typeface="黑体" panose="02010609060101010101" charset="-122"/>
              <a:cs typeface="黑体" panose="02010609060101010101" charset="-122"/>
            </a:endParaRPr>
          </a:p>
          <a:p>
            <a:pPr eaLnBrk="0" fontAlgn="auto">
              <a:lnSpc>
                <a:spcPts val="5060"/>
              </a:lnSpc>
            </a:pPr>
            <a:r>
              <a:rPr lang="en-US" altLang="zh-CN" sz="2800" b="1" dirty="0">
                <a:solidFill>
                  <a:srgbClr val="0B5FD1"/>
                </a:solidFill>
                <a:latin typeface="黑体" panose="02010609060101010101" charset="-122"/>
                <a:ea typeface="黑体" panose="02010609060101010101" charset="-122"/>
                <a:cs typeface="黑体" panose="02010609060101010101" charset="-122"/>
              </a:rPr>
              <a:t>            A．屈辱与抗争                        </a:t>
            </a:r>
            <a:endParaRPr lang="en-US" altLang="zh-CN" sz="2800" b="1" dirty="0">
              <a:solidFill>
                <a:srgbClr val="0B5FD1"/>
              </a:solidFill>
              <a:latin typeface="黑体" panose="02010609060101010101" charset="-122"/>
              <a:ea typeface="黑体" panose="02010609060101010101" charset="-122"/>
              <a:cs typeface="黑体" panose="02010609060101010101" charset="-122"/>
            </a:endParaRPr>
          </a:p>
          <a:p>
            <a:pPr eaLnBrk="0" fontAlgn="auto">
              <a:lnSpc>
                <a:spcPts val="5060"/>
              </a:lnSpc>
            </a:pPr>
            <a:r>
              <a:rPr lang="en-US" altLang="zh-CN" sz="2800" b="1" dirty="0">
                <a:solidFill>
                  <a:srgbClr val="0B5FD1"/>
                </a:solidFill>
                <a:latin typeface="黑体" panose="02010609060101010101" charset="-122"/>
                <a:ea typeface="黑体" panose="02010609060101010101" charset="-122"/>
                <a:cs typeface="黑体" panose="02010609060101010101" charset="-122"/>
              </a:rPr>
              <a:t>            B．落后与变革</a:t>
            </a:r>
            <a:endParaRPr lang="en-US" altLang="zh-CN" sz="2800" b="1" dirty="0">
              <a:solidFill>
                <a:srgbClr val="0B5FD1"/>
              </a:solidFill>
              <a:latin typeface="黑体" panose="02010609060101010101" charset="-122"/>
              <a:ea typeface="黑体" panose="02010609060101010101" charset="-122"/>
              <a:cs typeface="黑体" panose="02010609060101010101" charset="-122"/>
            </a:endParaRPr>
          </a:p>
          <a:p>
            <a:pPr eaLnBrk="0" fontAlgn="auto">
              <a:lnSpc>
                <a:spcPts val="5060"/>
              </a:lnSpc>
            </a:pPr>
            <a:r>
              <a:rPr lang="en-US" altLang="zh-CN" sz="2800" b="1" dirty="0">
                <a:solidFill>
                  <a:srgbClr val="0B5FD1"/>
                </a:solidFill>
                <a:latin typeface="黑体" panose="02010609060101010101" charset="-122"/>
                <a:ea typeface="黑体" panose="02010609060101010101" charset="-122"/>
                <a:cs typeface="黑体" panose="02010609060101010101" charset="-122"/>
              </a:rPr>
              <a:t>            C．变法与图强                        </a:t>
            </a:r>
            <a:endParaRPr lang="en-US" altLang="zh-CN" sz="2800" b="1" dirty="0">
              <a:solidFill>
                <a:srgbClr val="0B5FD1"/>
              </a:solidFill>
              <a:latin typeface="黑体" panose="02010609060101010101" charset="-122"/>
              <a:ea typeface="黑体" panose="02010609060101010101" charset="-122"/>
              <a:cs typeface="黑体" panose="02010609060101010101" charset="-122"/>
            </a:endParaRPr>
          </a:p>
          <a:p>
            <a:pPr eaLnBrk="0" fontAlgn="auto">
              <a:lnSpc>
                <a:spcPts val="5060"/>
              </a:lnSpc>
            </a:pPr>
            <a:r>
              <a:rPr lang="en-US" altLang="zh-CN" sz="2800" b="1" dirty="0">
                <a:solidFill>
                  <a:srgbClr val="0B5FD1"/>
                </a:solidFill>
                <a:latin typeface="黑体" panose="02010609060101010101" charset="-122"/>
                <a:ea typeface="黑体" panose="02010609060101010101" charset="-122"/>
                <a:cs typeface="黑体" panose="02010609060101010101" charset="-122"/>
              </a:rPr>
              <a:t>            D．内忧与外患</a:t>
            </a:r>
            <a:endParaRPr lang="en-US" altLang="zh-CN" sz="2800" b="1" dirty="0">
              <a:solidFill>
                <a:srgbClr val="0B5FD1"/>
              </a:solidFill>
              <a:latin typeface="黑体" panose="02010609060101010101" charset="-122"/>
              <a:ea typeface="黑体" panose="02010609060101010101" charset="-122"/>
              <a:cs typeface="黑体" panose="02010609060101010101" charset="-122"/>
            </a:endParaRPr>
          </a:p>
        </p:txBody>
      </p:sp>
      <p:grpSp>
        <p:nvGrpSpPr>
          <p:cNvPr id="115717" name="组合 1"/>
          <p:cNvGrpSpPr/>
          <p:nvPr/>
        </p:nvGrpSpPr>
        <p:grpSpPr>
          <a:xfrm>
            <a:off x="4300855" y="640080"/>
            <a:ext cx="3247390" cy="995039"/>
            <a:chOff x="654050" y="0"/>
            <a:chExt cx="2663825" cy="857696"/>
          </a:xfrm>
        </p:grpSpPr>
        <p:sp>
          <p:nvSpPr>
            <p:cNvPr id="115718" name="Freeform 5"/>
            <p:cNvSpPr/>
            <p:nvPr/>
          </p:nvSpPr>
          <p:spPr>
            <a:xfrm>
              <a:off x="1105456" y="543371"/>
              <a:ext cx="1744662" cy="314325"/>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pathLst>
                <a:path w="1378" h="248">
                  <a:moveTo>
                    <a:pt x="0" y="62"/>
                  </a:moveTo>
                  <a:lnTo>
                    <a:pt x="0" y="62"/>
                  </a:lnTo>
                  <a:lnTo>
                    <a:pt x="2" y="70"/>
                  </a:lnTo>
                  <a:lnTo>
                    <a:pt x="4" y="76"/>
                  </a:lnTo>
                  <a:lnTo>
                    <a:pt x="8" y="80"/>
                  </a:lnTo>
                  <a:lnTo>
                    <a:pt x="12" y="86"/>
                  </a:lnTo>
                  <a:lnTo>
                    <a:pt x="26" y="92"/>
                  </a:lnTo>
                  <a:lnTo>
                    <a:pt x="42" y="98"/>
                  </a:lnTo>
                  <a:lnTo>
                    <a:pt x="62" y="100"/>
                  </a:lnTo>
                  <a:lnTo>
                    <a:pt x="82" y="102"/>
                  </a:lnTo>
                  <a:lnTo>
                    <a:pt x="124" y="100"/>
                  </a:lnTo>
                  <a:lnTo>
                    <a:pt x="152" y="96"/>
                  </a:lnTo>
                  <a:lnTo>
                    <a:pt x="184" y="92"/>
                  </a:lnTo>
                  <a:lnTo>
                    <a:pt x="246" y="78"/>
                  </a:lnTo>
                  <a:lnTo>
                    <a:pt x="312" y="60"/>
                  </a:lnTo>
                  <a:lnTo>
                    <a:pt x="380" y="44"/>
                  </a:lnTo>
                  <a:lnTo>
                    <a:pt x="398" y="54"/>
                  </a:lnTo>
                  <a:lnTo>
                    <a:pt x="412" y="68"/>
                  </a:lnTo>
                  <a:lnTo>
                    <a:pt x="418" y="76"/>
                  </a:lnTo>
                  <a:lnTo>
                    <a:pt x="422" y="84"/>
                  </a:lnTo>
                  <a:lnTo>
                    <a:pt x="424" y="90"/>
                  </a:lnTo>
                  <a:lnTo>
                    <a:pt x="426" y="100"/>
                  </a:lnTo>
                  <a:lnTo>
                    <a:pt x="426" y="108"/>
                  </a:lnTo>
                  <a:lnTo>
                    <a:pt x="422" y="116"/>
                  </a:lnTo>
                  <a:lnTo>
                    <a:pt x="422" y="114"/>
                  </a:lnTo>
                  <a:lnTo>
                    <a:pt x="422" y="108"/>
                  </a:lnTo>
                  <a:lnTo>
                    <a:pt x="418" y="102"/>
                  </a:lnTo>
                  <a:lnTo>
                    <a:pt x="412" y="98"/>
                  </a:lnTo>
                  <a:lnTo>
                    <a:pt x="406" y="96"/>
                  </a:lnTo>
                  <a:lnTo>
                    <a:pt x="400" y="98"/>
                  </a:lnTo>
                  <a:lnTo>
                    <a:pt x="394" y="102"/>
                  </a:lnTo>
                  <a:lnTo>
                    <a:pt x="390" y="108"/>
                  </a:lnTo>
                  <a:lnTo>
                    <a:pt x="388" y="114"/>
                  </a:lnTo>
                  <a:lnTo>
                    <a:pt x="390" y="120"/>
                  </a:lnTo>
                  <a:lnTo>
                    <a:pt x="394" y="126"/>
                  </a:lnTo>
                  <a:lnTo>
                    <a:pt x="400" y="130"/>
                  </a:lnTo>
                  <a:lnTo>
                    <a:pt x="406" y="132"/>
                  </a:lnTo>
                  <a:lnTo>
                    <a:pt x="412" y="130"/>
                  </a:lnTo>
                  <a:lnTo>
                    <a:pt x="416" y="128"/>
                  </a:lnTo>
                  <a:lnTo>
                    <a:pt x="422" y="124"/>
                  </a:lnTo>
                  <a:lnTo>
                    <a:pt x="426" y="118"/>
                  </a:lnTo>
                  <a:lnTo>
                    <a:pt x="428" y="108"/>
                  </a:lnTo>
                  <a:lnTo>
                    <a:pt x="430" y="98"/>
                  </a:lnTo>
                  <a:lnTo>
                    <a:pt x="428" y="90"/>
                  </a:lnTo>
                  <a:lnTo>
                    <a:pt x="426" y="82"/>
                  </a:lnTo>
                  <a:lnTo>
                    <a:pt x="422" y="76"/>
                  </a:lnTo>
                  <a:lnTo>
                    <a:pt x="416" y="68"/>
                  </a:lnTo>
                  <a:lnTo>
                    <a:pt x="402" y="54"/>
                  </a:lnTo>
                  <a:lnTo>
                    <a:pt x="386" y="42"/>
                  </a:lnTo>
                  <a:lnTo>
                    <a:pt x="420" y="34"/>
                  </a:lnTo>
                  <a:lnTo>
                    <a:pt x="456" y="28"/>
                  </a:lnTo>
                  <a:lnTo>
                    <a:pt x="492" y="24"/>
                  </a:lnTo>
                  <a:lnTo>
                    <a:pt x="528" y="20"/>
                  </a:lnTo>
                  <a:lnTo>
                    <a:pt x="566" y="18"/>
                  </a:lnTo>
                  <a:lnTo>
                    <a:pt x="604" y="20"/>
                  </a:lnTo>
                  <a:lnTo>
                    <a:pt x="640" y="26"/>
                  </a:lnTo>
                  <a:lnTo>
                    <a:pt x="674" y="34"/>
                  </a:lnTo>
                  <a:lnTo>
                    <a:pt x="656" y="46"/>
                  </a:lnTo>
                  <a:lnTo>
                    <a:pt x="642" y="58"/>
                  </a:lnTo>
                  <a:lnTo>
                    <a:pt x="630" y="72"/>
                  </a:lnTo>
                  <a:lnTo>
                    <a:pt x="620" y="86"/>
                  </a:lnTo>
                  <a:lnTo>
                    <a:pt x="608" y="84"/>
                  </a:lnTo>
                  <a:lnTo>
                    <a:pt x="594" y="82"/>
                  </a:lnTo>
                  <a:lnTo>
                    <a:pt x="582" y="80"/>
                  </a:lnTo>
                  <a:lnTo>
                    <a:pt x="568" y="80"/>
                  </a:lnTo>
                  <a:lnTo>
                    <a:pt x="548" y="84"/>
                  </a:lnTo>
                  <a:lnTo>
                    <a:pt x="530" y="90"/>
                  </a:lnTo>
                  <a:lnTo>
                    <a:pt x="514" y="98"/>
                  </a:lnTo>
                  <a:lnTo>
                    <a:pt x="498" y="108"/>
                  </a:lnTo>
                  <a:lnTo>
                    <a:pt x="486" y="120"/>
                  </a:lnTo>
                  <a:lnTo>
                    <a:pt x="478" y="134"/>
                  </a:lnTo>
                  <a:lnTo>
                    <a:pt x="472" y="150"/>
                  </a:lnTo>
                  <a:lnTo>
                    <a:pt x="472" y="168"/>
                  </a:lnTo>
                  <a:lnTo>
                    <a:pt x="474" y="178"/>
                  </a:lnTo>
                  <a:lnTo>
                    <a:pt x="476" y="188"/>
                  </a:lnTo>
                  <a:lnTo>
                    <a:pt x="482" y="198"/>
                  </a:lnTo>
                  <a:lnTo>
                    <a:pt x="488" y="206"/>
                  </a:lnTo>
                  <a:lnTo>
                    <a:pt x="496" y="214"/>
                  </a:lnTo>
                  <a:lnTo>
                    <a:pt x="506" y="222"/>
                  </a:lnTo>
                  <a:lnTo>
                    <a:pt x="526" y="232"/>
                  </a:lnTo>
                  <a:lnTo>
                    <a:pt x="552" y="240"/>
                  </a:lnTo>
                  <a:lnTo>
                    <a:pt x="578" y="246"/>
                  </a:lnTo>
                  <a:lnTo>
                    <a:pt x="606" y="248"/>
                  </a:lnTo>
                  <a:lnTo>
                    <a:pt x="634" y="248"/>
                  </a:lnTo>
                  <a:lnTo>
                    <a:pt x="662" y="244"/>
                  </a:lnTo>
                  <a:lnTo>
                    <a:pt x="688" y="238"/>
                  </a:lnTo>
                  <a:lnTo>
                    <a:pt x="716" y="244"/>
                  </a:lnTo>
                  <a:lnTo>
                    <a:pt x="744" y="248"/>
                  </a:lnTo>
                  <a:lnTo>
                    <a:pt x="772" y="248"/>
                  </a:lnTo>
                  <a:lnTo>
                    <a:pt x="800" y="246"/>
                  </a:lnTo>
                  <a:lnTo>
                    <a:pt x="826" y="240"/>
                  </a:lnTo>
                  <a:lnTo>
                    <a:pt x="850" y="232"/>
                  </a:lnTo>
                  <a:lnTo>
                    <a:pt x="872" y="222"/>
                  </a:lnTo>
                  <a:lnTo>
                    <a:pt x="882" y="214"/>
                  </a:lnTo>
                  <a:lnTo>
                    <a:pt x="890" y="206"/>
                  </a:lnTo>
                  <a:lnTo>
                    <a:pt x="896" y="198"/>
                  </a:lnTo>
                  <a:lnTo>
                    <a:pt x="900" y="188"/>
                  </a:lnTo>
                  <a:lnTo>
                    <a:pt x="904" y="178"/>
                  </a:lnTo>
                  <a:lnTo>
                    <a:pt x="906" y="168"/>
                  </a:lnTo>
                  <a:lnTo>
                    <a:pt x="904" y="150"/>
                  </a:lnTo>
                  <a:lnTo>
                    <a:pt x="900" y="134"/>
                  </a:lnTo>
                  <a:lnTo>
                    <a:pt x="890" y="120"/>
                  </a:lnTo>
                  <a:lnTo>
                    <a:pt x="878" y="108"/>
                  </a:lnTo>
                  <a:lnTo>
                    <a:pt x="864" y="98"/>
                  </a:lnTo>
                  <a:lnTo>
                    <a:pt x="848" y="90"/>
                  </a:lnTo>
                  <a:lnTo>
                    <a:pt x="830" y="84"/>
                  </a:lnTo>
                  <a:lnTo>
                    <a:pt x="810" y="80"/>
                  </a:lnTo>
                  <a:lnTo>
                    <a:pt x="796" y="80"/>
                  </a:lnTo>
                  <a:lnTo>
                    <a:pt x="782" y="82"/>
                  </a:lnTo>
                  <a:lnTo>
                    <a:pt x="770" y="84"/>
                  </a:lnTo>
                  <a:lnTo>
                    <a:pt x="758" y="86"/>
                  </a:lnTo>
                  <a:lnTo>
                    <a:pt x="748" y="72"/>
                  </a:lnTo>
                  <a:lnTo>
                    <a:pt x="736" y="58"/>
                  </a:lnTo>
                  <a:lnTo>
                    <a:pt x="720" y="46"/>
                  </a:lnTo>
                  <a:lnTo>
                    <a:pt x="704" y="34"/>
                  </a:lnTo>
                  <a:lnTo>
                    <a:pt x="738" y="26"/>
                  </a:lnTo>
                  <a:lnTo>
                    <a:pt x="774" y="20"/>
                  </a:lnTo>
                  <a:lnTo>
                    <a:pt x="812" y="18"/>
                  </a:lnTo>
                  <a:lnTo>
                    <a:pt x="850" y="20"/>
                  </a:lnTo>
                  <a:lnTo>
                    <a:pt x="886" y="24"/>
                  </a:lnTo>
                  <a:lnTo>
                    <a:pt x="922" y="28"/>
                  </a:lnTo>
                  <a:lnTo>
                    <a:pt x="958" y="34"/>
                  </a:lnTo>
                  <a:lnTo>
                    <a:pt x="992" y="42"/>
                  </a:lnTo>
                  <a:lnTo>
                    <a:pt x="974" y="54"/>
                  </a:lnTo>
                  <a:lnTo>
                    <a:pt x="960" y="68"/>
                  </a:lnTo>
                  <a:lnTo>
                    <a:pt x="956" y="76"/>
                  </a:lnTo>
                  <a:lnTo>
                    <a:pt x="952" y="82"/>
                  </a:lnTo>
                  <a:lnTo>
                    <a:pt x="950" y="90"/>
                  </a:lnTo>
                  <a:lnTo>
                    <a:pt x="948" y="98"/>
                  </a:lnTo>
                  <a:lnTo>
                    <a:pt x="948" y="110"/>
                  </a:lnTo>
                  <a:lnTo>
                    <a:pt x="952" y="118"/>
                  </a:lnTo>
                  <a:lnTo>
                    <a:pt x="958" y="126"/>
                  </a:lnTo>
                  <a:lnTo>
                    <a:pt x="964" y="128"/>
                  </a:lnTo>
                  <a:lnTo>
                    <a:pt x="968" y="130"/>
                  </a:lnTo>
                  <a:lnTo>
                    <a:pt x="972" y="132"/>
                  </a:lnTo>
                  <a:lnTo>
                    <a:pt x="980" y="130"/>
                  </a:lnTo>
                  <a:lnTo>
                    <a:pt x="984" y="126"/>
                  </a:lnTo>
                  <a:lnTo>
                    <a:pt x="988" y="120"/>
                  </a:lnTo>
                  <a:lnTo>
                    <a:pt x="990" y="114"/>
                  </a:lnTo>
                  <a:lnTo>
                    <a:pt x="988" y="108"/>
                  </a:lnTo>
                  <a:lnTo>
                    <a:pt x="984" y="102"/>
                  </a:lnTo>
                  <a:lnTo>
                    <a:pt x="980" y="98"/>
                  </a:lnTo>
                  <a:lnTo>
                    <a:pt x="972" y="96"/>
                  </a:lnTo>
                  <a:lnTo>
                    <a:pt x="966" y="98"/>
                  </a:lnTo>
                  <a:lnTo>
                    <a:pt x="960" y="102"/>
                  </a:lnTo>
                  <a:lnTo>
                    <a:pt x="956" y="108"/>
                  </a:lnTo>
                  <a:lnTo>
                    <a:pt x="956" y="114"/>
                  </a:lnTo>
                  <a:lnTo>
                    <a:pt x="956" y="120"/>
                  </a:lnTo>
                  <a:lnTo>
                    <a:pt x="952" y="110"/>
                  </a:lnTo>
                  <a:lnTo>
                    <a:pt x="952" y="100"/>
                  </a:lnTo>
                  <a:lnTo>
                    <a:pt x="952" y="90"/>
                  </a:lnTo>
                  <a:lnTo>
                    <a:pt x="956" y="84"/>
                  </a:lnTo>
                  <a:lnTo>
                    <a:pt x="960" y="76"/>
                  </a:lnTo>
                  <a:lnTo>
                    <a:pt x="964" y="68"/>
                  </a:lnTo>
                  <a:lnTo>
                    <a:pt x="978" y="54"/>
                  </a:lnTo>
                  <a:lnTo>
                    <a:pt x="996" y="44"/>
                  </a:lnTo>
                  <a:lnTo>
                    <a:pt x="1064" y="60"/>
                  </a:lnTo>
                  <a:lnTo>
                    <a:pt x="1130" y="78"/>
                  </a:lnTo>
                  <a:lnTo>
                    <a:pt x="1194" y="92"/>
                  </a:lnTo>
                  <a:lnTo>
                    <a:pt x="1224" y="96"/>
                  </a:lnTo>
                  <a:lnTo>
                    <a:pt x="1254" y="100"/>
                  </a:lnTo>
                  <a:lnTo>
                    <a:pt x="1296" y="102"/>
                  </a:lnTo>
                  <a:lnTo>
                    <a:pt x="1316" y="100"/>
                  </a:lnTo>
                  <a:lnTo>
                    <a:pt x="1334" y="98"/>
                  </a:lnTo>
                  <a:lnTo>
                    <a:pt x="1352" y="92"/>
                  </a:lnTo>
                  <a:lnTo>
                    <a:pt x="1364" y="86"/>
                  </a:lnTo>
                  <a:lnTo>
                    <a:pt x="1370" y="80"/>
                  </a:lnTo>
                  <a:lnTo>
                    <a:pt x="1374" y="76"/>
                  </a:lnTo>
                  <a:lnTo>
                    <a:pt x="1376" y="70"/>
                  </a:lnTo>
                  <a:lnTo>
                    <a:pt x="1378" y="62"/>
                  </a:lnTo>
                  <a:lnTo>
                    <a:pt x="1376" y="56"/>
                  </a:lnTo>
                  <a:lnTo>
                    <a:pt x="1374" y="48"/>
                  </a:lnTo>
                  <a:lnTo>
                    <a:pt x="1370" y="42"/>
                  </a:lnTo>
                  <a:lnTo>
                    <a:pt x="1364" y="36"/>
                  </a:lnTo>
                  <a:lnTo>
                    <a:pt x="1348" y="26"/>
                  </a:lnTo>
                  <a:lnTo>
                    <a:pt x="1328" y="18"/>
                  </a:lnTo>
                  <a:lnTo>
                    <a:pt x="1304" y="12"/>
                  </a:lnTo>
                  <a:lnTo>
                    <a:pt x="1278" y="8"/>
                  </a:lnTo>
                  <a:lnTo>
                    <a:pt x="1226" y="2"/>
                  </a:lnTo>
                  <a:lnTo>
                    <a:pt x="1170" y="0"/>
                  </a:lnTo>
                  <a:lnTo>
                    <a:pt x="1140" y="2"/>
                  </a:lnTo>
                  <a:lnTo>
                    <a:pt x="1110" y="4"/>
                  </a:lnTo>
                  <a:lnTo>
                    <a:pt x="1082" y="8"/>
                  </a:lnTo>
                  <a:lnTo>
                    <a:pt x="1054" y="14"/>
                  </a:lnTo>
                  <a:lnTo>
                    <a:pt x="1030" y="20"/>
                  </a:lnTo>
                  <a:lnTo>
                    <a:pt x="1006" y="30"/>
                  </a:lnTo>
                  <a:lnTo>
                    <a:pt x="968" y="20"/>
                  </a:lnTo>
                  <a:lnTo>
                    <a:pt x="930" y="12"/>
                  </a:lnTo>
                  <a:lnTo>
                    <a:pt x="890" y="6"/>
                  </a:lnTo>
                  <a:lnTo>
                    <a:pt x="848" y="0"/>
                  </a:lnTo>
                  <a:lnTo>
                    <a:pt x="828" y="0"/>
                  </a:lnTo>
                  <a:lnTo>
                    <a:pt x="806" y="0"/>
                  </a:lnTo>
                  <a:lnTo>
                    <a:pt x="784" y="2"/>
                  </a:lnTo>
                  <a:lnTo>
                    <a:pt x="764" y="4"/>
                  </a:lnTo>
                  <a:lnTo>
                    <a:pt x="744" y="8"/>
                  </a:lnTo>
                  <a:lnTo>
                    <a:pt x="724" y="12"/>
                  </a:lnTo>
                  <a:lnTo>
                    <a:pt x="706" y="18"/>
                  </a:lnTo>
                  <a:lnTo>
                    <a:pt x="688" y="26"/>
                  </a:lnTo>
                  <a:lnTo>
                    <a:pt x="672" y="18"/>
                  </a:lnTo>
                  <a:lnTo>
                    <a:pt x="654" y="12"/>
                  </a:lnTo>
                  <a:lnTo>
                    <a:pt x="634" y="8"/>
                  </a:lnTo>
                  <a:lnTo>
                    <a:pt x="614" y="4"/>
                  </a:lnTo>
                  <a:lnTo>
                    <a:pt x="594" y="2"/>
                  </a:lnTo>
                  <a:lnTo>
                    <a:pt x="572" y="0"/>
                  </a:lnTo>
                  <a:lnTo>
                    <a:pt x="550" y="0"/>
                  </a:lnTo>
                  <a:lnTo>
                    <a:pt x="528" y="0"/>
                  </a:lnTo>
                  <a:lnTo>
                    <a:pt x="486" y="6"/>
                  </a:lnTo>
                  <a:lnTo>
                    <a:pt x="446" y="12"/>
                  </a:lnTo>
                  <a:lnTo>
                    <a:pt x="408" y="20"/>
                  </a:lnTo>
                  <a:lnTo>
                    <a:pt x="372" y="30"/>
                  </a:lnTo>
                  <a:lnTo>
                    <a:pt x="348" y="20"/>
                  </a:lnTo>
                  <a:lnTo>
                    <a:pt x="322" y="14"/>
                  </a:lnTo>
                  <a:lnTo>
                    <a:pt x="296" y="8"/>
                  </a:lnTo>
                  <a:lnTo>
                    <a:pt x="266" y="4"/>
                  </a:lnTo>
                  <a:lnTo>
                    <a:pt x="238" y="2"/>
                  </a:lnTo>
                  <a:lnTo>
                    <a:pt x="208" y="0"/>
                  </a:lnTo>
                  <a:lnTo>
                    <a:pt x="152" y="2"/>
                  </a:lnTo>
                  <a:lnTo>
                    <a:pt x="100" y="8"/>
                  </a:lnTo>
                  <a:lnTo>
                    <a:pt x="74" y="12"/>
                  </a:lnTo>
                  <a:lnTo>
                    <a:pt x="50" y="18"/>
                  </a:lnTo>
                  <a:lnTo>
                    <a:pt x="30" y="26"/>
                  </a:lnTo>
                  <a:lnTo>
                    <a:pt x="14" y="36"/>
                  </a:lnTo>
                  <a:lnTo>
                    <a:pt x="8" y="42"/>
                  </a:lnTo>
                  <a:lnTo>
                    <a:pt x="4" y="48"/>
                  </a:lnTo>
                  <a:lnTo>
                    <a:pt x="0" y="56"/>
                  </a:lnTo>
                  <a:lnTo>
                    <a:pt x="0" y="62"/>
                  </a:lnTo>
                  <a:close/>
                  <a:moveTo>
                    <a:pt x="1014" y="34"/>
                  </a:moveTo>
                  <a:lnTo>
                    <a:pt x="1014" y="34"/>
                  </a:lnTo>
                  <a:lnTo>
                    <a:pt x="1036" y="24"/>
                  </a:lnTo>
                  <a:lnTo>
                    <a:pt x="1062" y="18"/>
                  </a:lnTo>
                  <a:lnTo>
                    <a:pt x="1088" y="12"/>
                  </a:lnTo>
                  <a:lnTo>
                    <a:pt x="1116" y="8"/>
                  </a:lnTo>
                  <a:lnTo>
                    <a:pt x="1142" y="6"/>
                  </a:lnTo>
                  <a:lnTo>
                    <a:pt x="1170" y="4"/>
                  </a:lnTo>
                  <a:lnTo>
                    <a:pt x="1198" y="4"/>
                  </a:lnTo>
                  <a:lnTo>
                    <a:pt x="1224" y="6"/>
                  </a:lnTo>
                  <a:lnTo>
                    <a:pt x="1226" y="6"/>
                  </a:lnTo>
                  <a:lnTo>
                    <a:pt x="1276" y="10"/>
                  </a:lnTo>
                  <a:lnTo>
                    <a:pt x="1300" y="14"/>
                  </a:lnTo>
                  <a:lnTo>
                    <a:pt x="1324" y="20"/>
                  </a:lnTo>
                  <a:lnTo>
                    <a:pt x="1346" y="28"/>
                  </a:lnTo>
                  <a:lnTo>
                    <a:pt x="1362" y="36"/>
                  </a:lnTo>
                  <a:lnTo>
                    <a:pt x="1368" y="42"/>
                  </a:lnTo>
                  <a:lnTo>
                    <a:pt x="1372" y="48"/>
                  </a:lnTo>
                  <a:lnTo>
                    <a:pt x="1374" y="56"/>
                  </a:lnTo>
                  <a:lnTo>
                    <a:pt x="1374" y="62"/>
                  </a:lnTo>
                  <a:lnTo>
                    <a:pt x="1374" y="68"/>
                  </a:lnTo>
                  <a:lnTo>
                    <a:pt x="1370" y="74"/>
                  </a:lnTo>
                  <a:lnTo>
                    <a:pt x="1366" y="78"/>
                  </a:lnTo>
                  <a:lnTo>
                    <a:pt x="1362" y="84"/>
                  </a:lnTo>
                  <a:lnTo>
                    <a:pt x="1350" y="90"/>
                  </a:lnTo>
                  <a:lnTo>
                    <a:pt x="1334" y="94"/>
                  </a:lnTo>
                  <a:lnTo>
                    <a:pt x="1314" y="96"/>
                  </a:lnTo>
                  <a:lnTo>
                    <a:pt x="1294" y="98"/>
                  </a:lnTo>
                  <a:lnTo>
                    <a:pt x="1254" y="96"/>
                  </a:lnTo>
                  <a:lnTo>
                    <a:pt x="1226" y="92"/>
                  </a:lnTo>
                  <a:lnTo>
                    <a:pt x="1198" y="88"/>
                  </a:lnTo>
                  <a:lnTo>
                    <a:pt x="1140" y="72"/>
                  </a:lnTo>
                  <a:lnTo>
                    <a:pt x="1080" y="52"/>
                  </a:lnTo>
                  <a:lnTo>
                    <a:pt x="1014" y="34"/>
                  </a:lnTo>
                  <a:close/>
                  <a:moveTo>
                    <a:pt x="696" y="234"/>
                  </a:moveTo>
                  <a:lnTo>
                    <a:pt x="696" y="234"/>
                  </a:lnTo>
                  <a:lnTo>
                    <a:pt x="712" y="228"/>
                  </a:lnTo>
                  <a:lnTo>
                    <a:pt x="726" y="218"/>
                  </a:lnTo>
                  <a:lnTo>
                    <a:pt x="740" y="208"/>
                  </a:lnTo>
                  <a:lnTo>
                    <a:pt x="752" y="196"/>
                  </a:lnTo>
                  <a:lnTo>
                    <a:pt x="760" y="182"/>
                  </a:lnTo>
                  <a:lnTo>
                    <a:pt x="766" y="168"/>
                  </a:lnTo>
                  <a:lnTo>
                    <a:pt x="770" y="150"/>
                  </a:lnTo>
                  <a:lnTo>
                    <a:pt x="770" y="134"/>
                  </a:lnTo>
                  <a:lnTo>
                    <a:pt x="770" y="132"/>
                  </a:lnTo>
                  <a:lnTo>
                    <a:pt x="768" y="116"/>
                  </a:lnTo>
                  <a:lnTo>
                    <a:pt x="764" y="102"/>
                  </a:lnTo>
                  <a:lnTo>
                    <a:pt x="788" y="100"/>
                  </a:lnTo>
                  <a:lnTo>
                    <a:pt x="810" y="100"/>
                  </a:lnTo>
                  <a:lnTo>
                    <a:pt x="828" y="102"/>
                  </a:lnTo>
                  <a:lnTo>
                    <a:pt x="844" y="106"/>
                  </a:lnTo>
                  <a:lnTo>
                    <a:pt x="858" y="112"/>
                  </a:lnTo>
                  <a:lnTo>
                    <a:pt x="872" y="118"/>
                  </a:lnTo>
                  <a:lnTo>
                    <a:pt x="884" y="128"/>
                  </a:lnTo>
                  <a:lnTo>
                    <a:pt x="892" y="140"/>
                  </a:lnTo>
                  <a:lnTo>
                    <a:pt x="898" y="152"/>
                  </a:lnTo>
                  <a:lnTo>
                    <a:pt x="900" y="168"/>
                  </a:lnTo>
                  <a:lnTo>
                    <a:pt x="898" y="178"/>
                  </a:lnTo>
                  <a:lnTo>
                    <a:pt x="894" y="188"/>
                  </a:lnTo>
                  <a:lnTo>
                    <a:pt x="890" y="198"/>
                  </a:lnTo>
                  <a:lnTo>
                    <a:pt x="884" y="206"/>
                  </a:lnTo>
                  <a:lnTo>
                    <a:pt x="876" y="212"/>
                  </a:lnTo>
                  <a:lnTo>
                    <a:pt x="866" y="220"/>
                  </a:lnTo>
                  <a:lnTo>
                    <a:pt x="846" y="230"/>
                  </a:lnTo>
                  <a:lnTo>
                    <a:pt x="824" y="238"/>
                  </a:lnTo>
                  <a:lnTo>
                    <a:pt x="798" y="242"/>
                  </a:lnTo>
                  <a:lnTo>
                    <a:pt x="772" y="244"/>
                  </a:lnTo>
                  <a:lnTo>
                    <a:pt x="746" y="244"/>
                  </a:lnTo>
                  <a:lnTo>
                    <a:pt x="720" y="240"/>
                  </a:lnTo>
                  <a:lnTo>
                    <a:pt x="696" y="234"/>
                  </a:lnTo>
                  <a:close/>
                  <a:moveTo>
                    <a:pt x="614" y="102"/>
                  </a:moveTo>
                  <a:lnTo>
                    <a:pt x="614" y="102"/>
                  </a:lnTo>
                  <a:lnTo>
                    <a:pt x="608" y="116"/>
                  </a:lnTo>
                  <a:lnTo>
                    <a:pt x="606" y="132"/>
                  </a:lnTo>
                  <a:lnTo>
                    <a:pt x="606" y="134"/>
                  </a:lnTo>
                  <a:lnTo>
                    <a:pt x="608" y="150"/>
                  </a:lnTo>
                  <a:lnTo>
                    <a:pt x="610" y="168"/>
                  </a:lnTo>
                  <a:lnTo>
                    <a:pt x="618" y="182"/>
                  </a:lnTo>
                  <a:lnTo>
                    <a:pt x="626" y="196"/>
                  </a:lnTo>
                  <a:lnTo>
                    <a:pt x="638" y="208"/>
                  </a:lnTo>
                  <a:lnTo>
                    <a:pt x="650" y="218"/>
                  </a:lnTo>
                  <a:lnTo>
                    <a:pt x="666" y="228"/>
                  </a:lnTo>
                  <a:lnTo>
                    <a:pt x="682" y="234"/>
                  </a:lnTo>
                  <a:lnTo>
                    <a:pt x="658" y="240"/>
                  </a:lnTo>
                  <a:lnTo>
                    <a:pt x="632" y="244"/>
                  </a:lnTo>
                  <a:lnTo>
                    <a:pt x="606" y="244"/>
                  </a:lnTo>
                  <a:lnTo>
                    <a:pt x="580" y="242"/>
                  </a:lnTo>
                  <a:lnTo>
                    <a:pt x="554" y="238"/>
                  </a:lnTo>
                  <a:lnTo>
                    <a:pt x="530" y="230"/>
                  </a:lnTo>
                  <a:lnTo>
                    <a:pt x="510" y="220"/>
                  </a:lnTo>
                  <a:lnTo>
                    <a:pt x="502" y="212"/>
                  </a:lnTo>
                  <a:lnTo>
                    <a:pt x="494" y="206"/>
                  </a:lnTo>
                  <a:lnTo>
                    <a:pt x="488" y="198"/>
                  </a:lnTo>
                  <a:lnTo>
                    <a:pt x="484" y="188"/>
                  </a:lnTo>
                  <a:lnTo>
                    <a:pt x="480" y="178"/>
                  </a:lnTo>
                  <a:lnTo>
                    <a:pt x="478" y="168"/>
                  </a:lnTo>
                  <a:lnTo>
                    <a:pt x="480" y="152"/>
                  </a:lnTo>
                  <a:lnTo>
                    <a:pt x="484" y="140"/>
                  </a:lnTo>
                  <a:lnTo>
                    <a:pt x="494" y="128"/>
                  </a:lnTo>
                  <a:lnTo>
                    <a:pt x="506" y="118"/>
                  </a:lnTo>
                  <a:lnTo>
                    <a:pt x="518" y="112"/>
                  </a:lnTo>
                  <a:lnTo>
                    <a:pt x="534" y="106"/>
                  </a:lnTo>
                  <a:lnTo>
                    <a:pt x="550" y="102"/>
                  </a:lnTo>
                  <a:lnTo>
                    <a:pt x="566" y="100"/>
                  </a:lnTo>
                  <a:lnTo>
                    <a:pt x="590" y="100"/>
                  </a:lnTo>
                  <a:lnTo>
                    <a:pt x="614" y="102"/>
                  </a:lnTo>
                  <a:close/>
                  <a:moveTo>
                    <a:pt x="688" y="40"/>
                  </a:moveTo>
                  <a:lnTo>
                    <a:pt x="688" y="40"/>
                  </a:lnTo>
                  <a:lnTo>
                    <a:pt x="708" y="48"/>
                  </a:lnTo>
                  <a:lnTo>
                    <a:pt x="726" y="60"/>
                  </a:lnTo>
                  <a:lnTo>
                    <a:pt x="742" y="74"/>
                  </a:lnTo>
                  <a:lnTo>
                    <a:pt x="752" y="88"/>
                  </a:lnTo>
                  <a:lnTo>
                    <a:pt x="734" y="98"/>
                  </a:lnTo>
                  <a:lnTo>
                    <a:pt x="728" y="104"/>
                  </a:lnTo>
                  <a:lnTo>
                    <a:pt x="720" y="110"/>
                  </a:lnTo>
                  <a:lnTo>
                    <a:pt x="714" y="118"/>
                  </a:lnTo>
                  <a:lnTo>
                    <a:pt x="710" y="126"/>
                  </a:lnTo>
                  <a:lnTo>
                    <a:pt x="708" y="134"/>
                  </a:lnTo>
                  <a:lnTo>
                    <a:pt x="706" y="144"/>
                  </a:lnTo>
                  <a:lnTo>
                    <a:pt x="708" y="154"/>
                  </a:lnTo>
                  <a:lnTo>
                    <a:pt x="712" y="164"/>
                  </a:lnTo>
                  <a:lnTo>
                    <a:pt x="718" y="170"/>
                  </a:lnTo>
                  <a:lnTo>
                    <a:pt x="726" y="176"/>
                  </a:lnTo>
                  <a:lnTo>
                    <a:pt x="732" y="178"/>
                  </a:lnTo>
                  <a:lnTo>
                    <a:pt x="736" y="178"/>
                  </a:lnTo>
                  <a:lnTo>
                    <a:pt x="738" y="178"/>
                  </a:lnTo>
                  <a:lnTo>
                    <a:pt x="744" y="176"/>
                  </a:lnTo>
                  <a:lnTo>
                    <a:pt x="750" y="172"/>
                  </a:lnTo>
                  <a:lnTo>
                    <a:pt x="752" y="166"/>
                  </a:lnTo>
                  <a:lnTo>
                    <a:pt x="754" y="160"/>
                  </a:lnTo>
                  <a:lnTo>
                    <a:pt x="752" y="154"/>
                  </a:lnTo>
                  <a:lnTo>
                    <a:pt x="748" y="148"/>
                  </a:lnTo>
                  <a:lnTo>
                    <a:pt x="742" y="144"/>
                  </a:lnTo>
                  <a:lnTo>
                    <a:pt x="736" y="144"/>
                  </a:lnTo>
                  <a:lnTo>
                    <a:pt x="730" y="144"/>
                  </a:lnTo>
                  <a:lnTo>
                    <a:pt x="724" y="148"/>
                  </a:lnTo>
                  <a:lnTo>
                    <a:pt x="720" y="154"/>
                  </a:lnTo>
                  <a:lnTo>
                    <a:pt x="718" y="160"/>
                  </a:lnTo>
                  <a:lnTo>
                    <a:pt x="720" y="166"/>
                  </a:lnTo>
                  <a:lnTo>
                    <a:pt x="722" y="170"/>
                  </a:lnTo>
                  <a:lnTo>
                    <a:pt x="716" y="166"/>
                  </a:lnTo>
                  <a:lnTo>
                    <a:pt x="712" y="160"/>
                  </a:lnTo>
                  <a:lnTo>
                    <a:pt x="710" y="152"/>
                  </a:lnTo>
                  <a:lnTo>
                    <a:pt x="710" y="144"/>
                  </a:lnTo>
                  <a:lnTo>
                    <a:pt x="712" y="136"/>
                  </a:lnTo>
                  <a:lnTo>
                    <a:pt x="714" y="128"/>
                  </a:lnTo>
                  <a:lnTo>
                    <a:pt x="720" y="122"/>
                  </a:lnTo>
                  <a:lnTo>
                    <a:pt x="726" y="116"/>
                  </a:lnTo>
                  <a:lnTo>
                    <a:pt x="732" y="112"/>
                  </a:lnTo>
                  <a:lnTo>
                    <a:pt x="742" y="108"/>
                  </a:lnTo>
                  <a:lnTo>
                    <a:pt x="760" y="102"/>
                  </a:lnTo>
                  <a:lnTo>
                    <a:pt x="764" y="118"/>
                  </a:lnTo>
                  <a:lnTo>
                    <a:pt x="766" y="134"/>
                  </a:lnTo>
                  <a:lnTo>
                    <a:pt x="766" y="150"/>
                  </a:lnTo>
                  <a:lnTo>
                    <a:pt x="762" y="166"/>
                  </a:lnTo>
                  <a:lnTo>
                    <a:pt x="756" y="182"/>
                  </a:lnTo>
                  <a:lnTo>
                    <a:pt x="746" y="194"/>
                  </a:lnTo>
                  <a:lnTo>
                    <a:pt x="736" y="206"/>
                  </a:lnTo>
                  <a:lnTo>
                    <a:pt x="722" y="216"/>
                  </a:lnTo>
                  <a:lnTo>
                    <a:pt x="706" y="226"/>
                  </a:lnTo>
                  <a:lnTo>
                    <a:pt x="688" y="232"/>
                  </a:lnTo>
                  <a:lnTo>
                    <a:pt x="672" y="226"/>
                  </a:lnTo>
                  <a:lnTo>
                    <a:pt x="656" y="216"/>
                  </a:lnTo>
                  <a:lnTo>
                    <a:pt x="642" y="206"/>
                  </a:lnTo>
                  <a:lnTo>
                    <a:pt x="630" y="194"/>
                  </a:lnTo>
                  <a:lnTo>
                    <a:pt x="622" y="182"/>
                  </a:lnTo>
                  <a:lnTo>
                    <a:pt x="614" y="166"/>
                  </a:lnTo>
                  <a:lnTo>
                    <a:pt x="612" y="150"/>
                  </a:lnTo>
                  <a:lnTo>
                    <a:pt x="610" y="134"/>
                  </a:lnTo>
                  <a:lnTo>
                    <a:pt x="612" y="118"/>
                  </a:lnTo>
                  <a:lnTo>
                    <a:pt x="618" y="102"/>
                  </a:lnTo>
                  <a:lnTo>
                    <a:pt x="636" y="108"/>
                  </a:lnTo>
                  <a:lnTo>
                    <a:pt x="644" y="112"/>
                  </a:lnTo>
                  <a:lnTo>
                    <a:pt x="652" y="116"/>
                  </a:lnTo>
                  <a:lnTo>
                    <a:pt x="658" y="122"/>
                  </a:lnTo>
                  <a:lnTo>
                    <a:pt x="662" y="128"/>
                  </a:lnTo>
                  <a:lnTo>
                    <a:pt x="666" y="136"/>
                  </a:lnTo>
                  <a:lnTo>
                    <a:pt x="668" y="144"/>
                  </a:lnTo>
                  <a:lnTo>
                    <a:pt x="668" y="152"/>
                  </a:lnTo>
                  <a:lnTo>
                    <a:pt x="666" y="158"/>
                  </a:lnTo>
                  <a:lnTo>
                    <a:pt x="662" y="164"/>
                  </a:lnTo>
                  <a:lnTo>
                    <a:pt x="658" y="168"/>
                  </a:lnTo>
                  <a:lnTo>
                    <a:pt x="660" y="160"/>
                  </a:lnTo>
                  <a:lnTo>
                    <a:pt x="658" y="154"/>
                  </a:lnTo>
                  <a:lnTo>
                    <a:pt x="654" y="148"/>
                  </a:lnTo>
                  <a:lnTo>
                    <a:pt x="650" y="144"/>
                  </a:lnTo>
                  <a:lnTo>
                    <a:pt x="642" y="144"/>
                  </a:lnTo>
                  <a:lnTo>
                    <a:pt x="636" y="144"/>
                  </a:lnTo>
                  <a:lnTo>
                    <a:pt x="630" y="148"/>
                  </a:lnTo>
                  <a:lnTo>
                    <a:pt x="626" y="154"/>
                  </a:lnTo>
                  <a:lnTo>
                    <a:pt x="626" y="160"/>
                  </a:lnTo>
                  <a:lnTo>
                    <a:pt x="626" y="166"/>
                  </a:lnTo>
                  <a:lnTo>
                    <a:pt x="628" y="170"/>
                  </a:lnTo>
                  <a:lnTo>
                    <a:pt x="632" y="174"/>
                  </a:lnTo>
                  <a:lnTo>
                    <a:pt x="638" y="176"/>
                  </a:lnTo>
                  <a:lnTo>
                    <a:pt x="642" y="178"/>
                  </a:lnTo>
                  <a:lnTo>
                    <a:pt x="650" y="176"/>
                  </a:lnTo>
                  <a:lnTo>
                    <a:pt x="652" y="176"/>
                  </a:lnTo>
                  <a:lnTo>
                    <a:pt x="660" y="170"/>
                  </a:lnTo>
                  <a:lnTo>
                    <a:pt x="666" y="164"/>
                  </a:lnTo>
                  <a:lnTo>
                    <a:pt x="670" y="154"/>
                  </a:lnTo>
                  <a:lnTo>
                    <a:pt x="672" y="144"/>
                  </a:lnTo>
                  <a:lnTo>
                    <a:pt x="670" y="134"/>
                  </a:lnTo>
                  <a:lnTo>
                    <a:pt x="666" y="126"/>
                  </a:lnTo>
                  <a:lnTo>
                    <a:pt x="662" y="118"/>
                  </a:lnTo>
                  <a:lnTo>
                    <a:pt x="658" y="110"/>
                  </a:lnTo>
                  <a:lnTo>
                    <a:pt x="650" y="104"/>
                  </a:lnTo>
                  <a:lnTo>
                    <a:pt x="642" y="98"/>
                  </a:lnTo>
                  <a:lnTo>
                    <a:pt x="624" y="88"/>
                  </a:lnTo>
                  <a:lnTo>
                    <a:pt x="636" y="74"/>
                  </a:lnTo>
                  <a:lnTo>
                    <a:pt x="652" y="60"/>
                  </a:lnTo>
                  <a:lnTo>
                    <a:pt x="668" y="48"/>
                  </a:lnTo>
                  <a:lnTo>
                    <a:pt x="688" y="40"/>
                  </a:lnTo>
                  <a:close/>
                  <a:moveTo>
                    <a:pt x="4" y="62"/>
                  </a:moveTo>
                  <a:lnTo>
                    <a:pt x="4" y="62"/>
                  </a:lnTo>
                  <a:lnTo>
                    <a:pt x="4" y="56"/>
                  </a:lnTo>
                  <a:lnTo>
                    <a:pt x="6" y="48"/>
                  </a:lnTo>
                  <a:lnTo>
                    <a:pt x="10" y="42"/>
                  </a:lnTo>
                  <a:lnTo>
                    <a:pt x="16" y="36"/>
                  </a:lnTo>
                  <a:lnTo>
                    <a:pt x="32" y="28"/>
                  </a:lnTo>
                  <a:lnTo>
                    <a:pt x="52" y="20"/>
                  </a:lnTo>
                  <a:lnTo>
                    <a:pt x="76" y="14"/>
                  </a:lnTo>
                  <a:lnTo>
                    <a:pt x="102" y="10"/>
                  </a:lnTo>
                  <a:lnTo>
                    <a:pt x="152" y="6"/>
                  </a:lnTo>
                  <a:lnTo>
                    <a:pt x="180" y="4"/>
                  </a:lnTo>
                  <a:lnTo>
                    <a:pt x="206" y="4"/>
                  </a:lnTo>
                  <a:lnTo>
                    <a:pt x="234" y="6"/>
                  </a:lnTo>
                  <a:lnTo>
                    <a:pt x="262" y="8"/>
                  </a:lnTo>
                  <a:lnTo>
                    <a:pt x="290" y="12"/>
                  </a:lnTo>
                  <a:lnTo>
                    <a:pt x="316" y="18"/>
                  </a:lnTo>
                  <a:lnTo>
                    <a:pt x="340" y="24"/>
                  </a:lnTo>
                  <a:lnTo>
                    <a:pt x="362" y="34"/>
                  </a:lnTo>
                  <a:lnTo>
                    <a:pt x="298" y="52"/>
                  </a:lnTo>
                  <a:lnTo>
                    <a:pt x="238" y="72"/>
                  </a:lnTo>
                  <a:lnTo>
                    <a:pt x="180" y="88"/>
                  </a:lnTo>
                  <a:lnTo>
                    <a:pt x="152" y="92"/>
                  </a:lnTo>
                  <a:lnTo>
                    <a:pt x="122" y="96"/>
                  </a:lnTo>
                  <a:lnTo>
                    <a:pt x="82" y="98"/>
                  </a:lnTo>
                  <a:lnTo>
                    <a:pt x="62" y="96"/>
                  </a:lnTo>
                  <a:lnTo>
                    <a:pt x="44" y="94"/>
                  </a:lnTo>
                  <a:lnTo>
                    <a:pt x="28" y="90"/>
                  </a:lnTo>
                  <a:lnTo>
                    <a:pt x="16" y="84"/>
                  </a:lnTo>
                  <a:lnTo>
                    <a:pt x="10" y="78"/>
                  </a:lnTo>
                  <a:lnTo>
                    <a:pt x="6" y="74"/>
                  </a:lnTo>
                  <a:lnTo>
                    <a:pt x="4" y="68"/>
                  </a:lnTo>
                  <a:lnTo>
                    <a:pt x="4" y="62"/>
                  </a:lnTo>
                  <a:close/>
                </a:path>
              </a:pathLst>
            </a:custGeom>
            <a:gradFill rotWithShape="1">
              <a:gsLst>
                <a:gs pos="0">
                  <a:srgbClr val="007BD3"/>
                </a:gs>
                <a:gs pos="100000">
                  <a:srgbClr val="034373"/>
                </a:gs>
              </a:gsLst>
              <a:lin ang="5400000" scaled="0"/>
            </a:gradFill>
            <a:ln w="9525">
              <a:noFill/>
            </a:ln>
          </p:spPr>
          <p:txBody>
            <a:bodyPr/>
            <a:p>
              <a:endParaRPr lang="zh-CN" altLang="en-US" b="1">
                <a:gradFill>
                  <a:gsLst>
                    <a:gs pos="0">
                      <a:srgbClr val="007BD3"/>
                    </a:gs>
                    <a:gs pos="100000">
                      <a:srgbClr val="034373"/>
                    </a:gs>
                  </a:gsLst>
                  <a:lin scaled="0"/>
                </a:gradFill>
                <a:latin typeface="华文行楷" panose="02010800040101010101" charset="-122"/>
                <a:ea typeface="华文行楷" panose="02010800040101010101" charset="-122"/>
              </a:endParaRPr>
            </a:p>
          </p:txBody>
        </p:sp>
        <p:sp>
          <p:nvSpPr>
            <p:cNvPr id="115719" name="文本框 26"/>
            <p:cNvSpPr txBox="1"/>
            <p:nvPr/>
          </p:nvSpPr>
          <p:spPr>
            <a:xfrm>
              <a:off x="654050" y="0"/>
              <a:ext cx="2663825" cy="828675"/>
            </a:xfrm>
            <a:prstGeom prst="rect">
              <a:avLst/>
            </a:prstGeom>
            <a:noFill/>
            <a:ln w="9525">
              <a:noFill/>
            </a:ln>
          </p:spPr>
          <p:txBody>
            <a:bodyPr wrap="none" anchor="t"/>
            <a:p>
              <a:pPr algn="ctr"/>
              <a:r>
                <a:rPr lang="zh-CN" altLang="en-US" sz="3600" b="1" dirty="0">
                  <a:gradFill>
                    <a:gsLst>
                      <a:gs pos="0">
                        <a:srgbClr val="007BD3"/>
                      </a:gs>
                      <a:gs pos="100000">
                        <a:srgbClr val="034373"/>
                      </a:gs>
                    </a:gsLst>
                    <a:lin scaled="0"/>
                  </a:gradFill>
                  <a:latin typeface="华文行楷" panose="02010800040101010101" charset="-122"/>
                  <a:ea typeface="华文行楷" panose="02010800040101010101" charset="-122"/>
                </a:rPr>
                <a:t>中考演练</a:t>
              </a:r>
              <a:endParaRPr lang="zh-CN" altLang="en-US" sz="3600" b="1" dirty="0">
                <a:gradFill>
                  <a:gsLst>
                    <a:gs pos="0">
                      <a:srgbClr val="007BD3"/>
                    </a:gs>
                    <a:gs pos="100000">
                      <a:srgbClr val="034373"/>
                    </a:gs>
                  </a:gsLst>
                  <a:lin scaled="0"/>
                </a:gradFill>
                <a:latin typeface="华文行楷" panose="02010800040101010101" charset="-122"/>
                <a:ea typeface="华文行楷" panose="02010800040101010101" charset="-122"/>
              </a:endParaRPr>
            </a:p>
          </p:txBody>
        </p:sp>
      </p:grpSp>
      <p:pic>
        <p:nvPicPr>
          <p:cNvPr id="4" name="图片 13">
            <a:hlinkClick r:id="rId1"/>
          </p:cNvPr>
          <p:cNvPicPr>
            <a:picLocks noChangeAspect="1"/>
          </p:cNvPicPr>
          <p:nvPr/>
        </p:nvPicPr>
        <p:blipFill>
          <a:blip r:embed="rId2"/>
          <a:stretch>
            <a:fillRect/>
          </a:stretch>
        </p:blipFill>
        <p:spPr>
          <a:xfrm>
            <a:off x="7129145" y="3033395"/>
            <a:ext cx="2877820" cy="2928620"/>
          </a:xfrm>
          <a:prstGeom prst="rect">
            <a:avLst/>
          </a:prstGeom>
          <a:noFill/>
          <a:ln>
            <a:noFill/>
          </a:ln>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122680" y="4739005"/>
            <a:ext cx="1189990" cy="1568450"/>
          </a:xfrm>
          <a:prstGeom prst="rect">
            <a:avLst/>
          </a:prstGeom>
          <a:noFill/>
        </p:spPr>
        <p:txBody>
          <a:bodyPr wrap="square" rtlCol="0" anchor="t">
            <a:spAutoFit/>
          </a:bodyPr>
          <a:p>
            <a:r>
              <a:rPr lang="en-US" altLang="zh-CN" sz="9600" b="1" dirty="0">
                <a:gradFill>
                  <a:gsLst>
                    <a:gs pos="0">
                      <a:srgbClr val="FE4444"/>
                    </a:gs>
                    <a:gs pos="100000">
                      <a:srgbClr val="832B2B"/>
                    </a:gs>
                  </a:gsLst>
                  <a:lin scaled="0"/>
                </a:gradFill>
                <a:latin typeface="黑体" panose="02010609060101010101" charset="-122"/>
                <a:ea typeface="黑体" panose="02010609060101010101" charset="-122"/>
                <a:cs typeface="黑体" panose="02010609060101010101" charset="-122"/>
                <a:sym typeface="+mn-ea"/>
              </a:rPr>
              <a:t>√</a:t>
            </a:r>
            <a:endParaRPr lang="en-US" altLang="zh-CN" sz="9600" b="1" dirty="0">
              <a:gradFill>
                <a:gsLst>
                  <a:gs pos="0">
                    <a:srgbClr val="FE4444"/>
                  </a:gs>
                  <a:gs pos="100000">
                    <a:srgbClr val="832B2B"/>
                  </a:gs>
                </a:gsLst>
                <a:lin scaled="0"/>
              </a:gradFill>
              <a:latin typeface="黑体" panose="02010609060101010101" charset="-122"/>
              <a:ea typeface="黑体" panose="02010609060101010101" charset="-122"/>
              <a:cs typeface="黑体" panose="02010609060101010101" charset="-122"/>
              <a:sym typeface="+mn-ea"/>
            </a:endParaRPr>
          </a:p>
        </p:txBody>
      </p:sp>
      <p:sp>
        <p:nvSpPr>
          <p:cNvPr id="115713" name="矩形 6"/>
          <p:cNvSpPr/>
          <p:nvPr/>
        </p:nvSpPr>
        <p:spPr>
          <a:xfrm>
            <a:off x="722313" y="2133600"/>
            <a:ext cx="2632075" cy="336550"/>
          </a:xfrm>
          <a:prstGeom prst="rect">
            <a:avLst/>
          </a:prstGeom>
          <a:noFill/>
          <a:ln w="9525">
            <a:noFill/>
          </a:ln>
        </p:spPr>
        <p:txBody>
          <a:bodyPr wrap="square" anchor="t">
            <a:spAutoFit/>
          </a:bodyPr>
          <a:p>
            <a:pPr algn="ctr"/>
            <a:r>
              <a:rPr lang="zh-CN" altLang="en-US" sz="800" b="0">
                <a:solidFill>
                  <a:schemeClr val="bg1"/>
                </a:solidFill>
                <a:latin typeface="宋体" panose="02010600030101010101" pitchFamily="2" charset="-122"/>
                <a:ea typeface="宋体" panose="02010600030101010101" pitchFamily="2" charset="-122"/>
              </a:rPr>
              <a:t>南宁三中 梁学聪 </a:t>
            </a:r>
            <a:r>
              <a:rPr lang="en-US" altLang="zh-CN" sz="800" b="0">
                <a:solidFill>
                  <a:schemeClr val="bg1"/>
                </a:solidFill>
                <a:latin typeface="宋体" panose="02010600030101010101" pitchFamily="2" charset="-122"/>
                <a:ea typeface="宋体" panose="02010600030101010101" pitchFamily="2" charset="-122"/>
              </a:rPr>
              <a:t>qq 2807609224</a:t>
            </a:r>
            <a:endParaRPr lang="zh-CN" altLang="en-US" sz="800" b="0">
              <a:solidFill>
                <a:schemeClr val="bg1"/>
              </a:solidFill>
              <a:latin typeface="宋体" panose="02010600030101010101" pitchFamily="2" charset="-122"/>
              <a:ea typeface="宋体" panose="02010600030101010101" pitchFamily="2" charset="-122"/>
            </a:endParaRPr>
          </a:p>
          <a:p>
            <a:pPr algn="ctr"/>
            <a:r>
              <a:rPr lang="zh-CN" altLang="en-US" sz="800" b="0">
                <a:solidFill>
                  <a:schemeClr val="bg1"/>
                </a:solidFill>
                <a:latin typeface="宋体" panose="02010600030101010101" pitchFamily="2" charset="-122"/>
                <a:ea typeface="宋体" panose="02010600030101010101" pitchFamily="2" charset="-122"/>
              </a:rPr>
              <a:t>版权所有，不得上传到网络，如有发现，法律起诉</a:t>
            </a:r>
            <a:endParaRPr lang="zh-CN" altLang="en-US" sz="800" b="0">
              <a:solidFill>
                <a:schemeClr val="bg1"/>
              </a:solidFill>
              <a:latin typeface="宋体" panose="02010600030101010101" pitchFamily="2" charset="-122"/>
              <a:ea typeface="宋体" panose="02010600030101010101" pitchFamily="2" charset="-122"/>
            </a:endParaRPr>
          </a:p>
        </p:txBody>
      </p:sp>
      <p:sp>
        <p:nvSpPr>
          <p:cNvPr id="115714" name="矩形 6"/>
          <p:cNvSpPr/>
          <p:nvPr/>
        </p:nvSpPr>
        <p:spPr>
          <a:xfrm>
            <a:off x="1217613" y="2627313"/>
            <a:ext cx="2632075" cy="336550"/>
          </a:xfrm>
          <a:prstGeom prst="rect">
            <a:avLst/>
          </a:prstGeom>
          <a:noFill/>
          <a:ln w="9525">
            <a:noFill/>
          </a:ln>
        </p:spPr>
        <p:txBody>
          <a:bodyPr wrap="square" anchor="t">
            <a:spAutoFit/>
          </a:bodyPr>
          <a:p>
            <a:pPr algn="ctr"/>
            <a:r>
              <a:rPr lang="zh-CN" altLang="en-US" sz="800" b="0">
                <a:solidFill>
                  <a:schemeClr val="bg1"/>
                </a:solidFill>
                <a:latin typeface="宋体" panose="02010600030101010101" pitchFamily="2" charset="-122"/>
                <a:ea typeface="宋体" panose="02010600030101010101" pitchFamily="2" charset="-122"/>
              </a:rPr>
              <a:t>南宁三中 梁学聪 </a:t>
            </a:r>
            <a:r>
              <a:rPr lang="en-US" altLang="zh-CN" sz="800" b="0">
                <a:solidFill>
                  <a:schemeClr val="bg1"/>
                </a:solidFill>
                <a:latin typeface="宋体" panose="02010600030101010101" pitchFamily="2" charset="-122"/>
                <a:ea typeface="宋体" panose="02010600030101010101" pitchFamily="2" charset="-122"/>
              </a:rPr>
              <a:t>qq:2807609224</a:t>
            </a:r>
            <a:endParaRPr lang="zh-CN" altLang="en-US" sz="800" b="0">
              <a:solidFill>
                <a:schemeClr val="bg1"/>
              </a:solidFill>
              <a:latin typeface="宋体" panose="02010600030101010101" pitchFamily="2" charset="-122"/>
              <a:ea typeface="宋体" panose="02010600030101010101" pitchFamily="2" charset="-122"/>
            </a:endParaRPr>
          </a:p>
          <a:p>
            <a:pPr algn="ctr"/>
            <a:r>
              <a:rPr lang="zh-CN" altLang="en-US" sz="800" b="0">
                <a:solidFill>
                  <a:schemeClr val="bg1"/>
                </a:solidFill>
                <a:latin typeface="宋体" panose="02010600030101010101" pitchFamily="2" charset="-122"/>
                <a:ea typeface="宋体" panose="02010600030101010101" pitchFamily="2" charset="-122"/>
              </a:rPr>
              <a:t>版权所有，不得上传到网络，如有发现，法律起诉</a:t>
            </a:r>
            <a:endParaRPr lang="zh-CN" altLang="en-US" sz="800" b="0">
              <a:solidFill>
                <a:schemeClr val="bg1"/>
              </a:solidFill>
              <a:latin typeface="宋体" panose="02010600030101010101" pitchFamily="2" charset="-122"/>
              <a:ea typeface="宋体" panose="02010600030101010101" pitchFamily="2" charset="-122"/>
            </a:endParaRPr>
          </a:p>
        </p:txBody>
      </p:sp>
      <p:sp>
        <p:nvSpPr>
          <p:cNvPr id="115715" name="文本框 5"/>
          <p:cNvSpPr txBox="1"/>
          <p:nvPr/>
        </p:nvSpPr>
        <p:spPr>
          <a:xfrm>
            <a:off x="722630" y="1961515"/>
            <a:ext cx="10714990" cy="3682365"/>
          </a:xfrm>
          <a:prstGeom prst="rect">
            <a:avLst/>
          </a:prstGeom>
          <a:noFill/>
          <a:ln w="0">
            <a:noFill/>
          </a:ln>
        </p:spPr>
        <p:txBody>
          <a:bodyPr wrap="square" lIns="38591" tIns="19295" rIns="38591" bIns="19295" anchor="t">
            <a:spAutoFit/>
          </a:bodyPr>
          <a:p>
            <a:pPr eaLnBrk="0" fontAlgn="auto">
              <a:lnSpc>
                <a:spcPts val="4060"/>
              </a:lnSpc>
            </a:pPr>
            <a:r>
              <a:rPr lang="en-US" altLang="zh-CN" sz="2400" b="1" dirty="0">
                <a:solidFill>
                  <a:srgbClr val="0B5FD1"/>
                </a:solidFill>
                <a:latin typeface="黑体" panose="02010609060101010101" charset="-122"/>
                <a:ea typeface="黑体" panose="02010609060101010101" charset="-122"/>
                <a:cs typeface="黑体" panose="02010609060101010101" charset="-122"/>
              </a:rPr>
              <a:t>  </a:t>
            </a:r>
            <a:r>
              <a:rPr lang="en-US" altLang="zh-CN" sz="2400" b="1" dirty="0">
                <a:solidFill>
                  <a:srgbClr val="FF0000"/>
                </a:solidFill>
                <a:latin typeface="黑体" panose="02010609060101010101" charset="-122"/>
                <a:ea typeface="黑体" panose="02010609060101010101" charset="-122"/>
                <a:cs typeface="黑体" panose="02010609060101010101" charset="-122"/>
              </a:rPr>
              <a:t>（2020·内蒙古赤峰·7）</a:t>
            </a:r>
            <a:r>
              <a:rPr lang="en-US" altLang="zh-CN" sz="2400" b="1" dirty="0">
                <a:solidFill>
                  <a:srgbClr val="0B5FD1"/>
                </a:solidFill>
                <a:latin typeface="黑体" panose="02010609060101010101" charset="-122"/>
                <a:ea typeface="黑体" panose="02010609060101010101" charset="-122"/>
                <a:cs typeface="黑体" panose="02010609060101010101" charset="-122"/>
              </a:rPr>
              <a:t>下图所示是小强同学学习历史某单元的内容，该内容的主题应该是</a:t>
            </a:r>
            <a:endParaRPr lang="en-US" altLang="zh-CN" sz="2400" b="1" dirty="0">
              <a:solidFill>
                <a:srgbClr val="0B5FD1"/>
              </a:solidFill>
              <a:latin typeface="黑体" panose="02010609060101010101" charset="-122"/>
              <a:ea typeface="黑体" panose="02010609060101010101" charset="-122"/>
              <a:cs typeface="黑体" panose="02010609060101010101" charset="-122"/>
            </a:endParaRPr>
          </a:p>
          <a:p>
            <a:pPr eaLnBrk="0" fontAlgn="auto">
              <a:lnSpc>
                <a:spcPts val="4060"/>
              </a:lnSpc>
            </a:pPr>
            <a:endParaRPr lang="en-US" altLang="zh-CN" sz="2400" b="1" dirty="0">
              <a:solidFill>
                <a:srgbClr val="0B5FD1"/>
              </a:solidFill>
              <a:latin typeface="黑体" panose="02010609060101010101" charset="-122"/>
              <a:ea typeface="黑体" panose="02010609060101010101" charset="-122"/>
              <a:cs typeface="黑体" panose="02010609060101010101" charset="-122"/>
            </a:endParaRPr>
          </a:p>
          <a:p>
            <a:pPr eaLnBrk="0" fontAlgn="auto">
              <a:lnSpc>
                <a:spcPts val="4060"/>
              </a:lnSpc>
            </a:pPr>
            <a:endParaRPr lang="en-US" altLang="zh-CN" sz="2400" b="1" dirty="0">
              <a:solidFill>
                <a:srgbClr val="0B5FD1"/>
              </a:solidFill>
              <a:latin typeface="黑体" panose="02010609060101010101" charset="-122"/>
              <a:ea typeface="黑体" panose="02010609060101010101" charset="-122"/>
              <a:cs typeface="黑体" panose="02010609060101010101" charset="-122"/>
            </a:endParaRPr>
          </a:p>
          <a:p>
            <a:pPr eaLnBrk="0" fontAlgn="auto">
              <a:lnSpc>
                <a:spcPts val="4060"/>
              </a:lnSpc>
            </a:pPr>
            <a:endParaRPr lang="en-US" altLang="zh-CN" sz="2400" b="1" dirty="0">
              <a:solidFill>
                <a:srgbClr val="0B5FD1"/>
              </a:solidFill>
              <a:latin typeface="黑体" panose="02010609060101010101" charset="-122"/>
              <a:ea typeface="黑体" panose="02010609060101010101" charset="-122"/>
              <a:cs typeface="黑体" panose="02010609060101010101" charset="-122"/>
            </a:endParaRPr>
          </a:p>
          <a:p>
            <a:pPr eaLnBrk="0" fontAlgn="auto">
              <a:lnSpc>
                <a:spcPts val="4060"/>
              </a:lnSpc>
            </a:pPr>
            <a:r>
              <a:rPr lang="en-US" altLang="zh-CN" sz="2400" b="1" dirty="0">
                <a:solidFill>
                  <a:srgbClr val="0B5FD1"/>
                </a:solidFill>
                <a:latin typeface="黑体" panose="02010609060101010101" charset="-122"/>
                <a:ea typeface="黑体" panose="02010609060101010101" charset="-122"/>
                <a:cs typeface="黑体" panose="02010609060101010101" charset="-122"/>
              </a:rPr>
              <a:t>      A．近代探索与民族危机加剧	     B．民主革命与中华民国建立</a:t>
            </a:r>
            <a:endParaRPr lang="en-US" altLang="zh-CN" sz="2400" b="1" dirty="0">
              <a:solidFill>
                <a:srgbClr val="0B5FD1"/>
              </a:solidFill>
              <a:latin typeface="黑体" panose="02010609060101010101" charset="-122"/>
              <a:ea typeface="黑体" panose="02010609060101010101" charset="-122"/>
              <a:cs typeface="黑体" panose="02010609060101010101" charset="-122"/>
            </a:endParaRPr>
          </a:p>
          <a:p>
            <a:pPr eaLnBrk="0" fontAlgn="auto">
              <a:lnSpc>
                <a:spcPts val="4060"/>
              </a:lnSpc>
            </a:pPr>
            <a:r>
              <a:rPr lang="en-US" altLang="zh-CN" sz="2400" b="1" dirty="0">
                <a:solidFill>
                  <a:srgbClr val="0B5FD1"/>
                </a:solidFill>
                <a:latin typeface="黑体" panose="02010609060101010101" charset="-122"/>
                <a:ea typeface="黑体" panose="02010609060101010101" charset="-122"/>
                <a:cs typeface="黑体" panose="02010609060101010101" charset="-122"/>
              </a:rPr>
              <a:t>      C．新民主主义革命的开始	           D．从国共合作到国共对峙</a:t>
            </a:r>
            <a:endParaRPr lang="en-US" altLang="zh-CN" sz="2400" b="1" dirty="0">
              <a:solidFill>
                <a:srgbClr val="0B5FD1"/>
              </a:solidFill>
              <a:latin typeface="黑体" panose="02010609060101010101" charset="-122"/>
              <a:ea typeface="黑体" panose="02010609060101010101" charset="-122"/>
              <a:cs typeface="黑体" panose="02010609060101010101" charset="-122"/>
            </a:endParaRPr>
          </a:p>
        </p:txBody>
      </p:sp>
      <p:grpSp>
        <p:nvGrpSpPr>
          <p:cNvPr id="115717" name="组合 1"/>
          <p:cNvGrpSpPr/>
          <p:nvPr/>
        </p:nvGrpSpPr>
        <p:grpSpPr>
          <a:xfrm>
            <a:off x="4300855" y="640080"/>
            <a:ext cx="3247390" cy="995039"/>
            <a:chOff x="654050" y="0"/>
            <a:chExt cx="2663825" cy="857696"/>
          </a:xfrm>
        </p:grpSpPr>
        <p:sp>
          <p:nvSpPr>
            <p:cNvPr id="115718" name="Freeform 5"/>
            <p:cNvSpPr/>
            <p:nvPr/>
          </p:nvSpPr>
          <p:spPr>
            <a:xfrm>
              <a:off x="1105456" y="543371"/>
              <a:ext cx="1744662" cy="314325"/>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pathLst>
                <a:path w="1378" h="248">
                  <a:moveTo>
                    <a:pt x="0" y="62"/>
                  </a:moveTo>
                  <a:lnTo>
                    <a:pt x="0" y="62"/>
                  </a:lnTo>
                  <a:lnTo>
                    <a:pt x="2" y="70"/>
                  </a:lnTo>
                  <a:lnTo>
                    <a:pt x="4" y="76"/>
                  </a:lnTo>
                  <a:lnTo>
                    <a:pt x="8" y="80"/>
                  </a:lnTo>
                  <a:lnTo>
                    <a:pt x="12" y="86"/>
                  </a:lnTo>
                  <a:lnTo>
                    <a:pt x="26" y="92"/>
                  </a:lnTo>
                  <a:lnTo>
                    <a:pt x="42" y="98"/>
                  </a:lnTo>
                  <a:lnTo>
                    <a:pt x="62" y="100"/>
                  </a:lnTo>
                  <a:lnTo>
                    <a:pt x="82" y="102"/>
                  </a:lnTo>
                  <a:lnTo>
                    <a:pt x="124" y="100"/>
                  </a:lnTo>
                  <a:lnTo>
                    <a:pt x="152" y="96"/>
                  </a:lnTo>
                  <a:lnTo>
                    <a:pt x="184" y="92"/>
                  </a:lnTo>
                  <a:lnTo>
                    <a:pt x="246" y="78"/>
                  </a:lnTo>
                  <a:lnTo>
                    <a:pt x="312" y="60"/>
                  </a:lnTo>
                  <a:lnTo>
                    <a:pt x="380" y="44"/>
                  </a:lnTo>
                  <a:lnTo>
                    <a:pt x="398" y="54"/>
                  </a:lnTo>
                  <a:lnTo>
                    <a:pt x="412" y="68"/>
                  </a:lnTo>
                  <a:lnTo>
                    <a:pt x="418" y="76"/>
                  </a:lnTo>
                  <a:lnTo>
                    <a:pt x="422" y="84"/>
                  </a:lnTo>
                  <a:lnTo>
                    <a:pt x="424" y="90"/>
                  </a:lnTo>
                  <a:lnTo>
                    <a:pt x="426" y="100"/>
                  </a:lnTo>
                  <a:lnTo>
                    <a:pt x="426" y="108"/>
                  </a:lnTo>
                  <a:lnTo>
                    <a:pt x="422" y="116"/>
                  </a:lnTo>
                  <a:lnTo>
                    <a:pt x="422" y="114"/>
                  </a:lnTo>
                  <a:lnTo>
                    <a:pt x="422" y="108"/>
                  </a:lnTo>
                  <a:lnTo>
                    <a:pt x="418" y="102"/>
                  </a:lnTo>
                  <a:lnTo>
                    <a:pt x="412" y="98"/>
                  </a:lnTo>
                  <a:lnTo>
                    <a:pt x="406" y="96"/>
                  </a:lnTo>
                  <a:lnTo>
                    <a:pt x="400" y="98"/>
                  </a:lnTo>
                  <a:lnTo>
                    <a:pt x="394" y="102"/>
                  </a:lnTo>
                  <a:lnTo>
                    <a:pt x="390" y="108"/>
                  </a:lnTo>
                  <a:lnTo>
                    <a:pt x="388" y="114"/>
                  </a:lnTo>
                  <a:lnTo>
                    <a:pt x="390" y="120"/>
                  </a:lnTo>
                  <a:lnTo>
                    <a:pt x="394" y="126"/>
                  </a:lnTo>
                  <a:lnTo>
                    <a:pt x="400" y="130"/>
                  </a:lnTo>
                  <a:lnTo>
                    <a:pt x="406" y="132"/>
                  </a:lnTo>
                  <a:lnTo>
                    <a:pt x="412" y="130"/>
                  </a:lnTo>
                  <a:lnTo>
                    <a:pt x="416" y="128"/>
                  </a:lnTo>
                  <a:lnTo>
                    <a:pt x="422" y="124"/>
                  </a:lnTo>
                  <a:lnTo>
                    <a:pt x="426" y="118"/>
                  </a:lnTo>
                  <a:lnTo>
                    <a:pt x="428" y="108"/>
                  </a:lnTo>
                  <a:lnTo>
                    <a:pt x="430" y="98"/>
                  </a:lnTo>
                  <a:lnTo>
                    <a:pt x="428" y="90"/>
                  </a:lnTo>
                  <a:lnTo>
                    <a:pt x="426" y="82"/>
                  </a:lnTo>
                  <a:lnTo>
                    <a:pt x="422" y="76"/>
                  </a:lnTo>
                  <a:lnTo>
                    <a:pt x="416" y="68"/>
                  </a:lnTo>
                  <a:lnTo>
                    <a:pt x="402" y="54"/>
                  </a:lnTo>
                  <a:lnTo>
                    <a:pt x="386" y="42"/>
                  </a:lnTo>
                  <a:lnTo>
                    <a:pt x="420" y="34"/>
                  </a:lnTo>
                  <a:lnTo>
                    <a:pt x="456" y="28"/>
                  </a:lnTo>
                  <a:lnTo>
                    <a:pt x="492" y="24"/>
                  </a:lnTo>
                  <a:lnTo>
                    <a:pt x="528" y="20"/>
                  </a:lnTo>
                  <a:lnTo>
                    <a:pt x="566" y="18"/>
                  </a:lnTo>
                  <a:lnTo>
                    <a:pt x="604" y="20"/>
                  </a:lnTo>
                  <a:lnTo>
                    <a:pt x="640" y="26"/>
                  </a:lnTo>
                  <a:lnTo>
                    <a:pt x="674" y="34"/>
                  </a:lnTo>
                  <a:lnTo>
                    <a:pt x="656" y="46"/>
                  </a:lnTo>
                  <a:lnTo>
                    <a:pt x="642" y="58"/>
                  </a:lnTo>
                  <a:lnTo>
                    <a:pt x="630" y="72"/>
                  </a:lnTo>
                  <a:lnTo>
                    <a:pt x="620" y="86"/>
                  </a:lnTo>
                  <a:lnTo>
                    <a:pt x="608" y="84"/>
                  </a:lnTo>
                  <a:lnTo>
                    <a:pt x="594" y="82"/>
                  </a:lnTo>
                  <a:lnTo>
                    <a:pt x="582" y="80"/>
                  </a:lnTo>
                  <a:lnTo>
                    <a:pt x="568" y="80"/>
                  </a:lnTo>
                  <a:lnTo>
                    <a:pt x="548" y="84"/>
                  </a:lnTo>
                  <a:lnTo>
                    <a:pt x="530" y="90"/>
                  </a:lnTo>
                  <a:lnTo>
                    <a:pt x="514" y="98"/>
                  </a:lnTo>
                  <a:lnTo>
                    <a:pt x="498" y="108"/>
                  </a:lnTo>
                  <a:lnTo>
                    <a:pt x="486" y="120"/>
                  </a:lnTo>
                  <a:lnTo>
                    <a:pt x="478" y="134"/>
                  </a:lnTo>
                  <a:lnTo>
                    <a:pt x="472" y="150"/>
                  </a:lnTo>
                  <a:lnTo>
                    <a:pt x="472" y="168"/>
                  </a:lnTo>
                  <a:lnTo>
                    <a:pt x="474" y="178"/>
                  </a:lnTo>
                  <a:lnTo>
                    <a:pt x="476" y="188"/>
                  </a:lnTo>
                  <a:lnTo>
                    <a:pt x="482" y="198"/>
                  </a:lnTo>
                  <a:lnTo>
                    <a:pt x="488" y="206"/>
                  </a:lnTo>
                  <a:lnTo>
                    <a:pt x="496" y="214"/>
                  </a:lnTo>
                  <a:lnTo>
                    <a:pt x="506" y="222"/>
                  </a:lnTo>
                  <a:lnTo>
                    <a:pt x="526" y="232"/>
                  </a:lnTo>
                  <a:lnTo>
                    <a:pt x="552" y="240"/>
                  </a:lnTo>
                  <a:lnTo>
                    <a:pt x="578" y="246"/>
                  </a:lnTo>
                  <a:lnTo>
                    <a:pt x="606" y="248"/>
                  </a:lnTo>
                  <a:lnTo>
                    <a:pt x="634" y="248"/>
                  </a:lnTo>
                  <a:lnTo>
                    <a:pt x="662" y="244"/>
                  </a:lnTo>
                  <a:lnTo>
                    <a:pt x="688" y="238"/>
                  </a:lnTo>
                  <a:lnTo>
                    <a:pt x="716" y="244"/>
                  </a:lnTo>
                  <a:lnTo>
                    <a:pt x="744" y="248"/>
                  </a:lnTo>
                  <a:lnTo>
                    <a:pt x="772" y="248"/>
                  </a:lnTo>
                  <a:lnTo>
                    <a:pt x="800" y="246"/>
                  </a:lnTo>
                  <a:lnTo>
                    <a:pt x="826" y="240"/>
                  </a:lnTo>
                  <a:lnTo>
                    <a:pt x="850" y="232"/>
                  </a:lnTo>
                  <a:lnTo>
                    <a:pt x="872" y="222"/>
                  </a:lnTo>
                  <a:lnTo>
                    <a:pt x="882" y="214"/>
                  </a:lnTo>
                  <a:lnTo>
                    <a:pt x="890" y="206"/>
                  </a:lnTo>
                  <a:lnTo>
                    <a:pt x="896" y="198"/>
                  </a:lnTo>
                  <a:lnTo>
                    <a:pt x="900" y="188"/>
                  </a:lnTo>
                  <a:lnTo>
                    <a:pt x="904" y="178"/>
                  </a:lnTo>
                  <a:lnTo>
                    <a:pt x="906" y="168"/>
                  </a:lnTo>
                  <a:lnTo>
                    <a:pt x="904" y="150"/>
                  </a:lnTo>
                  <a:lnTo>
                    <a:pt x="900" y="134"/>
                  </a:lnTo>
                  <a:lnTo>
                    <a:pt x="890" y="120"/>
                  </a:lnTo>
                  <a:lnTo>
                    <a:pt x="878" y="108"/>
                  </a:lnTo>
                  <a:lnTo>
                    <a:pt x="864" y="98"/>
                  </a:lnTo>
                  <a:lnTo>
                    <a:pt x="848" y="90"/>
                  </a:lnTo>
                  <a:lnTo>
                    <a:pt x="830" y="84"/>
                  </a:lnTo>
                  <a:lnTo>
                    <a:pt x="810" y="80"/>
                  </a:lnTo>
                  <a:lnTo>
                    <a:pt x="796" y="80"/>
                  </a:lnTo>
                  <a:lnTo>
                    <a:pt x="782" y="82"/>
                  </a:lnTo>
                  <a:lnTo>
                    <a:pt x="770" y="84"/>
                  </a:lnTo>
                  <a:lnTo>
                    <a:pt x="758" y="86"/>
                  </a:lnTo>
                  <a:lnTo>
                    <a:pt x="748" y="72"/>
                  </a:lnTo>
                  <a:lnTo>
                    <a:pt x="736" y="58"/>
                  </a:lnTo>
                  <a:lnTo>
                    <a:pt x="720" y="46"/>
                  </a:lnTo>
                  <a:lnTo>
                    <a:pt x="704" y="34"/>
                  </a:lnTo>
                  <a:lnTo>
                    <a:pt x="738" y="26"/>
                  </a:lnTo>
                  <a:lnTo>
                    <a:pt x="774" y="20"/>
                  </a:lnTo>
                  <a:lnTo>
                    <a:pt x="812" y="18"/>
                  </a:lnTo>
                  <a:lnTo>
                    <a:pt x="850" y="20"/>
                  </a:lnTo>
                  <a:lnTo>
                    <a:pt x="886" y="24"/>
                  </a:lnTo>
                  <a:lnTo>
                    <a:pt x="922" y="28"/>
                  </a:lnTo>
                  <a:lnTo>
                    <a:pt x="958" y="34"/>
                  </a:lnTo>
                  <a:lnTo>
                    <a:pt x="992" y="42"/>
                  </a:lnTo>
                  <a:lnTo>
                    <a:pt x="974" y="54"/>
                  </a:lnTo>
                  <a:lnTo>
                    <a:pt x="960" y="68"/>
                  </a:lnTo>
                  <a:lnTo>
                    <a:pt x="956" y="76"/>
                  </a:lnTo>
                  <a:lnTo>
                    <a:pt x="952" y="82"/>
                  </a:lnTo>
                  <a:lnTo>
                    <a:pt x="950" y="90"/>
                  </a:lnTo>
                  <a:lnTo>
                    <a:pt x="948" y="98"/>
                  </a:lnTo>
                  <a:lnTo>
                    <a:pt x="948" y="110"/>
                  </a:lnTo>
                  <a:lnTo>
                    <a:pt x="952" y="118"/>
                  </a:lnTo>
                  <a:lnTo>
                    <a:pt x="958" y="126"/>
                  </a:lnTo>
                  <a:lnTo>
                    <a:pt x="964" y="128"/>
                  </a:lnTo>
                  <a:lnTo>
                    <a:pt x="968" y="130"/>
                  </a:lnTo>
                  <a:lnTo>
                    <a:pt x="972" y="132"/>
                  </a:lnTo>
                  <a:lnTo>
                    <a:pt x="980" y="130"/>
                  </a:lnTo>
                  <a:lnTo>
                    <a:pt x="984" y="126"/>
                  </a:lnTo>
                  <a:lnTo>
                    <a:pt x="988" y="120"/>
                  </a:lnTo>
                  <a:lnTo>
                    <a:pt x="990" y="114"/>
                  </a:lnTo>
                  <a:lnTo>
                    <a:pt x="988" y="108"/>
                  </a:lnTo>
                  <a:lnTo>
                    <a:pt x="984" y="102"/>
                  </a:lnTo>
                  <a:lnTo>
                    <a:pt x="980" y="98"/>
                  </a:lnTo>
                  <a:lnTo>
                    <a:pt x="972" y="96"/>
                  </a:lnTo>
                  <a:lnTo>
                    <a:pt x="966" y="98"/>
                  </a:lnTo>
                  <a:lnTo>
                    <a:pt x="960" y="102"/>
                  </a:lnTo>
                  <a:lnTo>
                    <a:pt x="956" y="108"/>
                  </a:lnTo>
                  <a:lnTo>
                    <a:pt x="956" y="114"/>
                  </a:lnTo>
                  <a:lnTo>
                    <a:pt x="956" y="120"/>
                  </a:lnTo>
                  <a:lnTo>
                    <a:pt x="952" y="110"/>
                  </a:lnTo>
                  <a:lnTo>
                    <a:pt x="952" y="100"/>
                  </a:lnTo>
                  <a:lnTo>
                    <a:pt x="952" y="90"/>
                  </a:lnTo>
                  <a:lnTo>
                    <a:pt x="956" y="84"/>
                  </a:lnTo>
                  <a:lnTo>
                    <a:pt x="960" y="76"/>
                  </a:lnTo>
                  <a:lnTo>
                    <a:pt x="964" y="68"/>
                  </a:lnTo>
                  <a:lnTo>
                    <a:pt x="978" y="54"/>
                  </a:lnTo>
                  <a:lnTo>
                    <a:pt x="996" y="44"/>
                  </a:lnTo>
                  <a:lnTo>
                    <a:pt x="1064" y="60"/>
                  </a:lnTo>
                  <a:lnTo>
                    <a:pt x="1130" y="78"/>
                  </a:lnTo>
                  <a:lnTo>
                    <a:pt x="1194" y="92"/>
                  </a:lnTo>
                  <a:lnTo>
                    <a:pt x="1224" y="96"/>
                  </a:lnTo>
                  <a:lnTo>
                    <a:pt x="1254" y="100"/>
                  </a:lnTo>
                  <a:lnTo>
                    <a:pt x="1296" y="102"/>
                  </a:lnTo>
                  <a:lnTo>
                    <a:pt x="1316" y="100"/>
                  </a:lnTo>
                  <a:lnTo>
                    <a:pt x="1334" y="98"/>
                  </a:lnTo>
                  <a:lnTo>
                    <a:pt x="1352" y="92"/>
                  </a:lnTo>
                  <a:lnTo>
                    <a:pt x="1364" y="86"/>
                  </a:lnTo>
                  <a:lnTo>
                    <a:pt x="1370" y="80"/>
                  </a:lnTo>
                  <a:lnTo>
                    <a:pt x="1374" y="76"/>
                  </a:lnTo>
                  <a:lnTo>
                    <a:pt x="1376" y="70"/>
                  </a:lnTo>
                  <a:lnTo>
                    <a:pt x="1378" y="62"/>
                  </a:lnTo>
                  <a:lnTo>
                    <a:pt x="1376" y="56"/>
                  </a:lnTo>
                  <a:lnTo>
                    <a:pt x="1374" y="48"/>
                  </a:lnTo>
                  <a:lnTo>
                    <a:pt x="1370" y="42"/>
                  </a:lnTo>
                  <a:lnTo>
                    <a:pt x="1364" y="36"/>
                  </a:lnTo>
                  <a:lnTo>
                    <a:pt x="1348" y="26"/>
                  </a:lnTo>
                  <a:lnTo>
                    <a:pt x="1328" y="18"/>
                  </a:lnTo>
                  <a:lnTo>
                    <a:pt x="1304" y="12"/>
                  </a:lnTo>
                  <a:lnTo>
                    <a:pt x="1278" y="8"/>
                  </a:lnTo>
                  <a:lnTo>
                    <a:pt x="1226" y="2"/>
                  </a:lnTo>
                  <a:lnTo>
                    <a:pt x="1170" y="0"/>
                  </a:lnTo>
                  <a:lnTo>
                    <a:pt x="1140" y="2"/>
                  </a:lnTo>
                  <a:lnTo>
                    <a:pt x="1110" y="4"/>
                  </a:lnTo>
                  <a:lnTo>
                    <a:pt x="1082" y="8"/>
                  </a:lnTo>
                  <a:lnTo>
                    <a:pt x="1054" y="14"/>
                  </a:lnTo>
                  <a:lnTo>
                    <a:pt x="1030" y="20"/>
                  </a:lnTo>
                  <a:lnTo>
                    <a:pt x="1006" y="30"/>
                  </a:lnTo>
                  <a:lnTo>
                    <a:pt x="968" y="20"/>
                  </a:lnTo>
                  <a:lnTo>
                    <a:pt x="930" y="12"/>
                  </a:lnTo>
                  <a:lnTo>
                    <a:pt x="890" y="6"/>
                  </a:lnTo>
                  <a:lnTo>
                    <a:pt x="848" y="0"/>
                  </a:lnTo>
                  <a:lnTo>
                    <a:pt x="828" y="0"/>
                  </a:lnTo>
                  <a:lnTo>
                    <a:pt x="806" y="0"/>
                  </a:lnTo>
                  <a:lnTo>
                    <a:pt x="784" y="2"/>
                  </a:lnTo>
                  <a:lnTo>
                    <a:pt x="764" y="4"/>
                  </a:lnTo>
                  <a:lnTo>
                    <a:pt x="744" y="8"/>
                  </a:lnTo>
                  <a:lnTo>
                    <a:pt x="724" y="12"/>
                  </a:lnTo>
                  <a:lnTo>
                    <a:pt x="706" y="18"/>
                  </a:lnTo>
                  <a:lnTo>
                    <a:pt x="688" y="26"/>
                  </a:lnTo>
                  <a:lnTo>
                    <a:pt x="672" y="18"/>
                  </a:lnTo>
                  <a:lnTo>
                    <a:pt x="654" y="12"/>
                  </a:lnTo>
                  <a:lnTo>
                    <a:pt x="634" y="8"/>
                  </a:lnTo>
                  <a:lnTo>
                    <a:pt x="614" y="4"/>
                  </a:lnTo>
                  <a:lnTo>
                    <a:pt x="594" y="2"/>
                  </a:lnTo>
                  <a:lnTo>
                    <a:pt x="572" y="0"/>
                  </a:lnTo>
                  <a:lnTo>
                    <a:pt x="550" y="0"/>
                  </a:lnTo>
                  <a:lnTo>
                    <a:pt x="528" y="0"/>
                  </a:lnTo>
                  <a:lnTo>
                    <a:pt x="486" y="6"/>
                  </a:lnTo>
                  <a:lnTo>
                    <a:pt x="446" y="12"/>
                  </a:lnTo>
                  <a:lnTo>
                    <a:pt x="408" y="20"/>
                  </a:lnTo>
                  <a:lnTo>
                    <a:pt x="372" y="30"/>
                  </a:lnTo>
                  <a:lnTo>
                    <a:pt x="348" y="20"/>
                  </a:lnTo>
                  <a:lnTo>
                    <a:pt x="322" y="14"/>
                  </a:lnTo>
                  <a:lnTo>
                    <a:pt x="296" y="8"/>
                  </a:lnTo>
                  <a:lnTo>
                    <a:pt x="266" y="4"/>
                  </a:lnTo>
                  <a:lnTo>
                    <a:pt x="238" y="2"/>
                  </a:lnTo>
                  <a:lnTo>
                    <a:pt x="208" y="0"/>
                  </a:lnTo>
                  <a:lnTo>
                    <a:pt x="152" y="2"/>
                  </a:lnTo>
                  <a:lnTo>
                    <a:pt x="100" y="8"/>
                  </a:lnTo>
                  <a:lnTo>
                    <a:pt x="74" y="12"/>
                  </a:lnTo>
                  <a:lnTo>
                    <a:pt x="50" y="18"/>
                  </a:lnTo>
                  <a:lnTo>
                    <a:pt x="30" y="26"/>
                  </a:lnTo>
                  <a:lnTo>
                    <a:pt x="14" y="36"/>
                  </a:lnTo>
                  <a:lnTo>
                    <a:pt x="8" y="42"/>
                  </a:lnTo>
                  <a:lnTo>
                    <a:pt x="4" y="48"/>
                  </a:lnTo>
                  <a:lnTo>
                    <a:pt x="0" y="56"/>
                  </a:lnTo>
                  <a:lnTo>
                    <a:pt x="0" y="62"/>
                  </a:lnTo>
                  <a:close/>
                  <a:moveTo>
                    <a:pt x="1014" y="34"/>
                  </a:moveTo>
                  <a:lnTo>
                    <a:pt x="1014" y="34"/>
                  </a:lnTo>
                  <a:lnTo>
                    <a:pt x="1036" y="24"/>
                  </a:lnTo>
                  <a:lnTo>
                    <a:pt x="1062" y="18"/>
                  </a:lnTo>
                  <a:lnTo>
                    <a:pt x="1088" y="12"/>
                  </a:lnTo>
                  <a:lnTo>
                    <a:pt x="1116" y="8"/>
                  </a:lnTo>
                  <a:lnTo>
                    <a:pt x="1142" y="6"/>
                  </a:lnTo>
                  <a:lnTo>
                    <a:pt x="1170" y="4"/>
                  </a:lnTo>
                  <a:lnTo>
                    <a:pt x="1198" y="4"/>
                  </a:lnTo>
                  <a:lnTo>
                    <a:pt x="1224" y="6"/>
                  </a:lnTo>
                  <a:lnTo>
                    <a:pt x="1226" y="6"/>
                  </a:lnTo>
                  <a:lnTo>
                    <a:pt x="1276" y="10"/>
                  </a:lnTo>
                  <a:lnTo>
                    <a:pt x="1300" y="14"/>
                  </a:lnTo>
                  <a:lnTo>
                    <a:pt x="1324" y="20"/>
                  </a:lnTo>
                  <a:lnTo>
                    <a:pt x="1346" y="28"/>
                  </a:lnTo>
                  <a:lnTo>
                    <a:pt x="1362" y="36"/>
                  </a:lnTo>
                  <a:lnTo>
                    <a:pt x="1368" y="42"/>
                  </a:lnTo>
                  <a:lnTo>
                    <a:pt x="1372" y="48"/>
                  </a:lnTo>
                  <a:lnTo>
                    <a:pt x="1374" y="56"/>
                  </a:lnTo>
                  <a:lnTo>
                    <a:pt x="1374" y="62"/>
                  </a:lnTo>
                  <a:lnTo>
                    <a:pt x="1374" y="68"/>
                  </a:lnTo>
                  <a:lnTo>
                    <a:pt x="1370" y="74"/>
                  </a:lnTo>
                  <a:lnTo>
                    <a:pt x="1366" y="78"/>
                  </a:lnTo>
                  <a:lnTo>
                    <a:pt x="1362" y="84"/>
                  </a:lnTo>
                  <a:lnTo>
                    <a:pt x="1350" y="90"/>
                  </a:lnTo>
                  <a:lnTo>
                    <a:pt x="1334" y="94"/>
                  </a:lnTo>
                  <a:lnTo>
                    <a:pt x="1314" y="96"/>
                  </a:lnTo>
                  <a:lnTo>
                    <a:pt x="1294" y="98"/>
                  </a:lnTo>
                  <a:lnTo>
                    <a:pt x="1254" y="96"/>
                  </a:lnTo>
                  <a:lnTo>
                    <a:pt x="1226" y="92"/>
                  </a:lnTo>
                  <a:lnTo>
                    <a:pt x="1198" y="88"/>
                  </a:lnTo>
                  <a:lnTo>
                    <a:pt x="1140" y="72"/>
                  </a:lnTo>
                  <a:lnTo>
                    <a:pt x="1080" y="52"/>
                  </a:lnTo>
                  <a:lnTo>
                    <a:pt x="1014" y="34"/>
                  </a:lnTo>
                  <a:close/>
                  <a:moveTo>
                    <a:pt x="696" y="234"/>
                  </a:moveTo>
                  <a:lnTo>
                    <a:pt x="696" y="234"/>
                  </a:lnTo>
                  <a:lnTo>
                    <a:pt x="712" y="228"/>
                  </a:lnTo>
                  <a:lnTo>
                    <a:pt x="726" y="218"/>
                  </a:lnTo>
                  <a:lnTo>
                    <a:pt x="740" y="208"/>
                  </a:lnTo>
                  <a:lnTo>
                    <a:pt x="752" y="196"/>
                  </a:lnTo>
                  <a:lnTo>
                    <a:pt x="760" y="182"/>
                  </a:lnTo>
                  <a:lnTo>
                    <a:pt x="766" y="168"/>
                  </a:lnTo>
                  <a:lnTo>
                    <a:pt x="770" y="150"/>
                  </a:lnTo>
                  <a:lnTo>
                    <a:pt x="770" y="134"/>
                  </a:lnTo>
                  <a:lnTo>
                    <a:pt x="770" y="132"/>
                  </a:lnTo>
                  <a:lnTo>
                    <a:pt x="768" y="116"/>
                  </a:lnTo>
                  <a:lnTo>
                    <a:pt x="764" y="102"/>
                  </a:lnTo>
                  <a:lnTo>
                    <a:pt x="788" y="100"/>
                  </a:lnTo>
                  <a:lnTo>
                    <a:pt x="810" y="100"/>
                  </a:lnTo>
                  <a:lnTo>
                    <a:pt x="828" y="102"/>
                  </a:lnTo>
                  <a:lnTo>
                    <a:pt x="844" y="106"/>
                  </a:lnTo>
                  <a:lnTo>
                    <a:pt x="858" y="112"/>
                  </a:lnTo>
                  <a:lnTo>
                    <a:pt x="872" y="118"/>
                  </a:lnTo>
                  <a:lnTo>
                    <a:pt x="884" y="128"/>
                  </a:lnTo>
                  <a:lnTo>
                    <a:pt x="892" y="140"/>
                  </a:lnTo>
                  <a:lnTo>
                    <a:pt x="898" y="152"/>
                  </a:lnTo>
                  <a:lnTo>
                    <a:pt x="900" y="168"/>
                  </a:lnTo>
                  <a:lnTo>
                    <a:pt x="898" y="178"/>
                  </a:lnTo>
                  <a:lnTo>
                    <a:pt x="894" y="188"/>
                  </a:lnTo>
                  <a:lnTo>
                    <a:pt x="890" y="198"/>
                  </a:lnTo>
                  <a:lnTo>
                    <a:pt x="884" y="206"/>
                  </a:lnTo>
                  <a:lnTo>
                    <a:pt x="876" y="212"/>
                  </a:lnTo>
                  <a:lnTo>
                    <a:pt x="866" y="220"/>
                  </a:lnTo>
                  <a:lnTo>
                    <a:pt x="846" y="230"/>
                  </a:lnTo>
                  <a:lnTo>
                    <a:pt x="824" y="238"/>
                  </a:lnTo>
                  <a:lnTo>
                    <a:pt x="798" y="242"/>
                  </a:lnTo>
                  <a:lnTo>
                    <a:pt x="772" y="244"/>
                  </a:lnTo>
                  <a:lnTo>
                    <a:pt x="746" y="244"/>
                  </a:lnTo>
                  <a:lnTo>
                    <a:pt x="720" y="240"/>
                  </a:lnTo>
                  <a:lnTo>
                    <a:pt x="696" y="234"/>
                  </a:lnTo>
                  <a:close/>
                  <a:moveTo>
                    <a:pt x="614" y="102"/>
                  </a:moveTo>
                  <a:lnTo>
                    <a:pt x="614" y="102"/>
                  </a:lnTo>
                  <a:lnTo>
                    <a:pt x="608" y="116"/>
                  </a:lnTo>
                  <a:lnTo>
                    <a:pt x="606" y="132"/>
                  </a:lnTo>
                  <a:lnTo>
                    <a:pt x="606" y="134"/>
                  </a:lnTo>
                  <a:lnTo>
                    <a:pt x="608" y="150"/>
                  </a:lnTo>
                  <a:lnTo>
                    <a:pt x="610" y="168"/>
                  </a:lnTo>
                  <a:lnTo>
                    <a:pt x="618" y="182"/>
                  </a:lnTo>
                  <a:lnTo>
                    <a:pt x="626" y="196"/>
                  </a:lnTo>
                  <a:lnTo>
                    <a:pt x="638" y="208"/>
                  </a:lnTo>
                  <a:lnTo>
                    <a:pt x="650" y="218"/>
                  </a:lnTo>
                  <a:lnTo>
                    <a:pt x="666" y="228"/>
                  </a:lnTo>
                  <a:lnTo>
                    <a:pt x="682" y="234"/>
                  </a:lnTo>
                  <a:lnTo>
                    <a:pt x="658" y="240"/>
                  </a:lnTo>
                  <a:lnTo>
                    <a:pt x="632" y="244"/>
                  </a:lnTo>
                  <a:lnTo>
                    <a:pt x="606" y="244"/>
                  </a:lnTo>
                  <a:lnTo>
                    <a:pt x="580" y="242"/>
                  </a:lnTo>
                  <a:lnTo>
                    <a:pt x="554" y="238"/>
                  </a:lnTo>
                  <a:lnTo>
                    <a:pt x="530" y="230"/>
                  </a:lnTo>
                  <a:lnTo>
                    <a:pt x="510" y="220"/>
                  </a:lnTo>
                  <a:lnTo>
                    <a:pt x="502" y="212"/>
                  </a:lnTo>
                  <a:lnTo>
                    <a:pt x="494" y="206"/>
                  </a:lnTo>
                  <a:lnTo>
                    <a:pt x="488" y="198"/>
                  </a:lnTo>
                  <a:lnTo>
                    <a:pt x="484" y="188"/>
                  </a:lnTo>
                  <a:lnTo>
                    <a:pt x="480" y="178"/>
                  </a:lnTo>
                  <a:lnTo>
                    <a:pt x="478" y="168"/>
                  </a:lnTo>
                  <a:lnTo>
                    <a:pt x="480" y="152"/>
                  </a:lnTo>
                  <a:lnTo>
                    <a:pt x="484" y="140"/>
                  </a:lnTo>
                  <a:lnTo>
                    <a:pt x="494" y="128"/>
                  </a:lnTo>
                  <a:lnTo>
                    <a:pt x="506" y="118"/>
                  </a:lnTo>
                  <a:lnTo>
                    <a:pt x="518" y="112"/>
                  </a:lnTo>
                  <a:lnTo>
                    <a:pt x="534" y="106"/>
                  </a:lnTo>
                  <a:lnTo>
                    <a:pt x="550" y="102"/>
                  </a:lnTo>
                  <a:lnTo>
                    <a:pt x="566" y="100"/>
                  </a:lnTo>
                  <a:lnTo>
                    <a:pt x="590" y="100"/>
                  </a:lnTo>
                  <a:lnTo>
                    <a:pt x="614" y="102"/>
                  </a:lnTo>
                  <a:close/>
                  <a:moveTo>
                    <a:pt x="688" y="40"/>
                  </a:moveTo>
                  <a:lnTo>
                    <a:pt x="688" y="40"/>
                  </a:lnTo>
                  <a:lnTo>
                    <a:pt x="708" y="48"/>
                  </a:lnTo>
                  <a:lnTo>
                    <a:pt x="726" y="60"/>
                  </a:lnTo>
                  <a:lnTo>
                    <a:pt x="742" y="74"/>
                  </a:lnTo>
                  <a:lnTo>
                    <a:pt x="752" y="88"/>
                  </a:lnTo>
                  <a:lnTo>
                    <a:pt x="734" y="98"/>
                  </a:lnTo>
                  <a:lnTo>
                    <a:pt x="728" y="104"/>
                  </a:lnTo>
                  <a:lnTo>
                    <a:pt x="720" y="110"/>
                  </a:lnTo>
                  <a:lnTo>
                    <a:pt x="714" y="118"/>
                  </a:lnTo>
                  <a:lnTo>
                    <a:pt x="710" y="126"/>
                  </a:lnTo>
                  <a:lnTo>
                    <a:pt x="708" y="134"/>
                  </a:lnTo>
                  <a:lnTo>
                    <a:pt x="706" y="144"/>
                  </a:lnTo>
                  <a:lnTo>
                    <a:pt x="708" y="154"/>
                  </a:lnTo>
                  <a:lnTo>
                    <a:pt x="712" y="164"/>
                  </a:lnTo>
                  <a:lnTo>
                    <a:pt x="718" y="170"/>
                  </a:lnTo>
                  <a:lnTo>
                    <a:pt x="726" y="176"/>
                  </a:lnTo>
                  <a:lnTo>
                    <a:pt x="732" y="178"/>
                  </a:lnTo>
                  <a:lnTo>
                    <a:pt x="736" y="178"/>
                  </a:lnTo>
                  <a:lnTo>
                    <a:pt x="738" y="178"/>
                  </a:lnTo>
                  <a:lnTo>
                    <a:pt x="744" y="176"/>
                  </a:lnTo>
                  <a:lnTo>
                    <a:pt x="750" y="172"/>
                  </a:lnTo>
                  <a:lnTo>
                    <a:pt x="752" y="166"/>
                  </a:lnTo>
                  <a:lnTo>
                    <a:pt x="754" y="160"/>
                  </a:lnTo>
                  <a:lnTo>
                    <a:pt x="752" y="154"/>
                  </a:lnTo>
                  <a:lnTo>
                    <a:pt x="748" y="148"/>
                  </a:lnTo>
                  <a:lnTo>
                    <a:pt x="742" y="144"/>
                  </a:lnTo>
                  <a:lnTo>
                    <a:pt x="736" y="144"/>
                  </a:lnTo>
                  <a:lnTo>
                    <a:pt x="730" y="144"/>
                  </a:lnTo>
                  <a:lnTo>
                    <a:pt x="724" y="148"/>
                  </a:lnTo>
                  <a:lnTo>
                    <a:pt x="720" y="154"/>
                  </a:lnTo>
                  <a:lnTo>
                    <a:pt x="718" y="160"/>
                  </a:lnTo>
                  <a:lnTo>
                    <a:pt x="720" y="166"/>
                  </a:lnTo>
                  <a:lnTo>
                    <a:pt x="722" y="170"/>
                  </a:lnTo>
                  <a:lnTo>
                    <a:pt x="716" y="166"/>
                  </a:lnTo>
                  <a:lnTo>
                    <a:pt x="712" y="160"/>
                  </a:lnTo>
                  <a:lnTo>
                    <a:pt x="710" y="152"/>
                  </a:lnTo>
                  <a:lnTo>
                    <a:pt x="710" y="144"/>
                  </a:lnTo>
                  <a:lnTo>
                    <a:pt x="712" y="136"/>
                  </a:lnTo>
                  <a:lnTo>
                    <a:pt x="714" y="128"/>
                  </a:lnTo>
                  <a:lnTo>
                    <a:pt x="720" y="122"/>
                  </a:lnTo>
                  <a:lnTo>
                    <a:pt x="726" y="116"/>
                  </a:lnTo>
                  <a:lnTo>
                    <a:pt x="732" y="112"/>
                  </a:lnTo>
                  <a:lnTo>
                    <a:pt x="742" y="108"/>
                  </a:lnTo>
                  <a:lnTo>
                    <a:pt x="760" y="102"/>
                  </a:lnTo>
                  <a:lnTo>
                    <a:pt x="764" y="118"/>
                  </a:lnTo>
                  <a:lnTo>
                    <a:pt x="766" y="134"/>
                  </a:lnTo>
                  <a:lnTo>
                    <a:pt x="766" y="150"/>
                  </a:lnTo>
                  <a:lnTo>
                    <a:pt x="762" y="166"/>
                  </a:lnTo>
                  <a:lnTo>
                    <a:pt x="756" y="182"/>
                  </a:lnTo>
                  <a:lnTo>
                    <a:pt x="746" y="194"/>
                  </a:lnTo>
                  <a:lnTo>
                    <a:pt x="736" y="206"/>
                  </a:lnTo>
                  <a:lnTo>
                    <a:pt x="722" y="216"/>
                  </a:lnTo>
                  <a:lnTo>
                    <a:pt x="706" y="226"/>
                  </a:lnTo>
                  <a:lnTo>
                    <a:pt x="688" y="232"/>
                  </a:lnTo>
                  <a:lnTo>
                    <a:pt x="672" y="226"/>
                  </a:lnTo>
                  <a:lnTo>
                    <a:pt x="656" y="216"/>
                  </a:lnTo>
                  <a:lnTo>
                    <a:pt x="642" y="206"/>
                  </a:lnTo>
                  <a:lnTo>
                    <a:pt x="630" y="194"/>
                  </a:lnTo>
                  <a:lnTo>
                    <a:pt x="622" y="182"/>
                  </a:lnTo>
                  <a:lnTo>
                    <a:pt x="614" y="166"/>
                  </a:lnTo>
                  <a:lnTo>
                    <a:pt x="612" y="150"/>
                  </a:lnTo>
                  <a:lnTo>
                    <a:pt x="610" y="134"/>
                  </a:lnTo>
                  <a:lnTo>
                    <a:pt x="612" y="118"/>
                  </a:lnTo>
                  <a:lnTo>
                    <a:pt x="618" y="102"/>
                  </a:lnTo>
                  <a:lnTo>
                    <a:pt x="636" y="108"/>
                  </a:lnTo>
                  <a:lnTo>
                    <a:pt x="644" y="112"/>
                  </a:lnTo>
                  <a:lnTo>
                    <a:pt x="652" y="116"/>
                  </a:lnTo>
                  <a:lnTo>
                    <a:pt x="658" y="122"/>
                  </a:lnTo>
                  <a:lnTo>
                    <a:pt x="662" y="128"/>
                  </a:lnTo>
                  <a:lnTo>
                    <a:pt x="666" y="136"/>
                  </a:lnTo>
                  <a:lnTo>
                    <a:pt x="668" y="144"/>
                  </a:lnTo>
                  <a:lnTo>
                    <a:pt x="668" y="152"/>
                  </a:lnTo>
                  <a:lnTo>
                    <a:pt x="666" y="158"/>
                  </a:lnTo>
                  <a:lnTo>
                    <a:pt x="662" y="164"/>
                  </a:lnTo>
                  <a:lnTo>
                    <a:pt x="658" y="168"/>
                  </a:lnTo>
                  <a:lnTo>
                    <a:pt x="660" y="160"/>
                  </a:lnTo>
                  <a:lnTo>
                    <a:pt x="658" y="154"/>
                  </a:lnTo>
                  <a:lnTo>
                    <a:pt x="654" y="148"/>
                  </a:lnTo>
                  <a:lnTo>
                    <a:pt x="650" y="144"/>
                  </a:lnTo>
                  <a:lnTo>
                    <a:pt x="642" y="144"/>
                  </a:lnTo>
                  <a:lnTo>
                    <a:pt x="636" y="144"/>
                  </a:lnTo>
                  <a:lnTo>
                    <a:pt x="630" y="148"/>
                  </a:lnTo>
                  <a:lnTo>
                    <a:pt x="626" y="154"/>
                  </a:lnTo>
                  <a:lnTo>
                    <a:pt x="626" y="160"/>
                  </a:lnTo>
                  <a:lnTo>
                    <a:pt x="626" y="166"/>
                  </a:lnTo>
                  <a:lnTo>
                    <a:pt x="628" y="170"/>
                  </a:lnTo>
                  <a:lnTo>
                    <a:pt x="632" y="174"/>
                  </a:lnTo>
                  <a:lnTo>
                    <a:pt x="638" y="176"/>
                  </a:lnTo>
                  <a:lnTo>
                    <a:pt x="642" y="178"/>
                  </a:lnTo>
                  <a:lnTo>
                    <a:pt x="650" y="176"/>
                  </a:lnTo>
                  <a:lnTo>
                    <a:pt x="652" y="176"/>
                  </a:lnTo>
                  <a:lnTo>
                    <a:pt x="660" y="170"/>
                  </a:lnTo>
                  <a:lnTo>
                    <a:pt x="666" y="164"/>
                  </a:lnTo>
                  <a:lnTo>
                    <a:pt x="670" y="154"/>
                  </a:lnTo>
                  <a:lnTo>
                    <a:pt x="672" y="144"/>
                  </a:lnTo>
                  <a:lnTo>
                    <a:pt x="670" y="134"/>
                  </a:lnTo>
                  <a:lnTo>
                    <a:pt x="666" y="126"/>
                  </a:lnTo>
                  <a:lnTo>
                    <a:pt x="662" y="118"/>
                  </a:lnTo>
                  <a:lnTo>
                    <a:pt x="658" y="110"/>
                  </a:lnTo>
                  <a:lnTo>
                    <a:pt x="650" y="104"/>
                  </a:lnTo>
                  <a:lnTo>
                    <a:pt x="642" y="98"/>
                  </a:lnTo>
                  <a:lnTo>
                    <a:pt x="624" y="88"/>
                  </a:lnTo>
                  <a:lnTo>
                    <a:pt x="636" y="74"/>
                  </a:lnTo>
                  <a:lnTo>
                    <a:pt x="652" y="60"/>
                  </a:lnTo>
                  <a:lnTo>
                    <a:pt x="668" y="48"/>
                  </a:lnTo>
                  <a:lnTo>
                    <a:pt x="688" y="40"/>
                  </a:lnTo>
                  <a:close/>
                  <a:moveTo>
                    <a:pt x="4" y="62"/>
                  </a:moveTo>
                  <a:lnTo>
                    <a:pt x="4" y="62"/>
                  </a:lnTo>
                  <a:lnTo>
                    <a:pt x="4" y="56"/>
                  </a:lnTo>
                  <a:lnTo>
                    <a:pt x="6" y="48"/>
                  </a:lnTo>
                  <a:lnTo>
                    <a:pt x="10" y="42"/>
                  </a:lnTo>
                  <a:lnTo>
                    <a:pt x="16" y="36"/>
                  </a:lnTo>
                  <a:lnTo>
                    <a:pt x="32" y="28"/>
                  </a:lnTo>
                  <a:lnTo>
                    <a:pt x="52" y="20"/>
                  </a:lnTo>
                  <a:lnTo>
                    <a:pt x="76" y="14"/>
                  </a:lnTo>
                  <a:lnTo>
                    <a:pt x="102" y="10"/>
                  </a:lnTo>
                  <a:lnTo>
                    <a:pt x="152" y="6"/>
                  </a:lnTo>
                  <a:lnTo>
                    <a:pt x="180" y="4"/>
                  </a:lnTo>
                  <a:lnTo>
                    <a:pt x="206" y="4"/>
                  </a:lnTo>
                  <a:lnTo>
                    <a:pt x="234" y="6"/>
                  </a:lnTo>
                  <a:lnTo>
                    <a:pt x="262" y="8"/>
                  </a:lnTo>
                  <a:lnTo>
                    <a:pt x="290" y="12"/>
                  </a:lnTo>
                  <a:lnTo>
                    <a:pt x="316" y="18"/>
                  </a:lnTo>
                  <a:lnTo>
                    <a:pt x="340" y="24"/>
                  </a:lnTo>
                  <a:lnTo>
                    <a:pt x="362" y="34"/>
                  </a:lnTo>
                  <a:lnTo>
                    <a:pt x="298" y="52"/>
                  </a:lnTo>
                  <a:lnTo>
                    <a:pt x="238" y="72"/>
                  </a:lnTo>
                  <a:lnTo>
                    <a:pt x="180" y="88"/>
                  </a:lnTo>
                  <a:lnTo>
                    <a:pt x="152" y="92"/>
                  </a:lnTo>
                  <a:lnTo>
                    <a:pt x="122" y="96"/>
                  </a:lnTo>
                  <a:lnTo>
                    <a:pt x="82" y="98"/>
                  </a:lnTo>
                  <a:lnTo>
                    <a:pt x="62" y="96"/>
                  </a:lnTo>
                  <a:lnTo>
                    <a:pt x="44" y="94"/>
                  </a:lnTo>
                  <a:lnTo>
                    <a:pt x="28" y="90"/>
                  </a:lnTo>
                  <a:lnTo>
                    <a:pt x="16" y="84"/>
                  </a:lnTo>
                  <a:lnTo>
                    <a:pt x="10" y="78"/>
                  </a:lnTo>
                  <a:lnTo>
                    <a:pt x="6" y="74"/>
                  </a:lnTo>
                  <a:lnTo>
                    <a:pt x="4" y="68"/>
                  </a:lnTo>
                  <a:lnTo>
                    <a:pt x="4" y="62"/>
                  </a:lnTo>
                  <a:close/>
                </a:path>
              </a:pathLst>
            </a:custGeom>
            <a:gradFill rotWithShape="1">
              <a:gsLst>
                <a:gs pos="0">
                  <a:srgbClr val="007BD3"/>
                </a:gs>
                <a:gs pos="100000">
                  <a:srgbClr val="034373"/>
                </a:gs>
              </a:gsLst>
              <a:lin ang="5400000" scaled="0"/>
            </a:gradFill>
            <a:ln w="9525">
              <a:noFill/>
            </a:ln>
          </p:spPr>
          <p:txBody>
            <a:bodyPr/>
            <a:p>
              <a:endParaRPr lang="zh-CN" altLang="en-US" b="1">
                <a:gradFill>
                  <a:gsLst>
                    <a:gs pos="0">
                      <a:srgbClr val="007BD3"/>
                    </a:gs>
                    <a:gs pos="100000">
                      <a:srgbClr val="034373"/>
                    </a:gs>
                  </a:gsLst>
                  <a:lin scaled="0"/>
                </a:gradFill>
                <a:latin typeface="华文行楷" panose="02010800040101010101" charset="-122"/>
                <a:ea typeface="华文行楷" panose="02010800040101010101" charset="-122"/>
              </a:endParaRPr>
            </a:p>
          </p:txBody>
        </p:sp>
        <p:sp>
          <p:nvSpPr>
            <p:cNvPr id="115719" name="文本框 26"/>
            <p:cNvSpPr txBox="1"/>
            <p:nvPr/>
          </p:nvSpPr>
          <p:spPr>
            <a:xfrm>
              <a:off x="654050" y="0"/>
              <a:ext cx="2663825" cy="828675"/>
            </a:xfrm>
            <a:prstGeom prst="rect">
              <a:avLst/>
            </a:prstGeom>
            <a:noFill/>
            <a:ln w="9525">
              <a:noFill/>
            </a:ln>
          </p:spPr>
          <p:txBody>
            <a:bodyPr wrap="none" anchor="t"/>
            <a:p>
              <a:pPr algn="ctr"/>
              <a:r>
                <a:rPr lang="zh-CN" altLang="en-US" sz="3600" b="1" dirty="0">
                  <a:gradFill>
                    <a:gsLst>
                      <a:gs pos="0">
                        <a:srgbClr val="007BD3"/>
                      </a:gs>
                      <a:gs pos="100000">
                        <a:srgbClr val="034373"/>
                      </a:gs>
                    </a:gsLst>
                    <a:lin scaled="0"/>
                  </a:gradFill>
                  <a:latin typeface="华文行楷" panose="02010800040101010101" charset="-122"/>
                  <a:ea typeface="华文行楷" panose="02010800040101010101" charset="-122"/>
                </a:rPr>
                <a:t>中考演练</a:t>
              </a:r>
              <a:endParaRPr lang="zh-CN" altLang="en-US" sz="3600" b="1" dirty="0">
                <a:gradFill>
                  <a:gsLst>
                    <a:gs pos="0">
                      <a:srgbClr val="007BD3"/>
                    </a:gs>
                    <a:gs pos="100000">
                      <a:srgbClr val="034373"/>
                    </a:gs>
                  </a:gsLst>
                  <a:lin scaled="0"/>
                </a:gradFill>
                <a:latin typeface="华文行楷" panose="02010800040101010101" charset="-122"/>
                <a:ea typeface="华文行楷" panose="02010800040101010101" charset="-122"/>
              </a:endParaRPr>
            </a:p>
          </p:txBody>
        </p:sp>
      </p:grpSp>
      <p:pic>
        <p:nvPicPr>
          <p:cNvPr id="6" name="图片 18" descr="学科网(www.zxxk.com)--教育资源门户，提供试卷、教案、课件、论文、素材以及各类教学资源下载，还有大量而丰富的教学相关资讯！"/>
          <p:cNvPicPr>
            <a:picLocks noChangeAspect="1"/>
          </p:cNvPicPr>
          <p:nvPr/>
        </p:nvPicPr>
        <p:blipFill>
          <a:blip r:embed="rId1"/>
          <a:stretch>
            <a:fillRect/>
          </a:stretch>
        </p:blipFill>
        <p:spPr>
          <a:xfrm>
            <a:off x="2633345" y="3095625"/>
            <a:ext cx="7103745" cy="1240155"/>
          </a:xfrm>
          <a:prstGeom prst="rect">
            <a:avLst/>
          </a:prstGeom>
          <a:noFill/>
          <a:ln>
            <a:noFill/>
          </a:ln>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6994525" y="4032885"/>
            <a:ext cx="1189990" cy="1568450"/>
          </a:xfrm>
          <a:prstGeom prst="rect">
            <a:avLst/>
          </a:prstGeom>
          <a:noFill/>
        </p:spPr>
        <p:txBody>
          <a:bodyPr wrap="square" rtlCol="0" anchor="t">
            <a:spAutoFit/>
          </a:bodyPr>
          <a:p>
            <a:r>
              <a:rPr lang="en-US" altLang="zh-CN" sz="9600" b="1" dirty="0">
                <a:gradFill>
                  <a:gsLst>
                    <a:gs pos="0">
                      <a:srgbClr val="FE4444"/>
                    </a:gs>
                    <a:gs pos="100000">
                      <a:srgbClr val="832B2B"/>
                    </a:gs>
                  </a:gsLst>
                  <a:lin scaled="0"/>
                </a:gradFill>
                <a:latin typeface="黑体" panose="02010609060101010101" charset="-122"/>
                <a:ea typeface="黑体" panose="02010609060101010101" charset="-122"/>
                <a:cs typeface="黑体" panose="02010609060101010101" charset="-122"/>
                <a:sym typeface="+mn-ea"/>
              </a:rPr>
              <a:t>√</a:t>
            </a:r>
            <a:endParaRPr lang="en-US" altLang="zh-CN" sz="9600" b="1" dirty="0">
              <a:gradFill>
                <a:gsLst>
                  <a:gs pos="0">
                    <a:srgbClr val="FE4444"/>
                  </a:gs>
                  <a:gs pos="100000">
                    <a:srgbClr val="832B2B"/>
                  </a:gs>
                </a:gsLst>
                <a:lin scaled="0"/>
              </a:gradFill>
              <a:latin typeface="黑体" panose="02010609060101010101" charset="-122"/>
              <a:ea typeface="黑体" panose="02010609060101010101" charset="-122"/>
              <a:cs typeface="黑体" panose="02010609060101010101" charset="-122"/>
              <a:sym typeface="+mn-ea"/>
            </a:endParaRPr>
          </a:p>
        </p:txBody>
      </p:sp>
      <p:sp>
        <p:nvSpPr>
          <p:cNvPr id="115713" name="矩形 6"/>
          <p:cNvSpPr/>
          <p:nvPr/>
        </p:nvSpPr>
        <p:spPr>
          <a:xfrm>
            <a:off x="722313" y="1981200"/>
            <a:ext cx="2632075" cy="336550"/>
          </a:xfrm>
          <a:prstGeom prst="rect">
            <a:avLst/>
          </a:prstGeom>
          <a:noFill/>
          <a:ln w="9525">
            <a:noFill/>
          </a:ln>
        </p:spPr>
        <p:txBody>
          <a:bodyPr wrap="square" anchor="t">
            <a:spAutoFit/>
          </a:bodyPr>
          <a:p>
            <a:pPr algn="ctr"/>
            <a:r>
              <a:rPr lang="zh-CN" altLang="en-US" sz="800" b="0">
                <a:solidFill>
                  <a:schemeClr val="bg1"/>
                </a:solidFill>
                <a:latin typeface="宋体" panose="02010600030101010101" pitchFamily="2" charset="-122"/>
                <a:ea typeface="宋体" panose="02010600030101010101" pitchFamily="2" charset="-122"/>
              </a:rPr>
              <a:t>南宁三中 梁学聪 </a:t>
            </a:r>
            <a:r>
              <a:rPr lang="en-US" altLang="zh-CN" sz="800" b="0">
                <a:solidFill>
                  <a:schemeClr val="bg1"/>
                </a:solidFill>
                <a:latin typeface="宋体" panose="02010600030101010101" pitchFamily="2" charset="-122"/>
                <a:ea typeface="宋体" panose="02010600030101010101" pitchFamily="2" charset="-122"/>
              </a:rPr>
              <a:t>qq 2807609224</a:t>
            </a:r>
            <a:endParaRPr lang="zh-CN" altLang="en-US" sz="800" b="0">
              <a:solidFill>
                <a:schemeClr val="bg1"/>
              </a:solidFill>
              <a:latin typeface="宋体" panose="02010600030101010101" pitchFamily="2" charset="-122"/>
              <a:ea typeface="宋体" panose="02010600030101010101" pitchFamily="2" charset="-122"/>
            </a:endParaRPr>
          </a:p>
          <a:p>
            <a:pPr algn="ctr"/>
            <a:r>
              <a:rPr lang="zh-CN" altLang="en-US" sz="800" b="0">
                <a:solidFill>
                  <a:schemeClr val="bg1"/>
                </a:solidFill>
                <a:latin typeface="宋体" panose="02010600030101010101" pitchFamily="2" charset="-122"/>
                <a:ea typeface="宋体" panose="02010600030101010101" pitchFamily="2" charset="-122"/>
              </a:rPr>
              <a:t>版权所有，不得上传到网络，如有发现，法律起诉</a:t>
            </a:r>
            <a:endParaRPr lang="zh-CN" altLang="en-US" sz="800" b="0">
              <a:solidFill>
                <a:schemeClr val="bg1"/>
              </a:solidFill>
              <a:latin typeface="宋体" panose="02010600030101010101" pitchFamily="2" charset="-122"/>
              <a:ea typeface="宋体" panose="02010600030101010101" pitchFamily="2" charset="-122"/>
            </a:endParaRPr>
          </a:p>
        </p:txBody>
      </p:sp>
      <p:sp>
        <p:nvSpPr>
          <p:cNvPr id="115714" name="矩形 6"/>
          <p:cNvSpPr/>
          <p:nvPr/>
        </p:nvSpPr>
        <p:spPr>
          <a:xfrm>
            <a:off x="1217613" y="2474913"/>
            <a:ext cx="2632075" cy="336550"/>
          </a:xfrm>
          <a:prstGeom prst="rect">
            <a:avLst/>
          </a:prstGeom>
          <a:noFill/>
          <a:ln w="9525">
            <a:noFill/>
          </a:ln>
        </p:spPr>
        <p:txBody>
          <a:bodyPr wrap="square" anchor="t">
            <a:spAutoFit/>
          </a:bodyPr>
          <a:p>
            <a:pPr algn="ctr"/>
            <a:r>
              <a:rPr lang="zh-CN" altLang="en-US" sz="800" b="0">
                <a:solidFill>
                  <a:schemeClr val="bg1"/>
                </a:solidFill>
                <a:latin typeface="宋体" panose="02010600030101010101" pitchFamily="2" charset="-122"/>
                <a:ea typeface="宋体" panose="02010600030101010101" pitchFamily="2" charset="-122"/>
              </a:rPr>
              <a:t>南宁三中 梁学聪 </a:t>
            </a:r>
            <a:r>
              <a:rPr lang="en-US" altLang="zh-CN" sz="800" b="0">
                <a:solidFill>
                  <a:schemeClr val="bg1"/>
                </a:solidFill>
                <a:latin typeface="宋体" panose="02010600030101010101" pitchFamily="2" charset="-122"/>
                <a:ea typeface="宋体" panose="02010600030101010101" pitchFamily="2" charset="-122"/>
              </a:rPr>
              <a:t>qq:2807609224</a:t>
            </a:r>
            <a:endParaRPr lang="zh-CN" altLang="en-US" sz="800" b="0">
              <a:solidFill>
                <a:schemeClr val="bg1"/>
              </a:solidFill>
              <a:latin typeface="宋体" panose="02010600030101010101" pitchFamily="2" charset="-122"/>
              <a:ea typeface="宋体" panose="02010600030101010101" pitchFamily="2" charset="-122"/>
            </a:endParaRPr>
          </a:p>
          <a:p>
            <a:pPr algn="ctr"/>
            <a:r>
              <a:rPr lang="zh-CN" altLang="en-US" sz="800" b="0">
                <a:solidFill>
                  <a:schemeClr val="bg1"/>
                </a:solidFill>
                <a:latin typeface="宋体" panose="02010600030101010101" pitchFamily="2" charset="-122"/>
                <a:ea typeface="宋体" panose="02010600030101010101" pitchFamily="2" charset="-122"/>
              </a:rPr>
              <a:t>版权所有，不得上传到网络，如有发现，法律起诉</a:t>
            </a:r>
            <a:endParaRPr lang="zh-CN" altLang="en-US" sz="800" b="0">
              <a:solidFill>
                <a:schemeClr val="bg1"/>
              </a:solidFill>
              <a:latin typeface="宋体" panose="02010600030101010101" pitchFamily="2" charset="-122"/>
              <a:ea typeface="宋体" panose="02010600030101010101" pitchFamily="2" charset="-122"/>
            </a:endParaRPr>
          </a:p>
        </p:txBody>
      </p:sp>
      <p:sp>
        <p:nvSpPr>
          <p:cNvPr id="115715" name="文本框 5"/>
          <p:cNvSpPr txBox="1"/>
          <p:nvPr/>
        </p:nvSpPr>
        <p:spPr>
          <a:xfrm>
            <a:off x="722630" y="1809115"/>
            <a:ext cx="10714990" cy="3931285"/>
          </a:xfrm>
          <a:prstGeom prst="rect">
            <a:avLst/>
          </a:prstGeom>
          <a:noFill/>
          <a:ln w="0">
            <a:noFill/>
          </a:ln>
        </p:spPr>
        <p:txBody>
          <a:bodyPr wrap="square" lIns="38591" tIns="19295" rIns="38591" bIns="19295" anchor="t">
            <a:spAutoFit/>
          </a:bodyPr>
          <a:p>
            <a:pPr eaLnBrk="0" fontAlgn="auto">
              <a:lnSpc>
                <a:spcPts val="5060"/>
              </a:lnSpc>
            </a:pPr>
            <a:r>
              <a:rPr lang="en-US" altLang="zh-CN" sz="2800" b="1" dirty="0">
                <a:solidFill>
                  <a:srgbClr val="0B5FD1"/>
                </a:solidFill>
                <a:latin typeface="黑体" panose="02010609060101010101" charset="-122"/>
                <a:ea typeface="黑体" panose="02010609060101010101" charset="-122"/>
                <a:cs typeface="黑体" panose="02010609060101010101" charset="-122"/>
              </a:rPr>
              <a:t> </a:t>
            </a:r>
            <a:r>
              <a:rPr lang="en-US" altLang="zh-CN" sz="2800" b="1" dirty="0">
                <a:solidFill>
                  <a:srgbClr val="FF0000"/>
                </a:solidFill>
                <a:latin typeface="黑体" panose="02010609060101010101" charset="-122"/>
                <a:ea typeface="黑体" panose="02010609060101010101" charset="-122"/>
                <a:cs typeface="黑体" panose="02010609060101010101" charset="-122"/>
              </a:rPr>
              <a:t> （2020·四川绵阳·28）</a:t>
            </a:r>
            <a:r>
              <a:rPr lang="en-US" altLang="zh-CN" sz="2800" b="1" dirty="0">
                <a:solidFill>
                  <a:srgbClr val="0B5FD1"/>
                </a:solidFill>
                <a:latin typeface="黑体" panose="02010609060101010101" charset="-122"/>
                <a:ea typeface="黑体" panose="02010609060101010101" charset="-122"/>
                <a:cs typeface="黑体" panose="02010609060101010101" charset="-122"/>
              </a:rPr>
              <a:t>下列史实反映的主题是</a:t>
            </a:r>
            <a:endParaRPr lang="en-US" altLang="zh-CN" sz="2800" b="1" dirty="0">
              <a:solidFill>
                <a:srgbClr val="0B5FD1"/>
              </a:solidFill>
              <a:latin typeface="黑体" panose="02010609060101010101" charset="-122"/>
              <a:ea typeface="黑体" panose="02010609060101010101" charset="-122"/>
              <a:cs typeface="黑体" panose="02010609060101010101" charset="-122"/>
            </a:endParaRPr>
          </a:p>
          <a:p>
            <a:pPr eaLnBrk="0" fontAlgn="auto">
              <a:lnSpc>
                <a:spcPts val="5060"/>
              </a:lnSpc>
            </a:pPr>
            <a:endParaRPr lang="en-US" altLang="zh-CN" sz="2800" b="1" dirty="0">
              <a:solidFill>
                <a:srgbClr val="0B5FD1"/>
              </a:solidFill>
              <a:latin typeface="黑体" panose="02010609060101010101" charset="-122"/>
              <a:ea typeface="黑体" panose="02010609060101010101" charset="-122"/>
              <a:cs typeface="黑体" panose="02010609060101010101" charset="-122"/>
            </a:endParaRPr>
          </a:p>
          <a:p>
            <a:pPr eaLnBrk="0" fontAlgn="auto">
              <a:lnSpc>
                <a:spcPts val="5060"/>
              </a:lnSpc>
            </a:pPr>
            <a:endParaRPr lang="en-US" altLang="zh-CN" sz="2800" b="1" dirty="0">
              <a:solidFill>
                <a:srgbClr val="0B5FD1"/>
              </a:solidFill>
              <a:latin typeface="黑体" panose="02010609060101010101" charset="-122"/>
              <a:ea typeface="黑体" panose="02010609060101010101" charset="-122"/>
              <a:cs typeface="黑体" panose="02010609060101010101" charset="-122"/>
            </a:endParaRPr>
          </a:p>
          <a:p>
            <a:pPr eaLnBrk="0" fontAlgn="auto">
              <a:lnSpc>
                <a:spcPts val="5060"/>
              </a:lnSpc>
            </a:pPr>
            <a:endParaRPr lang="en-US" altLang="zh-CN" sz="2800" b="1" dirty="0">
              <a:solidFill>
                <a:srgbClr val="0B5FD1"/>
              </a:solidFill>
              <a:latin typeface="黑体" panose="02010609060101010101" charset="-122"/>
              <a:ea typeface="黑体" panose="02010609060101010101" charset="-122"/>
              <a:cs typeface="黑体" panose="02010609060101010101" charset="-122"/>
            </a:endParaRPr>
          </a:p>
          <a:p>
            <a:pPr eaLnBrk="0" fontAlgn="auto">
              <a:lnSpc>
                <a:spcPts val="5060"/>
              </a:lnSpc>
            </a:pPr>
            <a:r>
              <a:rPr lang="en-US" altLang="zh-CN" sz="2800" b="1" dirty="0">
                <a:solidFill>
                  <a:srgbClr val="0B5FD1"/>
                </a:solidFill>
                <a:latin typeface="黑体" panose="02010609060101010101" charset="-122"/>
                <a:ea typeface="黑体" panose="02010609060101010101" charset="-122"/>
                <a:cs typeface="黑体" panose="02010609060101010101" charset="-122"/>
              </a:rPr>
              <a:t>         A．国民革命运动              B．工农武装割据</a:t>
            </a:r>
            <a:endParaRPr lang="en-US" altLang="zh-CN" sz="2800" b="1" dirty="0">
              <a:solidFill>
                <a:srgbClr val="0B5FD1"/>
              </a:solidFill>
              <a:latin typeface="黑体" panose="02010609060101010101" charset="-122"/>
              <a:ea typeface="黑体" panose="02010609060101010101" charset="-122"/>
              <a:cs typeface="黑体" panose="02010609060101010101" charset="-122"/>
            </a:endParaRPr>
          </a:p>
          <a:p>
            <a:pPr eaLnBrk="0" fontAlgn="auto">
              <a:lnSpc>
                <a:spcPts val="5060"/>
              </a:lnSpc>
            </a:pPr>
            <a:r>
              <a:rPr lang="en-US" altLang="zh-CN" sz="2800" b="1" dirty="0">
                <a:solidFill>
                  <a:srgbClr val="0B5FD1"/>
                </a:solidFill>
                <a:latin typeface="黑体" panose="02010609060101010101" charset="-122"/>
                <a:ea typeface="黑体" panose="02010609060101010101" charset="-122"/>
                <a:cs typeface="黑体" panose="02010609060101010101" charset="-122"/>
              </a:rPr>
              <a:t>         C．开辟敌后战场              D．解放战争胜利</a:t>
            </a:r>
            <a:endParaRPr lang="en-US" altLang="zh-CN" sz="2800" b="1" dirty="0">
              <a:solidFill>
                <a:srgbClr val="0B5FD1"/>
              </a:solidFill>
              <a:latin typeface="黑体" panose="02010609060101010101" charset="-122"/>
              <a:ea typeface="黑体" panose="02010609060101010101" charset="-122"/>
              <a:cs typeface="黑体" panose="02010609060101010101" charset="-122"/>
            </a:endParaRPr>
          </a:p>
        </p:txBody>
      </p:sp>
      <p:grpSp>
        <p:nvGrpSpPr>
          <p:cNvPr id="115717" name="组合 1"/>
          <p:cNvGrpSpPr/>
          <p:nvPr/>
        </p:nvGrpSpPr>
        <p:grpSpPr>
          <a:xfrm>
            <a:off x="4300855" y="640080"/>
            <a:ext cx="3247390" cy="995039"/>
            <a:chOff x="654050" y="0"/>
            <a:chExt cx="2663825" cy="857696"/>
          </a:xfrm>
        </p:grpSpPr>
        <p:sp>
          <p:nvSpPr>
            <p:cNvPr id="115718" name="Freeform 5"/>
            <p:cNvSpPr/>
            <p:nvPr/>
          </p:nvSpPr>
          <p:spPr>
            <a:xfrm>
              <a:off x="1105456" y="543371"/>
              <a:ext cx="1744662" cy="314325"/>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pathLst>
                <a:path w="1378" h="248">
                  <a:moveTo>
                    <a:pt x="0" y="62"/>
                  </a:moveTo>
                  <a:lnTo>
                    <a:pt x="0" y="62"/>
                  </a:lnTo>
                  <a:lnTo>
                    <a:pt x="2" y="70"/>
                  </a:lnTo>
                  <a:lnTo>
                    <a:pt x="4" y="76"/>
                  </a:lnTo>
                  <a:lnTo>
                    <a:pt x="8" y="80"/>
                  </a:lnTo>
                  <a:lnTo>
                    <a:pt x="12" y="86"/>
                  </a:lnTo>
                  <a:lnTo>
                    <a:pt x="26" y="92"/>
                  </a:lnTo>
                  <a:lnTo>
                    <a:pt x="42" y="98"/>
                  </a:lnTo>
                  <a:lnTo>
                    <a:pt x="62" y="100"/>
                  </a:lnTo>
                  <a:lnTo>
                    <a:pt x="82" y="102"/>
                  </a:lnTo>
                  <a:lnTo>
                    <a:pt x="124" y="100"/>
                  </a:lnTo>
                  <a:lnTo>
                    <a:pt x="152" y="96"/>
                  </a:lnTo>
                  <a:lnTo>
                    <a:pt x="184" y="92"/>
                  </a:lnTo>
                  <a:lnTo>
                    <a:pt x="246" y="78"/>
                  </a:lnTo>
                  <a:lnTo>
                    <a:pt x="312" y="60"/>
                  </a:lnTo>
                  <a:lnTo>
                    <a:pt x="380" y="44"/>
                  </a:lnTo>
                  <a:lnTo>
                    <a:pt x="398" y="54"/>
                  </a:lnTo>
                  <a:lnTo>
                    <a:pt x="412" y="68"/>
                  </a:lnTo>
                  <a:lnTo>
                    <a:pt x="418" y="76"/>
                  </a:lnTo>
                  <a:lnTo>
                    <a:pt x="422" y="84"/>
                  </a:lnTo>
                  <a:lnTo>
                    <a:pt x="424" y="90"/>
                  </a:lnTo>
                  <a:lnTo>
                    <a:pt x="426" y="100"/>
                  </a:lnTo>
                  <a:lnTo>
                    <a:pt x="426" y="108"/>
                  </a:lnTo>
                  <a:lnTo>
                    <a:pt x="422" y="116"/>
                  </a:lnTo>
                  <a:lnTo>
                    <a:pt x="422" y="114"/>
                  </a:lnTo>
                  <a:lnTo>
                    <a:pt x="422" y="108"/>
                  </a:lnTo>
                  <a:lnTo>
                    <a:pt x="418" y="102"/>
                  </a:lnTo>
                  <a:lnTo>
                    <a:pt x="412" y="98"/>
                  </a:lnTo>
                  <a:lnTo>
                    <a:pt x="406" y="96"/>
                  </a:lnTo>
                  <a:lnTo>
                    <a:pt x="400" y="98"/>
                  </a:lnTo>
                  <a:lnTo>
                    <a:pt x="394" y="102"/>
                  </a:lnTo>
                  <a:lnTo>
                    <a:pt x="390" y="108"/>
                  </a:lnTo>
                  <a:lnTo>
                    <a:pt x="388" y="114"/>
                  </a:lnTo>
                  <a:lnTo>
                    <a:pt x="390" y="120"/>
                  </a:lnTo>
                  <a:lnTo>
                    <a:pt x="394" y="126"/>
                  </a:lnTo>
                  <a:lnTo>
                    <a:pt x="400" y="130"/>
                  </a:lnTo>
                  <a:lnTo>
                    <a:pt x="406" y="132"/>
                  </a:lnTo>
                  <a:lnTo>
                    <a:pt x="412" y="130"/>
                  </a:lnTo>
                  <a:lnTo>
                    <a:pt x="416" y="128"/>
                  </a:lnTo>
                  <a:lnTo>
                    <a:pt x="422" y="124"/>
                  </a:lnTo>
                  <a:lnTo>
                    <a:pt x="426" y="118"/>
                  </a:lnTo>
                  <a:lnTo>
                    <a:pt x="428" y="108"/>
                  </a:lnTo>
                  <a:lnTo>
                    <a:pt x="430" y="98"/>
                  </a:lnTo>
                  <a:lnTo>
                    <a:pt x="428" y="90"/>
                  </a:lnTo>
                  <a:lnTo>
                    <a:pt x="426" y="82"/>
                  </a:lnTo>
                  <a:lnTo>
                    <a:pt x="422" y="76"/>
                  </a:lnTo>
                  <a:lnTo>
                    <a:pt x="416" y="68"/>
                  </a:lnTo>
                  <a:lnTo>
                    <a:pt x="402" y="54"/>
                  </a:lnTo>
                  <a:lnTo>
                    <a:pt x="386" y="42"/>
                  </a:lnTo>
                  <a:lnTo>
                    <a:pt x="420" y="34"/>
                  </a:lnTo>
                  <a:lnTo>
                    <a:pt x="456" y="28"/>
                  </a:lnTo>
                  <a:lnTo>
                    <a:pt x="492" y="24"/>
                  </a:lnTo>
                  <a:lnTo>
                    <a:pt x="528" y="20"/>
                  </a:lnTo>
                  <a:lnTo>
                    <a:pt x="566" y="18"/>
                  </a:lnTo>
                  <a:lnTo>
                    <a:pt x="604" y="20"/>
                  </a:lnTo>
                  <a:lnTo>
                    <a:pt x="640" y="26"/>
                  </a:lnTo>
                  <a:lnTo>
                    <a:pt x="674" y="34"/>
                  </a:lnTo>
                  <a:lnTo>
                    <a:pt x="656" y="46"/>
                  </a:lnTo>
                  <a:lnTo>
                    <a:pt x="642" y="58"/>
                  </a:lnTo>
                  <a:lnTo>
                    <a:pt x="630" y="72"/>
                  </a:lnTo>
                  <a:lnTo>
                    <a:pt x="620" y="86"/>
                  </a:lnTo>
                  <a:lnTo>
                    <a:pt x="608" y="84"/>
                  </a:lnTo>
                  <a:lnTo>
                    <a:pt x="594" y="82"/>
                  </a:lnTo>
                  <a:lnTo>
                    <a:pt x="582" y="80"/>
                  </a:lnTo>
                  <a:lnTo>
                    <a:pt x="568" y="80"/>
                  </a:lnTo>
                  <a:lnTo>
                    <a:pt x="548" y="84"/>
                  </a:lnTo>
                  <a:lnTo>
                    <a:pt x="530" y="90"/>
                  </a:lnTo>
                  <a:lnTo>
                    <a:pt x="514" y="98"/>
                  </a:lnTo>
                  <a:lnTo>
                    <a:pt x="498" y="108"/>
                  </a:lnTo>
                  <a:lnTo>
                    <a:pt x="486" y="120"/>
                  </a:lnTo>
                  <a:lnTo>
                    <a:pt x="478" y="134"/>
                  </a:lnTo>
                  <a:lnTo>
                    <a:pt x="472" y="150"/>
                  </a:lnTo>
                  <a:lnTo>
                    <a:pt x="472" y="168"/>
                  </a:lnTo>
                  <a:lnTo>
                    <a:pt x="474" y="178"/>
                  </a:lnTo>
                  <a:lnTo>
                    <a:pt x="476" y="188"/>
                  </a:lnTo>
                  <a:lnTo>
                    <a:pt x="482" y="198"/>
                  </a:lnTo>
                  <a:lnTo>
                    <a:pt x="488" y="206"/>
                  </a:lnTo>
                  <a:lnTo>
                    <a:pt x="496" y="214"/>
                  </a:lnTo>
                  <a:lnTo>
                    <a:pt x="506" y="222"/>
                  </a:lnTo>
                  <a:lnTo>
                    <a:pt x="526" y="232"/>
                  </a:lnTo>
                  <a:lnTo>
                    <a:pt x="552" y="240"/>
                  </a:lnTo>
                  <a:lnTo>
                    <a:pt x="578" y="246"/>
                  </a:lnTo>
                  <a:lnTo>
                    <a:pt x="606" y="248"/>
                  </a:lnTo>
                  <a:lnTo>
                    <a:pt x="634" y="248"/>
                  </a:lnTo>
                  <a:lnTo>
                    <a:pt x="662" y="244"/>
                  </a:lnTo>
                  <a:lnTo>
                    <a:pt x="688" y="238"/>
                  </a:lnTo>
                  <a:lnTo>
                    <a:pt x="716" y="244"/>
                  </a:lnTo>
                  <a:lnTo>
                    <a:pt x="744" y="248"/>
                  </a:lnTo>
                  <a:lnTo>
                    <a:pt x="772" y="248"/>
                  </a:lnTo>
                  <a:lnTo>
                    <a:pt x="800" y="246"/>
                  </a:lnTo>
                  <a:lnTo>
                    <a:pt x="826" y="240"/>
                  </a:lnTo>
                  <a:lnTo>
                    <a:pt x="850" y="232"/>
                  </a:lnTo>
                  <a:lnTo>
                    <a:pt x="872" y="222"/>
                  </a:lnTo>
                  <a:lnTo>
                    <a:pt x="882" y="214"/>
                  </a:lnTo>
                  <a:lnTo>
                    <a:pt x="890" y="206"/>
                  </a:lnTo>
                  <a:lnTo>
                    <a:pt x="896" y="198"/>
                  </a:lnTo>
                  <a:lnTo>
                    <a:pt x="900" y="188"/>
                  </a:lnTo>
                  <a:lnTo>
                    <a:pt x="904" y="178"/>
                  </a:lnTo>
                  <a:lnTo>
                    <a:pt x="906" y="168"/>
                  </a:lnTo>
                  <a:lnTo>
                    <a:pt x="904" y="150"/>
                  </a:lnTo>
                  <a:lnTo>
                    <a:pt x="900" y="134"/>
                  </a:lnTo>
                  <a:lnTo>
                    <a:pt x="890" y="120"/>
                  </a:lnTo>
                  <a:lnTo>
                    <a:pt x="878" y="108"/>
                  </a:lnTo>
                  <a:lnTo>
                    <a:pt x="864" y="98"/>
                  </a:lnTo>
                  <a:lnTo>
                    <a:pt x="848" y="90"/>
                  </a:lnTo>
                  <a:lnTo>
                    <a:pt x="830" y="84"/>
                  </a:lnTo>
                  <a:lnTo>
                    <a:pt x="810" y="80"/>
                  </a:lnTo>
                  <a:lnTo>
                    <a:pt x="796" y="80"/>
                  </a:lnTo>
                  <a:lnTo>
                    <a:pt x="782" y="82"/>
                  </a:lnTo>
                  <a:lnTo>
                    <a:pt x="770" y="84"/>
                  </a:lnTo>
                  <a:lnTo>
                    <a:pt x="758" y="86"/>
                  </a:lnTo>
                  <a:lnTo>
                    <a:pt x="748" y="72"/>
                  </a:lnTo>
                  <a:lnTo>
                    <a:pt x="736" y="58"/>
                  </a:lnTo>
                  <a:lnTo>
                    <a:pt x="720" y="46"/>
                  </a:lnTo>
                  <a:lnTo>
                    <a:pt x="704" y="34"/>
                  </a:lnTo>
                  <a:lnTo>
                    <a:pt x="738" y="26"/>
                  </a:lnTo>
                  <a:lnTo>
                    <a:pt x="774" y="20"/>
                  </a:lnTo>
                  <a:lnTo>
                    <a:pt x="812" y="18"/>
                  </a:lnTo>
                  <a:lnTo>
                    <a:pt x="850" y="20"/>
                  </a:lnTo>
                  <a:lnTo>
                    <a:pt x="886" y="24"/>
                  </a:lnTo>
                  <a:lnTo>
                    <a:pt x="922" y="28"/>
                  </a:lnTo>
                  <a:lnTo>
                    <a:pt x="958" y="34"/>
                  </a:lnTo>
                  <a:lnTo>
                    <a:pt x="992" y="42"/>
                  </a:lnTo>
                  <a:lnTo>
                    <a:pt x="974" y="54"/>
                  </a:lnTo>
                  <a:lnTo>
                    <a:pt x="960" y="68"/>
                  </a:lnTo>
                  <a:lnTo>
                    <a:pt x="956" y="76"/>
                  </a:lnTo>
                  <a:lnTo>
                    <a:pt x="952" y="82"/>
                  </a:lnTo>
                  <a:lnTo>
                    <a:pt x="950" y="90"/>
                  </a:lnTo>
                  <a:lnTo>
                    <a:pt x="948" y="98"/>
                  </a:lnTo>
                  <a:lnTo>
                    <a:pt x="948" y="110"/>
                  </a:lnTo>
                  <a:lnTo>
                    <a:pt x="952" y="118"/>
                  </a:lnTo>
                  <a:lnTo>
                    <a:pt x="958" y="126"/>
                  </a:lnTo>
                  <a:lnTo>
                    <a:pt x="964" y="128"/>
                  </a:lnTo>
                  <a:lnTo>
                    <a:pt x="968" y="130"/>
                  </a:lnTo>
                  <a:lnTo>
                    <a:pt x="972" y="132"/>
                  </a:lnTo>
                  <a:lnTo>
                    <a:pt x="980" y="130"/>
                  </a:lnTo>
                  <a:lnTo>
                    <a:pt x="984" y="126"/>
                  </a:lnTo>
                  <a:lnTo>
                    <a:pt x="988" y="120"/>
                  </a:lnTo>
                  <a:lnTo>
                    <a:pt x="990" y="114"/>
                  </a:lnTo>
                  <a:lnTo>
                    <a:pt x="988" y="108"/>
                  </a:lnTo>
                  <a:lnTo>
                    <a:pt x="984" y="102"/>
                  </a:lnTo>
                  <a:lnTo>
                    <a:pt x="980" y="98"/>
                  </a:lnTo>
                  <a:lnTo>
                    <a:pt x="972" y="96"/>
                  </a:lnTo>
                  <a:lnTo>
                    <a:pt x="966" y="98"/>
                  </a:lnTo>
                  <a:lnTo>
                    <a:pt x="960" y="102"/>
                  </a:lnTo>
                  <a:lnTo>
                    <a:pt x="956" y="108"/>
                  </a:lnTo>
                  <a:lnTo>
                    <a:pt x="956" y="114"/>
                  </a:lnTo>
                  <a:lnTo>
                    <a:pt x="956" y="120"/>
                  </a:lnTo>
                  <a:lnTo>
                    <a:pt x="952" y="110"/>
                  </a:lnTo>
                  <a:lnTo>
                    <a:pt x="952" y="100"/>
                  </a:lnTo>
                  <a:lnTo>
                    <a:pt x="952" y="90"/>
                  </a:lnTo>
                  <a:lnTo>
                    <a:pt x="956" y="84"/>
                  </a:lnTo>
                  <a:lnTo>
                    <a:pt x="960" y="76"/>
                  </a:lnTo>
                  <a:lnTo>
                    <a:pt x="964" y="68"/>
                  </a:lnTo>
                  <a:lnTo>
                    <a:pt x="978" y="54"/>
                  </a:lnTo>
                  <a:lnTo>
                    <a:pt x="996" y="44"/>
                  </a:lnTo>
                  <a:lnTo>
                    <a:pt x="1064" y="60"/>
                  </a:lnTo>
                  <a:lnTo>
                    <a:pt x="1130" y="78"/>
                  </a:lnTo>
                  <a:lnTo>
                    <a:pt x="1194" y="92"/>
                  </a:lnTo>
                  <a:lnTo>
                    <a:pt x="1224" y="96"/>
                  </a:lnTo>
                  <a:lnTo>
                    <a:pt x="1254" y="100"/>
                  </a:lnTo>
                  <a:lnTo>
                    <a:pt x="1296" y="102"/>
                  </a:lnTo>
                  <a:lnTo>
                    <a:pt x="1316" y="100"/>
                  </a:lnTo>
                  <a:lnTo>
                    <a:pt x="1334" y="98"/>
                  </a:lnTo>
                  <a:lnTo>
                    <a:pt x="1352" y="92"/>
                  </a:lnTo>
                  <a:lnTo>
                    <a:pt x="1364" y="86"/>
                  </a:lnTo>
                  <a:lnTo>
                    <a:pt x="1370" y="80"/>
                  </a:lnTo>
                  <a:lnTo>
                    <a:pt x="1374" y="76"/>
                  </a:lnTo>
                  <a:lnTo>
                    <a:pt x="1376" y="70"/>
                  </a:lnTo>
                  <a:lnTo>
                    <a:pt x="1378" y="62"/>
                  </a:lnTo>
                  <a:lnTo>
                    <a:pt x="1376" y="56"/>
                  </a:lnTo>
                  <a:lnTo>
                    <a:pt x="1374" y="48"/>
                  </a:lnTo>
                  <a:lnTo>
                    <a:pt x="1370" y="42"/>
                  </a:lnTo>
                  <a:lnTo>
                    <a:pt x="1364" y="36"/>
                  </a:lnTo>
                  <a:lnTo>
                    <a:pt x="1348" y="26"/>
                  </a:lnTo>
                  <a:lnTo>
                    <a:pt x="1328" y="18"/>
                  </a:lnTo>
                  <a:lnTo>
                    <a:pt x="1304" y="12"/>
                  </a:lnTo>
                  <a:lnTo>
                    <a:pt x="1278" y="8"/>
                  </a:lnTo>
                  <a:lnTo>
                    <a:pt x="1226" y="2"/>
                  </a:lnTo>
                  <a:lnTo>
                    <a:pt x="1170" y="0"/>
                  </a:lnTo>
                  <a:lnTo>
                    <a:pt x="1140" y="2"/>
                  </a:lnTo>
                  <a:lnTo>
                    <a:pt x="1110" y="4"/>
                  </a:lnTo>
                  <a:lnTo>
                    <a:pt x="1082" y="8"/>
                  </a:lnTo>
                  <a:lnTo>
                    <a:pt x="1054" y="14"/>
                  </a:lnTo>
                  <a:lnTo>
                    <a:pt x="1030" y="20"/>
                  </a:lnTo>
                  <a:lnTo>
                    <a:pt x="1006" y="30"/>
                  </a:lnTo>
                  <a:lnTo>
                    <a:pt x="968" y="20"/>
                  </a:lnTo>
                  <a:lnTo>
                    <a:pt x="930" y="12"/>
                  </a:lnTo>
                  <a:lnTo>
                    <a:pt x="890" y="6"/>
                  </a:lnTo>
                  <a:lnTo>
                    <a:pt x="848" y="0"/>
                  </a:lnTo>
                  <a:lnTo>
                    <a:pt x="828" y="0"/>
                  </a:lnTo>
                  <a:lnTo>
                    <a:pt x="806" y="0"/>
                  </a:lnTo>
                  <a:lnTo>
                    <a:pt x="784" y="2"/>
                  </a:lnTo>
                  <a:lnTo>
                    <a:pt x="764" y="4"/>
                  </a:lnTo>
                  <a:lnTo>
                    <a:pt x="744" y="8"/>
                  </a:lnTo>
                  <a:lnTo>
                    <a:pt x="724" y="12"/>
                  </a:lnTo>
                  <a:lnTo>
                    <a:pt x="706" y="18"/>
                  </a:lnTo>
                  <a:lnTo>
                    <a:pt x="688" y="26"/>
                  </a:lnTo>
                  <a:lnTo>
                    <a:pt x="672" y="18"/>
                  </a:lnTo>
                  <a:lnTo>
                    <a:pt x="654" y="12"/>
                  </a:lnTo>
                  <a:lnTo>
                    <a:pt x="634" y="8"/>
                  </a:lnTo>
                  <a:lnTo>
                    <a:pt x="614" y="4"/>
                  </a:lnTo>
                  <a:lnTo>
                    <a:pt x="594" y="2"/>
                  </a:lnTo>
                  <a:lnTo>
                    <a:pt x="572" y="0"/>
                  </a:lnTo>
                  <a:lnTo>
                    <a:pt x="550" y="0"/>
                  </a:lnTo>
                  <a:lnTo>
                    <a:pt x="528" y="0"/>
                  </a:lnTo>
                  <a:lnTo>
                    <a:pt x="486" y="6"/>
                  </a:lnTo>
                  <a:lnTo>
                    <a:pt x="446" y="12"/>
                  </a:lnTo>
                  <a:lnTo>
                    <a:pt x="408" y="20"/>
                  </a:lnTo>
                  <a:lnTo>
                    <a:pt x="372" y="30"/>
                  </a:lnTo>
                  <a:lnTo>
                    <a:pt x="348" y="20"/>
                  </a:lnTo>
                  <a:lnTo>
                    <a:pt x="322" y="14"/>
                  </a:lnTo>
                  <a:lnTo>
                    <a:pt x="296" y="8"/>
                  </a:lnTo>
                  <a:lnTo>
                    <a:pt x="266" y="4"/>
                  </a:lnTo>
                  <a:lnTo>
                    <a:pt x="238" y="2"/>
                  </a:lnTo>
                  <a:lnTo>
                    <a:pt x="208" y="0"/>
                  </a:lnTo>
                  <a:lnTo>
                    <a:pt x="152" y="2"/>
                  </a:lnTo>
                  <a:lnTo>
                    <a:pt x="100" y="8"/>
                  </a:lnTo>
                  <a:lnTo>
                    <a:pt x="74" y="12"/>
                  </a:lnTo>
                  <a:lnTo>
                    <a:pt x="50" y="18"/>
                  </a:lnTo>
                  <a:lnTo>
                    <a:pt x="30" y="26"/>
                  </a:lnTo>
                  <a:lnTo>
                    <a:pt x="14" y="36"/>
                  </a:lnTo>
                  <a:lnTo>
                    <a:pt x="8" y="42"/>
                  </a:lnTo>
                  <a:lnTo>
                    <a:pt x="4" y="48"/>
                  </a:lnTo>
                  <a:lnTo>
                    <a:pt x="0" y="56"/>
                  </a:lnTo>
                  <a:lnTo>
                    <a:pt x="0" y="62"/>
                  </a:lnTo>
                  <a:close/>
                  <a:moveTo>
                    <a:pt x="1014" y="34"/>
                  </a:moveTo>
                  <a:lnTo>
                    <a:pt x="1014" y="34"/>
                  </a:lnTo>
                  <a:lnTo>
                    <a:pt x="1036" y="24"/>
                  </a:lnTo>
                  <a:lnTo>
                    <a:pt x="1062" y="18"/>
                  </a:lnTo>
                  <a:lnTo>
                    <a:pt x="1088" y="12"/>
                  </a:lnTo>
                  <a:lnTo>
                    <a:pt x="1116" y="8"/>
                  </a:lnTo>
                  <a:lnTo>
                    <a:pt x="1142" y="6"/>
                  </a:lnTo>
                  <a:lnTo>
                    <a:pt x="1170" y="4"/>
                  </a:lnTo>
                  <a:lnTo>
                    <a:pt x="1198" y="4"/>
                  </a:lnTo>
                  <a:lnTo>
                    <a:pt x="1224" y="6"/>
                  </a:lnTo>
                  <a:lnTo>
                    <a:pt x="1226" y="6"/>
                  </a:lnTo>
                  <a:lnTo>
                    <a:pt x="1276" y="10"/>
                  </a:lnTo>
                  <a:lnTo>
                    <a:pt x="1300" y="14"/>
                  </a:lnTo>
                  <a:lnTo>
                    <a:pt x="1324" y="20"/>
                  </a:lnTo>
                  <a:lnTo>
                    <a:pt x="1346" y="28"/>
                  </a:lnTo>
                  <a:lnTo>
                    <a:pt x="1362" y="36"/>
                  </a:lnTo>
                  <a:lnTo>
                    <a:pt x="1368" y="42"/>
                  </a:lnTo>
                  <a:lnTo>
                    <a:pt x="1372" y="48"/>
                  </a:lnTo>
                  <a:lnTo>
                    <a:pt x="1374" y="56"/>
                  </a:lnTo>
                  <a:lnTo>
                    <a:pt x="1374" y="62"/>
                  </a:lnTo>
                  <a:lnTo>
                    <a:pt x="1374" y="68"/>
                  </a:lnTo>
                  <a:lnTo>
                    <a:pt x="1370" y="74"/>
                  </a:lnTo>
                  <a:lnTo>
                    <a:pt x="1366" y="78"/>
                  </a:lnTo>
                  <a:lnTo>
                    <a:pt x="1362" y="84"/>
                  </a:lnTo>
                  <a:lnTo>
                    <a:pt x="1350" y="90"/>
                  </a:lnTo>
                  <a:lnTo>
                    <a:pt x="1334" y="94"/>
                  </a:lnTo>
                  <a:lnTo>
                    <a:pt x="1314" y="96"/>
                  </a:lnTo>
                  <a:lnTo>
                    <a:pt x="1294" y="98"/>
                  </a:lnTo>
                  <a:lnTo>
                    <a:pt x="1254" y="96"/>
                  </a:lnTo>
                  <a:lnTo>
                    <a:pt x="1226" y="92"/>
                  </a:lnTo>
                  <a:lnTo>
                    <a:pt x="1198" y="88"/>
                  </a:lnTo>
                  <a:lnTo>
                    <a:pt x="1140" y="72"/>
                  </a:lnTo>
                  <a:lnTo>
                    <a:pt x="1080" y="52"/>
                  </a:lnTo>
                  <a:lnTo>
                    <a:pt x="1014" y="34"/>
                  </a:lnTo>
                  <a:close/>
                  <a:moveTo>
                    <a:pt x="696" y="234"/>
                  </a:moveTo>
                  <a:lnTo>
                    <a:pt x="696" y="234"/>
                  </a:lnTo>
                  <a:lnTo>
                    <a:pt x="712" y="228"/>
                  </a:lnTo>
                  <a:lnTo>
                    <a:pt x="726" y="218"/>
                  </a:lnTo>
                  <a:lnTo>
                    <a:pt x="740" y="208"/>
                  </a:lnTo>
                  <a:lnTo>
                    <a:pt x="752" y="196"/>
                  </a:lnTo>
                  <a:lnTo>
                    <a:pt x="760" y="182"/>
                  </a:lnTo>
                  <a:lnTo>
                    <a:pt x="766" y="168"/>
                  </a:lnTo>
                  <a:lnTo>
                    <a:pt x="770" y="150"/>
                  </a:lnTo>
                  <a:lnTo>
                    <a:pt x="770" y="134"/>
                  </a:lnTo>
                  <a:lnTo>
                    <a:pt x="770" y="132"/>
                  </a:lnTo>
                  <a:lnTo>
                    <a:pt x="768" y="116"/>
                  </a:lnTo>
                  <a:lnTo>
                    <a:pt x="764" y="102"/>
                  </a:lnTo>
                  <a:lnTo>
                    <a:pt x="788" y="100"/>
                  </a:lnTo>
                  <a:lnTo>
                    <a:pt x="810" y="100"/>
                  </a:lnTo>
                  <a:lnTo>
                    <a:pt x="828" y="102"/>
                  </a:lnTo>
                  <a:lnTo>
                    <a:pt x="844" y="106"/>
                  </a:lnTo>
                  <a:lnTo>
                    <a:pt x="858" y="112"/>
                  </a:lnTo>
                  <a:lnTo>
                    <a:pt x="872" y="118"/>
                  </a:lnTo>
                  <a:lnTo>
                    <a:pt x="884" y="128"/>
                  </a:lnTo>
                  <a:lnTo>
                    <a:pt x="892" y="140"/>
                  </a:lnTo>
                  <a:lnTo>
                    <a:pt x="898" y="152"/>
                  </a:lnTo>
                  <a:lnTo>
                    <a:pt x="900" y="168"/>
                  </a:lnTo>
                  <a:lnTo>
                    <a:pt x="898" y="178"/>
                  </a:lnTo>
                  <a:lnTo>
                    <a:pt x="894" y="188"/>
                  </a:lnTo>
                  <a:lnTo>
                    <a:pt x="890" y="198"/>
                  </a:lnTo>
                  <a:lnTo>
                    <a:pt x="884" y="206"/>
                  </a:lnTo>
                  <a:lnTo>
                    <a:pt x="876" y="212"/>
                  </a:lnTo>
                  <a:lnTo>
                    <a:pt x="866" y="220"/>
                  </a:lnTo>
                  <a:lnTo>
                    <a:pt x="846" y="230"/>
                  </a:lnTo>
                  <a:lnTo>
                    <a:pt x="824" y="238"/>
                  </a:lnTo>
                  <a:lnTo>
                    <a:pt x="798" y="242"/>
                  </a:lnTo>
                  <a:lnTo>
                    <a:pt x="772" y="244"/>
                  </a:lnTo>
                  <a:lnTo>
                    <a:pt x="746" y="244"/>
                  </a:lnTo>
                  <a:lnTo>
                    <a:pt x="720" y="240"/>
                  </a:lnTo>
                  <a:lnTo>
                    <a:pt x="696" y="234"/>
                  </a:lnTo>
                  <a:close/>
                  <a:moveTo>
                    <a:pt x="614" y="102"/>
                  </a:moveTo>
                  <a:lnTo>
                    <a:pt x="614" y="102"/>
                  </a:lnTo>
                  <a:lnTo>
                    <a:pt x="608" y="116"/>
                  </a:lnTo>
                  <a:lnTo>
                    <a:pt x="606" y="132"/>
                  </a:lnTo>
                  <a:lnTo>
                    <a:pt x="606" y="134"/>
                  </a:lnTo>
                  <a:lnTo>
                    <a:pt x="608" y="150"/>
                  </a:lnTo>
                  <a:lnTo>
                    <a:pt x="610" y="168"/>
                  </a:lnTo>
                  <a:lnTo>
                    <a:pt x="618" y="182"/>
                  </a:lnTo>
                  <a:lnTo>
                    <a:pt x="626" y="196"/>
                  </a:lnTo>
                  <a:lnTo>
                    <a:pt x="638" y="208"/>
                  </a:lnTo>
                  <a:lnTo>
                    <a:pt x="650" y="218"/>
                  </a:lnTo>
                  <a:lnTo>
                    <a:pt x="666" y="228"/>
                  </a:lnTo>
                  <a:lnTo>
                    <a:pt x="682" y="234"/>
                  </a:lnTo>
                  <a:lnTo>
                    <a:pt x="658" y="240"/>
                  </a:lnTo>
                  <a:lnTo>
                    <a:pt x="632" y="244"/>
                  </a:lnTo>
                  <a:lnTo>
                    <a:pt x="606" y="244"/>
                  </a:lnTo>
                  <a:lnTo>
                    <a:pt x="580" y="242"/>
                  </a:lnTo>
                  <a:lnTo>
                    <a:pt x="554" y="238"/>
                  </a:lnTo>
                  <a:lnTo>
                    <a:pt x="530" y="230"/>
                  </a:lnTo>
                  <a:lnTo>
                    <a:pt x="510" y="220"/>
                  </a:lnTo>
                  <a:lnTo>
                    <a:pt x="502" y="212"/>
                  </a:lnTo>
                  <a:lnTo>
                    <a:pt x="494" y="206"/>
                  </a:lnTo>
                  <a:lnTo>
                    <a:pt x="488" y="198"/>
                  </a:lnTo>
                  <a:lnTo>
                    <a:pt x="484" y="188"/>
                  </a:lnTo>
                  <a:lnTo>
                    <a:pt x="480" y="178"/>
                  </a:lnTo>
                  <a:lnTo>
                    <a:pt x="478" y="168"/>
                  </a:lnTo>
                  <a:lnTo>
                    <a:pt x="480" y="152"/>
                  </a:lnTo>
                  <a:lnTo>
                    <a:pt x="484" y="140"/>
                  </a:lnTo>
                  <a:lnTo>
                    <a:pt x="494" y="128"/>
                  </a:lnTo>
                  <a:lnTo>
                    <a:pt x="506" y="118"/>
                  </a:lnTo>
                  <a:lnTo>
                    <a:pt x="518" y="112"/>
                  </a:lnTo>
                  <a:lnTo>
                    <a:pt x="534" y="106"/>
                  </a:lnTo>
                  <a:lnTo>
                    <a:pt x="550" y="102"/>
                  </a:lnTo>
                  <a:lnTo>
                    <a:pt x="566" y="100"/>
                  </a:lnTo>
                  <a:lnTo>
                    <a:pt x="590" y="100"/>
                  </a:lnTo>
                  <a:lnTo>
                    <a:pt x="614" y="102"/>
                  </a:lnTo>
                  <a:close/>
                  <a:moveTo>
                    <a:pt x="688" y="40"/>
                  </a:moveTo>
                  <a:lnTo>
                    <a:pt x="688" y="40"/>
                  </a:lnTo>
                  <a:lnTo>
                    <a:pt x="708" y="48"/>
                  </a:lnTo>
                  <a:lnTo>
                    <a:pt x="726" y="60"/>
                  </a:lnTo>
                  <a:lnTo>
                    <a:pt x="742" y="74"/>
                  </a:lnTo>
                  <a:lnTo>
                    <a:pt x="752" y="88"/>
                  </a:lnTo>
                  <a:lnTo>
                    <a:pt x="734" y="98"/>
                  </a:lnTo>
                  <a:lnTo>
                    <a:pt x="728" y="104"/>
                  </a:lnTo>
                  <a:lnTo>
                    <a:pt x="720" y="110"/>
                  </a:lnTo>
                  <a:lnTo>
                    <a:pt x="714" y="118"/>
                  </a:lnTo>
                  <a:lnTo>
                    <a:pt x="710" y="126"/>
                  </a:lnTo>
                  <a:lnTo>
                    <a:pt x="708" y="134"/>
                  </a:lnTo>
                  <a:lnTo>
                    <a:pt x="706" y="144"/>
                  </a:lnTo>
                  <a:lnTo>
                    <a:pt x="708" y="154"/>
                  </a:lnTo>
                  <a:lnTo>
                    <a:pt x="712" y="164"/>
                  </a:lnTo>
                  <a:lnTo>
                    <a:pt x="718" y="170"/>
                  </a:lnTo>
                  <a:lnTo>
                    <a:pt x="726" y="176"/>
                  </a:lnTo>
                  <a:lnTo>
                    <a:pt x="732" y="178"/>
                  </a:lnTo>
                  <a:lnTo>
                    <a:pt x="736" y="178"/>
                  </a:lnTo>
                  <a:lnTo>
                    <a:pt x="738" y="178"/>
                  </a:lnTo>
                  <a:lnTo>
                    <a:pt x="744" y="176"/>
                  </a:lnTo>
                  <a:lnTo>
                    <a:pt x="750" y="172"/>
                  </a:lnTo>
                  <a:lnTo>
                    <a:pt x="752" y="166"/>
                  </a:lnTo>
                  <a:lnTo>
                    <a:pt x="754" y="160"/>
                  </a:lnTo>
                  <a:lnTo>
                    <a:pt x="752" y="154"/>
                  </a:lnTo>
                  <a:lnTo>
                    <a:pt x="748" y="148"/>
                  </a:lnTo>
                  <a:lnTo>
                    <a:pt x="742" y="144"/>
                  </a:lnTo>
                  <a:lnTo>
                    <a:pt x="736" y="144"/>
                  </a:lnTo>
                  <a:lnTo>
                    <a:pt x="730" y="144"/>
                  </a:lnTo>
                  <a:lnTo>
                    <a:pt x="724" y="148"/>
                  </a:lnTo>
                  <a:lnTo>
                    <a:pt x="720" y="154"/>
                  </a:lnTo>
                  <a:lnTo>
                    <a:pt x="718" y="160"/>
                  </a:lnTo>
                  <a:lnTo>
                    <a:pt x="720" y="166"/>
                  </a:lnTo>
                  <a:lnTo>
                    <a:pt x="722" y="170"/>
                  </a:lnTo>
                  <a:lnTo>
                    <a:pt x="716" y="166"/>
                  </a:lnTo>
                  <a:lnTo>
                    <a:pt x="712" y="160"/>
                  </a:lnTo>
                  <a:lnTo>
                    <a:pt x="710" y="152"/>
                  </a:lnTo>
                  <a:lnTo>
                    <a:pt x="710" y="144"/>
                  </a:lnTo>
                  <a:lnTo>
                    <a:pt x="712" y="136"/>
                  </a:lnTo>
                  <a:lnTo>
                    <a:pt x="714" y="128"/>
                  </a:lnTo>
                  <a:lnTo>
                    <a:pt x="720" y="122"/>
                  </a:lnTo>
                  <a:lnTo>
                    <a:pt x="726" y="116"/>
                  </a:lnTo>
                  <a:lnTo>
                    <a:pt x="732" y="112"/>
                  </a:lnTo>
                  <a:lnTo>
                    <a:pt x="742" y="108"/>
                  </a:lnTo>
                  <a:lnTo>
                    <a:pt x="760" y="102"/>
                  </a:lnTo>
                  <a:lnTo>
                    <a:pt x="764" y="118"/>
                  </a:lnTo>
                  <a:lnTo>
                    <a:pt x="766" y="134"/>
                  </a:lnTo>
                  <a:lnTo>
                    <a:pt x="766" y="150"/>
                  </a:lnTo>
                  <a:lnTo>
                    <a:pt x="762" y="166"/>
                  </a:lnTo>
                  <a:lnTo>
                    <a:pt x="756" y="182"/>
                  </a:lnTo>
                  <a:lnTo>
                    <a:pt x="746" y="194"/>
                  </a:lnTo>
                  <a:lnTo>
                    <a:pt x="736" y="206"/>
                  </a:lnTo>
                  <a:lnTo>
                    <a:pt x="722" y="216"/>
                  </a:lnTo>
                  <a:lnTo>
                    <a:pt x="706" y="226"/>
                  </a:lnTo>
                  <a:lnTo>
                    <a:pt x="688" y="232"/>
                  </a:lnTo>
                  <a:lnTo>
                    <a:pt x="672" y="226"/>
                  </a:lnTo>
                  <a:lnTo>
                    <a:pt x="656" y="216"/>
                  </a:lnTo>
                  <a:lnTo>
                    <a:pt x="642" y="206"/>
                  </a:lnTo>
                  <a:lnTo>
                    <a:pt x="630" y="194"/>
                  </a:lnTo>
                  <a:lnTo>
                    <a:pt x="622" y="182"/>
                  </a:lnTo>
                  <a:lnTo>
                    <a:pt x="614" y="166"/>
                  </a:lnTo>
                  <a:lnTo>
                    <a:pt x="612" y="150"/>
                  </a:lnTo>
                  <a:lnTo>
                    <a:pt x="610" y="134"/>
                  </a:lnTo>
                  <a:lnTo>
                    <a:pt x="612" y="118"/>
                  </a:lnTo>
                  <a:lnTo>
                    <a:pt x="618" y="102"/>
                  </a:lnTo>
                  <a:lnTo>
                    <a:pt x="636" y="108"/>
                  </a:lnTo>
                  <a:lnTo>
                    <a:pt x="644" y="112"/>
                  </a:lnTo>
                  <a:lnTo>
                    <a:pt x="652" y="116"/>
                  </a:lnTo>
                  <a:lnTo>
                    <a:pt x="658" y="122"/>
                  </a:lnTo>
                  <a:lnTo>
                    <a:pt x="662" y="128"/>
                  </a:lnTo>
                  <a:lnTo>
                    <a:pt x="666" y="136"/>
                  </a:lnTo>
                  <a:lnTo>
                    <a:pt x="668" y="144"/>
                  </a:lnTo>
                  <a:lnTo>
                    <a:pt x="668" y="152"/>
                  </a:lnTo>
                  <a:lnTo>
                    <a:pt x="666" y="158"/>
                  </a:lnTo>
                  <a:lnTo>
                    <a:pt x="662" y="164"/>
                  </a:lnTo>
                  <a:lnTo>
                    <a:pt x="658" y="168"/>
                  </a:lnTo>
                  <a:lnTo>
                    <a:pt x="660" y="160"/>
                  </a:lnTo>
                  <a:lnTo>
                    <a:pt x="658" y="154"/>
                  </a:lnTo>
                  <a:lnTo>
                    <a:pt x="654" y="148"/>
                  </a:lnTo>
                  <a:lnTo>
                    <a:pt x="650" y="144"/>
                  </a:lnTo>
                  <a:lnTo>
                    <a:pt x="642" y="144"/>
                  </a:lnTo>
                  <a:lnTo>
                    <a:pt x="636" y="144"/>
                  </a:lnTo>
                  <a:lnTo>
                    <a:pt x="630" y="148"/>
                  </a:lnTo>
                  <a:lnTo>
                    <a:pt x="626" y="154"/>
                  </a:lnTo>
                  <a:lnTo>
                    <a:pt x="626" y="160"/>
                  </a:lnTo>
                  <a:lnTo>
                    <a:pt x="626" y="166"/>
                  </a:lnTo>
                  <a:lnTo>
                    <a:pt x="628" y="170"/>
                  </a:lnTo>
                  <a:lnTo>
                    <a:pt x="632" y="174"/>
                  </a:lnTo>
                  <a:lnTo>
                    <a:pt x="638" y="176"/>
                  </a:lnTo>
                  <a:lnTo>
                    <a:pt x="642" y="178"/>
                  </a:lnTo>
                  <a:lnTo>
                    <a:pt x="650" y="176"/>
                  </a:lnTo>
                  <a:lnTo>
                    <a:pt x="652" y="176"/>
                  </a:lnTo>
                  <a:lnTo>
                    <a:pt x="660" y="170"/>
                  </a:lnTo>
                  <a:lnTo>
                    <a:pt x="666" y="164"/>
                  </a:lnTo>
                  <a:lnTo>
                    <a:pt x="670" y="154"/>
                  </a:lnTo>
                  <a:lnTo>
                    <a:pt x="672" y="144"/>
                  </a:lnTo>
                  <a:lnTo>
                    <a:pt x="670" y="134"/>
                  </a:lnTo>
                  <a:lnTo>
                    <a:pt x="666" y="126"/>
                  </a:lnTo>
                  <a:lnTo>
                    <a:pt x="662" y="118"/>
                  </a:lnTo>
                  <a:lnTo>
                    <a:pt x="658" y="110"/>
                  </a:lnTo>
                  <a:lnTo>
                    <a:pt x="650" y="104"/>
                  </a:lnTo>
                  <a:lnTo>
                    <a:pt x="642" y="98"/>
                  </a:lnTo>
                  <a:lnTo>
                    <a:pt x="624" y="88"/>
                  </a:lnTo>
                  <a:lnTo>
                    <a:pt x="636" y="74"/>
                  </a:lnTo>
                  <a:lnTo>
                    <a:pt x="652" y="60"/>
                  </a:lnTo>
                  <a:lnTo>
                    <a:pt x="668" y="48"/>
                  </a:lnTo>
                  <a:lnTo>
                    <a:pt x="688" y="40"/>
                  </a:lnTo>
                  <a:close/>
                  <a:moveTo>
                    <a:pt x="4" y="62"/>
                  </a:moveTo>
                  <a:lnTo>
                    <a:pt x="4" y="62"/>
                  </a:lnTo>
                  <a:lnTo>
                    <a:pt x="4" y="56"/>
                  </a:lnTo>
                  <a:lnTo>
                    <a:pt x="6" y="48"/>
                  </a:lnTo>
                  <a:lnTo>
                    <a:pt x="10" y="42"/>
                  </a:lnTo>
                  <a:lnTo>
                    <a:pt x="16" y="36"/>
                  </a:lnTo>
                  <a:lnTo>
                    <a:pt x="32" y="28"/>
                  </a:lnTo>
                  <a:lnTo>
                    <a:pt x="52" y="20"/>
                  </a:lnTo>
                  <a:lnTo>
                    <a:pt x="76" y="14"/>
                  </a:lnTo>
                  <a:lnTo>
                    <a:pt x="102" y="10"/>
                  </a:lnTo>
                  <a:lnTo>
                    <a:pt x="152" y="6"/>
                  </a:lnTo>
                  <a:lnTo>
                    <a:pt x="180" y="4"/>
                  </a:lnTo>
                  <a:lnTo>
                    <a:pt x="206" y="4"/>
                  </a:lnTo>
                  <a:lnTo>
                    <a:pt x="234" y="6"/>
                  </a:lnTo>
                  <a:lnTo>
                    <a:pt x="262" y="8"/>
                  </a:lnTo>
                  <a:lnTo>
                    <a:pt x="290" y="12"/>
                  </a:lnTo>
                  <a:lnTo>
                    <a:pt x="316" y="18"/>
                  </a:lnTo>
                  <a:lnTo>
                    <a:pt x="340" y="24"/>
                  </a:lnTo>
                  <a:lnTo>
                    <a:pt x="362" y="34"/>
                  </a:lnTo>
                  <a:lnTo>
                    <a:pt x="298" y="52"/>
                  </a:lnTo>
                  <a:lnTo>
                    <a:pt x="238" y="72"/>
                  </a:lnTo>
                  <a:lnTo>
                    <a:pt x="180" y="88"/>
                  </a:lnTo>
                  <a:lnTo>
                    <a:pt x="152" y="92"/>
                  </a:lnTo>
                  <a:lnTo>
                    <a:pt x="122" y="96"/>
                  </a:lnTo>
                  <a:lnTo>
                    <a:pt x="82" y="98"/>
                  </a:lnTo>
                  <a:lnTo>
                    <a:pt x="62" y="96"/>
                  </a:lnTo>
                  <a:lnTo>
                    <a:pt x="44" y="94"/>
                  </a:lnTo>
                  <a:lnTo>
                    <a:pt x="28" y="90"/>
                  </a:lnTo>
                  <a:lnTo>
                    <a:pt x="16" y="84"/>
                  </a:lnTo>
                  <a:lnTo>
                    <a:pt x="10" y="78"/>
                  </a:lnTo>
                  <a:lnTo>
                    <a:pt x="6" y="74"/>
                  </a:lnTo>
                  <a:lnTo>
                    <a:pt x="4" y="68"/>
                  </a:lnTo>
                  <a:lnTo>
                    <a:pt x="4" y="62"/>
                  </a:lnTo>
                  <a:close/>
                </a:path>
              </a:pathLst>
            </a:custGeom>
            <a:gradFill rotWithShape="1">
              <a:gsLst>
                <a:gs pos="0">
                  <a:srgbClr val="007BD3"/>
                </a:gs>
                <a:gs pos="100000">
                  <a:srgbClr val="034373"/>
                </a:gs>
              </a:gsLst>
              <a:lin ang="5400000" scaled="0"/>
            </a:gradFill>
            <a:ln w="9525">
              <a:noFill/>
            </a:ln>
          </p:spPr>
          <p:txBody>
            <a:bodyPr/>
            <a:p>
              <a:endParaRPr lang="zh-CN" altLang="en-US" b="1">
                <a:gradFill>
                  <a:gsLst>
                    <a:gs pos="0">
                      <a:srgbClr val="007BD3"/>
                    </a:gs>
                    <a:gs pos="100000">
                      <a:srgbClr val="034373"/>
                    </a:gs>
                  </a:gsLst>
                  <a:lin scaled="0"/>
                </a:gradFill>
                <a:latin typeface="华文行楷" panose="02010800040101010101" charset="-122"/>
                <a:ea typeface="华文行楷" panose="02010800040101010101" charset="-122"/>
              </a:endParaRPr>
            </a:p>
          </p:txBody>
        </p:sp>
        <p:sp>
          <p:nvSpPr>
            <p:cNvPr id="115719" name="文本框 26"/>
            <p:cNvSpPr txBox="1"/>
            <p:nvPr/>
          </p:nvSpPr>
          <p:spPr>
            <a:xfrm>
              <a:off x="654050" y="0"/>
              <a:ext cx="2663825" cy="828675"/>
            </a:xfrm>
            <a:prstGeom prst="rect">
              <a:avLst/>
            </a:prstGeom>
            <a:noFill/>
            <a:ln w="9525">
              <a:noFill/>
            </a:ln>
          </p:spPr>
          <p:txBody>
            <a:bodyPr wrap="none" anchor="t"/>
            <a:p>
              <a:pPr algn="ctr"/>
              <a:r>
                <a:rPr lang="zh-CN" altLang="en-US" sz="3600" b="1" dirty="0">
                  <a:gradFill>
                    <a:gsLst>
                      <a:gs pos="0">
                        <a:srgbClr val="007BD3"/>
                      </a:gs>
                      <a:gs pos="100000">
                        <a:srgbClr val="034373"/>
                      </a:gs>
                    </a:gsLst>
                    <a:lin scaled="0"/>
                  </a:gradFill>
                  <a:latin typeface="华文行楷" panose="02010800040101010101" charset="-122"/>
                  <a:ea typeface="华文行楷" panose="02010800040101010101" charset="-122"/>
                </a:rPr>
                <a:t>中考演练</a:t>
              </a:r>
              <a:endParaRPr lang="zh-CN" altLang="en-US" sz="3600" b="1" dirty="0">
                <a:gradFill>
                  <a:gsLst>
                    <a:gs pos="0">
                      <a:srgbClr val="007BD3"/>
                    </a:gs>
                    <a:gs pos="100000">
                      <a:srgbClr val="034373"/>
                    </a:gs>
                  </a:gsLst>
                  <a:lin scaled="0"/>
                </a:gradFill>
                <a:latin typeface="华文行楷" panose="02010800040101010101" charset="-122"/>
                <a:ea typeface="华文行楷" panose="02010800040101010101" charset="-122"/>
              </a:endParaRPr>
            </a:p>
          </p:txBody>
        </p:sp>
      </p:grpSp>
      <p:pic>
        <p:nvPicPr>
          <p:cNvPr id="7" name="图片 19">
            <a:hlinkClick r:id="rId1"/>
          </p:cNvPr>
          <p:cNvPicPr>
            <a:picLocks noChangeAspect="1"/>
          </p:cNvPicPr>
          <p:nvPr/>
        </p:nvPicPr>
        <p:blipFill>
          <a:blip r:embed="rId2"/>
          <a:stretch>
            <a:fillRect/>
          </a:stretch>
        </p:blipFill>
        <p:spPr>
          <a:xfrm>
            <a:off x="2907030" y="2741930"/>
            <a:ext cx="6718935" cy="1505585"/>
          </a:xfrm>
          <a:prstGeom prst="rect">
            <a:avLst/>
          </a:prstGeom>
          <a:noFill/>
          <a:ln>
            <a:noFill/>
          </a:ln>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238438" y="1725109"/>
            <a:ext cx="2394585" cy="922020"/>
          </a:xfrm>
          <a:prstGeom prst="rect">
            <a:avLst/>
          </a:prstGeom>
          <a:noFill/>
        </p:spPr>
        <p:txBody>
          <a:bodyPr wrap="none" rtlCol="0">
            <a:spAutoFit/>
          </a:bodyPr>
          <a:lstStyle/>
          <a:p>
            <a:r>
              <a:rPr lang="en-US" altLang="zh-CN" sz="5400" dirty="0" smtClean="0">
                <a:solidFill>
                  <a:srgbClr val="005897"/>
                </a:solidFill>
              </a:rPr>
              <a:t>Part 03</a:t>
            </a:r>
            <a:endParaRPr lang="en-US" altLang="zh-CN" sz="5400" dirty="0" smtClean="0">
              <a:solidFill>
                <a:srgbClr val="005897"/>
              </a:solidFill>
            </a:endParaRPr>
          </a:p>
        </p:txBody>
      </p:sp>
      <p:grpSp>
        <p:nvGrpSpPr>
          <p:cNvPr id="8" name="组合 7"/>
          <p:cNvGrpSpPr/>
          <p:nvPr/>
        </p:nvGrpSpPr>
        <p:grpSpPr>
          <a:xfrm>
            <a:off x="6934835" y="3016885"/>
            <a:ext cx="3523615" cy="807085"/>
            <a:chOff x="6009180" y="1074340"/>
            <a:chExt cx="3302857" cy="502062"/>
          </a:xfrm>
          <a:solidFill>
            <a:srgbClr val="005897"/>
          </a:solidFill>
        </p:grpSpPr>
        <p:sp>
          <p:nvSpPr>
            <p:cNvPr id="11" name="矩形 10"/>
            <p:cNvSpPr/>
            <p:nvPr/>
          </p:nvSpPr>
          <p:spPr>
            <a:xfrm>
              <a:off x="6009180" y="1074340"/>
              <a:ext cx="3302857" cy="502062"/>
            </a:xfrm>
            <a:prstGeom prst="rect">
              <a:avLst/>
            </a:prstGeom>
            <a:grpFill/>
            <a:ln>
              <a:noFill/>
            </a:ln>
            <a:effectLst>
              <a:outerShdw blurRad="76200" dist="76200" dir="5400000" algn="ctr" rotWithShape="0">
                <a:srgbClr val="000000">
                  <a:alpha val="9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b="1">
                <a:latin typeface="楷体" panose="02010609060101010101" pitchFamily="49" charset="-122"/>
                <a:ea typeface="楷体" panose="02010609060101010101" pitchFamily="49" charset="-122"/>
              </a:endParaRPr>
            </a:p>
          </p:txBody>
        </p:sp>
        <p:sp>
          <p:nvSpPr>
            <p:cNvPr id="12" name="文本框 11"/>
            <p:cNvSpPr txBox="1"/>
            <p:nvPr/>
          </p:nvSpPr>
          <p:spPr>
            <a:xfrm>
              <a:off x="6298461" y="1146629"/>
              <a:ext cx="2826088" cy="363017"/>
            </a:xfrm>
            <a:prstGeom prst="rect">
              <a:avLst/>
            </a:prstGeom>
            <a:grpFill/>
          </p:spPr>
          <p:txBody>
            <a:bodyPr wrap="square" rtlCol="0">
              <a:spAutoFit/>
            </a:bodyPr>
            <a:p>
              <a:r>
                <a:rPr lang="en-US" altLang="zh-CN" sz="3200" b="1" dirty="0">
                  <a:solidFill>
                    <a:schemeClr val="bg1"/>
                  </a:solidFill>
                  <a:latin typeface="楷体" panose="02010609060101010101" pitchFamily="49" charset="-122"/>
                  <a:ea typeface="楷体" panose="02010609060101010101" pitchFamily="49" charset="-122"/>
                </a:rPr>
                <a:t>03 </a:t>
              </a:r>
              <a:r>
                <a:rPr lang="zh-CN" altLang="en-US" sz="3200" b="1" dirty="0">
                  <a:solidFill>
                    <a:schemeClr val="bg1"/>
                  </a:solidFill>
                  <a:latin typeface="楷体" panose="02010609060101010101" pitchFamily="49" charset="-122"/>
                  <a:ea typeface="楷体" panose="02010609060101010101" pitchFamily="49" charset="-122"/>
                </a:rPr>
                <a:t>中国现代史</a:t>
              </a:r>
              <a:endParaRPr lang="zh-CN" altLang="en-US" sz="3200" b="1" dirty="0">
                <a:solidFill>
                  <a:schemeClr val="bg1"/>
                </a:solidFill>
                <a:latin typeface="楷体" panose="02010609060101010101" pitchFamily="49" charset="-122"/>
                <a:ea typeface="楷体" panose="02010609060101010101" pitchFamily="49" charset="-122"/>
              </a:endParaRPr>
            </a:p>
          </p:txBody>
        </p:sp>
      </p:gr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482600" y="2536190"/>
            <a:ext cx="7118912" cy="2752725"/>
            <a:chOff x="558" y="2519"/>
            <a:chExt cx="10880" cy="4335"/>
          </a:xfrm>
        </p:grpSpPr>
        <p:pic>
          <p:nvPicPr>
            <p:cNvPr id="6" name="图片 5" descr="2QG71E$KC8~O`~)0JF155QJ"/>
            <p:cNvPicPr>
              <a:picLocks noChangeAspect="1"/>
            </p:cNvPicPr>
            <p:nvPr/>
          </p:nvPicPr>
          <p:blipFill>
            <a:blip r:embed="rId1"/>
            <a:stretch>
              <a:fillRect/>
            </a:stretch>
          </p:blipFill>
          <p:spPr>
            <a:xfrm>
              <a:off x="558" y="2519"/>
              <a:ext cx="9737" cy="4335"/>
            </a:xfrm>
            <a:prstGeom prst="rect">
              <a:avLst/>
            </a:prstGeom>
          </p:spPr>
        </p:pic>
        <p:sp>
          <p:nvSpPr>
            <p:cNvPr id="117765" name="文本框 1"/>
            <p:cNvSpPr txBox="1"/>
            <p:nvPr/>
          </p:nvSpPr>
          <p:spPr>
            <a:xfrm>
              <a:off x="2450" y="3142"/>
              <a:ext cx="8988" cy="3076"/>
            </a:xfrm>
            <a:prstGeom prst="rect">
              <a:avLst/>
            </a:prstGeom>
            <a:noFill/>
            <a:ln w="12700">
              <a:noFill/>
            </a:ln>
          </p:spPr>
          <p:txBody>
            <a:bodyPr wrap="square" anchor="t">
              <a:spAutoFit/>
            </a:bodyPr>
            <a:p>
              <a:pPr fontAlgn="auto">
                <a:lnSpc>
                  <a:spcPts val="4840"/>
                </a:lnSpc>
              </a:pPr>
              <a:r>
                <a:rPr altLang="zh-CN" sz="2400" b="1">
                  <a:solidFill>
                    <a:srgbClr val="005897"/>
                  </a:solidFill>
                  <a:latin typeface="黑体" panose="02010609060101010101" charset="-122"/>
                  <a:ea typeface="黑体" panose="02010609060101010101" charset="-122"/>
                  <a:cs typeface="黑体" panose="02010609060101010101" charset="-122"/>
                </a:rPr>
                <a:t>第1课  中华人民共和国成立</a:t>
              </a:r>
              <a:endParaRPr altLang="zh-CN" sz="2400" b="1">
                <a:solidFill>
                  <a:srgbClr val="005897"/>
                </a:solidFill>
                <a:latin typeface="黑体" panose="02010609060101010101" charset="-122"/>
                <a:ea typeface="黑体" panose="02010609060101010101" charset="-122"/>
                <a:cs typeface="黑体" panose="02010609060101010101" charset="-122"/>
              </a:endParaRPr>
            </a:p>
            <a:p>
              <a:pPr fontAlgn="auto">
                <a:lnSpc>
                  <a:spcPts val="4840"/>
                </a:lnSpc>
              </a:pPr>
              <a:r>
                <a:rPr altLang="zh-CN" sz="2400" b="1">
                  <a:solidFill>
                    <a:srgbClr val="005897"/>
                  </a:solidFill>
                  <a:latin typeface="黑体" panose="02010609060101010101" charset="-122"/>
                  <a:ea typeface="黑体" panose="02010609060101010101" charset="-122"/>
                  <a:cs typeface="黑体" panose="02010609060101010101" charset="-122"/>
                </a:rPr>
                <a:t>第2课  抗美援朝</a:t>
              </a:r>
              <a:endParaRPr altLang="zh-CN" sz="2400" b="1">
                <a:solidFill>
                  <a:srgbClr val="005897"/>
                </a:solidFill>
                <a:latin typeface="黑体" panose="02010609060101010101" charset="-122"/>
                <a:ea typeface="黑体" panose="02010609060101010101" charset="-122"/>
                <a:cs typeface="黑体" panose="02010609060101010101" charset="-122"/>
              </a:endParaRPr>
            </a:p>
            <a:p>
              <a:pPr fontAlgn="auto">
                <a:lnSpc>
                  <a:spcPts val="4840"/>
                </a:lnSpc>
              </a:pPr>
              <a:r>
                <a:rPr altLang="zh-CN" sz="2400" b="1">
                  <a:solidFill>
                    <a:srgbClr val="005897"/>
                  </a:solidFill>
                  <a:latin typeface="黑体" panose="02010609060101010101" charset="-122"/>
                  <a:ea typeface="黑体" panose="02010609060101010101" charset="-122"/>
                  <a:cs typeface="黑体" panose="02010609060101010101" charset="-122"/>
                </a:rPr>
                <a:t>第3课  土地改革</a:t>
              </a:r>
              <a:endParaRPr altLang="zh-CN" sz="2400" b="1">
                <a:solidFill>
                  <a:srgbClr val="005897"/>
                </a:solidFill>
                <a:latin typeface="黑体" panose="02010609060101010101" charset="-122"/>
                <a:ea typeface="黑体" panose="02010609060101010101" charset="-122"/>
                <a:cs typeface="黑体" panose="02010609060101010101" charset="-122"/>
              </a:endParaRPr>
            </a:p>
          </p:txBody>
        </p:sp>
      </p:grpSp>
      <p:sp>
        <p:nvSpPr>
          <p:cNvPr id="43" name="文本框 42"/>
          <p:cNvSpPr txBox="1"/>
          <p:nvPr/>
        </p:nvSpPr>
        <p:spPr>
          <a:xfrm>
            <a:off x="9214485" y="5696585"/>
            <a:ext cx="2937510" cy="645160"/>
          </a:xfrm>
          <a:prstGeom prst="rect">
            <a:avLst/>
          </a:prstGeom>
          <a:noFill/>
        </p:spPr>
        <p:txBody>
          <a:bodyPr wrap="none" rtlCol="0" anchor="t">
            <a:spAutoFit/>
          </a:bodyPr>
          <a:p>
            <a:r>
              <a:rPr lang="zh-CN" altLang="en-US" sz="3600" b="1" dirty="0" smtClean="0">
                <a:solidFill>
                  <a:srgbClr val="005897"/>
                </a:solidFill>
                <a:latin typeface="隶书" panose="02010509060101010101" charset="-122"/>
                <a:ea typeface="隶书" panose="02010509060101010101" charset="-122"/>
                <a:cs typeface="隶书" panose="02010509060101010101" charset="-122"/>
                <a:sym typeface="+mn-ea"/>
              </a:rPr>
              <a:t>八下第一单元</a:t>
            </a:r>
            <a:endParaRPr lang="zh-CN" altLang="en-US" sz="3600" b="1" dirty="0" smtClean="0">
              <a:solidFill>
                <a:srgbClr val="005897"/>
              </a:solidFill>
              <a:latin typeface="隶书" panose="02010509060101010101" charset="-122"/>
              <a:ea typeface="隶书" panose="02010509060101010101" charset="-122"/>
              <a:cs typeface="隶书" panose="02010509060101010101" charset="-122"/>
              <a:sym typeface="+mn-ea"/>
            </a:endParaRPr>
          </a:p>
        </p:txBody>
      </p:sp>
      <p:grpSp>
        <p:nvGrpSpPr>
          <p:cNvPr id="4" name="组合 3"/>
          <p:cNvGrpSpPr/>
          <p:nvPr/>
        </p:nvGrpSpPr>
        <p:grpSpPr>
          <a:xfrm>
            <a:off x="6828155" y="1247140"/>
            <a:ext cx="5638800" cy="3446780"/>
            <a:chOff x="10513" y="1964"/>
            <a:chExt cx="8880" cy="5428"/>
          </a:xfrm>
        </p:grpSpPr>
        <p:sp>
          <p:nvSpPr>
            <p:cNvPr id="42" name="文本框 41"/>
            <p:cNvSpPr txBox="1"/>
            <p:nvPr/>
          </p:nvSpPr>
          <p:spPr>
            <a:xfrm>
              <a:off x="12008" y="3685"/>
              <a:ext cx="7385" cy="1985"/>
            </a:xfrm>
            <a:prstGeom prst="rect">
              <a:avLst/>
            </a:prstGeom>
            <a:noFill/>
          </p:spPr>
          <p:txBody>
            <a:bodyPr wrap="square" rtlCol="0">
              <a:spAutoFit/>
            </a:bodyPr>
            <a:p>
              <a:pPr algn="l"/>
              <a:r>
                <a:rPr lang="zh-CN" altLang="en-US" sz="3800" b="1" dirty="0" smtClean="0">
                  <a:gradFill>
                    <a:gsLst>
                      <a:gs pos="0">
                        <a:srgbClr val="FE4444"/>
                      </a:gs>
                      <a:gs pos="100000">
                        <a:srgbClr val="832B2B"/>
                      </a:gs>
                    </a:gsLst>
                    <a:lin scaled="0"/>
                  </a:gradFill>
                  <a:latin typeface="华文行楷" panose="02010800040101010101" charset="-122"/>
                  <a:ea typeface="华文行楷" panose="02010800040101010101" charset="-122"/>
                  <a:cs typeface="隶书" panose="02010509060101010101" charset="-122"/>
                </a:rPr>
                <a:t>中华人民共和国</a:t>
              </a:r>
              <a:endParaRPr lang="zh-CN" altLang="en-US" sz="3800" b="1" dirty="0" smtClean="0">
                <a:gradFill>
                  <a:gsLst>
                    <a:gs pos="0">
                      <a:srgbClr val="FE4444"/>
                    </a:gs>
                    <a:gs pos="100000">
                      <a:srgbClr val="832B2B"/>
                    </a:gs>
                  </a:gsLst>
                  <a:lin scaled="0"/>
                </a:gradFill>
                <a:latin typeface="华文行楷" panose="02010800040101010101" charset="-122"/>
                <a:ea typeface="华文行楷" panose="02010800040101010101" charset="-122"/>
                <a:cs typeface="隶书" panose="02010509060101010101" charset="-122"/>
              </a:endParaRPr>
            </a:p>
            <a:p>
              <a:pPr algn="l"/>
              <a:r>
                <a:rPr lang="zh-CN" altLang="en-US" sz="3800" b="1" dirty="0" smtClean="0">
                  <a:gradFill>
                    <a:gsLst>
                      <a:gs pos="0">
                        <a:srgbClr val="FE4444"/>
                      </a:gs>
                      <a:gs pos="100000">
                        <a:srgbClr val="832B2B"/>
                      </a:gs>
                    </a:gsLst>
                    <a:lin scaled="0"/>
                  </a:gradFill>
                  <a:latin typeface="华文行楷" panose="02010800040101010101" charset="-122"/>
                  <a:ea typeface="华文行楷" panose="02010800040101010101" charset="-122"/>
                  <a:cs typeface="隶书" panose="02010509060101010101" charset="-122"/>
                </a:rPr>
                <a:t>的成立和巩固</a:t>
              </a:r>
              <a:endParaRPr lang="zh-CN" altLang="en-US" sz="3800" b="1" dirty="0" smtClean="0">
                <a:gradFill>
                  <a:gsLst>
                    <a:gs pos="0">
                      <a:srgbClr val="FE4444"/>
                    </a:gs>
                    <a:gs pos="100000">
                      <a:srgbClr val="832B2B"/>
                    </a:gs>
                  </a:gsLst>
                  <a:lin scaled="0"/>
                </a:gradFill>
                <a:latin typeface="华文行楷" panose="02010800040101010101" charset="-122"/>
                <a:ea typeface="华文行楷" panose="02010800040101010101" charset="-122"/>
                <a:cs typeface="隶书" panose="02010509060101010101" charset="-122"/>
              </a:endParaRPr>
            </a:p>
          </p:txBody>
        </p:sp>
        <p:sp>
          <p:nvSpPr>
            <p:cNvPr id="2" name="右大括号 1"/>
            <p:cNvSpPr/>
            <p:nvPr/>
          </p:nvSpPr>
          <p:spPr>
            <a:xfrm>
              <a:off x="10513" y="1964"/>
              <a:ext cx="1187" cy="5428"/>
            </a:xfrm>
            <a:prstGeom prst="rightBrace">
              <a:avLst/>
            </a:prstGeom>
            <a:ln w="22225">
              <a:solidFill>
                <a:srgbClr val="002060"/>
              </a:solidFill>
            </a:ln>
            <a:effectLst>
              <a:innerShdw blurRad="63500" dist="50800" dir="12000000">
                <a:prstClr val="black">
                  <a:alpha val="50000"/>
                </a:prstClr>
              </a:innerShdw>
            </a:effectLst>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grpSp>
      <p:pic>
        <p:nvPicPr>
          <p:cNvPr id="13" name="图片 12" descr="timg44Q1567C"/>
          <p:cNvPicPr>
            <a:picLocks noChangeAspect="1"/>
          </p:cNvPicPr>
          <p:nvPr/>
        </p:nvPicPr>
        <p:blipFill>
          <a:blip r:embed="rId2"/>
          <a:stretch>
            <a:fillRect/>
          </a:stretch>
        </p:blipFill>
        <p:spPr>
          <a:xfrm>
            <a:off x="656590" y="902335"/>
            <a:ext cx="1506855" cy="1259840"/>
          </a:xfrm>
          <a:prstGeom prst="rect">
            <a:avLst/>
          </a:prstGeom>
        </p:spPr>
      </p:pic>
      <p:pic>
        <p:nvPicPr>
          <p:cNvPr id="14" name="图片 13" descr="IP08(S8[93[L5SVBKHHEF9U"/>
          <p:cNvPicPr>
            <a:picLocks noChangeAspect="1"/>
          </p:cNvPicPr>
          <p:nvPr/>
        </p:nvPicPr>
        <p:blipFill>
          <a:blip r:embed="rId3"/>
          <a:stretch>
            <a:fillRect/>
          </a:stretch>
        </p:blipFill>
        <p:spPr>
          <a:xfrm>
            <a:off x="2132965" y="902335"/>
            <a:ext cx="1426210" cy="1259840"/>
          </a:xfrm>
          <a:prstGeom prst="rect">
            <a:avLst/>
          </a:prstGeom>
        </p:spPr>
      </p:pic>
      <p:pic>
        <p:nvPicPr>
          <p:cNvPr id="15" name="图片 14" descr="u=3356903672,791014907&amp;fm=26&amp;gp=0[1]"/>
          <p:cNvPicPr>
            <a:picLocks noChangeAspect="1"/>
          </p:cNvPicPr>
          <p:nvPr/>
        </p:nvPicPr>
        <p:blipFill>
          <a:blip r:embed="rId4"/>
          <a:stretch>
            <a:fillRect/>
          </a:stretch>
        </p:blipFill>
        <p:spPr>
          <a:xfrm>
            <a:off x="3528695" y="902335"/>
            <a:ext cx="1503045" cy="1259840"/>
          </a:xfrm>
          <a:prstGeom prst="rect">
            <a:avLst/>
          </a:prstGeom>
        </p:spPr>
      </p:pic>
      <p:pic>
        <p:nvPicPr>
          <p:cNvPr id="16" name="图片 15" descr="E_V(CNC6{U@1LB89LY]MP%O"/>
          <p:cNvPicPr>
            <a:picLocks noChangeAspect="1"/>
          </p:cNvPicPr>
          <p:nvPr/>
        </p:nvPicPr>
        <p:blipFill>
          <a:blip r:embed="rId5"/>
          <a:stretch>
            <a:fillRect/>
          </a:stretch>
        </p:blipFill>
        <p:spPr>
          <a:xfrm>
            <a:off x="4933950" y="902335"/>
            <a:ext cx="1475105" cy="1259840"/>
          </a:xfrm>
          <a:prstGeom prst="rect">
            <a:avLst/>
          </a:prstGeom>
        </p:spPr>
      </p:pic>
      <p:grpSp>
        <p:nvGrpSpPr>
          <p:cNvPr id="3" name="组合 2"/>
          <p:cNvGrpSpPr/>
          <p:nvPr/>
        </p:nvGrpSpPr>
        <p:grpSpPr>
          <a:xfrm rot="0">
            <a:off x="666750" y="826135"/>
            <a:ext cx="5732408" cy="1394460"/>
            <a:chOff x="3797" y="351"/>
            <a:chExt cx="6386" cy="1552"/>
          </a:xfrm>
        </p:grpSpPr>
        <p:sp>
          <p:nvSpPr>
            <p:cNvPr id="11" name="矩形 10"/>
            <p:cNvSpPr/>
            <p:nvPr/>
          </p:nvSpPr>
          <p:spPr>
            <a:xfrm>
              <a:off x="3797" y="351"/>
              <a:ext cx="6386" cy="85"/>
            </a:xfrm>
            <a:prstGeom prst="rect">
              <a:avLst/>
            </a:prstGeom>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2400000" scaled="0"/>
            </a:gradFill>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2" name="矩形 11"/>
            <p:cNvSpPr/>
            <p:nvPr/>
          </p:nvSpPr>
          <p:spPr>
            <a:xfrm>
              <a:off x="3797" y="1839"/>
              <a:ext cx="6385" cy="64"/>
            </a:xfrm>
            <a:prstGeom prst="rect">
              <a:avLst/>
            </a:prstGeom>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2400000" scaled="0"/>
            </a:gradFill>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gr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500" fill="hold">
                                          <p:stCondLst>
                                            <p:cond delay="0"/>
                                          </p:stCondLst>
                                        </p:cTn>
                                        <p:tgtEl>
                                          <p:spTgt spid="8"/>
                                        </p:tgtEl>
                                        <p:attrNameLst>
                                          <p:attrName>style.visibility</p:attrName>
                                        </p:attrNameLst>
                                      </p:cBhvr>
                                      <p:to>
                                        <p:strVal val="visible"/>
                                      </p:to>
                                    </p:set>
                                    <p:animEffect transition="in" filter="wheel(1)">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330200" y="2536190"/>
            <a:ext cx="6844101" cy="2752725"/>
            <a:chOff x="558" y="2519"/>
            <a:chExt cx="10460" cy="4335"/>
          </a:xfrm>
        </p:grpSpPr>
        <p:pic>
          <p:nvPicPr>
            <p:cNvPr id="6" name="图片 5" descr="2QG71E$KC8~O`~)0JF155QJ"/>
            <p:cNvPicPr>
              <a:picLocks noChangeAspect="1"/>
            </p:cNvPicPr>
            <p:nvPr/>
          </p:nvPicPr>
          <p:blipFill>
            <a:blip r:embed="rId1"/>
            <a:stretch>
              <a:fillRect/>
            </a:stretch>
          </p:blipFill>
          <p:spPr>
            <a:xfrm>
              <a:off x="558" y="2519"/>
              <a:ext cx="9737" cy="4335"/>
            </a:xfrm>
            <a:prstGeom prst="rect">
              <a:avLst/>
            </a:prstGeom>
          </p:spPr>
        </p:pic>
        <p:sp>
          <p:nvSpPr>
            <p:cNvPr id="117765" name="文本框 1"/>
            <p:cNvSpPr txBox="1"/>
            <p:nvPr/>
          </p:nvSpPr>
          <p:spPr>
            <a:xfrm>
              <a:off x="2030" y="3142"/>
              <a:ext cx="8988" cy="3076"/>
            </a:xfrm>
            <a:prstGeom prst="rect">
              <a:avLst/>
            </a:prstGeom>
            <a:noFill/>
            <a:ln w="12700">
              <a:noFill/>
            </a:ln>
          </p:spPr>
          <p:txBody>
            <a:bodyPr wrap="square" anchor="t">
              <a:spAutoFit/>
            </a:bodyPr>
            <a:p>
              <a:pPr fontAlgn="auto">
                <a:lnSpc>
                  <a:spcPts val="4840"/>
                </a:lnSpc>
              </a:pPr>
              <a:r>
                <a:rPr altLang="zh-CN" sz="2800" b="1">
                  <a:solidFill>
                    <a:srgbClr val="005897"/>
                  </a:solidFill>
                  <a:latin typeface="黑体" panose="02010609060101010101" charset="-122"/>
                  <a:ea typeface="黑体" panose="02010609060101010101" charset="-122"/>
                  <a:cs typeface="黑体" panose="02010609060101010101" charset="-122"/>
                </a:rPr>
                <a:t>第4课  工业化的起步</a:t>
              </a:r>
              <a:endParaRPr altLang="zh-CN" sz="2800" b="1">
                <a:solidFill>
                  <a:srgbClr val="005897"/>
                </a:solidFill>
                <a:latin typeface="黑体" panose="02010609060101010101" charset="-122"/>
                <a:ea typeface="黑体" panose="02010609060101010101" charset="-122"/>
                <a:cs typeface="黑体" panose="02010609060101010101" charset="-122"/>
              </a:endParaRPr>
            </a:p>
            <a:p>
              <a:pPr fontAlgn="auto">
                <a:lnSpc>
                  <a:spcPts val="4840"/>
                </a:lnSpc>
              </a:pPr>
              <a:r>
                <a:rPr altLang="zh-CN" sz="2800" b="1">
                  <a:solidFill>
                    <a:srgbClr val="005897"/>
                  </a:solidFill>
                  <a:latin typeface="黑体" panose="02010609060101010101" charset="-122"/>
                  <a:ea typeface="黑体" panose="02010609060101010101" charset="-122"/>
                  <a:cs typeface="黑体" panose="02010609060101010101" charset="-122"/>
                </a:rPr>
                <a:t>第5课  三大改造</a:t>
              </a:r>
              <a:endParaRPr altLang="zh-CN" sz="2800" b="1">
                <a:solidFill>
                  <a:srgbClr val="005897"/>
                </a:solidFill>
                <a:latin typeface="黑体" panose="02010609060101010101" charset="-122"/>
                <a:ea typeface="黑体" panose="02010609060101010101" charset="-122"/>
                <a:cs typeface="黑体" panose="02010609060101010101" charset="-122"/>
              </a:endParaRPr>
            </a:p>
            <a:p>
              <a:pPr fontAlgn="auto">
                <a:lnSpc>
                  <a:spcPts val="4840"/>
                </a:lnSpc>
              </a:pPr>
              <a:r>
                <a:rPr altLang="zh-CN" sz="2800" b="1">
                  <a:solidFill>
                    <a:srgbClr val="005897"/>
                  </a:solidFill>
                  <a:latin typeface="黑体" panose="02010609060101010101" charset="-122"/>
                  <a:ea typeface="黑体" panose="02010609060101010101" charset="-122"/>
                  <a:cs typeface="黑体" panose="02010609060101010101" charset="-122"/>
                </a:rPr>
                <a:t>第6课  艰辛探索与建设成就</a:t>
              </a:r>
              <a:endParaRPr altLang="zh-CN" sz="2800" b="1">
                <a:solidFill>
                  <a:srgbClr val="005897"/>
                </a:solidFill>
                <a:latin typeface="黑体" panose="02010609060101010101" charset="-122"/>
                <a:ea typeface="黑体" panose="02010609060101010101" charset="-122"/>
                <a:cs typeface="黑体" panose="02010609060101010101" charset="-122"/>
              </a:endParaRPr>
            </a:p>
          </p:txBody>
        </p:sp>
      </p:grpSp>
      <p:sp>
        <p:nvSpPr>
          <p:cNvPr id="43" name="文本框 42"/>
          <p:cNvSpPr txBox="1"/>
          <p:nvPr/>
        </p:nvSpPr>
        <p:spPr>
          <a:xfrm>
            <a:off x="9214485" y="5696585"/>
            <a:ext cx="2937510" cy="645160"/>
          </a:xfrm>
          <a:prstGeom prst="rect">
            <a:avLst/>
          </a:prstGeom>
          <a:noFill/>
        </p:spPr>
        <p:txBody>
          <a:bodyPr wrap="none" rtlCol="0" anchor="t">
            <a:spAutoFit/>
          </a:bodyPr>
          <a:p>
            <a:r>
              <a:rPr lang="zh-CN" altLang="en-US" sz="3600" b="1" dirty="0" smtClean="0">
                <a:solidFill>
                  <a:srgbClr val="005897"/>
                </a:solidFill>
                <a:latin typeface="隶书" panose="02010509060101010101" charset="-122"/>
                <a:ea typeface="隶书" panose="02010509060101010101" charset="-122"/>
                <a:cs typeface="隶书" panose="02010509060101010101" charset="-122"/>
                <a:sym typeface="+mn-ea"/>
              </a:rPr>
              <a:t>八下第二单元</a:t>
            </a:r>
            <a:endParaRPr lang="zh-CN" altLang="en-US" sz="3600" b="1" dirty="0" smtClean="0">
              <a:solidFill>
                <a:srgbClr val="005897"/>
              </a:solidFill>
              <a:latin typeface="隶书" panose="02010509060101010101" charset="-122"/>
              <a:ea typeface="隶书" panose="02010509060101010101" charset="-122"/>
              <a:cs typeface="隶书" panose="02010509060101010101" charset="-122"/>
              <a:sym typeface="+mn-ea"/>
            </a:endParaRPr>
          </a:p>
        </p:txBody>
      </p:sp>
      <p:grpSp>
        <p:nvGrpSpPr>
          <p:cNvPr id="4" name="组合 3"/>
          <p:cNvGrpSpPr/>
          <p:nvPr/>
        </p:nvGrpSpPr>
        <p:grpSpPr>
          <a:xfrm>
            <a:off x="6675755" y="1247140"/>
            <a:ext cx="5517515" cy="3446780"/>
            <a:chOff x="10513" y="1964"/>
            <a:chExt cx="8689" cy="5428"/>
          </a:xfrm>
        </p:grpSpPr>
        <p:sp>
          <p:nvSpPr>
            <p:cNvPr id="42" name="文本框 41"/>
            <p:cNvSpPr txBox="1"/>
            <p:nvPr/>
          </p:nvSpPr>
          <p:spPr>
            <a:xfrm>
              <a:off x="11631" y="3749"/>
              <a:ext cx="7571" cy="1888"/>
            </a:xfrm>
            <a:prstGeom prst="rect">
              <a:avLst/>
            </a:prstGeom>
            <a:noFill/>
          </p:spPr>
          <p:txBody>
            <a:bodyPr wrap="square" rtlCol="0">
              <a:spAutoFit/>
            </a:bodyPr>
            <a:p>
              <a:pPr algn="l"/>
              <a:r>
                <a:rPr lang="zh-CN" altLang="en-US" sz="3600" b="1" dirty="0" smtClean="0">
                  <a:gradFill>
                    <a:gsLst>
                      <a:gs pos="0">
                        <a:srgbClr val="FE4444"/>
                      </a:gs>
                      <a:gs pos="100000">
                        <a:srgbClr val="832B2B"/>
                      </a:gs>
                    </a:gsLst>
                    <a:lin scaled="0"/>
                  </a:gradFill>
                  <a:latin typeface="华文行楷" panose="02010800040101010101" charset="-122"/>
                  <a:ea typeface="华文行楷" panose="02010800040101010101" charset="-122"/>
                  <a:cs typeface="隶书" panose="02010509060101010101" charset="-122"/>
                </a:rPr>
                <a:t>社会主义制度的建立</a:t>
              </a:r>
              <a:endParaRPr lang="zh-CN" altLang="en-US" sz="3600" b="1" dirty="0" smtClean="0">
                <a:gradFill>
                  <a:gsLst>
                    <a:gs pos="0">
                      <a:srgbClr val="FE4444"/>
                    </a:gs>
                    <a:gs pos="100000">
                      <a:srgbClr val="832B2B"/>
                    </a:gs>
                  </a:gsLst>
                  <a:lin scaled="0"/>
                </a:gradFill>
                <a:latin typeface="华文行楷" panose="02010800040101010101" charset="-122"/>
                <a:ea typeface="华文行楷" panose="02010800040101010101" charset="-122"/>
                <a:cs typeface="隶书" panose="02010509060101010101" charset="-122"/>
              </a:endParaRPr>
            </a:p>
            <a:p>
              <a:pPr algn="l"/>
              <a:r>
                <a:rPr lang="zh-CN" altLang="en-US" sz="3600" b="1" dirty="0" smtClean="0">
                  <a:gradFill>
                    <a:gsLst>
                      <a:gs pos="0">
                        <a:srgbClr val="FE4444"/>
                      </a:gs>
                      <a:gs pos="100000">
                        <a:srgbClr val="832B2B"/>
                      </a:gs>
                    </a:gsLst>
                    <a:lin scaled="0"/>
                  </a:gradFill>
                  <a:latin typeface="华文行楷" panose="02010800040101010101" charset="-122"/>
                  <a:ea typeface="华文行楷" panose="02010800040101010101" charset="-122"/>
                  <a:cs typeface="隶书" panose="02010509060101010101" charset="-122"/>
                </a:rPr>
                <a:t>与社会主义建设的探索</a:t>
              </a:r>
              <a:endParaRPr lang="zh-CN" altLang="en-US" sz="3600" b="1" dirty="0" smtClean="0">
                <a:gradFill>
                  <a:gsLst>
                    <a:gs pos="0">
                      <a:srgbClr val="FE4444"/>
                    </a:gs>
                    <a:gs pos="100000">
                      <a:srgbClr val="832B2B"/>
                    </a:gs>
                  </a:gsLst>
                  <a:lin scaled="0"/>
                </a:gradFill>
                <a:latin typeface="华文行楷" panose="02010800040101010101" charset="-122"/>
                <a:ea typeface="华文行楷" panose="02010800040101010101" charset="-122"/>
                <a:cs typeface="隶书" panose="02010509060101010101" charset="-122"/>
              </a:endParaRPr>
            </a:p>
          </p:txBody>
        </p:sp>
        <p:sp>
          <p:nvSpPr>
            <p:cNvPr id="2" name="右大括号 1"/>
            <p:cNvSpPr/>
            <p:nvPr/>
          </p:nvSpPr>
          <p:spPr>
            <a:xfrm>
              <a:off x="10513" y="1964"/>
              <a:ext cx="1187" cy="5428"/>
            </a:xfrm>
            <a:prstGeom prst="rightBrace">
              <a:avLst/>
            </a:prstGeom>
            <a:ln w="22225">
              <a:solidFill>
                <a:srgbClr val="002060"/>
              </a:solidFill>
            </a:ln>
            <a:effectLst>
              <a:innerShdw blurRad="63500" dist="50800" dir="12000000">
                <a:prstClr val="black">
                  <a:alpha val="50000"/>
                </a:prstClr>
              </a:innerShdw>
            </a:effectLst>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grpSp>
      <p:pic>
        <p:nvPicPr>
          <p:cNvPr id="7" name="图片 6" descr="3KB0T{PD%4W2_WH@7_755AP"/>
          <p:cNvPicPr>
            <a:picLocks noChangeAspect="1"/>
          </p:cNvPicPr>
          <p:nvPr/>
        </p:nvPicPr>
        <p:blipFill>
          <a:blip r:embed="rId2"/>
          <a:stretch>
            <a:fillRect/>
          </a:stretch>
        </p:blipFill>
        <p:spPr>
          <a:xfrm>
            <a:off x="510540" y="902335"/>
            <a:ext cx="1476375" cy="1261110"/>
          </a:xfrm>
          <a:prstGeom prst="rect">
            <a:avLst/>
          </a:prstGeom>
        </p:spPr>
      </p:pic>
      <p:pic>
        <p:nvPicPr>
          <p:cNvPr id="5" name="图片 4" descr="timgYOZCX9L0"/>
          <p:cNvPicPr>
            <a:picLocks noChangeAspect="1"/>
          </p:cNvPicPr>
          <p:nvPr/>
        </p:nvPicPr>
        <p:blipFill>
          <a:blip r:embed="rId3"/>
          <a:stretch>
            <a:fillRect/>
          </a:stretch>
        </p:blipFill>
        <p:spPr>
          <a:xfrm>
            <a:off x="1925955" y="902335"/>
            <a:ext cx="1480185" cy="1261110"/>
          </a:xfrm>
          <a:prstGeom prst="rect">
            <a:avLst/>
          </a:prstGeom>
        </p:spPr>
      </p:pic>
      <p:pic>
        <p:nvPicPr>
          <p:cNvPr id="10" name="图片 9" descr="VMR41_R20QDS6~@TM(JZNBT"/>
          <p:cNvPicPr>
            <a:picLocks noChangeAspect="1"/>
          </p:cNvPicPr>
          <p:nvPr/>
        </p:nvPicPr>
        <p:blipFill>
          <a:blip r:embed="rId4"/>
          <a:stretch>
            <a:fillRect/>
          </a:stretch>
        </p:blipFill>
        <p:spPr>
          <a:xfrm>
            <a:off x="4712335" y="902335"/>
            <a:ext cx="1528445" cy="1261110"/>
          </a:xfrm>
          <a:prstGeom prst="rect">
            <a:avLst/>
          </a:prstGeom>
        </p:spPr>
      </p:pic>
      <p:pic>
        <p:nvPicPr>
          <p:cNvPr id="13" name="图片 12" descr="6R_$6D7D3)@()F_Q$JO~5BT"/>
          <p:cNvPicPr>
            <a:picLocks noChangeAspect="1"/>
          </p:cNvPicPr>
          <p:nvPr/>
        </p:nvPicPr>
        <p:blipFill>
          <a:blip r:embed="rId5"/>
          <a:stretch>
            <a:fillRect/>
          </a:stretch>
        </p:blipFill>
        <p:spPr>
          <a:xfrm>
            <a:off x="3375660" y="892175"/>
            <a:ext cx="1471930" cy="1261110"/>
          </a:xfrm>
          <a:prstGeom prst="rect">
            <a:avLst/>
          </a:prstGeom>
        </p:spPr>
      </p:pic>
      <p:grpSp>
        <p:nvGrpSpPr>
          <p:cNvPr id="3" name="组合 2"/>
          <p:cNvGrpSpPr/>
          <p:nvPr/>
        </p:nvGrpSpPr>
        <p:grpSpPr>
          <a:xfrm rot="0">
            <a:off x="514350" y="826135"/>
            <a:ext cx="5732408" cy="1394460"/>
            <a:chOff x="3797" y="351"/>
            <a:chExt cx="6386" cy="1552"/>
          </a:xfrm>
        </p:grpSpPr>
        <p:sp>
          <p:nvSpPr>
            <p:cNvPr id="11" name="矩形 10"/>
            <p:cNvSpPr/>
            <p:nvPr/>
          </p:nvSpPr>
          <p:spPr>
            <a:xfrm>
              <a:off x="3797" y="351"/>
              <a:ext cx="6386" cy="85"/>
            </a:xfrm>
            <a:prstGeom prst="rect">
              <a:avLst/>
            </a:prstGeom>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2400000" scaled="0"/>
            </a:gradFill>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2" name="矩形 11"/>
            <p:cNvSpPr/>
            <p:nvPr/>
          </p:nvSpPr>
          <p:spPr>
            <a:xfrm>
              <a:off x="3797" y="1839"/>
              <a:ext cx="6385" cy="64"/>
            </a:xfrm>
            <a:prstGeom prst="rect">
              <a:avLst/>
            </a:prstGeom>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2400000" scaled="0"/>
            </a:gradFill>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gr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500" fill="hold">
                                          <p:stCondLst>
                                            <p:cond delay="0"/>
                                          </p:stCondLst>
                                        </p:cTn>
                                        <p:tgtEl>
                                          <p:spTgt spid="8"/>
                                        </p:tgtEl>
                                        <p:attrNameLst>
                                          <p:attrName>style.visibility</p:attrName>
                                        </p:attrNameLst>
                                      </p:cBhvr>
                                      <p:to>
                                        <p:strVal val="visible"/>
                                      </p:to>
                                    </p:set>
                                    <p:animEffect transition="in" filter="wheel(1)">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0177" name="文本框 5"/>
          <p:cNvSpPr txBox="1"/>
          <p:nvPr/>
        </p:nvSpPr>
        <p:spPr>
          <a:xfrm>
            <a:off x="2397125" y="4167505"/>
            <a:ext cx="7458075" cy="1198880"/>
          </a:xfrm>
          <a:prstGeom prst="rect">
            <a:avLst/>
          </a:prstGeom>
          <a:noFill/>
          <a:ln w="9525">
            <a:noFill/>
          </a:ln>
        </p:spPr>
        <p:txBody>
          <a:bodyPr wrap="square" anchor="t">
            <a:spAutoFit/>
          </a:bodyPr>
          <a:p>
            <a:pPr algn="ctr" fontAlgn="auto">
              <a:lnSpc>
                <a:spcPct val="150000"/>
              </a:lnSpc>
            </a:pPr>
            <a:r>
              <a:rPr lang="zh-CN" altLang="en-US" sz="2400" b="1" noProof="1" dirty="0">
                <a:solidFill>
                  <a:srgbClr val="0B5FD1"/>
                </a:solidFill>
                <a:latin typeface="黑体" panose="02010609060101010101" charset="-122"/>
                <a:ea typeface="黑体" panose="02010609060101010101" charset="-122"/>
                <a:cs typeface="黑体" panose="02010609060101010101" charset="-122"/>
              </a:rPr>
              <a:t>欢迎关注微信公众号</a:t>
            </a:r>
            <a:r>
              <a:rPr lang="zh-CN" altLang="en-US" sz="2400" b="1" noProof="1" dirty="0">
                <a:solidFill>
                  <a:srgbClr val="FF0000"/>
                </a:solidFill>
                <a:latin typeface="黑体" panose="02010609060101010101" charset="-122"/>
                <a:ea typeface="黑体" panose="02010609060101010101" charset="-122"/>
                <a:cs typeface="黑体" panose="02010609060101010101" charset="-122"/>
              </a:rPr>
              <a:t>（历史梁学聪）</a:t>
            </a:r>
            <a:endParaRPr lang="zh-CN" altLang="en-US" sz="2400" b="1" noProof="1" dirty="0">
              <a:solidFill>
                <a:srgbClr val="FF0000"/>
              </a:solidFill>
              <a:latin typeface="黑体" panose="02010609060101010101" charset="-122"/>
              <a:ea typeface="黑体" panose="02010609060101010101" charset="-122"/>
              <a:cs typeface="黑体" panose="02010609060101010101" charset="-122"/>
            </a:endParaRPr>
          </a:p>
          <a:p>
            <a:pPr algn="ctr" fontAlgn="auto">
              <a:lnSpc>
                <a:spcPct val="150000"/>
              </a:lnSpc>
            </a:pPr>
            <a:r>
              <a:rPr lang="en-US" altLang="zh-CN" sz="2400" b="1" noProof="1" dirty="0">
                <a:solidFill>
                  <a:srgbClr val="0B5FD1"/>
                </a:solidFill>
                <a:latin typeface="黑体" panose="02010609060101010101" charset="-122"/>
                <a:ea typeface="黑体" panose="02010609060101010101" charset="-122"/>
                <a:cs typeface="黑体" panose="02010609060101010101" charset="-122"/>
              </a:rPr>
              <a:t>Thanks</a:t>
            </a:r>
            <a:r>
              <a:rPr lang="zh-CN" altLang="en-US" sz="2400" b="1" noProof="1" dirty="0">
                <a:solidFill>
                  <a:srgbClr val="0B5FD1"/>
                </a:solidFill>
                <a:latin typeface="黑体" panose="02010609060101010101" charset="-122"/>
                <a:ea typeface="黑体" panose="02010609060101010101" charset="-122"/>
                <a:cs typeface="黑体" panose="02010609060101010101" charset="-122"/>
              </a:rPr>
              <a:t>♪</a:t>
            </a:r>
            <a:r>
              <a:rPr lang="en-US" altLang="zh-CN" sz="2400" b="1" noProof="1" dirty="0">
                <a:solidFill>
                  <a:srgbClr val="0B5FD1"/>
                </a:solidFill>
                <a:latin typeface="黑体" panose="02010609060101010101" charset="-122"/>
                <a:ea typeface="黑体" panose="02010609060101010101" charset="-122"/>
                <a:cs typeface="黑体" panose="02010609060101010101" charset="-122"/>
              </a:rPr>
              <a:t>(</a:t>
            </a:r>
            <a:r>
              <a:rPr lang="zh-CN" altLang="en-US" sz="2400" b="1" noProof="1" dirty="0">
                <a:solidFill>
                  <a:srgbClr val="0B5FD1"/>
                </a:solidFill>
                <a:latin typeface="黑体" panose="02010609060101010101" charset="-122"/>
                <a:ea typeface="黑体" panose="02010609060101010101" charset="-122"/>
                <a:cs typeface="黑体" panose="02010609060101010101" charset="-122"/>
              </a:rPr>
              <a:t>･</a:t>
            </a:r>
            <a:r>
              <a:rPr lang="en-US" altLang="zh-CN" sz="2400" b="1" noProof="1" dirty="0">
                <a:solidFill>
                  <a:srgbClr val="0B5FD1"/>
                </a:solidFill>
                <a:latin typeface="黑体" panose="02010609060101010101" charset="-122"/>
                <a:ea typeface="黑体" panose="02010609060101010101" charset="-122"/>
                <a:cs typeface="黑体" panose="02010609060101010101" charset="-122"/>
              </a:rPr>
              <a:t>ω</a:t>
            </a:r>
            <a:r>
              <a:rPr lang="zh-CN" altLang="en-US" sz="2400" b="1" noProof="1" dirty="0">
                <a:solidFill>
                  <a:srgbClr val="0B5FD1"/>
                </a:solidFill>
                <a:latin typeface="黑体" panose="02010609060101010101" charset="-122"/>
                <a:ea typeface="黑体" panose="02010609060101010101" charset="-122"/>
                <a:cs typeface="黑体" panose="02010609060101010101" charset="-122"/>
              </a:rPr>
              <a:t>･</a:t>
            </a:r>
            <a:r>
              <a:rPr lang="en-US" altLang="zh-CN" sz="2400" b="1" noProof="1" dirty="0">
                <a:solidFill>
                  <a:srgbClr val="0B5FD1"/>
                </a:solidFill>
                <a:latin typeface="黑体" panose="02010609060101010101" charset="-122"/>
                <a:ea typeface="黑体" panose="02010609060101010101" charset="-122"/>
                <a:cs typeface="黑体" panose="02010609060101010101" charset="-122"/>
              </a:rPr>
              <a:t>)</a:t>
            </a:r>
            <a:r>
              <a:rPr lang="zh-CN" altLang="en-US" sz="2400" b="1" noProof="1" dirty="0">
                <a:solidFill>
                  <a:srgbClr val="0B5FD1"/>
                </a:solidFill>
                <a:latin typeface="黑体" panose="02010609060101010101" charset="-122"/>
                <a:ea typeface="黑体" panose="02010609060101010101" charset="-122"/>
                <a:cs typeface="黑体" panose="02010609060101010101" charset="-122"/>
              </a:rPr>
              <a:t>ﾉ</a:t>
            </a:r>
            <a:endParaRPr lang="zh-CN" altLang="en-US" sz="2400" b="1" noProof="1" dirty="0">
              <a:solidFill>
                <a:srgbClr val="0B5FD1"/>
              </a:solidFill>
              <a:latin typeface="黑体" panose="02010609060101010101" charset="-122"/>
              <a:ea typeface="黑体" panose="02010609060101010101" charset="-122"/>
              <a:cs typeface="黑体" panose="02010609060101010101" charset="-122"/>
            </a:endParaRPr>
          </a:p>
        </p:txBody>
      </p:sp>
      <p:pic>
        <p:nvPicPr>
          <p:cNvPr id="4" name="图片 3" descr="GZ47MJQ9R9G9RY7_5VH)U7X"/>
          <p:cNvPicPr>
            <a:picLocks noChangeAspect="1"/>
          </p:cNvPicPr>
          <p:nvPr/>
        </p:nvPicPr>
        <p:blipFill>
          <a:blip r:embed="rId1"/>
          <a:stretch>
            <a:fillRect/>
          </a:stretch>
        </p:blipFill>
        <p:spPr>
          <a:xfrm>
            <a:off x="5115560" y="1891030"/>
            <a:ext cx="2021205" cy="2021205"/>
          </a:xfrm>
          <a:prstGeom prst="rect">
            <a:avLst/>
          </a:prstGeom>
          <a:ln w="12700" cmpd="sng">
            <a:solidFill>
              <a:srgbClr val="005897"/>
            </a:solidFill>
            <a:prstDash val="solid"/>
          </a:ln>
        </p:spPr>
      </p:pic>
    </p:spTree>
  </p:cSld>
  <p:clrMapOvr>
    <a:masterClrMapping/>
  </p:clrMapOvr>
  <p:transition>
    <p:random/>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330200" y="2536190"/>
            <a:ext cx="6844101" cy="2752725"/>
            <a:chOff x="558" y="2519"/>
            <a:chExt cx="10460" cy="4335"/>
          </a:xfrm>
        </p:grpSpPr>
        <p:pic>
          <p:nvPicPr>
            <p:cNvPr id="6" name="图片 5" descr="2QG71E$KC8~O`~)0JF155QJ"/>
            <p:cNvPicPr>
              <a:picLocks noChangeAspect="1"/>
            </p:cNvPicPr>
            <p:nvPr/>
          </p:nvPicPr>
          <p:blipFill>
            <a:blip r:embed="rId1"/>
            <a:stretch>
              <a:fillRect/>
            </a:stretch>
          </p:blipFill>
          <p:spPr>
            <a:xfrm>
              <a:off x="558" y="2519"/>
              <a:ext cx="9737" cy="4335"/>
            </a:xfrm>
            <a:prstGeom prst="rect">
              <a:avLst/>
            </a:prstGeom>
          </p:spPr>
        </p:pic>
        <p:sp>
          <p:nvSpPr>
            <p:cNvPr id="117765" name="文本框 1"/>
            <p:cNvSpPr txBox="1"/>
            <p:nvPr/>
          </p:nvSpPr>
          <p:spPr>
            <a:xfrm>
              <a:off x="2030" y="3206"/>
              <a:ext cx="8988" cy="3112"/>
            </a:xfrm>
            <a:prstGeom prst="rect">
              <a:avLst/>
            </a:prstGeom>
            <a:noFill/>
            <a:ln w="12700">
              <a:noFill/>
            </a:ln>
          </p:spPr>
          <p:txBody>
            <a:bodyPr wrap="square" anchor="t">
              <a:spAutoFit/>
            </a:bodyPr>
            <a:p>
              <a:pPr fontAlgn="auto">
                <a:lnSpc>
                  <a:spcPts val="2940"/>
                </a:lnSpc>
              </a:pPr>
              <a:r>
                <a:rPr altLang="zh-CN" sz="2200" b="1">
                  <a:solidFill>
                    <a:srgbClr val="005897"/>
                  </a:solidFill>
                  <a:latin typeface="黑体" panose="02010609060101010101" charset="-122"/>
                  <a:ea typeface="黑体" panose="02010609060101010101" charset="-122"/>
                  <a:cs typeface="黑体" panose="02010609060101010101" charset="-122"/>
                </a:rPr>
                <a:t>第7课   伟大的历史转折</a:t>
              </a:r>
              <a:endParaRPr altLang="zh-CN" sz="2200" b="1">
                <a:solidFill>
                  <a:srgbClr val="005897"/>
                </a:solidFill>
                <a:latin typeface="黑体" panose="02010609060101010101" charset="-122"/>
                <a:ea typeface="黑体" panose="02010609060101010101" charset="-122"/>
                <a:cs typeface="黑体" panose="02010609060101010101" charset="-122"/>
              </a:endParaRPr>
            </a:p>
            <a:p>
              <a:pPr fontAlgn="auto">
                <a:lnSpc>
                  <a:spcPts val="2940"/>
                </a:lnSpc>
              </a:pPr>
              <a:r>
                <a:rPr altLang="zh-CN" sz="2200" b="1">
                  <a:solidFill>
                    <a:srgbClr val="005897"/>
                  </a:solidFill>
                  <a:latin typeface="黑体" panose="02010609060101010101" charset="-122"/>
                  <a:ea typeface="黑体" panose="02010609060101010101" charset="-122"/>
                  <a:cs typeface="黑体" panose="02010609060101010101" charset="-122"/>
                </a:rPr>
                <a:t>第8课   经济体制改革</a:t>
              </a:r>
              <a:endParaRPr altLang="zh-CN" sz="2200" b="1">
                <a:solidFill>
                  <a:srgbClr val="005897"/>
                </a:solidFill>
                <a:latin typeface="黑体" panose="02010609060101010101" charset="-122"/>
                <a:ea typeface="黑体" panose="02010609060101010101" charset="-122"/>
                <a:cs typeface="黑体" panose="02010609060101010101" charset="-122"/>
              </a:endParaRPr>
            </a:p>
            <a:p>
              <a:pPr fontAlgn="auto">
                <a:lnSpc>
                  <a:spcPts val="2940"/>
                </a:lnSpc>
              </a:pPr>
              <a:r>
                <a:rPr altLang="zh-CN" sz="2200" b="1">
                  <a:solidFill>
                    <a:srgbClr val="005897"/>
                  </a:solidFill>
                  <a:latin typeface="黑体" panose="02010609060101010101" charset="-122"/>
                  <a:ea typeface="黑体" panose="02010609060101010101" charset="-122"/>
                  <a:cs typeface="黑体" panose="02010609060101010101" charset="-122"/>
                </a:rPr>
                <a:t>第9课   对外开放</a:t>
              </a:r>
              <a:endParaRPr altLang="zh-CN" sz="2200" b="1">
                <a:solidFill>
                  <a:srgbClr val="005897"/>
                </a:solidFill>
                <a:latin typeface="黑体" panose="02010609060101010101" charset="-122"/>
                <a:ea typeface="黑体" panose="02010609060101010101" charset="-122"/>
                <a:cs typeface="黑体" panose="02010609060101010101" charset="-122"/>
              </a:endParaRPr>
            </a:p>
            <a:p>
              <a:pPr fontAlgn="auto">
                <a:lnSpc>
                  <a:spcPts val="2940"/>
                </a:lnSpc>
              </a:pPr>
              <a:r>
                <a:rPr altLang="zh-CN" sz="2200" b="1">
                  <a:solidFill>
                    <a:srgbClr val="005897"/>
                  </a:solidFill>
                  <a:latin typeface="黑体" panose="02010609060101010101" charset="-122"/>
                  <a:ea typeface="黑体" panose="02010609060101010101" charset="-122"/>
                  <a:cs typeface="黑体" panose="02010609060101010101" charset="-122"/>
                </a:rPr>
                <a:t>第10课  建设中国特色社会主义</a:t>
              </a:r>
              <a:endParaRPr altLang="zh-CN" sz="2200" b="1">
                <a:solidFill>
                  <a:srgbClr val="005897"/>
                </a:solidFill>
                <a:latin typeface="黑体" panose="02010609060101010101" charset="-122"/>
                <a:ea typeface="黑体" panose="02010609060101010101" charset="-122"/>
                <a:cs typeface="黑体" panose="02010609060101010101" charset="-122"/>
              </a:endParaRPr>
            </a:p>
            <a:p>
              <a:pPr fontAlgn="auto">
                <a:lnSpc>
                  <a:spcPts val="2940"/>
                </a:lnSpc>
              </a:pPr>
              <a:r>
                <a:rPr altLang="zh-CN" sz="2200" b="1">
                  <a:solidFill>
                    <a:srgbClr val="005897"/>
                  </a:solidFill>
                  <a:latin typeface="黑体" panose="02010609060101010101" charset="-122"/>
                  <a:ea typeface="黑体" panose="02010609060101010101" charset="-122"/>
                  <a:cs typeface="黑体" panose="02010609060101010101" charset="-122"/>
                </a:rPr>
                <a:t>第11课  为实现中国梦而努力奋斗</a:t>
              </a:r>
              <a:endParaRPr altLang="zh-CN" sz="2200" b="1">
                <a:solidFill>
                  <a:srgbClr val="005897"/>
                </a:solidFill>
                <a:latin typeface="黑体" panose="02010609060101010101" charset="-122"/>
                <a:ea typeface="黑体" panose="02010609060101010101" charset="-122"/>
                <a:cs typeface="黑体" panose="02010609060101010101" charset="-122"/>
              </a:endParaRPr>
            </a:p>
          </p:txBody>
        </p:sp>
      </p:grpSp>
      <p:sp>
        <p:nvSpPr>
          <p:cNvPr id="43" name="文本框 42"/>
          <p:cNvSpPr txBox="1"/>
          <p:nvPr/>
        </p:nvSpPr>
        <p:spPr>
          <a:xfrm>
            <a:off x="9214485" y="5696585"/>
            <a:ext cx="2937510" cy="645160"/>
          </a:xfrm>
          <a:prstGeom prst="rect">
            <a:avLst/>
          </a:prstGeom>
          <a:noFill/>
        </p:spPr>
        <p:txBody>
          <a:bodyPr wrap="none" rtlCol="0" anchor="t">
            <a:spAutoFit/>
          </a:bodyPr>
          <a:p>
            <a:r>
              <a:rPr lang="zh-CN" altLang="en-US" sz="3600" b="1" dirty="0" smtClean="0">
                <a:solidFill>
                  <a:srgbClr val="005897"/>
                </a:solidFill>
                <a:latin typeface="隶书" panose="02010509060101010101" charset="-122"/>
                <a:ea typeface="隶书" panose="02010509060101010101" charset="-122"/>
                <a:cs typeface="隶书" panose="02010509060101010101" charset="-122"/>
                <a:sym typeface="+mn-ea"/>
              </a:rPr>
              <a:t>八下第三单元</a:t>
            </a:r>
            <a:endParaRPr lang="zh-CN" altLang="en-US" sz="3600" b="1" dirty="0" smtClean="0">
              <a:solidFill>
                <a:srgbClr val="005897"/>
              </a:solidFill>
              <a:latin typeface="隶书" panose="02010509060101010101" charset="-122"/>
              <a:ea typeface="隶书" panose="02010509060101010101" charset="-122"/>
              <a:cs typeface="隶书" panose="02010509060101010101" charset="-122"/>
              <a:sym typeface="+mn-ea"/>
            </a:endParaRPr>
          </a:p>
        </p:txBody>
      </p:sp>
      <p:grpSp>
        <p:nvGrpSpPr>
          <p:cNvPr id="4" name="组合 3"/>
          <p:cNvGrpSpPr/>
          <p:nvPr/>
        </p:nvGrpSpPr>
        <p:grpSpPr>
          <a:xfrm>
            <a:off x="6675755" y="1247140"/>
            <a:ext cx="5618480" cy="3446780"/>
            <a:chOff x="10513" y="1964"/>
            <a:chExt cx="8848" cy="5428"/>
          </a:xfrm>
        </p:grpSpPr>
        <p:sp>
          <p:nvSpPr>
            <p:cNvPr id="42" name="文本框 41"/>
            <p:cNvSpPr txBox="1"/>
            <p:nvPr/>
          </p:nvSpPr>
          <p:spPr>
            <a:xfrm>
              <a:off x="11672" y="4197"/>
              <a:ext cx="7689" cy="1016"/>
            </a:xfrm>
            <a:prstGeom prst="rect">
              <a:avLst/>
            </a:prstGeom>
            <a:noFill/>
          </p:spPr>
          <p:txBody>
            <a:bodyPr wrap="square" rtlCol="0">
              <a:spAutoFit/>
            </a:bodyPr>
            <a:p>
              <a:pPr algn="l"/>
              <a:r>
                <a:rPr lang="zh-CN" altLang="en-US" sz="3600" b="1" dirty="0" smtClean="0">
                  <a:gradFill>
                    <a:gsLst>
                      <a:gs pos="0">
                        <a:srgbClr val="FE4444"/>
                      </a:gs>
                      <a:gs pos="100000">
                        <a:srgbClr val="832B2B"/>
                      </a:gs>
                    </a:gsLst>
                    <a:lin scaled="0"/>
                  </a:gradFill>
                  <a:latin typeface="华文行楷" panose="02010800040101010101" charset="-122"/>
                  <a:ea typeface="华文行楷" panose="02010800040101010101" charset="-122"/>
                  <a:cs typeface="隶书" panose="02010509060101010101" charset="-122"/>
                </a:rPr>
                <a:t>中国特色社会主义道路</a:t>
              </a:r>
              <a:endParaRPr lang="zh-CN" altLang="en-US" sz="3600" b="1" dirty="0" smtClean="0">
                <a:gradFill>
                  <a:gsLst>
                    <a:gs pos="0">
                      <a:srgbClr val="FE4444"/>
                    </a:gs>
                    <a:gs pos="100000">
                      <a:srgbClr val="832B2B"/>
                    </a:gs>
                  </a:gsLst>
                  <a:lin scaled="0"/>
                </a:gradFill>
                <a:latin typeface="华文行楷" panose="02010800040101010101" charset="-122"/>
                <a:ea typeface="华文行楷" panose="02010800040101010101" charset="-122"/>
                <a:cs typeface="隶书" panose="02010509060101010101" charset="-122"/>
              </a:endParaRPr>
            </a:p>
          </p:txBody>
        </p:sp>
        <p:sp>
          <p:nvSpPr>
            <p:cNvPr id="2" name="右大括号 1"/>
            <p:cNvSpPr/>
            <p:nvPr/>
          </p:nvSpPr>
          <p:spPr>
            <a:xfrm>
              <a:off x="10513" y="1964"/>
              <a:ext cx="1187" cy="5428"/>
            </a:xfrm>
            <a:prstGeom prst="rightBrace">
              <a:avLst/>
            </a:prstGeom>
            <a:ln w="22225">
              <a:solidFill>
                <a:srgbClr val="002060"/>
              </a:solidFill>
            </a:ln>
            <a:effectLst>
              <a:innerShdw blurRad="63500" dist="50800" dir="12000000">
                <a:prstClr val="black">
                  <a:alpha val="50000"/>
                </a:prstClr>
              </a:innerShdw>
            </a:effectLst>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grpSp>
      <p:pic>
        <p:nvPicPr>
          <p:cNvPr id="5" name="图片 4" descr="_`I0KQG$ZIF${192SKGN]_4"/>
          <p:cNvPicPr>
            <a:picLocks noChangeAspect="1"/>
          </p:cNvPicPr>
          <p:nvPr/>
        </p:nvPicPr>
        <p:blipFill>
          <a:blip r:embed="rId2"/>
          <a:stretch>
            <a:fillRect/>
          </a:stretch>
        </p:blipFill>
        <p:spPr>
          <a:xfrm>
            <a:off x="514350" y="902335"/>
            <a:ext cx="1491615" cy="1261110"/>
          </a:xfrm>
          <a:prstGeom prst="rect">
            <a:avLst/>
          </a:prstGeom>
        </p:spPr>
      </p:pic>
      <p:pic>
        <p:nvPicPr>
          <p:cNvPr id="7" name="图片 6" descr="VOE6Y7Z)@IBRF(7U)%NO$VL"/>
          <p:cNvPicPr>
            <a:picLocks noChangeAspect="1"/>
          </p:cNvPicPr>
          <p:nvPr/>
        </p:nvPicPr>
        <p:blipFill>
          <a:blip r:embed="rId3"/>
          <a:stretch>
            <a:fillRect/>
          </a:stretch>
        </p:blipFill>
        <p:spPr>
          <a:xfrm>
            <a:off x="1931035" y="902335"/>
            <a:ext cx="1511935" cy="1261745"/>
          </a:xfrm>
          <a:prstGeom prst="rect">
            <a:avLst/>
          </a:prstGeom>
        </p:spPr>
      </p:pic>
      <p:pic>
        <p:nvPicPr>
          <p:cNvPr id="9" name="图片 8" descr="UNE)71ARWR623BAV@)XC6N3"/>
          <p:cNvPicPr>
            <a:picLocks noChangeAspect="1"/>
          </p:cNvPicPr>
          <p:nvPr/>
        </p:nvPicPr>
        <p:blipFill>
          <a:blip r:embed="rId4"/>
          <a:stretch>
            <a:fillRect/>
          </a:stretch>
        </p:blipFill>
        <p:spPr>
          <a:xfrm>
            <a:off x="3327400" y="902335"/>
            <a:ext cx="1447165" cy="1260475"/>
          </a:xfrm>
          <a:prstGeom prst="rect">
            <a:avLst/>
          </a:prstGeom>
        </p:spPr>
      </p:pic>
      <p:pic>
        <p:nvPicPr>
          <p:cNvPr id="13" name="图片 12" descr="X(WA)O@4IOKZXQ%`H}H_@R8"/>
          <p:cNvPicPr>
            <a:picLocks noChangeAspect="1"/>
          </p:cNvPicPr>
          <p:nvPr/>
        </p:nvPicPr>
        <p:blipFill>
          <a:blip r:embed="rId5"/>
          <a:stretch>
            <a:fillRect/>
          </a:stretch>
        </p:blipFill>
        <p:spPr>
          <a:xfrm>
            <a:off x="4764405" y="902335"/>
            <a:ext cx="1494155" cy="1260475"/>
          </a:xfrm>
          <a:prstGeom prst="rect">
            <a:avLst/>
          </a:prstGeom>
        </p:spPr>
      </p:pic>
      <p:grpSp>
        <p:nvGrpSpPr>
          <p:cNvPr id="3" name="组合 2"/>
          <p:cNvGrpSpPr/>
          <p:nvPr/>
        </p:nvGrpSpPr>
        <p:grpSpPr>
          <a:xfrm rot="0">
            <a:off x="514350" y="826135"/>
            <a:ext cx="5732408" cy="1394460"/>
            <a:chOff x="3797" y="351"/>
            <a:chExt cx="6386" cy="1552"/>
          </a:xfrm>
        </p:grpSpPr>
        <p:sp>
          <p:nvSpPr>
            <p:cNvPr id="11" name="矩形 10"/>
            <p:cNvSpPr/>
            <p:nvPr/>
          </p:nvSpPr>
          <p:spPr>
            <a:xfrm>
              <a:off x="3797" y="351"/>
              <a:ext cx="6386" cy="85"/>
            </a:xfrm>
            <a:prstGeom prst="rect">
              <a:avLst/>
            </a:prstGeom>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2400000" scaled="0"/>
            </a:gradFill>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2" name="矩形 11"/>
            <p:cNvSpPr/>
            <p:nvPr/>
          </p:nvSpPr>
          <p:spPr>
            <a:xfrm>
              <a:off x="3797" y="1839"/>
              <a:ext cx="6385" cy="64"/>
            </a:xfrm>
            <a:prstGeom prst="rect">
              <a:avLst/>
            </a:prstGeom>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2400000" scaled="0"/>
            </a:gradFill>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gr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500" fill="hold">
                                          <p:stCondLst>
                                            <p:cond delay="0"/>
                                          </p:stCondLst>
                                        </p:cTn>
                                        <p:tgtEl>
                                          <p:spTgt spid="8"/>
                                        </p:tgtEl>
                                        <p:attrNameLst>
                                          <p:attrName>style.visibility</p:attrName>
                                        </p:attrNameLst>
                                      </p:cBhvr>
                                      <p:to>
                                        <p:strVal val="visible"/>
                                      </p:to>
                                    </p:set>
                                    <p:animEffect transition="in" filter="wheel(1)">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330200" y="2536190"/>
            <a:ext cx="6844101" cy="2752725"/>
            <a:chOff x="558" y="2519"/>
            <a:chExt cx="10460" cy="4335"/>
          </a:xfrm>
        </p:grpSpPr>
        <p:pic>
          <p:nvPicPr>
            <p:cNvPr id="6" name="图片 5" descr="2QG71E$KC8~O`~)0JF155QJ"/>
            <p:cNvPicPr>
              <a:picLocks noChangeAspect="1"/>
            </p:cNvPicPr>
            <p:nvPr/>
          </p:nvPicPr>
          <p:blipFill>
            <a:blip r:embed="rId1"/>
            <a:stretch>
              <a:fillRect/>
            </a:stretch>
          </p:blipFill>
          <p:spPr>
            <a:xfrm>
              <a:off x="558" y="2519"/>
              <a:ext cx="9737" cy="4335"/>
            </a:xfrm>
            <a:prstGeom prst="rect">
              <a:avLst/>
            </a:prstGeom>
          </p:spPr>
        </p:pic>
        <p:sp>
          <p:nvSpPr>
            <p:cNvPr id="117765" name="文本框 1"/>
            <p:cNvSpPr txBox="1"/>
            <p:nvPr/>
          </p:nvSpPr>
          <p:spPr>
            <a:xfrm>
              <a:off x="2030" y="3142"/>
              <a:ext cx="8988" cy="3076"/>
            </a:xfrm>
            <a:prstGeom prst="rect">
              <a:avLst/>
            </a:prstGeom>
            <a:noFill/>
            <a:ln w="12700">
              <a:noFill/>
            </a:ln>
          </p:spPr>
          <p:txBody>
            <a:bodyPr wrap="square" anchor="t">
              <a:spAutoFit/>
            </a:bodyPr>
            <a:p>
              <a:pPr fontAlgn="auto">
                <a:lnSpc>
                  <a:spcPts val="4840"/>
                </a:lnSpc>
              </a:pPr>
              <a:r>
                <a:rPr altLang="zh-CN" sz="2800" b="1">
                  <a:solidFill>
                    <a:srgbClr val="005897"/>
                  </a:solidFill>
                  <a:latin typeface="黑体" panose="02010609060101010101" charset="-122"/>
                  <a:ea typeface="黑体" panose="02010609060101010101" charset="-122"/>
                  <a:cs typeface="黑体" panose="02010609060101010101" charset="-122"/>
                </a:rPr>
                <a:t>第12课  民族大团结</a:t>
              </a:r>
              <a:endParaRPr altLang="zh-CN" sz="2800" b="1">
                <a:solidFill>
                  <a:srgbClr val="005897"/>
                </a:solidFill>
                <a:latin typeface="黑体" panose="02010609060101010101" charset="-122"/>
                <a:ea typeface="黑体" panose="02010609060101010101" charset="-122"/>
                <a:cs typeface="黑体" panose="02010609060101010101" charset="-122"/>
              </a:endParaRPr>
            </a:p>
            <a:p>
              <a:pPr fontAlgn="auto">
                <a:lnSpc>
                  <a:spcPts val="4840"/>
                </a:lnSpc>
              </a:pPr>
              <a:r>
                <a:rPr altLang="zh-CN" sz="2800" b="1">
                  <a:solidFill>
                    <a:srgbClr val="005897"/>
                  </a:solidFill>
                  <a:latin typeface="黑体" panose="02010609060101010101" charset="-122"/>
                  <a:ea typeface="黑体" panose="02010609060101010101" charset="-122"/>
                  <a:cs typeface="黑体" panose="02010609060101010101" charset="-122"/>
                </a:rPr>
                <a:t>第13课  香港和澳门的回归</a:t>
              </a:r>
              <a:endParaRPr altLang="zh-CN" sz="2800" b="1">
                <a:solidFill>
                  <a:srgbClr val="005897"/>
                </a:solidFill>
                <a:latin typeface="黑体" panose="02010609060101010101" charset="-122"/>
                <a:ea typeface="黑体" panose="02010609060101010101" charset="-122"/>
                <a:cs typeface="黑体" panose="02010609060101010101" charset="-122"/>
              </a:endParaRPr>
            </a:p>
            <a:p>
              <a:pPr fontAlgn="auto">
                <a:lnSpc>
                  <a:spcPts val="4840"/>
                </a:lnSpc>
              </a:pPr>
              <a:r>
                <a:rPr altLang="zh-CN" sz="2800" b="1">
                  <a:solidFill>
                    <a:srgbClr val="005897"/>
                  </a:solidFill>
                  <a:latin typeface="黑体" panose="02010609060101010101" charset="-122"/>
                  <a:ea typeface="黑体" panose="02010609060101010101" charset="-122"/>
                  <a:cs typeface="黑体" panose="02010609060101010101" charset="-122"/>
                </a:rPr>
                <a:t>第14课  海峡两岸的交往</a:t>
              </a:r>
              <a:endParaRPr altLang="zh-CN" sz="2800" b="1">
                <a:solidFill>
                  <a:srgbClr val="005897"/>
                </a:solidFill>
                <a:latin typeface="黑体" panose="02010609060101010101" charset="-122"/>
                <a:ea typeface="黑体" panose="02010609060101010101" charset="-122"/>
                <a:cs typeface="黑体" panose="02010609060101010101" charset="-122"/>
              </a:endParaRPr>
            </a:p>
          </p:txBody>
        </p:sp>
      </p:grpSp>
      <p:sp>
        <p:nvSpPr>
          <p:cNvPr id="43" name="文本框 42"/>
          <p:cNvSpPr txBox="1"/>
          <p:nvPr/>
        </p:nvSpPr>
        <p:spPr>
          <a:xfrm>
            <a:off x="9214485" y="5696585"/>
            <a:ext cx="2937510" cy="645160"/>
          </a:xfrm>
          <a:prstGeom prst="rect">
            <a:avLst/>
          </a:prstGeom>
          <a:noFill/>
        </p:spPr>
        <p:txBody>
          <a:bodyPr wrap="none" rtlCol="0" anchor="t">
            <a:spAutoFit/>
          </a:bodyPr>
          <a:p>
            <a:r>
              <a:rPr lang="zh-CN" altLang="en-US" sz="3600" b="1" dirty="0" smtClean="0">
                <a:solidFill>
                  <a:srgbClr val="005897"/>
                </a:solidFill>
                <a:latin typeface="隶书" panose="02010509060101010101" charset="-122"/>
                <a:ea typeface="隶书" panose="02010509060101010101" charset="-122"/>
                <a:cs typeface="隶书" panose="02010509060101010101" charset="-122"/>
                <a:sym typeface="+mn-ea"/>
              </a:rPr>
              <a:t>八下第四单元</a:t>
            </a:r>
            <a:endParaRPr lang="zh-CN" altLang="en-US" sz="3600" b="1" dirty="0" smtClean="0">
              <a:solidFill>
                <a:srgbClr val="005897"/>
              </a:solidFill>
              <a:latin typeface="隶书" panose="02010509060101010101" charset="-122"/>
              <a:ea typeface="隶书" panose="02010509060101010101" charset="-122"/>
              <a:cs typeface="隶书" panose="02010509060101010101" charset="-122"/>
              <a:sym typeface="+mn-ea"/>
            </a:endParaRPr>
          </a:p>
        </p:txBody>
      </p:sp>
      <p:grpSp>
        <p:nvGrpSpPr>
          <p:cNvPr id="4" name="组合 3"/>
          <p:cNvGrpSpPr/>
          <p:nvPr/>
        </p:nvGrpSpPr>
        <p:grpSpPr>
          <a:xfrm>
            <a:off x="6675755" y="1247140"/>
            <a:ext cx="5557520" cy="3446780"/>
            <a:chOff x="10513" y="1964"/>
            <a:chExt cx="8752" cy="5428"/>
          </a:xfrm>
        </p:grpSpPr>
        <p:sp>
          <p:nvSpPr>
            <p:cNvPr id="42" name="文本框 41"/>
            <p:cNvSpPr txBox="1"/>
            <p:nvPr/>
          </p:nvSpPr>
          <p:spPr>
            <a:xfrm>
              <a:off x="11880" y="4181"/>
              <a:ext cx="7385" cy="1064"/>
            </a:xfrm>
            <a:prstGeom prst="rect">
              <a:avLst/>
            </a:prstGeom>
            <a:noFill/>
          </p:spPr>
          <p:txBody>
            <a:bodyPr wrap="square" rtlCol="0">
              <a:spAutoFit/>
            </a:bodyPr>
            <a:p>
              <a:pPr algn="l"/>
              <a:r>
                <a:rPr lang="zh-CN" altLang="en-US" sz="3800" b="1" dirty="0" smtClean="0">
                  <a:gradFill>
                    <a:gsLst>
                      <a:gs pos="0">
                        <a:srgbClr val="FE4444"/>
                      </a:gs>
                      <a:gs pos="100000">
                        <a:srgbClr val="832B2B"/>
                      </a:gs>
                    </a:gsLst>
                    <a:lin scaled="0"/>
                  </a:gradFill>
                  <a:latin typeface="华文行楷" panose="02010800040101010101" charset="-122"/>
                  <a:ea typeface="华文行楷" panose="02010800040101010101" charset="-122"/>
                  <a:cs typeface="隶书" panose="02010509060101010101" charset="-122"/>
                </a:rPr>
                <a:t>民族团结与祖国统一</a:t>
              </a:r>
              <a:endParaRPr lang="zh-CN" altLang="en-US" sz="3800" b="1" dirty="0" smtClean="0">
                <a:gradFill>
                  <a:gsLst>
                    <a:gs pos="0">
                      <a:srgbClr val="FE4444"/>
                    </a:gs>
                    <a:gs pos="100000">
                      <a:srgbClr val="832B2B"/>
                    </a:gs>
                  </a:gsLst>
                  <a:lin scaled="0"/>
                </a:gradFill>
                <a:latin typeface="华文行楷" panose="02010800040101010101" charset="-122"/>
                <a:ea typeface="华文行楷" panose="02010800040101010101" charset="-122"/>
                <a:cs typeface="隶书" panose="02010509060101010101" charset="-122"/>
              </a:endParaRPr>
            </a:p>
          </p:txBody>
        </p:sp>
        <p:sp>
          <p:nvSpPr>
            <p:cNvPr id="2" name="右大括号 1"/>
            <p:cNvSpPr/>
            <p:nvPr/>
          </p:nvSpPr>
          <p:spPr>
            <a:xfrm>
              <a:off x="10513" y="1964"/>
              <a:ext cx="1187" cy="5428"/>
            </a:xfrm>
            <a:prstGeom prst="rightBrace">
              <a:avLst/>
            </a:prstGeom>
            <a:ln w="22225">
              <a:solidFill>
                <a:srgbClr val="002060"/>
              </a:solidFill>
            </a:ln>
            <a:effectLst>
              <a:innerShdw blurRad="63500" dist="50800" dir="12000000">
                <a:prstClr val="black">
                  <a:alpha val="50000"/>
                </a:prstClr>
              </a:innerShdw>
            </a:effectLst>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grpSp>
      <p:pic>
        <p:nvPicPr>
          <p:cNvPr id="5" name="图片 4" descr="timg[5]"/>
          <p:cNvPicPr>
            <a:picLocks noChangeAspect="1"/>
          </p:cNvPicPr>
          <p:nvPr/>
        </p:nvPicPr>
        <p:blipFill>
          <a:blip r:embed="rId2"/>
          <a:stretch>
            <a:fillRect/>
          </a:stretch>
        </p:blipFill>
        <p:spPr>
          <a:xfrm>
            <a:off x="514350" y="902335"/>
            <a:ext cx="1457960" cy="1260475"/>
          </a:xfrm>
          <a:prstGeom prst="rect">
            <a:avLst/>
          </a:prstGeom>
        </p:spPr>
      </p:pic>
      <p:pic>
        <p:nvPicPr>
          <p:cNvPr id="7" name="图片 6" descr="timgMCGZUQM8"/>
          <p:cNvPicPr>
            <a:picLocks noChangeAspect="1"/>
          </p:cNvPicPr>
          <p:nvPr/>
        </p:nvPicPr>
        <p:blipFill>
          <a:blip r:embed="rId3"/>
          <a:stretch>
            <a:fillRect/>
          </a:stretch>
        </p:blipFill>
        <p:spPr>
          <a:xfrm>
            <a:off x="1947545" y="876935"/>
            <a:ext cx="1394460" cy="1286510"/>
          </a:xfrm>
          <a:prstGeom prst="rect">
            <a:avLst/>
          </a:prstGeom>
        </p:spPr>
      </p:pic>
      <p:pic>
        <p:nvPicPr>
          <p:cNvPr id="9" name="图片 8" descr="S]9T3CK2[8NLN${YU7$YW[9"/>
          <p:cNvPicPr>
            <a:picLocks noChangeAspect="1"/>
          </p:cNvPicPr>
          <p:nvPr/>
        </p:nvPicPr>
        <p:blipFill>
          <a:blip r:embed="rId4"/>
          <a:stretch>
            <a:fillRect/>
          </a:stretch>
        </p:blipFill>
        <p:spPr>
          <a:xfrm>
            <a:off x="3317875" y="902335"/>
            <a:ext cx="1466850" cy="1260475"/>
          </a:xfrm>
          <a:prstGeom prst="rect">
            <a:avLst/>
          </a:prstGeom>
        </p:spPr>
      </p:pic>
      <p:pic>
        <p:nvPicPr>
          <p:cNvPr id="10" name="图片 9" descr="4BX9W(683)%717%MG2XYV%M"/>
          <p:cNvPicPr>
            <a:picLocks noChangeAspect="1"/>
          </p:cNvPicPr>
          <p:nvPr/>
        </p:nvPicPr>
        <p:blipFill>
          <a:blip r:embed="rId5"/>
          <a:stretch>
            <a:fillRect/>
          </a:stretch>
        </p:blipFill>
        <p:spPr>
          <a:xfrm>
            <a:off x="4753610" y="902335"/>
            <a:ext cx="1494790" cy="1260475"/>
          </a:xfrm>
          <a:prstGeom prst="rect">
            <a:avLst/>
          </a:prstGeom>
        </p:spPr>
      </p:pic>
      <p:grpSp>
        <p:nvGrpSpPr>
          <p:cNvPr id="3" name="组合 2"/>
          <p:cNvGrpSpPr/>
          <p:nvPr/>
        </p:nvGrpSpPr>
        <p:grpSpPr>
          <a:xfrm rot="0">
            <a:off x="514350" y="826135"/>
            <a:ext cx="5732408" cy="1394460"/>
            <a:chOff x="3797" y="351"/>
            <a:chExt cx="6386" cy="1552"/>
          </a:xfrm>
        </p:grpSpPr>
        <p:sp>
          <p:nvSpPr>
            <p:cNvPr id="11" name="矩形 10"/>
            <p:cNvSpPr/>
            <p:nvPr/>
          </p:nvSpPr>
          <p:spPr>
            <a:xfrm>
              <a:off x="3797" y="351"/>
              <a:ext cx="6386" cy="85"/>
            </a:xfrm>
            <a:prstGeom prst="rect">
              <a:avLst/>
            </a:prstGeom>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2400000" scaled="0"/>
            </a:gradFill>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2" name="矩形 11"/>
            <p:cNvSpPr/>
            <p:nvPr/>
          </p:nvSpPr>
          <p:spPr>
            <a:xfrm>
              <a:off x="3797" y="1839"/>
              <a:ext cx="6385" cy="64"/>
            </a:xfrm>
            <a:prstGeom prst="rect">
              <a:avLst/>
            </a:prstGeom>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2400000" scaled="0"/>
            </a:gradFill>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gr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500" fill="hold">
                                          <p:stCondLst>
                                            <p:cond delay="0"/>
                                          </p:stCondLst>
                                        </p:cTn>
                                        <p:tgtEl>
                                          <p:spTgt spid="8"/>
                                        </p:tgtEl>
                                        <p:attrNameLst>
                                          <p:attrName>style.visibility</p:attrName>
                                        </p:attrNameLst>
                                      </p:cBhvr>
                                      <p:to>
                                        <p:strVal val="visible"/>
                                      </p:to>
                                    </p:set>
                                    <p:animEffect transition="in" filter="wheel(1)">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330200" y="2536190"/>
            <a:ext cx="6802225" cy="2752725"/>
            <a:chOff x="558" y="2519"/>
            <a:chExt cx="10396" cy="4335"/>
          </a:xfrm>
        </p:grpSpPr>
        <p:pic>
          <p:nvPicPr>
            <p:cNvPr id="6" name="图片 5" descr="2QG71E$KC8~O`~)0JF155QJ"/>
            <p:cNvPicPr>
              <a:picLocks noChangeAspect="1"/>
            </p:cNvPicPr>
            <p:nvPr/>
          </p:nvPicPr>
          <p:blipFill>
            <a:blip r:embed="rId1"/>
            <a:stretch>
              <a:fillRect/>
            </a:stretch>
          </p:blipFill>
          <p:spPr>
            <a:xfrm>
              <a:off x="558" y="2519"/>
              <a:ext cx="9737" cy="4335"/>
            </a:xfrm>
            <a:prstGeom prst="rect">
              <a:avLst/>
            </a:prstGeom>
          </p:spPr>
        </p:pic>
        <p:sp>
          <p:nvSpPr>
            <p:cNvPr id="117765" name="文本框 1"/>
            <p:cNvSpPr txBox="1"/>
            <p:nvPr/>
          </p:nvSpPr>
          <p:spPr>
            <a:xfrm>
              <a:off x="1966" y="3110"/>
              <a:ext cx="8988" cy="3076"/>
            </a:xfrm>
            <a:prstGeom prst="rect">
              <a:avLst/>
            </a:prstGeom>
            <a:noFill/>
            <a:ln w="12700">
              <a:noFill/>
            </a:ln>
          </p:spPr>
          <p:txBody>
            <a:bodyPr wrap="square" anchor="t">
              <a:spAutoFit/>
            </a:bodyPr>
            <a:p>
              <a:pPr fontAlgn="auto">
                <a:lnSpc>
                  <a:spcPts val="4840"/>
                </a:lnSpc>
              </a:pPr>
              <a:r>
                <a:rPr altLang="zh-CN" sz="2800" b="1">
                  <a:solidFill>
                    <a:srgbClr val="005897"/>
                  </a:solidFill>
                  <a:latin typeface="黑体" panose="02010609060101010101" charset="-122"/>
                  <a:ea typeface="黑体" panose="02010609060101010101" charset="-122"/>
                  <a:cs typeface="黑体" panose="02010609060101010101" charset="-122"/>
                </a:rPr>
                <a:t>第15课  钢铁长城</a:t>
              </a:r>
              <a:endParaRPr altLang="zh-CN" sz="2800" b="1">
                <a:solidFill>
                  <a:srgbClr val="005897"/>
                </a:solidFill>
                <a:latin typeface="黑体" panose="02010609060101010101" charset="-122"/>
                <a:ea typeface="黑体" panose="02010609060101010101" charset="-122"/>
                <a:cs typeface="黑体" panose="02010609060101010101" charset="-122"/>
              </a:endParaRPr>
            </a:p>
            <a:p>
              <a:pPr fontAlgn="auto">
                <a:lnSpc>
                  <a:spcPts val="4840"/>
                </a:lnSpc>
              </a:pPr>
              <a:r>
                <a:rPr altLang="zh-CN" sz="2800" b="1">
                  <a:solidFill>
                    <a:srgbClr val="005897"/>
                  </a:solidFill>
                  <a:latin typeface="黑体" panose="02010609060101010101" charset="-122"/>
                  <a:ea typeface="黑体" panose="02010609060101010101" charset="-122"/>
                  <a:cs typeface="黑体" panose="02010609060101010101" charset="-122"/>
                </a:rPr>
                <a:t>第16课  独立自主的和平外交</a:t>
              </a:r>
              <a:endParaRPr altLang="zh-CN" sz="2800" b="1">
                <a:solidFill>
                  <a:srgbClr val="005897"/>
                </a:solidFill>
                <a:latin typeface="黑体" panose="02010609060101010101" charset="-122"/>
                <a:ea typeface="黑体" panose="02010609060101010101" charset="-122"/>
                <a:cs typeface="黑体" panose="02010609060101010101" charset="-122"/>
              </a:endParaRPr>
            </a:p>
            <a:p>
              <a:pPr fontAlgn="auto">
                <a:lnSpc>
                  <a:spcPts val="4840"/>
                </a:lnSpc>
              </a:pPr>
              <a:r>
                <a:rPr altLang="zh-CN" sz="2800" b="1">
                  <a:solidFill>
                    <a:srgbClr val="005897"/>
                  </a:solidFill>
                  <a:latin typeface="黑体" panose="02010609060101010101" charset="-122"/>
                  <a:ea typeface="黑体" panose="02010609060101010101" charset="-122"/>
                  <a:cs typeface="黑体" panose="02010609060101010101" charset="-122"/>
                </a:rPr>
                <a:t>第17课  外交事业的发展</a:t>
              </a:r>
              <a:endParaRPr altLang="zh-CN" sz="2800" b="1">
                <a:solidFill>
                  <a:srgbClr val="005897"/>
                </a:solidFill>
                <a:latin typeface="黑体" panose="02010609060101010101" charset="-122"/>
                <a:ea typeface="黑体" panose="02010609060101010101" charset="-122"/>
                <a:cs typeface="黑体" panose="02010609060101010101" charset="-122"/>
              </a:endParaRPr>
            </a:p>
          </p:txBody>
        </p:sp>
      </p:grpSp>
      <p:sp>
        <p:nvSpPr>
          <p:cNvPr id="43" name="文本框 42"/>
          <p:cNvSpPr txBox="1"/>
          <p:nvPr/>
        </p:nvSpPr>
        <p:spPr>
          <a:xfrm>
            <a:off x="9214485" y="5696585"/>
            <a:ext cx="2937510" cy="645160"/>
          </a:xfrm>
          <a:prstGeom prst="rect">
            <a:avLst/>
          </a:prstGeom>
          <a:noFill/>
        </p:spPr>
        <p:txBody>
          <a:bodyPr wrap="none" rtlCol="0" anchor="t">
            <a:spAutoFit/>
          </a:bodyPr>
          <a:p>
            <a:r>
              <a:rPr lang="zh-CN" altLang="en-US" sz="3600" b="1" dirty="0" smtClean="0">
                <a:solidFill>
                  <a:srgbClr val="005897"/>
                </a:solidFill>
                <a:latin typeface="隶书" panose="02010509060101010101" charset="-122"/>
                <a:ea typeface="隶书" panose="02010509060101010101" charset="-122"/>
                <a:cs typeface="隶书" panose="02010509060101010101" charset="-122"/>
                <a:sym typeface="+mn-ea"/>
              </a:rPr>
              <a:t>八下第五单元</a:t>
            </a:r>
            <a:endParaRPr lang="zh-CN" altLang="en-US" sz="3600" b="1" dirty="0" smtClean="0">
              <a:solidFill>
                <a:srgbClr val="005897"/>
              </a:solidFill>
              <a:latin typeface="隶书" panose="02010509060101010101" charset="-122"/>
              <a:ea typeface="隶书" panose="02010509060101010101" charset="-122"/>
              <a:cs typeface="隶书" panose="02010509060101010101" charset="-122"/>
              <a:sym typeface="+mn-ea"/>
            </a:endParaRPr>
          </a:p>
        </p:txBody>
      </p:sp>
      <p:grpSp>
        <p:nvGrpSpPr>
          <p:cNvPr id="4" name="组合 3"/>
          <p:cNvGrpSpPr/>
          <p:nvPr/>
        </p:nvGrpSpPr>
        <p:grpSpPr>
          <a:xfrm>
            <a:off x="6675755" y="1247140"/>
            <a:ext cx="5547360" cy="3446780"/>
            <a:chOff x="10513" y="1964"/>
            <a:chExt cx="8736" cy="5428"/>
          </a:xfrm>
        </p:grpSpPr>
        <p:sp>
          <p:nvSpPr>
            <p:cNvPr id="42" name="文本框 41"/>
            <p:cNvSpPr txBox="1"/>
            <p:nvPr/>
          </p:nvSpPr>
          <p:spPr>
            <a:xfrm>
              <a:off x="11864" y="4149"/>
              <a:ext cx="7385" cy="1064"/>
            </a:xfrm>
            <a:prstGeom prst="rect">
              <a:avLst/>
            </a:prstGeom>
            <a:noFill/>
          </p:spPr>
          <p:txBody>
            <a:bodyPr wrap="square" rtlCol="0">
              <a:spAutoFit/>
            </a:bodyPr>
            <a:p>
              <a:pPr algn="l"/>
              <a:r>
                <a:rPr lang="zh-CN" altLang="en-US" sz="3800" b="1" dirty="0" smtClean="0">
                  <a:gradFill>
                    <a:gsLst>
                      <a:gs pos="0">
                        <a:srgbClr val="FE4444"/>
                      </a:gs>
                      <a:gs pos="100000">
                        <a:srgbClr val="832B2B"/>
                      </a:gs>
                    </a:gsLst>
                    <a:lin scaled="0"/>
                  </a:gradFill>
                  <a:latin typeface="华文行楷" panose="02010800040101010101" charset="-122"/>
                  <a:ea typeface="华文行楷" panose="02010800040101010101" charset="-122"/>
                  <a:cs typeface="隶书" panose="02010509060101010101" charset="-122"/>
                </a:rPr>
                <a:t>国防建设和外交成就</a:t>
              </a:r>
              <a:endParaRPr lang="zh-CN" altLang="en-US" sz="3800" b="1" dirty="0" smtClean="0">
                <a:gradFill>
                  <a:gsLst>
                    <a:gs pos="0">
                      <a:srgbClr val="FE4444"/>
                    </a:gs>
                    <a:gs pos="100000">
                      <a:srgbClr val="832B2B"/>
                    </a:gs>
                  </a:gsLst>
                  <a:lin scaled="0"/>
                </a:gradFill>
                <a:latin typeface="华文行楷" panose="02010800040101010101" charset="-122"/>
                <a:ea typeface="华文行楷" panose="02010800040101010101" charset="-122"/>
                <a:cs typeface="隶书" panose="02010509060101010101" charset="-122"/>
              </a:endParaRPr>
            </a:p>
          </p:txBody>
        </p:sp>
        <p:sp>
          <p:nvSpPr>
            <p:cNvPr id="2" name="右大括号 1"/>
            <p:cNvSpPr/>
            <p:nvPr/>
          </p:nvSpPr>
          <p:spPr>
            <a:xfrm>
              <a:off x="10513" y="1964"/>
              <a:ext cx="1187" cy="5428"/>
            </a:xfrm>
            <a:prstGeom prst="rightBrace">
              <a:avLst/>
            </a:prstGeom>
            <a:ln w="22225">
              <a:solidFill>
                <a:srgbClr val="002060"/>
              </a:solidFill>
            </a:ln>
            <a:effectLst>
              <a:innerShdw blurRad="63500" dist="50800" dir="12000000">
                <a:prstClr val="black">
                  <a:alpha val="50000"/>
                </a:prstClr>
              </a:innerShdw>
            </a:effectLst>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grpSp>
      <p:pic>
        <p:nvPicPr>
          <p:cNvPr id="5" name="图片 4" descr="[7Y[QQ71ER`F$WKC2WOWB9M"/>
          <p:cNvPicPr>
            <a:picLocks noChangeAspect="1"/>
          </p:cNvPicPr>
          <p:nvPr/>
        </p:nvPicPr>
        <p:blipFill>
          <a:blip r:embed="rId2"/>
          <a:stretch>
            <a:fillRect/>
          </a:stretch>
        </p:blipFill>
        <p:spPr>
          <a:xfrm>
            <a:off x="514350" y="902335"/>
            <a:ext cx="1545590" cy="1261110"/>
          </a:xfrm>
          <a:prstGeom prst="rect">
            <a:avLst/>
          </a:prstGeom>
        </p:spPr>
      </p:pic>
      <p:pic>
        <p:nvPicPr>
          <p:cNvPr id="7" name="图片 6" descr="TB@CZU](YT]_HL2M7Z7[`5X"/>
          <p:cNvPicPr>
            <a:picLocks noChangeAspect="1"/>
          </p:cNvPicPr>
          <p:nvPr/>
        </p:nvPicPr>
        <p:blipFill>
          <a:blip r:embed="rId3"/>
          <a:stretch>
            <a:fillRect/>
          </a:stretch>
        </p:blipFill>
        <p:spPr>
          <a:xfrm>
            <a:off x="1934210" y="902335"/>
            <a:ext cx="1476375" cy="1260475"/>
          </a:xfrm>
          <a:prstGeom prst="rect">
            <a:avLst/>
          </a:prstGeom>
        </p:spPr>
      </p:pic>
      <p:pic>
        <p:nvPicPr>
          <p:cNvPr id="3299" name="图片 172" descr="出席26届联合国大会的中国代表开怀大笑"/>
          <p:cNvPicPr>
            <a:picLocks noChangeAspect="1" noChangeArrowheads="1"/>
          </p:cNvPicPr>
          <p:nvPr/>
        </p:nvPicPr>
        <p:blipFill>
          <a:blip r:embed="rId4" cstate="print"/>
          <a:srcRect/>
          <a:stretch>
            <a:fillRect/>
          </a:stretch>
        </p:blipFill>
        <p:spPr>
          <a:xfrm>
            <a:off x="3310255" y="902335"/>
            <a:ext cx="1511935" cy="1259840"/>
          </a:xfrm>
          <a:prstGeom prst="rect">
            <a:avLst/>
          </a:prstGeom>
          <a:noFill/>
          <a:ln>
            <a:noFill/>
          </a:ln>
        </p:spPr>
      </p:pic>
      <p:pic>
        <p:nvPicPr>
          <p:cNvPr id="187" name="图片 187" descr="https://timgsa.baidu.com/timg?image&amp;quality=80&amp;size=b9999_10000&amp;sec=1561953500&amp;di=1c2d4857a423377a7e332c10a1d565c0&amp;imgtype=jpg&amp;er=1&amp;src=http%3A%2F%2Fwww.ourenglish.org%2FChina%2FMaozedong%2FMaoNixonShakingHands_800.jpg"/>
          <p:cNvPicPr>
            <a:picLocks noChangeAspect="1" noChangeArrowheads="1"/>
          </p:cNvPicPr>
          <p:nvPr/>
        </p:nvPicPr>
        <p:blipFill>
          <a:blip r:embed="rId5" r:link="rId6" cstate="print"/>
          <a:srcRect/>
          <a:stretch>
            <a:fillRect/>
          </a:stretch>
        </p:blipFill>
        <p:spPr>
          <a:xfrm>
            <a:off x="4792980" y="902335"/>
            <a:ext cx="1453515" cy="1259840"/>
          </a:xfrm>
          <a:prstGeom prst="rect">
            <a:avLst/>
          </a:prstGeom>
          <a:noFill/>
          <a:ln>
            <a:noFill/>
          </a:ln>
        </p:spPr>
      </p:pic>
      <p:grpSp>
        <p:nvGrpSpPr>
          <p:cNvPr id="3" name="组合 2"/>
          <p:cNvGrpSpPr/>
          <p:nvPr/>
        </p:nvGrpSpPr>
        <p:grpSpPr>
          <a:xfrm rot="0">
            <a:off x="514350" y="826135"/>
            <a:ext cx="5732408" cy="1394460"/>
            <a:chOff x="3797" y="351"/>
            <a:chExt cx="6386" cy="1552"/>
          </a:xfrm>
        </p:grpSpPr>
        <p:sp>
          <p:nvSpPr>
            <p:cNvPr id="11" name="矩形 10"/>
            <p:cNvSpPr/>
            <p:nvPr/>
          </p:nvSpPr>
          <p:spPr>
            <a:xfrm>
              <a:off x="3797" y="351"/>
              <a:ext cx="6386" cy="85"/>
            </a:xfrm>
            <a:prstGeom prst="rect">
              <a:avLst/>
            </a:prstGeom>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2400000" scaled="0"/>
            </a:gradFill>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2" name="矩形 11"/>
            <p:cNvSpPr/>
            <p:nvPr/>
          </p:nvSpPr>
          <p:spPr>
            <a:xfrm>
              <a:off x="3797" y="1839"/>
              <a:ext cx="6385" cy="64"/>
            </a:xfrm>
            <a:prstGeom prst="rect">
              <a:avLst/>
            </a:prstGeom>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2400000" scaled="0"/>
            </a:gradFill>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gr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500" fill="hold">
                                          <p:stCondLst>
                                            <p:cond delay="0"/>
                                          </p:stCondLst>
                                        </p:cTn>
                                        <p:tgtEl>
                                          <p:spTgt spid="8"/>
                                        </p:tgtEl>
                                        <p:attrNameLst>
                                          <p:attrName>style.visibility</p:attrName>
                                        </p:attrNameLst>
                                      </p:cBhvr>
                                      <p:to>
                                        <p:strVal val="visible"/>
                                      </p:to>
                                    </p:set>
                                    <p:animEffect transition="in" filter="wheel(1)">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330200" y="2536190"/>
            <a:ext cx="6371034" cy="2752725"/>
            <a:chOff x="558" y="2519"/>
            <a:chExt cx="9737" cy="4335"/>
          </a:xfrm>
        </p:grpSpPr>
        <p:pic>
          <p:nvPicPr>
            <p:cNvPr id="6" name="图片 5" descr="2QG71E$KC8~O`~)0JF155QJ"/>
            <p:cNvPicPr>
              <a:picLocks noChangeAspect="1"/>
            </p:cNvPicPr>
            <p:nvPr/>
          </p:nvPicPr>
          <p:blipFill>
            <a:blip r:embed="rId1"/>
            <a:stretch>
              <a:fillRect/>
            </a:stretch>
          </p:blipFill>
          <p:spPr>
            <a:xfrm>
              <a:off x="558" y="2519"/>
              <a:ext cx="9737" cy="4335"/>
            </a:xfrm>
            <a:prstGeom prst="rect">
              <a:avLst/>
            </a:prstGeom>
          </p:spPr>
        </p:pic>
        <p:sp>
          <p:nvSpPr>
            <p:cNvPr id="117765" name="文本框 1"/>
            <p:cNvSpPr txBox="1"/>
            <p:nvPr/>
          </p:nvSpPr>
          <p:spPr>
            <a:xfrm>
              <a:off x="2222" y="3670"/>
              <a:ext cx="7293" cy="2066"/>
            </a:xfrm>
            <a:prstGeom prst="rect">
              <a:avLst/>
            </a:prstGeom>
            <a:noFill/>
            <a:ln w="12700">
              <a:noFill/>
            </a:ln>
          </p:spPr>
          <p:txBody>
            <a:bodyPr wrap="square" anchor="t">
              <a:spAutoFit/>
            </a:bodyPr>
            <a:p>
              <a:pPr fontAlgn="auto">
                <a:lnSpc>
                  <a:spcPts val="3840"/>
                </a:lnSpc>
              </a:pPr>
              <a:r>
                <a:rPr altLang="zh-CN" sz="2800" b="1">
                  <a:solidFill>
                    <a:srgbClr val="005897"/>
                  </a:solidFill>
                  <a:latin typeface="黑体" panose="02010609060101010101" charset="-122"/>
                  <a:ea typeface="黑体" panose="02010609060101010101" charset="-122"/>
                  <a:cs typeface="黑体" panose="02010609060101010101" charset="-122"/>
                </a:rPr>
                <a:t>第18课  科技文化成就</a:t>
              </a:r>
              <a:endParaRPr altLang="zh-CN" sz="2800" b="1">
                <a:solidFill>
                  <a:srgbClr val="005897"/>
                </a:solidFill>
                <a:latin typeface="黑体" panose="02010609060101010101" charset="-122"/>
                <a:ea typeface="黑体" panose="02010609060101010101" charset="-122"/>
                <a:cs typeface="黑体" panose="02010609060101010101" charset="-122"/>
              </a:endParaRPr>
            </a:p>
            <a:p>
              <a:pPr fontAlgn="auto">
                <a:lnSpc>
                  <a:spcPts val="1840"/>
                </a:lnSpc>
              </a:pPr>
              <a:endParaRPr altLang="zh-CN" b="1">
                <a:solidFill>
                  <a:srgbClr val="005897"/>
                </a:solidFill>
                <a:latin typeface="黑体" panose="02010609060101010101" charset="-122"/>
                <a:ea typeface="黑体" panose="02010609060101010101" charset="-122"/>
                <a:cs typeface="黑体" panose="02010609060101010101" charset="-122"/>
              </a:endParaRPr>
            </a:p>
            <a:p>
              <a:pPr fontAlgn="auto">
                <a:lnSpc>
                  <a:spcPts val="3840"/>
                </a:lnSpc>
              </a:pPr>
              <a:r>
                <a:rPr altLang="zh-CN" sz="2800" b="1">
                  <a:solidFill>
                    <a:srgbClr val="005897"/>
                  </a:solidFill>
                  <a:latin typeface="黑体" panose="02010609060101010101" charset="-122"/>
                  <a:ea typeface="黑体" panose="02010609060101010101" charset="-122"/>
                  <a:cs typeface="黑体" panose="02010609060101010101" charset="-122"/>
                </a:rPr>
                <a:t>第19课  社会生活的变迁</a:t>
              </a:r>
              <a:endParaRPr altLang="zh-CN" sz="2800" b="1">
                <a:solidFill>
                  <a:srgbClr val="005897"/>
                </a:solidFill>
                <a:latin typeface="黑体" panose="02010609060101010101" charset="-122"/>
                <a:ea typeface="黑体" panose="02010609060101010101" charset="-122"/>
                <a:cs typeface="黑体" panose="02010609060101010101" charset="-122"/>
              </a:endParaRPr>
            </a:p>
          </p:txBody>
        </p:sp>
      </p:grpSp>
      <p:sp>
        <p:nvSpPr>
          <p:cNvPr id="43" name="文本框 42"/>
          <p:cNvSpPr txBox="1"/>
          <p:nvPr/>
        </p:nvSpPr>
        <p:spPr>
          <a:xfrm>
            <a:off x="9214485" y="5696585"/>
            <a:ext cx="2937510" cy="645160"/>
          </a:xfrm>
          <a:prstGeom prst="rect">
            <a:avLst/>
          </a:prstGeom>
          <a:noFill/>
        </p:spPr>
        <p:txBody>
          <a:bodyPr wrap="none" rtlCol="0" anchor="t">
            <a:spAutoFit/>
          </a:bodyPr>
          <a:p>
            <a:r>
              <a:rPr lang="zh-CN" altLang="en-US" sz="3600" b="1" dirty="0" smtClean="0">
                <a:solidFill>
                  <a:srgbClr val="005897"/>
                </a:solidFill>
                <a:latin typeface="隶书" panose="02010509060101010101" charset="-122"/>
                <a:ea typeface="隶书" panose="02010509060101010101" charset="-122"/>
                <a:cs typeface="隶书" panose="02010509060101010101" charset="-122"/>
                <a:sym typeface="+mn-ea"/>
              </a:rPr>
              <a:t>八下第六单元</a:t>
            </a:r>
            <a:endParaRPr lang="zh-CN" altLang="en-US" sz="3600" b="1" dirty="0" smtClean="0">
              <a:solidFill>
                <a:srgbClr val="005897"/>
              </a:solidFill>
              <a:latin typeface="隶书" panose="02010509060101010101" charset="-122"/>
              <a:ea typeface="隶书" panose="02010509060101010101" charset="-122"/>
              <a:cs typeface="隶书" panose="02010509060101010101" charset="-122"/>
              <a:sym typeface="+mn-ea"/>
            </a:endParaRPr>
          </a:p>
        </p:txBody>
      </p:sp>
      <p:grpSp>
        <p:nvGrpSpPr>
          <p:cNvPr id="4" name="组合 3"/>
          <p:cNvGrpSpPr/>
          <p:nvPr/>
        </p:nvGrpSpPr>
        <p:grpSpPr>
          <a:xfrm>
            <a:off x="6675755" y="1247140"/>
            <a:ext cx="5557520" cy="3446780"/>
            <a:chOff x="10513" y="1964"/>
            <a:chExt cx="8752" cy="5428"/>
          </a:xfrm>
        </p:grpSpPr>
        <p:sp>
          <p:nvSpPr>
            <p:cNvPr id="42" name="文本框 41"/>
            <p:cNvSpPr txBox="1"/>
            <p:nvPr/>
          </p:nvSpPr>
          <p:spPr>
            <a:xfrm>
              <a:off x="11880" y="4117"/>
              <a:ext cx="7385" cy="1064"/>
            </a:xfrm>
            <a:prstGeom prst="rect">
              <a:avLst/>
            </a:prstGeom>
            <a:noFill/>
          </p:spPr>
          <p:txBody>
            <a:bodyPr wrap="square" rtlCol="0">
              <a:spAutoFit/>
            </a:bodyPr>
            <a:p>
              <a:pPr algn="l"/>
              <a:r>
                <a:rPr lang="zh-CN" altLang="en-US" sz="3800" b="1" dirty="0" smtClean="0">
                  <a:gradFill>
                    <a:gsLst>
                      <a:gs pos="0">
                        <a:srgbClr val="FE4444"/>
                      </a:gs>
                      <a:gs pos="100000">
                        <a:srgbClr val="832B2B"/>
                      </a:gs>
                    </a:gsLst>
                    <a:lin scaled="0"/>
                  </a:gradFill>
                  <a:latin typeface="华文行楷" panose="02010800040101010101" charset="-122"/>
                  <a:ea typeface="华文行楷" panose="02010800040101010101" charset="-122"/>
                  <a:cs typeface="隶书" panose="02010509060101010101" charset="-122"/>
                </a:rPr>
                <a:t>科技文化与社会生活</a:t>
              </a:r>
              <a:endParaRPr lang="zh-CN" altLang="en-US" sz="3800" b="1" dirty="0" smtClean="0">
                <a:gradFill>
                  <a:gsLst>
                    <a:gs pos="0">
                      <a:srgbClr val="FE4444"/>
                    </a:gs>
                    <a:gs pos="100000">
                      <a:srgbClr val="832B2B"/>
                    </a:gs>
                  </a:gsLst>
                  <a:lin scaled="0"/>
                </a:gradFill>
                <a:latin typeface="华文行楷" panose="02010800040101010101" charset="-122"/>
                <a:ea typeface="华文行楷" panose="02010800040101010101" charset="-122"/>
                <a:cs typeface="隶书" panose="02010509060101010101" charset="-122"/>
              </a:endParaRPr>
            </a:p>
          </p:txBody>
        </p:sp>
        <p:sp>
          <p:nvSpPr>
            <p:cNvPr id="2" name="右大括号 1"/>
            <p:cNvSpPr/>
            <p:nvPr/>
          </p:nvSpPr>
          <p:spPr>
            <a:xfrm>
              <a:off x="10513" y="1964"/>
              <a:ext cx="1187" cy="5428"/>
            </a:xfrm>
            <a:prstGeom prst="rightBrace">
              <a:avLst/>
            </a:prstGeom>
            <a:ln w="22225">
              <a:solidFill>
                <a:srgbClr val="002060"/>
              </a:solidFill>
            </a:ln>
            <a:effectLst>
              <a:innerShdw blurRad="63500" dist="50800" dir="12000000">
                <a:prstClr val="black">
                  <a:alpha val="50000"/>
                </a:prstClr>
              </a:innerShdw>
            </a:effectLst>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grpSp>
      <p:pic>
        <p:nvPicPr>
          <p:cNvPr id="5" name="图片 4" descr="Q5K2$1}E{B$[HIQPG8Z]66A"/>
          <p:cNvPicPr>
            <a:picLocks noChangeAspect="1"/>
          </p:cNvPicPr>
          <p:nvPr/>
        </p:nvPicPr>
        <p:blipFill>
          <a:blip r:embed="rId2"/>
          <a:stretch>
            <a:fillRect/>
          </a:stretch>
        </p:blipFill>
        <p:spPr>
          <a:xfrm>
            <a:off x="504190" y="902335"/>
            <a:ext cx="1311275" cy="1259840"/>
          </a:xfrm>
          <a:prstGeom prst="rect">
            <a:avLst/>
          </a:prstGeom>
        </p:spPr>
      </p:pic>
      <p:pic>
        <p:nvPicPr>
          <p:cNvPr id="7" name="图片 6" descr="timg9L67X6X1"/>
          <p:cNvPicPr>
            <a:picLocks noChangeAspect="1"/>
          </p:cNvPicPr>
          <p:nvPr/>
        </p:nvPicPr>
        <p:blipFill>
          <a:blip r:embed="rId3"/>
          <a:stretch>
            <a:fillRect/>
          </a:stretch>
        </p:blipFill>
        <p:spPr>
          <a:xfrm>
            <a:off x="1814830" y="902335"/>
            <a:ext cx="1497330" cy="1260475"/>
          </a:xfrm>
          <a:prstGeom prst="rect">
            <a:avLst/>
          </a:prstGeom>
        </p:spPr>
      </p:pic>
      <p:pic>
        <p:nvPicPr>
          <p:cNvPr id="9" name="图片 8" descr="OP%M(TPL](RV_ZQC(9JRG02"/>
          <p:cNvPicPr>
            <a:picLocks noChangeAspect="1"/>
          </p:cNvPicPr>
          <p:nvPr/>
        </p:nvPicPr>
        <p:blipFill>
          <a:blip r:embed="rId4"/>
          <a:stretch>
            <a:fillRect/>
          </a:stretch>
        </p:blipFill>
        <p:spPr>
          <a:xfrm>
            <a:off x="3312160" y="902335"/>
            <a:ext cx="1428750" cy="1259840"/>
          </a:xfrm>
          <a:prstGeom prst="rect">
            <a:avLst/>
          </a:prstGeom>
        </p:spPr>
      </p:pic>
      <p:pic>
        <p:nvPicPr>
          <p:cNvPr id="16" name="图片 15" descr="timgVLRCU5SX"/>
          <p:cNvPicPr>
            <a:picLocks noChangeAspect="1"/>
          </p:cNvPicPr>
          <p:nvPr/>
        </p:nvPicPr>
        <p:blipFill>
          <a:blip r:embed="rId5"/>
          <a:stretch>
            <a:fillRect/>
          </a:stretch>
        </p:blipFill>
        <p:spPr>
          <a:xfrm>
            <a:off x="4740275" y="902335"/>
            <a:ext cx="1505585" cy="1259840"/>
          </a:xfrm>
          <a:prstGeom prst="rect">
            <a:avLst/>
          </a:prstGeom>
        </p:spPr>
      </p:pic>
      <p:grpSp>
        <p:nvGrpSpPr>
          <p:cNvPr id="3" name="组合 2"/>
          <p:cNvGrpSpPr/>
          <p:nvPr/>
        </p:nvGrpSpPr>
        <p:grpSpPr>
          <a:xfrm rot="0">
            <a:off x="514350" y="826135"/>
            <a:ext cx="5732408" cy="1394460"/>
            <a:chOff x="3797" y="351"/>
            <a:chExt cx="6386" cy="1552"/>
          </a:xfrm>
        </p:grpSpPr>
        <p:sp>
          <p:nvSpPr>
            <p:cNvPr id="11" name="矩形 10"/>
            <p:cNvSpPr/>
            <p:nvPr/>
          </p:nvSpPr>
          <p:spPr>
            <a:xfrm>
              <a:off x="3797" y="351"/>
              <a:ext cx="6386" cy="85"/>
            </a:xfrm>
            <a:prstGeom prst="rect">
              <a:avLst/>
            </a:prstGeom>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2400000" scaled="0"/>
            </a:gradFill>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2" name="矩形 11"/>
            <p:cNvSpPr/>
            <p:nvPr/>
          </p:nvSpPr>
          <p:spPr>
            <a:xfrm>
              <a:off x="3797" y="1839"/>
              <a:ext cx="6385" cy="64"/>
            </a:xfrm>
            <a:prstGeom prst="rect">
              <a:avLst/>
            </a:prstGeom>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2400000" scaled="0"/>
            </a:gradFill>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gr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500" fill="hold">
                                          <p:stCondLst>
                                            <p:cond delay="0"/>
                                          </p:stCondLst>
                                        </p:cTn>
                                        <p:tgtEl>
                                          <p:spTgt spid="8"/>
                                        </p:tgtEl>
                                        <p:attrNameLst>
                                          <p:attrName>style.visibility</p:attrName>
                                        </p:attrNameLst>
                                      </p:cBhvr>
                                      <p:to>
                                        <p:strVal val="visible"/>
                                      </p:to>
                                    </p:set>
                                    <p:animEffect transition="in" filter="wheel(1)">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433830" y="3372485"/>
            <a:ext cx="1189990" cy="1568450"/>
          </a:xfrm>
          <a:prstGeom prst="rect">
            <a:avLst/>
          </a:prstGeom>
          <a:noFill/>
        </p:spPr>
        <p:txBody>
          <a:bodyPr wrap="square" rtlCol="0" anchor="t">
            <a:spAutoFit/>
          </a:bodyPr>
          <a:p>
            <a:r>
              <a:rPr lang="en-US" altLang="zh-CN" sz="9600" b="1" dirty="0">
                <a:gradFill>
                  <a:gsLst>
                    <a:gs pos="0">
                      <a:srgbClr val="FE4444"/>
                    </a:gs>
                    <a:gs pos="100000">
                      <a:srgbClr val="832B2B"/>
                    </a:gs>
                  </a:gsLst>
                  <a:lin scaled="0"/>
                </a:gradFill>
                <a:latin typeface="黑体" panose="02010609060101010101" charset="-122"/>
                <a:ea typeface="黑体" panose="02010609060101010101" charset="-122"/>
                <a:cs typeface="黑体" panose="02010609060101010101" charset="-122"/>
                <a:sym typeface="+mn-ea"/>
              </a:rPr>
              <a:t>√</a:t>
            </a:r>
            <a:endParaRPr lang="en-US" altLang="zh-CN" sz="9600" b="1" dirty="0">
              <a:gradFill>
                <a:gsLst>
                  <a:gs pos="0">
                    <a:srgbClr val="FE4444"/>
                  </a:gs>
                  <a:gs pos="100000">
                    <a:srgbClr val="832B2B"/>
                  </a:gs>
                </a:gsLst>
                <a:lin scaled="0"/>
              </a:gradFill>
              <a:latin typeface="黑体" panose="02010609060101010101" charset="-122"/>
              <a:ea typeface="黑体" panose="02010609060101010101" charset="-122"/>
              <a:cs typeface="黑体" panose="02010609060101010101" charset="-122"/>
              <a:sym typeface="+mn-ea"/>
            </a:endParaRPr>
          </a:p>
        </p:txBody>
      </p:sp>
      <p:sp>
        <p:nvSpPr>
          <p:cNvPr id="115713" name="矩形 6"/>
          <p:cNvSpPr/>
          <p:nvPr/>
        </p:nvSpPr>
        <p:spPr>
          <a:xfrm>
            <a:off x="722313" y="2133600"/>
            <a:ext cx="2632075" cy="336550"/>
          </a:xfrm>
          <a:prstGeom prst="rect">
            <a:avLst/>
          </a:prstGeom>
          <a:noFill/>
          <a:ln w="9525">
            <a:noFill/>
          </a:ln>
        </p:spPr>
        <p:txBody>
          <a:bodyPr wrap="square" anchor="t">
            <a:spAutoFit/>
          </a:bodyPr>
          <a:p>
            <a:pPr algn="ctr"/>
            <a:r>
              <a:rPr lang="zh-CN" altLang="en-US" sz="800" b="0">
                <a:solidFill>
                  <a:schemeClr val="bg1"/>
                </a:solidFill>
                <a:latin typeface="宋体" panose="02010600030101010101" pitchFamily="2" charset="-122"/>
                <a:ea typeface="宋体" panose="02010600030101010101" pitchFamily="2" charset="-122"/>
              </a:rPr>
              <a:t>南宁三中 梁学聪 </a:t>
            </a:r>
            <a:r>
              <a:rPr lang="en-US" altLang="zh-CN" sz="800" b="0">
                <a:solidFill>
                  <a:schemeClr val="bg1"/>
                </a:solidFill>
                <a:latin typeface="宋体" panose="02010600030101010101" pitchFamily="2" charset="-122"/>
                <a:ea typeface="宋体" panose="02010600030101010101" pitchFamily="2" charset="-122"/>
              </a:rPr>
              <a:t>qq 2807609224</a:t>
            </a:r>
            <a:endParaRPr lang="zh-CN" altLang="en-US" sz="800" b="0">
              <a:solidFill>
                <a:schemeClr val="bg1"/>
              </a:solidFill>
              <a:latin typeface="宋体" panose="02010600030101010101" pitchFamily="2" charset="-122"/>
              <a:ea typeface="宋体" panose="02010600030101010101" pitchFamily="2" charset="-122"/>
            </a:endParaRPr>
          </a:p>
          <a:p>
            <a:pPr algn="ctr"/>
            <a:r>
              <a:rPr lang="zh-CN" altLang="en-US" sz="800" b="0">
                <a:solidFill>
                  <a:schemeClr val="bg1"/>
                </a:solidFill>
                <a:latin typeface="宋体" panose="02010600030101010101" pitchFamily="2" charset="-122"/>
                <a:ea typeface="宋体" panose="02010600030101010101" pitchFamily="2" charset="-122"/>
              </a:rPr>
              <a:t>版权所有，不得上传到网络，如有发现，法律起诉</a:t>
            </a:r>
            <a:endParaRPr lang="zh-CN" altLang="en-US" sz="800" b="0">
              <a:solidFill>
                <a:schemeClr val="bg1"/>
              </a:solidFill>
              <a:latin typeface="宋体" panose="02010600030101010101" pitchFamily="2" charset="-122"/>
              <a:ea typeface="宋体" panose="02010600030101010101" pitchFamily="2" charset="-122"/>
            </a:endParaRPr>
          </a:p>
        </p:txBody>
      </p:sp>
      <p:sp>
        <p:nvSpPr>
          <p:cNvPr id="115714" name="矩形 6"/>
          <p:cNvSpPr/>
          <p:nvPr/>
        </p:nvSpPr>
        <p:spPr>
          <a:xfrm>
            <a:off x="1217613" y="2627313"/>
            <a:ext cx="2632075" cy="336550"/>
          </a:xfrm>
          <a:prstGeom prst="rect">
            <a:avLst/>
          </a:prstGeom>
          <a:noFill/>
          <a:ln w="9525">
            <a:noFill/>
          </a:ln>
        </p:spPr>
        <p:txBody>
          <a:bodyPr wrap="square" anchor="t">
            <a:spAutoFit/>
          </a:bodyPr>
          <a:p>
            <a:pPr algn="ctr"/>
            <a:r>
              <a:rPr lang="zh-CN" altLang="en-US" sz="800" b="0">
                <a:solidFill>
                  <a:schemeClr val="bg1"/>
                </a:solidFill>
                <a:latin typeface="宋体" panose="02010600030101010101" pitchFamily="2" charset="-122"/>
                <a:ea typeface="宋体" panose="02010600030101010101" pitchFamily="2" charset="-122"/>
              </a:rPr>
              <a:t>南宁三中 梁学聪 </a:t>
            </a:r>
            <a:r>
              <a:rPr lang="en-US" altLang="zh-CN" sz="800" b="0">
                <a:solidFill>
                  <a:schemeClr val="bg1"/>
                </a:solidFill>
                <a:latin typeface="宋体" panose="02010600030101010101" pitchFamily="2" charset="-122"/>
                <a:ea typeface="宋体" panose="02010600030101010101" pitchFamily="2" charset="-122"/>
              </a:rPr>
              <a:t>qq:2807609224</a:t>
            </a:r>
            <a:endParaRPr lang="zh-CN" altLang="en-US" sz="800" b="0">
              <a:solidFill>
                <a:schemeClr val="bg1"/>
              </a:solidFill>
              <a:latin typeface="宋体" panose="02010600030101010101" pitchFamily="2" charset="-122"/>
              <a:ea typeface="宋体" panose="02010600030101010101" pitchFamily="2" charset="-122"/>
            </a:endParaRPr>
          </a:p>
          <a:p>
            <a:pPr algn="ctr"/>
            <a:r>
              <a:rPr lang="zh-CN" altLang="en-US" sz="800" b="0">
                <a:solidFill>
                  <a:schemeClr val="bg1"/>
                </a:solidFill>
                <a:latin typeface="宋体" panose="02010600030101010101" pitchFamily="2" charset="-122"/>
                <a:ea typeface="宋体" panose="02010600030101010101" pitchFamily="2" charset="-122"/>
              </a:rPr>
              <a:t>版权所有，不得上传到网络，如有发现，法律起诉</a:t>
            </a:r>
            <a:endParaRPr lang="zh-CN" altLang="en-US" sz="800" b="0">
              <a:solidFill>
                <a:schemeClr val="bg1"/>
              </a:solidFill>
              <a:latin typeface="宋体" panose="02010600030101010101" pitchFamily="2" charset="-122"/>
              <a:ea typeface="宋体" panose="02010600030101010101" pitchFamily="2" charset="-122"/>
            </a:endParaRPr>
          </a:p>
        </p:txBody>
      </p:sp>
      <p:sp>
        <p:nvSpPr>
          <p:cNvPr id="115715" name="文本框 5"/>
          <p:cNvSpPr txBox="1"/>
          <p:nvPr/>
        </p:nvSpPr>
        <p:spPr>
          <a:xfrm>
            <a:off x="831215" y="1823085"/>
            <a:ext cx="10714990" cy="3931285"/>
          </a:xfrm>
          <a:prstGeom prst="rect">
            <a:avLst/>
          </a:prstGeom>
          <a:noFill/>
          <a:ln w="0">
            <a:noFill/>
          </a:ln>
        </p:spPr>
        <p:txBody>
          <a:bodyPr wrap="square" lIns="38591" tIns="19295" rIns="38591" bIns="19295" anchor="t">
            <a:spAutoFit/>
          </a:bodyPr>
          <a:p>
            <a:pPr eaLnBrk="0" fontAlgn="auto">
              <a:lnSpc>
                <a:spcPts val="5060"/>
              </a:lnSpc>
            </a:pPr>
            <a:r>
              <a:rPr lang="en-US" altLang="zh-CN" sz="2600" b="1" dirty="0">
                <a:solidFill>
                  <a:srgbClr val="FF0000"/>
                </a:solidFill>
                <a:latin typeface="黑体" panose="02010609060101010101" charset="-122"/>
                <a:ea typeface="黑体" panose="02010609060101010101" charset="-122"/>
                <a:cs typeface="黑体" panose="02010609060101010101" charset="-122"/>
              </a:rPr>
              <a:t>  （2019·江苏常州）6．</a:t>
            </a:r>
            <a:r>
              <a:rPr lang="en-US" altLang="zh-CN" sz="2600" b="1" dirty="0">
                <a:solidFill>
                  <a:srgbClr val="0B5FD1"/>
                </a:solidFill>
                <a:latin typeface="黑体" panose="02010609060101010101" charset="-122"/>
                <a:ea typeface="黑体" panose="02010609060101010101" charset="-122"/>
                <a:cs typeface="黑体" panose="02010609060101010101" charset="-122"/>
              </a:rPr>
              <a:t>《人民日报》真实记录了新中国的发展历程。下列文章中最早刊登于《人民日报》的是</a:t>
            </a:r>
            <a:endParaRPr lang="en-US" altLang="zh-CN" sz="2600" b="1" dirty="0">
              <a:solidFill>
                <a:srgbClr val="0B5FD1"/>
              </a:solidFill>
              <a:latin typeface="黑体" panose="02010609060101010101" charset="-122"/>
              <a:ea typeface="黑体" panose="02010609060101010101" charset="-122"/>
              <a:cs typeface="黑体" panose="02010609060101010101" charset="-122"/>
            </a:endParaRPr>
          </a:p>
          <a:p>
            <a:pPr eaLnBrk="0" fontAlgn="auto">
              <a:lnSpc>
                <a:spcPts val="5060"/>
              </a:lnSpc>
            </a:pPr>
            <a:r>
              <a:rPr lang="en-US" altLang="zh-CN" sz="2600" b="1" dirty="0">
                <a:solidFill>
                  <a:srgbClr val="0B5FD1"/>
                </a:solidFill>
                <a:latin typeface="黑体" panose="02010609060101010101" charset="-122"/>
                <a:ea typeface="黑体" panose="02010609060101010101" charset="-122"/>
                <a:cs typeface="黑体" panose="02010609060101010101" charset="-122"/>
              </a:rPr>
              <a:t>       A．《我国第一颗人造地球卫星发射成功》</a:t>
            </a:r>
            <a:endParaRPr lang="en-US" altLang="zh-CN" sz="2600" b="1" dirty="0">
              <a:solidFill>
                <a:srgbClr val="0B5FD1"/>
              </a:solidFill>
              <a:latin typeface="黑体" panose="02010609060101010101" charset="-122"/>
              <a:ea typeface="黑体" panose="02010609060101010101" charset="-122"/>
              <a:cs typeface="黑体" panose="02010609060101010101" charset="-122"/>
            </a:endParaRPr>
          </a:p>
          <a:p>
            <a:pPr eaLnBrk="0" fontAlgn="auto">
              <a:lnSpc>
                <a:spcPts val="5060"/>
              </a:lnSpc>
            </a:pPr>
            <a:r>
              <a:rPr lang="en-US" altLang="zh-CN" sz="2600" b="1" dirty="0">
                <a:solidFill>
                  <a:srgbClr val="0B5FD1"/>
                </a:solidFill>
                <a:latin typeface="黑体" panose="02010609060101010101" charset="-122"/>
                <a:ea typeface="黑体" panose="02010609060101010101" charset="-122"/>
                <a:cs typeface="黑体" panose="02010609060101010101" charset="-122"/>
              </a:rPr>
              <a:t>       B．《为全面地提早完成和超额完成第一个五年计划而奋斗》</a:t>
            </a:r>
            <a:endParaRPr lang="en-US" altLang="zh-CN" sz="2600" b="1" dirty="0">
              <a:solidFill>
                <a:srgbClr val="0B5FD1"/>
              </a:solidFill>
              <a:latin typeface="黑体" panose="02010609060101010101" charset="-122"/>
              <a:ea typeface="黑体" panose="02010609060101010101" charset="-122"/>
              <a:cs typeface="黑体" panose="02010609060101010101" charset="-122"/>
            </a:endParaRPr>
          </a:p>
          <a:p>
            <a:pPr eaLnBrk="0" fontAlgn="auto">
              <a:lnSpc>
                <a:spcPts val="5060"/>
              </a:lnSpc>
            </a:pPr>
            <a:r>
              <a:rPr lang="en-US" altLang="zh-CN" sz="2600" b="1" dirty="0">
                <a:solidFill>
                  <a:srgbClr val="0B5FD1"/>
                </a:solidFill>
                <a:latin typeface="黑体" panose="02010609060101010101" charset="-122"/>
                <a:ea typeface="黑体" panose="02010609060101010101" charset="-122"/>
                <a:cs typeface="黑体" panose="02010609060101010101" charset="-122"/>
              </a:rPr>
              <a:t>       C．《奋进在全面建设小康社会征程上》</a:t>
            </a:r>
            <a:endParaRPr lang="en-US" altLang="zh-CN" sz="2600" b="1" dirty="0">
              <a:solidFill>
                <a:srgbClr val="0B5FD1"/>
              </a:solidFill>
              <a:latin typeface="黑体" panose="02010609060101010101" charset="-122"/>
              <a:ea typeface="黑体" panose="02010609060101010101" charset="-122"/>
              <a:cs typeface="黑体" panose="02010609060101010101" charset="-122"/>
            </a:endParaRPr>
          </a:p>
          <a:p>
            <a:pPr eaLnBrk="0" fontAlgn="auto">
              <a:lnSpc>
                <a:spcPts val="5060"/>
              </a:lnSpc>
            </a:pPr>
            <a:r>
              <a:rPr lang="en-US" altLang="zh-CN" sz="2600" b="1" dirty="0">
                <a:solidFill>
                  <a:srgbClr val="0B5FD1"/>
                </a:solidFill>
                <a:latin typeface="黑体" panose="02010609060101010101" charset="-122"/>
                <a:ea typeface="黑体" panose="02010609060101010101" charset="-122"/>
                <a:cs typeface="黑体" panose="02010609060101010101" charset="-122"/>
              </a:rPr>
              <a:t>       D．《科学发展的道路越走越宽广》</a:t>
            </a:r>
            <a:endParaRPr lang="en-US" altLang="zh-CN" sz="2600" b="1" dirty="0">
              <a:solidFill>
                <a:srgbClr val="0B5FD1"/>
              </a:solidFill>
              <a:latin typeface="黑体" panose="02010609060101010101" charset="-122"/>
              <a:ea typeface="黑体" panose="02010609060101010101" charset="-122"/>
              <a:cs typeface="黑体" panose="02010609060101010101" charset="-122"/>
            </a:endParaRPr>
          </a:p>
        </p:txBody>
      </p:sp>
      <p:grpSp>
        <p:nvGrpSpPr>
          <p:cNvPr id="115717" name="组合 1"/>
          <p:cNvGrpSpPr/>
          <p:nvPr/>
        </p:nvGrpSpPr>
        <p:grpSpPr>
          <a:xfrm>
            <a:off x="4300855" y="640080"/>
            <a:ext cx="3247390" cy="995039"/>
            <a:chOff x="654050" y="0"/>
            <a:chExt cx="2663825" cy="857696"/>
          </a:xfrm>
        </p:grpSpPr>
        <p:sp>
          <p:nvSpPr>
            <p:cNvPr id="115718" name="Freeform 5"/>
            <p:cNvSpPr/>
            <p:nvPr/>
          </p:nvSpPr>
          <p:spPr>
            <a:xfrm>
              <a:off x="1105456" y="543371"/>
              <a:ext cx="1744662" cy="314325"/>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pathLst>
                <a:path w="1378" h="248">
                  <a:moveTo>
                    <a:pt x="0" y="62"/>
                  </a:moveTo>
                  <a:lnTo>
                    <a:pt x="0" y="62"/>
                  </a:lnTo>
                  <a:lnTo>
                    <a:pt x="2" y="70"/>
                  </a:lnTo>
                  <a:lnTo>
                    <a:pt x="4" y="76"/>
                  </a:lnTo>
                  <a:lnTo>
                    <a:pt x="8" y="80"/>
                  </a:lnTo>
                  <a:lnTo>
                    <a:pt x="12" y="86"/>
                  </a:lnTo>
                  <a:lnTo>
                    <a:pt x="26" y="92"/>
                  </a:lnTo>
                  <a:lnTo>
                    <a:pt x="42" y="98"/>
                  </a:lnTo>
                  <a:lnTo>
                    <a:pt x="62" y="100"/>
                  </a:lnTo>
                  <a:lnTo>
                    <a:pt x="82" y="102"/>
                  </a:lnTo>
                  <a:lnTo>
                    <a:pt x="124" y="100"/>
                  </a:lnTo>
                  <a:lnTo>
                    <a:pt x="152" y="96"/>
                  </a:lnTo>
                  <a:lnTo>
                    <a:pt x="184" y="92"/>
                  </a:lnTo>
                  <a:lnTo>
                    <a:pt x="246" y="78"/>
                  </a:lnTo>
                  <a:lnTo>
                    <a:pt x="312" y="60"/>
                  </a:lnTo>
                  <a:lnTo>
                    <a:pt x="380" y="44"/>
                  </a:lnTo>
                  <a:lnTo>
                    <a:pt x="398" y="54"/>
                  </a:lnTo>
                  <a:lnTo>
                    <a:pt x="412" y="68"/>
                  </a:lnTo>
                  <a:lnTo>
                    <a:pt x="418" y="76"/>
                  </a:lnTo>
                  <a:lnTo>
                    <a:pt x="422" y="84"/>
                  </a:lnTo>
                  <a:lnTo>
                    <a:pt x="424" y="90"/>
                  </a:lnTo>
                  <a:lnTo>
                    <a:pt x="426" y="100"/>
                  </a:lnTo>
                  <a:lnTo>
                    <a:pt x="426" y="108"/>
                  </a:lnTo>
                  <a:lnTo>
                    <a:pt x="422" y="116"/>
                  </a:lnTo>
                  <a:lnTo>
                    <a:pt x="422" y="114"/>
                  </a:lnTo>
                  <a:lnTo>
                    <a:pt x="422" y="108"/>
                  </a:lnTo>
                  <a:lnTo>
                    <a:pt x="418" y="102"/>
                  </a:lnTo>
                  <a:lnTo>
                    <a:pt x="412" y="98"/>
                  </a:lnTo>
                  <a:lnTo>
                    <a:pt x="406" y="96"/>
                  </a:lnTo>
                  <a:lnTo>
                    <a:pt x="400" y="98"/>
                  </a:lnTo>
                  <a:lnTo>
                    <a:pt x="394" y="102"/>
                  </a:lnTo>
                  <a:lnTo>
                    <a:pt x="390" y="108"/>
                  </a:lnTo>
                  <a:lnTo>
                    <a:pt x="388" y="114"/>
                  </a:lnTo>
                  <a:lnTo>
                    <a:pt x="390" y="120"/>
                  </a:lnTo>
                  <a:lnTo>
                    <a:pt x="394" y="126"/>
                  </a:lnTo>
                  <a:lnTo>
                    <a:pt x="400" y="130"/>
                  </a:lnTo>
                  <a:lnTo>
                    <a:pt x="406" y="132"/>
                  </a:lnTo>
                  <a:lnTo>
                    <a:pt x="412" y="130"/>
                  </a:lnTo>
                  <a:lnTo>
                    <a:pt x="416" y="128"/>
                  </a:lnTo>
                  <a:lnTo>
                    <a:pt x="422" y="124"/>
                  </a:lnTo>
                  <a:lnTo>
                    <a:pt x="426" y="118"/>
                  </a:lnTo>
                  <a:lnTo>
                    <a:pt x="428" y="108"/>
                  </a:lnTo>
                  <a:lnTo>
                    <a:pt x="430" y="98"/>
                  </a:lnTo>
                  <a:lnTo>
                    <a:pt x="428" y="90"/>
                  </a:lnTo>
                  <a:lnTo>
                    <a:pt x="426" y="82"/>
                  </a:lnTo>
                  <a:lnTo>
                    <a:pt x="422" y="76"/>
                  </a:lnTo>
                  <a:lnTo>
                    <a:pt x="416" y="68"/>
                  </a:lnTo>
                  <a:lnTo>
                    <a:pt x="402" y="54"/>
                  </a:lnTo>
                  <a:lnTo>
                    <a:pt x="386" y="42"/>
                  </a:lnTo>
                  <a:lnTo>
                    <a:pt x="420" y="34"/>
                  </a:lnTo>
                  <a:lnTo>
                    <a:pt x="456" y="28"/>
                  </a:lnTo>
                  <a:lnTo>
                    <a:pt x="492" y="24"/>
                  </a:lnTo>
                  <a:lnTo>
                    <a:pt x="528" y="20"/>
                  </a:lnTo>
                  <a:lnTo>
                    <a:pt x="566" y="18"/>
                  </a:lnTo>
                  <a:lnTo>
                    <a:pt x="604" y="20"/>
                  </a:lnTo>
                  <a:lnTo>
                    <a:pt x="640" y="26"/>
                  </a:lnTo>
                  <a:lnTo>
                    <a:pt x="674" y="34"/>
                  </a:lnTo>
                  <a:lnTo>
                    <a:pt x="656" y="46"/>
                  </a:lnTo>
                  <a:lnTo>
                    <a:pt x="642" y="58"/>
                  </a:lnTo>
                  <a:lnTo>
                    <a:pt x="630" y="72"/>
                  </a:lnTo>
                  <a:lnTo>
                    <a:pt x="620" y="86"/>
                  </a:lnTo>
                  <a:lnTo>
                    <a:pt x="608" y="84"/>
                  </a:lnTo>
                  <a:lnTo>
                    <a:pt x="594" y="82"/>
                  </a:lnTo>
                  <a:lnTo>
                    <a:pt x="582" y="80"/>
                  </a:lnTo>
                  <a:lnTo>
                    <a:pt x="568" y="80"/>
                  </a:lnTo>
                  <a:lnTo>
                    <a:pt x="548" y="84"/>
                  </a:lnTo>
                  <a:lnTo>
                    <a:pt x="530" y="90"/>
                  </a:lnTo>
                  <a:lnTo>
                    <a:pt x="514" y="98"/>
                  </a:lnTo>
                  <a:lnTo>
                    <a:pt x="498" y="108"/>
                  </a:lnTo>
                  <a:lnTo>
                    <a:pt x="486" y="120"/>
                  </a:lnTo>
                  <a:lnTo>
                    <a:pt x="478" y="134"/>
                  </a:lnTo>
                  <a:lnTo>
                    <a:pt x="472" y="150"/>
                  </a:lnTo>
                  <a:lnTo>
                    <a:pt x="472" y="168"/>
                  </a:lnTo>
                  <a:lnTo>
                    <a:pt x="474" y="178"/>
                  </a:lnTo>
                  <a:lnTo>
                    <a:pt x="476" y="188"/>
                  </a:lnTo>
                  <a:lnTo>
                    <a:pt x="482" y="198"/>
                  </a:lnTo>
                  <a:lnTo>
                    <a:pt x="488" y="206"/>
                  </a:lnTo>
                  <a:lnTo>
                    <a:pt x="496" y="214"/>
                  </a:lnTo>
                  <a:lnTo>
                    <a:pt x="506" y="222"/>
                  </a:lnTo>
                  <a:lnTo>
                    <a:pt x="526" y="232"/>
                  </a:lnTo>
                  <a:lnTo>
                    <a:pt x="552" y="240"/>
                  </a:lnTo>
                  <a:lnTo>
                    <a:pt x="578" y="246"/>
                  </a:lnTo>
                  <a:lnTo>
                    <a:pt x="606" y="248"/>
                  </a:lnTo>
                  <a:lnTo>
                    <a:pt x="634" y="248"/>
                  </a:lnTo>
                  <a:lnTo>
                    <a:pt x="662" y="244"/>
                  </a:lnTo>
                  <a:lnTo>
                    <a:pt x="688" y="238"/>
                  </a:lnTo>
                  <a:lnTo>
                    <a:pt x="716" y="244"/>
                  </a:lnTo>
                  <a:lnTo>
                    <a:pt x="744" y="248"/>
                  </a:lnTo>
                  <a:lnTo>
                    <a:pt x="772" y="248"/>
                  </a:lnTo>
                  <a:lnTo>
                    <a:pt x="800" y="246"/>
                  </a:lnTo>
                  <a:lnTo>
                    <a:pt x="826" y="240"/>
                  </a:lnTo>
                  <a:lnTo>
                    <a:pt x="850" y="232"/>
                  </a:lnTo>
                  <a:lnTo>
                    <a:pt x="872" y="222"/>
                  </a:lnTo>
                  <a:lnTo>
                    <a:pt x="882" y="214"/>
                  </a:lnTo>
                  <a:lnTo>
                    <a:pt x="890" y="206"/>
                  </a:lnTo>
                  <a:lnTo>
                    <a:pt x="896" y="198"/>
                  </a:lnTo>
                  <a:lnTo>
                    <a:pt x="900" y="188"/>
                  </a:lnTo>
                  <a:lnTo>
                    <a:pt x="904" y="178"/>
                  </a:lnTo>
                  <a:lnTo>
                    <a:pt x="906" y="168"/>
                  </a:lnTo>
                  <a:lnTo>
                    <a:pt x="904" y="150"/>
                  </a:lnTo>
                  <a:lnTo>
                    <a:pt x="900" y="134"/>
                  </a:lnTo>
                  <a:lnTo>
                    <a:pt x="890" y="120"/>
                  </a:lnTo>
                  <a:lnTo>
                    <a:pt x="878" y="108"/>
                  </a:lnTo>
                  <a:lnTo>
                    <a:pt x="864" y="98"/>
                  </a:lnTo>
                  <a:lnTo>
                    <a:pt x="848" y="90"/>
                  </a:lnTo>
                  <a:lnTo>
                    <a:pt x="830" y="84"/>
                  </a:lnTo>
                  <a:lnTo>
                    <a:pt x="810" y="80"/>
                  </a:lnTo>
                  <a:lnTo>
                    <a:pt x="796" y="80"/>
                  </a:lnTo>
                  <a:lnTo>
                    <a:pt x="782" y="82"/>
                  </a:lnTo>
                  <a:lnTo>
                    <a:pt x="770" y="84"/>
                  </a:lnTo>
                  <a:lnTo>
                    <a:pt x="758" y="86"/>
                  </a:lnTo>
                  <a:lnTo>
                    <a:pt x="748" y="72"/>
                  </a:lnTo>
                  <a:lnTo>
                    <a:pt x="736" y="58"/>
                  </a:lnTo>
                  <a:lnTo>
                    <a:pt x="720" y="46"/>
                  </a:lnTo>
                  <a:lnTo>
                    <a:pt x="704" y="34"/>
                  </a:lnTo>
                  <a:lnTo>
                    <a:pt x="738" y="26"/>
                  </a:lnTo>
                  <a:lnTo>
                    <a:pt x="774" y="20"/>
                  </a:lnTo>
                  <a:lnTo>
                    <a:pt x="812" y="18"/>
                  </a:lnTo>
                  <a:lnTo>
                    <a:pt x="850" y="20"/>
                  </a:lnTo>
                  <a:lnTo>
                    <a:pt x="886" y="24"/>
                  </a:lnTo>
                  <a:lnTo>
                    <a:pt x="922" y="28"/>
                  </a:lnTo>
                  <a:lnTo>
                    <a:pt x="958" y="34"/>
                  </a:lnTo>
                  <a:lnTo>
                    <a:pt x="992" y="42"/>
                  </a:lnTo>
                  <a:lnTo>
                    <a:pt x="974" y="54"/>
                  </a:lnTo>
                  <a:lnTo>
                    <a:pt x="960" y="68"/>
                  </a:lnTo>
                  <a:lnTo>
                    <a:pt x="956" y="76"/>
                  </a:lnTo>
                  <a:lnTo>
                    <a:pt x="952" y="82"/>
                  </a:lnTo>
                  <a:lnTo>
                    <a:pt x="950" y="90"/>
                  </a:lnTo>
                  <a:lnTo>
                    <a:pt x="948" y="98"/>
                  </a:lnTo>
                  <a:lnTo>
                    <a:pt x="948" y="110"/>
                  </a:lnTo>
                  <a:lnTo>
                    <a:pt x="952" y="118"/>
                  </a:lnTo>
                  <a:lnTo>
                    <a:pt x="958" y="126"/>
                  </a:lnTo>
                  <a:lnTo>
                    <a:pt x="964" y="128"/>
                  </a:lnTo>
                  <a:lnTo>
                    <a:pt x="968" y="130"/>
                  </a:lnTo>
                  <a:lnTo>
                    <a:pt x="972" y="132"/>
                  </a:lnTo>
                  <a:lnTo>
                    <a:pt x="980" y="130"/>
                  </a:lnTo>
                  <a:lnTo>
                    <a:pt x="984" y="126"/>
                  </a:lnTo>
                  <a:lnTo>
                    <a:pt x="988" y="120"/>
                  </a:lnTo>
                  <a:lnTo>
                    <a:pt x="990" y="114"/>
                  </a:lnTo>
                  <a:lnTo>
                    <a:pt x="988" y="108"/>
                  </a:lnTo>
                  <a:lnTo>
                    <a:pt x="984" y="102"/>
                  </a:lnTo>
                  <a:lnTo>
                    <a:pt x="980" y="98"/>
                  </a:lnTo>
                  <a:lnTo>
                    <a:pt x="972" y="96"/>
                  </a:lnTo>
                  <a:lnTo>
                    <a:pt x="966" y="98"/>
                  </a:lnTo>
                  <a:lnTo>
                    <a:pt x="960" y="102"/>
                  </a:lnTo>
                  <a:lnTo>
                    <a:pt x="956" y="108"/>
                  </a:lnTo>
                  <a:lnTo>
                    <a:pt x="956" y="114"/>
                  </a:lnTo>
                  <a:lnTo>
                    <a:pt x="956" y="120"/>
                  </a:lnTo>
                  <a:lnTo>
                    <a:pt x="952" y="110"/>
                  </a:lnTo>
                  <a:lnTo>
                    <a:pt x="952" y="100"/>
                  </a:lnTo>
                  <a:lnTo>
                    <a:pt x="952" y="90"/>
                  </a:lnTo>
                  <a:lnTo>
                    <a:pt x="956" y="84"/>
                  </a:lnTo>
                  <a:lnTo>
                    <a:pt x="960" y="76"/>
                  </a:lnTo>
                  <a:lnTo>
                    <a:pt x="964" y="68"/>
                  </a:lnTo>
                  <a:lnTo>
                    <a:pt x="978" y="54"/>
                  </a:lnTo>
                  <a:lnTo>
                    <a:pt x="996" y="44"/>
                  </a:lnTo>
                  <a:lnTo>
                    <a:pt x="1064" y="60"/>
                  </a:lnTo>
                  <a:lnTo>
                    <a:pt x="1130" y="78"/>
                  </a:lnTo>
                  <a:lnTo>
                    <a:pt x="1194" y="92"/>
                  </a:lnTo>
                  <a:lnTo>
                    <a:pt x="1224" y="96"/>
                  </a:lnTo>
                  <a:lnTo>
                    <a:pt x="1254" y="100"/>
                  </a:lnTo>
                  <a:lnTo>
                    <a:pt x="1296" y="102"/>
                  </a:lnTo>
                  <a:lnTo>
                    <a:pt x="1316" y="100"/>
                  </a:lnTo>
                  <a:lnTo>
                    <a:pt x="1334" y="98"/>
                  </a:lnTo>
                  <a:lnTo>
                    <a:pt x="1352" y="92"/>
                  </a:lnTo>
                  <a:lnTo>
                    <a:pt x="1364" y="86"/>
                  </a:lnTo>
                  <a:lnTo>
                    <a:pt x="1370" y="80"/>
                  </a:lnTo>
                  <a:lnTo>
                    <a:pt x="1374" y="76"/>
                  </a:lnTo>
                  <a:lnTo>
                    <a:pt x="1376" y="70"/>
                  </a:lnTo>
                  <a:lnTo>
                    <a:pt x="1378" y="62"/>
                  </a:lnTo>
                  <a:lnTo>
                    <a:pt x="1376" y="56"/>
                  </a:lnTo>
                  <a:lnTo>
                    <a:pt x="1374" y="48"/>
                  </a:lnTo>
                  <a:lnTo>
                    <a:pt x="1370" y="42"/>
                  </a:lnTo>
                  <a:lnTo>
                    <a:pt x="1364" y="36"/>
                  </a:lnTo>
                  <a:lnTo>
                    <a:pt x="1348" y="26"/>
                  </a:lnTo>
                  <a:lnTo>
                    <a:pt x="1328" y="18"/>
                  </a:lnTo>
                  <a:lnTo>
                    <a:pt x="1304" y="12"/>
                  </a:lnTo>
                  <a:lnTo>
                    <a:pt x="1278" y="8"/>
                  </a:lnTo>
                  <a:lnTo>
                    <a:pt x="1226" y="2"/>
                  </a:lnTo>
                  <a:lnTo>
                    <a:pt x="1170" y="0"/>
                  </a:lnTo>
                  <a:lnTo>
                    <a:pt x="1140" y="2"/>
                  </a:lnTo>
                  <a:lnTo>
                    <a:pt x="1110" y="4"/>
                  </a:lnTo>
                  <a:lnTo>
                    <a:pt x="1082" y="8"/>
                  </a:lnTo>
                  <a:lnTo>
                    <a:pt x="1054" y="14"/>
                  </a:lnTo>
                  <a:lnTo>
                    <a:pt x="1030" y="20"/>
                  </a:lnTo>
                  <a:lnTo>
                    <a:pt x="1006" y="30"/>
                  </a:lnTo>
                  <a:lnTo>
                    <a:pt x="968" y="20"/>
                  </a:lnTo>
                  <a:lnTo>
                    <a:pt x="930" y="12"/>
                  </a:lnTo>
                  <a:lnTo>
                    <a:pt x="890" y="6"/>
                  </a:lnTo>
                  <a:lnTo>
                    <a:pt x="848" y="0"/>
                  </a:lnTo>
                  <a:lnTo>
                    <a:pt x="828" y="0"/>
                  </a:lnTo>
                  <a:lnTo>
                    <a:pt x="806" y="0"/>
                  </a:lnTo>
                  <a:lnTo>
                    <a:pt x="784" y="2"/>
                  </a:lnTo>
                  <a:lnTo>
                    <a:pt x="764" y="4"/>
                  </a:lnTo>
                  <a:lnTo>
                    <a:pt x="744" y="8"/>
                  </a:lnTo>
                  <a:lnTo>
                    <a:pt x="724" y="12"/>
                  </a:lnTo>
                  <a:lnTo>
                    <a:pt x="706" y="18"/>
                  </a:lnTo>
                  <a:lnTo>
                    <a:pt x="688" y="26"/>
                  </a:lnTo>
                  <a:lnTo>
                    <a:pt x="672" y="18"/>
                  </a:lnTo>
                  <a:lnTo>
                    <a:pt x="654" y="12"/>
                  </a:lnTo>
                  <a:lnTo>
                    <a:pt x="634" y="8"/>
                  </a:lnTo>
                  <a:lnTo>
                    <a:pt x="614" y="4"/>
                  </a:lnTo>
                  <a:lnTo>
                    <a:pt x="594" y="2"/>
                  </a:lnTo>
                  <a:lnTo>
                    <a:pt x="572" y="0"/>
                  </a:lnTo>
                  <a:lnTo>
                    <a:pt x="550" y="0"/>
                  </a:lnTo>
                  <a:lnTo>
                    <a:pt x="528" y="0"/>
                  </a:lnTo>
                  <a:lnTo>
                    <a:pt x="486" y="6"/>
                  </a:lnTo>
                  <a:lnTo>
                    <a:pt x="446" y="12"/>
                  </a:lnTo>
                  <a:lnTo>
                    <a:pt x="408" y="20"/>
                  </a:lnTo>
                  <a:lnTo>
                    <a:pt x="372" y="30"/>
                  </a:lnTo>
                  <a:lnTo>
                    <a:pt x="348" y="20"/>
                  </a:lnTo>
                  <a:lnTo>
                    <a:pt x="322" y="14"/>
                  </a:lnTo>
                  <a:lnTo>
                    <a:pt x="296" y="8"/>
                  </a:lnTo>
                  <a:lnTo>
                    <a:pt x="266" y="4"/>
                  </a:lnTo>
                  <a:lnTo>
                    <a:pt x="238" y="2"/>
                  </a:lnTo>
                  <a:lnTo>
                    <a:pt x="208" y="0"/>
                  </a:lnTo>
                  <a:lnTo>
                    <a:pt x="152" y="2"/>
                  </a:lnTo>
                  <a:lnTo>
                    <a:pt x="100" y="8"/>
                  </a:lnTo>
                  <a:lnTo>
                    <a:pt x="74" y="12"/>
                  </a:lnTo>
                  <a:lnTo>
                    <a:pt x="50" y="18"/>
                  </a:lnTo>
                  <a:lnTo>
                    <a:pt x="30" y="26"/>
                  </a:lnTo>
                  <a:lnTo>
                    <a:pt x="14" y="36"/>
                  </a:lnTo>
                  <a:lnTo>
                    <a:pt x="8" y="42"/>
                  </a:lnTo>
                  <a:lnTo>
                    <a:pt x="4" y="48"/>
                  </a:lnTo>
                  <a:lnTo>
                    <a:pt x="0" y="56"/>
                  </a:lnTo>
                  <a:lnTo>
                    <a:pt x="0" y="62"/>
                  </a:lnTo>
                  <a:close/>
                  <a:moveTo>
                    <a:pt x="1014" y="34"/>
                  </a:moveTo>
                  <a:lnTo>
                    <a:pt x="1014" y="34"/>
                  </a:lnTo>
                  <a:lnTo>
                    <a:pt x="1036" y="24"/>
                  </a:lnTo>
                  <a:lnTo>
                    <a:pt x="1062" y="18"/>
                  </a:lnTo>
                  <a:lnTo>
                    <a:pt x="1088" y="12"/>
                  </a:lnTo>
                  <a:lnTo>
                    <a:pt x="1116" y="8"/>
                  </a:lnTo>
                  <a:lnTo>
                    <a:pt x="1142" y="6"/>
                  </a:lnTo>
                  <a:lnTo>
                    <a:pt x="1170" y="4"/>
                  </a:lnTo>
                  <a:lnTo>
                    <a:pt x="1198" y="4"/>
                  </a:lnTo>
                  <a:lnTo>
                    <a:pt x="1224" y="6"/>
                  </a:lnTo>
                  <a:lnTo>
                    <a:pt x="1226" y="6"/>
                  </a:lnTo>
                  <a:lnTo>
                    <a:pt x="1276" y="10"/>
                  </a:lnTo>
                  <a:lnTo>
                    <a:pt x="1300" y="14"/>
                  </a:lnTo>
                  <a:lnTo>
                    <a:pt x="1324" y="20"/>
                  </a:lnTo>
                  <a:lnTo>
                    <a:pt x="1346" y="28"/>
                  </a:lnTo>
                  <a:lnTo>
                    <a:pt x="1362" y="36"/>
                  </a:lnTo>
                  <a:lnTo>
                    <a:pt x="1368" y="42"/>
                  </a:lnTo>
                  <a:lnTo>
                    <a:pt x="1372" y="48"/>
                  </a:lnTo>
                  <a:lnTo>
                    <a:pt x="1374" y="56"/>
                  </a:lnTo>
                  <a:lnTo>
                    <a:pt x="1374" y="62"/>
                  </a:lnTo>
                  <a:lnTo>
                    <a:pt x="1374" y="68"/>
                  </a:lnTo>
                  <a:lnTo>
                    <a:pt x="1370" y="74"/>
                  </a:lnTo>
                  <a:lnTo>
                    <a:pt x="1366" y="78"/>
                  </a:lnTo>
                  <a:lnTo>
                    <a:pt x="1362" y="84"/>
                  </a:lnTo>
                  <a:lnTo>
                    <a:pt x="1350" y="90"/>
                  </a:lnTo>
                  <a:lnTo>
                    <a:pt x="1334" y="94"/>
                  </a:lnTo>
                  <a:lnTo>
                    <a:pt x="1314" y="96"/>
                  </a:lnTo>
                  <a:lnTo>
                    <a:pt x="1294" y="98"/>
                  </a:lnTo>
                  <a:lnTo>
                    <a:pt x="1254" y="96"/>
                  </a:lnTo>
                  <a:lnTo>
                    <a:pt x="1226" y="92"/>
                  </a:lnTo>
                  <a:lnTo>
                    <a:pt x="1198" y="88"/>
                  </a:lnTo>
                  <a:lnTo>
                    <a:pt x="1140" y="72"/>
                  </a:lnTo>
                  <a:lnTo>
                    <a:pt x="1080" y="52"/>
                  </a:lnTo>
                  <a:lnTo>
                    <a:pt x="1014" y="34"/>
                  </a:lnTo>
                  <a:close/>
                  <a:moveTo>
                    <a:pt x="696" y="234"/>
                  </a:moveTo>
                  <a:lnTo>
                    <a:pt x="696" y="234"/>
                  </a:lnTo>
                  <a:lnTo>
                    <a:pt x="712" y="228"/>
                  </a:lnTo>
                  <a:lnTo>
                    <a:pt x="726" y="218"/>
                  </a:lnTo>
                  <a:lnTo>
                    <a:pt x="740" y="208"/>
                  </a:lnTo>
                  <a:lnTo>
                    <a:pt x="752" y="196"/>
                  </a:lnTo>
                  <a:lnTo>
                    <a:pt x="760" y="182"/>
                  </a:lnTo>
                  <a:lnTo>
                    <a:pt x="766" y="168"/>
                  </a:lnTo>
                  <a:lnTo>
                    <a:pt x="770" y="150"/>
                  </a:lnTo>
                  <a:lnTo>
                    <a:pt x="770" y="134"/>
                  </a:lnTo>
                  <a:lnTo>
                    <a:pt x="770" y="132"/>
                  </a:lnTo>
                  <a:lnTo>
                    <a:pt x="768" y="116"/>
                  </a:lnTo>
                  <a:lnTo>
                    <a:pt x="764" y="102"/>
                  </a:lnTo>
                  <a:lnTo>
                    <a:pt x="788" y="100"/>
                  </a:lnTo>
                  <a:lnTo>
                    <a:pt x="810" y="100"/>
                  </a:lnTo>
                  <a:lnTo>
                    <a:pt x="828" y="102"/>
                  </a:lnTo>
                  <a:lnTo>
                    <a:pt x="844" y="106"/>
                  </a:lnTo>
                  <a:lnTo>
                    <a:pt x="858" y="112"/>
                  </a:lnTo>
                  <a:lnTo>
                    <a:pt x="872" y="118"/>
                  </a:lnTo>
                  <a:lnTo>
                    <a:pt x="884" y="128"/>
                  </a:lnTo>
                  <a:lnTo>
                    <a:pt x="892" y="140"/>
                  </a:lnTo>
                  <a:lnTo>
                    <a:pt x="898" y="152"/>
                  </a:lnTo>
                  <a:lnTo>
                    <a:pt x="900" y="168"/>
                  </a:lnTo>
                  <a:lnTo>
                    <a:pt x="898" y="178"/>
                  </a:lnTo>
                  <a:lnTo>
                    <a:pt x="894" y="188"/>
                  </a:lnTo>
                  <a:lnTo>
                    <a:pt x="890" y="198"/>
                  </a:lnTo>
                  <a:lnTo>
                    <a:pt x="884" y="206"/>
                  </a:lnTo>
                  <a:lnTo>
                    <a:pt x="876" y="212"/>
                  </a:lnTo>
                  <a:lnTo>
                    <a:pt x="866" y="220"/>
                  </a:lnTo>
                  <a:lnTo>
                    <a:pt x="846" y="230"/>
                  </a:lnTo>
                  <a:lnTo>
                    <a:pt x="824" y="238"/>
                  </a:lnTo>
                  <a:lnTo>
                    <a:pt x="798" y="242"/>
                  </a:lnTo>
                  <a:lnTo>
                    <a:pt x="772" y="244"/>
                  </a:lnTo>
                  <a:lnTo>
                    <a:pt x="746" y="244"/>
                  </a:lnTo>
                  <a:lnTo>
                    <a:pt x="720" y="240"/>
                  </a:lnTo>
                  <a:lnTo>
                    <a:pt x="696" y="234"/>
                  </a:lnTo>
                  <a:close/>
                  <a:moveTo>
                    <a:pt x="614" y="102"/>
                  </a:moveTo>
                  <a:lnTo>
                    <a:pt x="614" y="102"/>
                  </a:lnTo>
                  <a:lnTo>
                    <a:pt x="608" y="116"/>
                  </a:lnTo>
                  <a:lnTo>
                    <a:pt x="606" y="132"/>
                  </a:lnTo>
                  <a:lnTo>
                    <a:pt x="606" y="134"/>
                  </a:lnTo>
                  <a:lnTo>
                    <a:pt x="608" y="150"/>
                  </a:lnTo>
                  <a:lnTo>
                    <a:pt x="610" y="168"/>
                  </a:lnTo>
                  <a:lnTo>
                    <a:pt x="618" y="182"/>
                  </a:lnTo>
                  <a:lnTo>
                    <a:pt x="626" y="196"/>
                  </a:lnTo>
                  <a:lnTo>
                    <a:pt x="638" y="208"/>
                  </a:lnTo>
                  <a:lnTo>
                    <a:pt x="650" y="218"/>
                  </a:lnTo>
                  <a:lnTo>
                    <a:pt x="666" y="228"/>
                  </a:lnTo>
                  <a:lnTo>
                    <a:pt x="682" y="234"/>
                  </a:lnTo>
                  <a:lnTo>
                    <a:pt x="658" y="240"/>
                  </a:lnTo>
                  <a:lnTo>
                    <a:pt x="632" y="244"/>
                  </a:lnTo>
                  <a:lnTo>
                    <a:pt x="606" y="244"/>
                  </a:lnTo>
                  <a:lnTo>
                    <a:pt x="580" y="242"/>
                  </a:lnTo>
                  <a:lnTo>
                    <a:pt x="554" y="238"/>
                  </a:lnTo>
                  <a:lnTo>
                    <a:pt x="530" y="230"/>
                  </a:lnTo>
                  <a:lnTo>
                    <a:pt x="510" y="220"/>
                  </a:lnTo>
                  <a:lnTo>
                    <a:pt x="502" y="212"/>
                  </a:lnTo>
                  <a:lnTo>
                    <a:pt x="494" y="206"/>
                  </a:lnTo>
                  <a:lnTo>
                    <a:pt x="488" y="198"/>
                  </a:lnTo>
                  <a:lnTo>
                    <a:pt x="484" y="188"/>
                  </a:lnTo>
                  <a:lnTo>
                    <a:pt x="480" y="178"/>
                  </a:lnTo>
                  <a:lnTo>
                    <a:pt x="478" y="168"/>
                  </a:lnTo>
                  <a:lnTo>
                    <a:pt x="480" y="152"/>
                  </a:lnTo>
                  <a:lnTo>
                    <a:pt x="484" y="140"/>
                  </a:lnTo>
                  <a:lnTo>
                    <a:pt x="494" y="128"/>
                  </a:lnTo>
                  <a:lnTo>
                    <a:pt x="506" y="118"/>
                  </a:lnTo>
                  <a:lnTo>
                    <a:pt x="518" y="112"/>
                  </a:lnTo>
                  <a:lnTo>
                    <a:pt x="534" y="106"/>
                  </a:lnTo>
                  <a:lnTo>
                    <a:pt x="550" y="102"/>
                  </a:lnTo>
                  <a:lnTo>
                    <a:pt x="566" y="100"/>
                  </a:lnTo>
                  <a:lnTo>
                    <a:pt x="590" y="100"/>
                  </a:lnTo>
                  <a:lnTo>
                    <a:pt x="614" y="102"/>
                  </a:lnTo>
                  <a:close/>
                  <a:moveTo>
                    <a:pt x="688" y="40"/>
                  </a:moveTo>
                  <a:lnTo>
                    <a:pt x="688" y="40"/>
                  </a:lnTo>
                  <a:lnTo>
                    <a:pt x="708" y="48"/>
                  </a:lnTo>
                  <a:lnTo>
                    <a:pt x="726" y="60"/>
                  </a:lnTo>
                  <a:lnTo>
                    <a:pt x="742" y="74"/>
                  </a:lnTo>
                  <a:lnTo>
                    <a:pt x="752" y="88"/>
                  </a:lnTo>
                  <a:lnTo>
                    <a:pt x="734" y="98"/>
                  </a:lnTo>
                  <a:lnTo>
                    <a:pt x="728" y="104"/>
                  </a:lnTo>
                  <a:lnTo>
                    <a:pt x="720" y="110"/>
                  </a:lnTo>
                  <a:lnTo>
                    <a:pt x="714" y="118"/>
                  </a:lnTo>
                  <a:lnTo>
                    <a:pt x="710" y="126"/>
                  </a:lnTo>
                  <a:lnTo>
                    <a:pt x="708" y="134"/>
                  </a:lnTo>
                  <a:lnTo>
                    <a:pt x="706" y="144"/>
                  </a:lnTo>
                  <a:lnTo>
                    <a:pt x="708" y="154"/>
                  </a:lnTo>
                  <a:lnTo>
                    <a:pt x="712" y="164"/>
                  </a:lnTo>
                  <a:lnTo>
                    <a:pt x="718" y="170"/>
                  </a:lnTo>
                  <a:lnTo>
                    <a:pt x="726" y="176"/>
                  </a:lnTo>
                  <a:lnTo>
                    <a:pt x="732" y="178"/>
                  </a:lnTo>
                  <a:lnTo>
                    <a:pt x="736" y="178"/>
                  </a:lnTo>
                  <a:lnTo>
                    <a:pt x="738" y="178"/>
                  </a:lnTo>
                  <a:lnTo>
                    <a:pt x="744" y="176"/>
                  </a:lnTo>
                  <a:lnTo>
                    <a:pt x="750" y="172"/>
                  </a:lnTo>
                  <a:lnTo>
                    <a:pt x="752" y="166"/>
                  </a:lnTo>
                  <a:lnTo>
                    <a:pt x="754" y="160"/>
                  </a:lnTo>
                  <a:lnTo>
                    <a:pt x="752" y="154"/>
                  </a:lnTo>
                  <a:lnTo>
                    <a:pt x="748" y="148"/>
                  </a:lnTo>
                  <a:lnTo>
                    <a:pt x="742" y="144"/>
                  </a:lnTo>
                  <a:lnTo>
                    <a:pt x="736" y="144"/>
                  </a:lnTo>
                  <a:lnTo>
                    <a:pt x="730" y="144"/>
                  </a:lnTo>
                  <a:lnTo>
                    <a:pt x="724" y="148"/>
                  </a:lnTo>
                  <a:lnTo>
                    <a:pt x="720" y="154"/>
                  </a:lnTo>
                  <a:lnTo>
                    <a:pt x="718" y="160"/>
                  </a:lnTo>
                  <a:lnTo>
                    <a:pt x="720" y="166"/>
                  </a:lnTo>
                  <a:lnTo>
                    <a:pt x="722" y="170"/>
                  </a:lnTo>
                  <a:lnTo>
                    <a:pt x="716" y="166"/>
                  </a:lnTo>
                  <a:lnTo>
                    <a:pt x="712" y="160"/>
                  </a:lnTo>
                  <a:lnTo>
                    <a:pt x="710" y="152"/>
                  </a:lnTo>
                  <a:lnTo>
                    <a:pt x="710" y="144"/>
                  </a:lnTo>
                  <a:lnTo>
                    <a:pt x="712" y="136"/>
                  </a:lnTo>
                  <a:lnTo>
                    <a:pt x="714" y="128"/>
                  </a:lnTo>
                  <a:lnTo>
                    <a:pt x="720" y="122"/>
                  </a:lnTo>
                  <a:lnTo>
                    <a:pt x="726" y="116"/>
                  </a:lnTo>
                  <a:lnTo>
                    <a:pt x="732" y="112"/>
                  </a:lnTo>
                  <a:lnTo>
                    <a:pt x="742" y="108"/>
                  </a:lnTo>
                  <a:lnTo>
                    <a:pt x="760" y="102"/>
                  </a:lnTo>
                  <a:lnTo>
                    <a:pt x="764" y="118"/>
                  </a:lnTo>
                  <a:lnTo>
                    <a:pt x="766" y="134"/>
                  </a:lnTo>
                  <a:lnTo>
                    <a:pt x="766" y="150"/>
                  </a:lnTo>
                  <a:lnTo>
                    <a:pt x="762" y="166"/>
                  </a:lnTo>
                  <a:lnTo>
                    <a:pt x="756" y="182"/>
                  </a:lnTo>
                  <a:lnTo>
                    <a:pt x="746" y="194"/>
                  </a:lnTo>
                  <a:lnTo>
                    <a:pt x="736" y="206"/>
                  </a:lnTo>
                  <a:lnTo>
                    <a:pt x="722" y="216"/>
                  </a:lnTo>
                  <a:lnTo>
                    <a:pt x="706" y="226"/>
                  </a:lnTo>
                  <a:lnTo>
                    <a:pt x="688" y="232"/>
                  </a:lnTo>
                  <a:lnTo>
                    <a:pt x="672" y="226"/>
                  </a:lnTo>
                  <a:lnTo>
                    <a:pt x="656" y="216"/>
                  </a:lnTo>
                  <a:lnTo>
                    <a:pt x="642" y="206"/>
                  </a:lnTo>
                  <a:lnTo>
                    <a:pt x="630" y="194"/>
                  </a:lnTo>
                  <a:lnTo>
                    <a:pt x="622" y="182"/>
                  </a:lnTo>
                  <a:lnTo>
                    <a:pt x="614" y="166"/>
                  </a:lnTo>
                  <a:lnTo>
                    <a:pt x="612" y="150"/>
                  </a:lnTo>
                  <a:lnTo>
                    <a:pt x="610" y="134"/>
                  </a:lnTo>
                  <a:lnTo>
                    <a:pt x="612" y="118"/>
                  </a:lnTo>
                  <a:lnTo>
                    <a:pt x="618" y="102"/>
                  </a:lnTo>
                  <a:lnTo>
                    <a:pt x="636" y="108"/>
                  </a:lnTo>
                  <a:lnTo>
                    <a:pt x="644" y="112"/>
                  </a:lnTo>
                  <a:lnTo>
                    <a:pt x="652" y="116"/>
                  </a:lnTo>
                  <a:lnTo>
                    <a:pt x="658" y="122"/>
                  </a:lnTo>
                  <a:lnTo>
                    <a:pt x="662" y="128"/>
                  </a:lnTo>
                  <a:lnTo>
                    <a:pt x="666" y="136"/>
                  </a:lnTo>
                  <a:lnTo>
                    <a:pt x="668" y="144"/>
                  </a:lnTo>
                  <a:lnTo>
                    <a:pt x="668" y="152"/>
                  </a:lnTo>
                  <a:lnTo>
                    <a:pt x="666" y="158"/>
                  </a:lnTo>
                  <a:lnTo>
                    <a:pt x="662" y="164"/>
                  </a:lnTo>
                  <a:lnTo>
                    <a:pt x="658" y="168"/>
                  </a:lnTo>
                  <a:lnTo>
                    <a:pt x="660" y="160"/>
                  </a:lnTo>
                  <a:lnTo>
                    <a:pt x="658" y="154"/>
                  </a:lnTo>
                  <a:lnTo>
                    <a:pt x="654" y="148"/>
                  </a:lnTo>
                  <a:lnTo>
                    <a:pt x="650" y="144"/>
                  </a:lnTo>
                  <a:lnTo>
                    <a:pt x="642" y="144"/>
                  </a:lnTo>
                  <a:lnTo>
                    <a:pt x="636" y="144"/>
                  </a:lnTo>
                  <a:lnTo>
                    <a:pt x="630" y="148"/>
                  </a:lnTo>
                  <a:lnTo>
                    <a:pt x="626" y="154"/>
                  </a:lnTo>
                  <a:lnTo>
                    <a:pt x="626" y="160"/>
                  </a:lnTo>
                  <a:lnTo>
                    <a:pt x="626" y="166"/>
                  </a:lnTo>
                  <a:lnTo>
                    <a:pt x="628" y="170"/>
                  </a:lnTo>
                  <a:lnTo>
                    <a:pt x="632" y="174"/>
                  </a:lnTo>
                  <a:lnTo>
                    <a:pt x="638" y="176"/>
                  </a:lnTo>
                  <a:lnTo>
                    <a:pt x="642" y="178"/>
                  </a:lnTo>
                  <a:lnTo>
                    <a:pt x="650" y="176"/>
                  </a:lnTo>
                  <a:lnTo>
                    <a:pt x="652" y="176"/>
                  </a:lnTo>
                  <a:lnTo>
                    <a:pt x="660" y="170"/>
                  </a:lnTo>
                  <a:lnTo>
                    <a:pt x="666" y="164"/>
                  </a:lnTo>
                  <a:lnTo>
                    <a:pt x="670" y="154"/>
                  </a:lnTo>
                  <a:lnTo>
                    <a:pt x="672" y="144"/>
                  </a:lnTo>
                  <a:lnTo>
                    <a:pt x="670" y="134"/>
                  </a:lnTo>
                  <a:lnTo>
                    <a:pt x="666" y="126"/>
                  </a:lnTo>
                  <a:lnTo>
                    <a:pt x="662" y="118"/>
                  </a:lnTo>
                  <a:lnTo>
                    <a:pt x="658" y="110"/>
                  </a:lnTo>
                  <a:lnTo>
                    <a:pt x="650" y="104"/>
                  </a:lnTo>
                  <a:lnTo>
                    <a:pt x="642" y="98"/>
                  </a:lnTo>
                  <a:lnTo>
                    <a:pt x="624" y="88"/>
                  </a:lnTo>
                  <a:lnTo>
                    <a:pt x="636" y="74"/>
                  </a:lnTo>
                  <a:lnTo>
                    <a:pt x="652" y="60"/>
                  </a:lnTo>
                  <a:lnTo>
                    <a:pt x="668" y="48"/>
                  </a:lnTo>
                  <a:lnTo>
                    <a:pt x="688" y="40"/>
                  </a:lnTo>
                  <a:close/>
                  <a:moveTo>
                    <a:pt x="4" y="62"/>
                  </a:moveTo>
                  <a:lnTo>
                    <a:pt x="4" y="62"/>
                  </a:lnTo>
                  <a:lnTo>
                    <a:pt x="4" y="56"/>
                  </a:lnTo>
                  <a:lnTo>
                    <a:pt x="6" y="48"/>
                  </a:lnTo>
                  <a:lnTo>
                    <a:pt x="10" y="42"/>
                  </a:lnTo>
                  <a:lnTo>
                    <a:pt x="16" y="36"/>
                  </a:lnTo>
                  <a:lnTo>
                    <a:pt x="32" y="28"/>
                  </a:lnTo>
                  <a:lnTo>
                    <a:pt x="52" y="20"/>
                  </a:lnTo>
                  <a:lnTo>
                    <a:pt x="76" y="14"/>
                  </a:lnTo>
                  <a:lnTo>
                    <a:pt x="102" y="10"/>
                  </a:lnTo>
                  <a:lnTo>
                    <a:pt x="152" y="6"/>
                  </a:lnTo>
                  <a:lnTo>
                    <a:pt x="180" y="4"/>
                  </a:lnTo>
                  <a:lnTo>
                    <a:pt x="206" y="4"/>
                  </a:lnTo>
                  <a:lnTo>
                    <a:pt x="234" y="6"/>
                  </a:lnTo>
                  <a:lnTo>
                    <a:pt x="262" y="8"/>
                  </a:lnTo>
                  <a:lnTo>
                    <a:pt x="290" y="12"/>
                  </a:lnTo>
                  <a:lnTo>
                    <a:pt x="316" y="18"/>
                  </a:lnTo>
                  <a:lnTo>
                    <a:pt x="340" y="24"/>
                  </a:lnTo>
                  <a:lnTo>
                    <a:pt x="362" y="34"/>
                  </a:lnTo>
                  <a:lnTo>
                    <a:pt x="298" y="52"/>
                  </a:lnTo>
                  <a:lnTo>
                    <a:pt x="238" y="72"/>
                  </a:lnTo>
                  <a:lnTo>
                    <a:pt x="180" y="88"/>
                  </a:lnTo>
                  <a:lnTo>
                    <a:pt x="152" y="92"/>
                  </a:lnTo>
                  <a:lnTo>
                    <a:pt x="122" y="96"/>
                  </a:lnTo>
                  <a:lnTo>
                    <a:pt x="82" y="98"/>
                  </a:lnTo>
                  <a:lnTo>
                    <a:pt x="62" y="96"/>
                  </a:lnTo>
                  <a:lnTo>
                    <a:pt x="44" y="94"/>
                  </a:lnTo>
                  <a:lnTo>
                    <a:pt x="28" y="90"/>
                  </a:lnTo>
                  <a:lnTo>
                    <a:pt x="16" y="84"/>
                  </a:lnTo>
                  <a:lnTo>
                    <a:pt x="10" y="78"/>
                  </a:lnTo>
                  <a:lnTo>
                    <a:pt x="6" y="74"/>
                  </a:lnTo>
                  <a:lnTo>
                    <a:pt x="4" y="68"/>
                  </a:lnTo>
                  <a:lnTo>
                    <a:pt x="4" y="62"/>
                  </a:lnTo>
                  <a:close/>
                </a:path>
              </a:pathLst>
            </a:custGeom>
            <a:gradFill rotWithShape="1">
              <a:gsLst>
                <a:gs pos="0">
                  <a:srgbClr val="007BD3"/>
                </a:gs>
                <a:gs pos="100000">
                  <a:srgbClr val="034373"/>
                </a:gs>
              </a:gsLst>
              <a:lin ang="5400000" scaled="0"/>
            </a:gradFill>
            <a:ln w="9525">
              <a:noFill/>
            </a:ln>
          </p:spPr>
          <p:txBody>
            <a:bodyPr/>
            <a:p>
              <a:endParaRPr lang="zh-CN" altLang="en-US" b="1">
                <a:gradFill>
                  <a:gsLst>
                    <a:gs pos="0">
                      <a:srgbClr val="007BD3"/>
                    </a:gs>
                    <a:gs pos="100000">
                      <a:srgbClr val="034373"/>
                    </a:gs>
                  </a:gsLst>
                  <a:lin scaled="0"/>
                </a:gradFill>
                <a:latin typeface="华文行楷" panose="02010800040101010101" charset="-122"/>
                <a:ea typeface="华文行楷" panose="02010800040101010101" charset="-122"/>
              </a:endParaRPr>
            </a:p>
          </p:txBody>
        </p:sp>
        <p:sp>
          <p:nvSpPr>
            <p:cNvPr id="115719" name="文本框 26"/>
            <p:cNvSpPr txBox="1"/>
            <p:nvPr/>
          </p:nvSpPr>
          <p:spPr>
            <a:xfrm>
              <a:off x="654050" y="0"/>
              <a:ext cx="2663825" cy="828675"/>
            </a:xfrm>
            <a:prstGeom prst="rect">
              <a:avLst/>
            </a:prstGeom>
            <a:noFill/>
            <a:ln w="9525">
              <a:noFill/>
            </a:ln>
          </p:spPr>
          <p:txBody>
            <a:bodyPr wrap="none" anchor="t"/>
            <a:p>
              <a:pPr algn="ctr"/>
              <a:r>
                <a:rPr lang="zh-CN" altLang="en-US" sz="3600" b="1" dirty="0">
                  <a:gradFill>
                    <a:gsLst>
                      <a:gs pos="0">
                        <a:srgbClr val="007BD3"/>
                      </a:gs>
                      <a:gs pos="100000">
                        <a:srgbClr val="034373"/>
                      </a:gs>
                    </a:gsLst>
                    <a:lin scaled="0"/>
                  </a:gradFill>
                  <a:latin typeface="华文行楷" panose="02010800040101010101" charset="-122"/>
                  <a:ea typeface="华文行楷" panose="02010800040101010101" charset="-122"/>
                </a:rPr>
                <a:t>中考演练</a:t>
              </a:r>
              <a:endParaRPr lang="zh-CN" altLang="en-US" sz="3600" b="1" dirty="0">
                <a:gradFill>
                  <a:gsLst>
                    <a:gs pos="0">
                      <a:srgbClr val="007BD3"/>
                    </a:gs>
                    <a:gs pos="100000">
                      <a:srgbClr val="034373"/>
                    </a:gs>
                  </a:gsLst>
                  <a:lin scaled="0"/>
                </a:gradFill>
                <a:latin typeface="华文行楷" panose="02010800040101010101" charset="-122"/>
                <a:ea typeface="华文行楷" panose="02010800040101010101" charset="-122"/>
              </a:endParaRPr>
            </a:p>
          </p:txBody>
        </p:sp>
      </p:gr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077595" y="4975860"/>
            <a:ext cx="1189990" cy="1568450"/>
          </a:xfrm>
          <a:prstGeom prst="rect">
            <a:avLst/>
          </a:prstGeom>
          <a:noFill/>
        </p:spPr>
        <p:txBody>
          <a:bodyPr wrap="square" rtlCol="0" anchor="t">
            <a:spAutoFit/>
          </a:bodyPr>
          <a:p>
            <a:r>
              <a:rPr lang="en-US" altLang="zh-CN" sz="9600" b="1" dirty="0">
                <a:gradFill>
                  <a:gsLst>
                    <a:gs pos="0">
                      <a:srgbClr val="FE4444"/>
                    </a:gs>
                    <a:gs pos="100000">
                      <a:srgbClr val="832B2B"/>
                    </a:gs>
                  </a:gsLst>
                  <a:lin scaled="0"/>
                </a:gradFill>
                <a:latin typeface="黑体" panose="02010609060101010101" charset="-122"/>
                <a:ea typeface="黑体" panose="02010609060101010101" charset="-122"/>
                <a:cs typeface="黑体" panose="02010609060101010101" charset="-122"/>
                <a:sym typeface="+mn-ea"/>
              </a:rPr>
              <a:t>√</a:t>
            </a:r>
            <a:endParaRPr lang="en-US" altLang="zh-CN" sz="9600" b="1" dirty="0">
              <a:gradFill>
                <a:gsLst>
                  <a:gs pos="0">
                    <a:srgbClr val="FE4444"/>
                  </a:gs>
                  <a:gs pos="100000">
                    <a:srgbClr val="832B2B"/>
                  </a:gs>
                </a:gsLst>
                <a:lin scaled="0"/>
              </a:gradFill>
              <a:latin typeface="黑体" panose="02010609060101010101" charset="-122"/>
              <a:ea typeface="黑体" panose="02010609060101010101" charset="-122"/>
              <a:cs typeface="黑体" panose="02010609060101010101" charset="-122"/>
              <a:sym typeface="+mn-ea"/>
            </a:endParaRPr>
          </a:p>
        </p:txBody>
      </p:sp>
      <p:sp>
        <p:nvSpPr>
          <p:cNvPr id="115713" name="矩形 6"/>
          <p:cNvSpPr/>
          <p:nvPr/>
        </p:nvSpPr>
        <p:spPr>
          <a:xfrm>
            <a:off x="722313" y="2133600"/>
            <a:ext cx="2632075" cy="336550"/>
          </a:xfrm>
          <a:prstGeom prst="rect">
            <a:avLst/>
          </a:prstGeom>
          <a:noFill/>
          <a:ln w="9525">
            <a:noFill/>
          </a:ln>
        </p:spPr>
        <p:txBody>
          <a:bodyPr wrap="square" anchor="t">
            <a:spAutoFit/>
          </a:bodyPr>
          <a:p>
            <a:pPr algn="ctr"/>
            <a:r>
              <a:rPr lang="zh-CN" altLang="en-US" sz="800" b="0">
                <a:solidFill>
                  <a:schemeClr val="bg1"/>
                </a:solidFill>
                <a:latin typeface="宋体" panose="02010600030101010101" pitchFamily="2" charset="-122"/>
                <a:ea typeface="宋体" panose="02010600030101010101" pitchFamily="2" charset="-122"/>
              </a:rPr>
              <a:t>南宁三中 梁学聪 </a:t>
            </a:r>
            <a:r>
              <a:rPr lang="en-US" altLang="zh-CN" sz="800" b="0">
                <a:solidFill>
                  <a:schemeClr val="bg1"/>
                </a:solidFill>
                <a:latin typeface="宋体" panose="02010600030101010101" pitchFamily="2" charset="-122"/>
                <a:ea typeface="宋体" panose="02010600030101010101" pitchFamily="2" charset="-122"/>
              </a:rPr>
              <a:t>qq 2807609224</a:t>
            </a:r>
            <a:endParaRPr lang="zh-CN" altLang="en-US" sz="800" b="0">
              <a:solidFill>
                <a:schemeClr val="bg1"/>
              </a:solidFill>
              <a:latin typeface="宋体" panose="02010600030101010101" pitchFamily="2" charset="-122"/>
              <a:ea typeface="宋体" panose="02010600030101010101" pitchFamily="2" charset="-122"/>
            </a:endParaRPr>
          </a:p>
          <a:p>
            <a:pPr algn="ctr"/>
            <a:r>
              <a:rPr lang="zh-CN" altLang="en-US" sz="800" b="0">
                <a:solidFill>
                  <a:schemeClr val="bg1"/>
                </a:solidFill>
                <a:latin typeface="宋体" panose="02010600030101010101" pitchFamily="2" charset="-122"/>
                <a:ea typeface="宋体" panose="02010600030101010101" pitchFamily="2" charset="-122"/>
              </a:rPr>
              <a:t>版权所有，不得上传到网络，如有发现，法律起诉</a:t>
            </a:r>
            <a:endParaRPr lang="zh-CN" altLang="en-US" sz="800" b="0">
              <a:solidFill>
                <a:schemeClr val="bg1"/>
              </a:solidFill>
              <a:latin typeface="宋体" panose="02010600030101010101" pitchFamily="2" charset="-122"/>
              <a:ea typeface="宋体" panose="02010600030101010101" pitchFamily="2" charset="-122"/>
            </a:endParaRPr>
          </a:p>
        </p:txBody>
      </p:sp>
      <p:sp>
        <p:nvSpPr>
          <p:cNvPr id="115714" name="矩形 6"/>
          <p:cNvSpPr/>
          <p:nvPr/>
        </p:nvSpPr>
        <p:spPr>
          <a:xfrm>
            <a:off x="1217613" y="2627313"/>
            <a:ext cx="2632075" cy="336550"/>
          </a:xfrm>
          <a:prstGeom prst="rect">
            <a:avLst/>
          </a:prstGeom>
          <a:noFill/>
          <a:ln w="9525">
            <a:noFill/>
          </a:ln>
        </p:spPr>
        <p:txBody>
          <a:bodyPr wrap="square" anchor="t">
            <a:spAutoFit/>
          </a:bodyPr>
          <a:p>
            <a:pPr algn="ctr"/>
            <a:r>
              <a:rPr lang="zh-CN" altLang="en-US" sz="800" b="0">
                <a:solidFill>
                  <a:schemeClr val="bg1"/>
                </a:solidFill>
                <a:latin typeface="宋体" panose="02010600030101010101" pitchFamily="2" charset="-122"/>
                <a:ea typeface="宋体" panose="02010600030101010101" pitchFamily="2" charset="-122"/>
              </a:rPr>
              <a:t>南宁三中 梁学聪 </a:t>
            </a:r>
            <a:r>
              <a:rPr lang="en-US" altLang="zh-CN" sz="800" b="0">
                <a:solidFill>
                  <a:schemeClr val="bg1"/>
                </a:solidFill>
                <a:latin typeface="宋体" panose="02010600030101010101" pitchFamily="2" charset="-122"/>
                <a:ea typeface="宋体" panose="02010600030101010101" pitchFamily="2" charset="-122"/>
              </a:rPr>
              <a:t>qq:2807609224</a:t>
            </a:r>
            <a:endParaRPr lang="zh-CN" altLang="en-US" sz="800" b="0">
              <a:solidFill>
                <a:schemeClr val="bg1"/>
              </a:solidFill>
              <a:latin typeface="宋体" panose="02010600030101010101" pitchFamily="2" charset="-122"/>
              <a:ea typeface="宋体" panose="02010600030101010101" pitchFamily="2" charset="-122"/>
            </a:endParaRPr>
          </a:p>
          <a:p>
            <a:pPr algn="ctr"/>
            <a:r>
              <a:rPr lang="zh-CN" altLang="en-US" sz="800" b="0">
                <a:solidFill>
                  <a:schemeClr val="bg1"/>
                </a:solidFill>
                <a:latin typeface="宋体" panose="02010600030101010101" pitchFamily="2" charset="-122"/>
                <a:ea typeface="宋体" panose="02010600030101010101" pitchFamily="2" charset="-122"/>
              </a:rPr>
              <a:t>版权所有，不得上传到网络，如有发现，法律起诉</a:t>
            </a:r>
            <a:endParaRPr lang="zh-CN" altLang="en-US" sz="800" b="0">
              <a:solidFill>
                <a:schemeClr val="bg1"/>
              </a:solidFill>
              <a:latin typeface="宋体" panose="02010600030101010101" pitchFamily="2" charset="-122"/>
              <a:ea typeface="宋体" panose="02010600030101010101" pitchFamily="2" charset="-122"/>
            </a:endParaRPr>
          </a:p>
        </p:txBody>
      </p:sp>
      <p:sp>
        <p:nvSpPr>
          <p:cNvPr id="115715" name="文本框 5"/>
          <p:cNvSpPr txBox="1"/>
          <p:nvPr/>
        </p:nvSpPr>
        <p:spPr>
          <a:xfrm>
            <a:off x="807720" y="1624965"/>
            <a:ext cx="10714990" cy="4220845"/>
          </a:xfrm>
          <a:prstGeom prst="rect">
            <a:avLst/>
          </a:prstGeom>
          <a:noFill/>
          <a:ln w="0">
            <a:noFill/>
          </a:ln>
        </p:spPr>
        <p:txBody>
          <a:bodyPr wrap="square" lIns="38591" tIns="19295" rIns="38591" bIns="19295" anchor="t">
            <a:spAutoFit/>
          </a:bodyPr>
          <a:p>
            <a:pPr eaLnBrk="0" fontAlgn="auto">
              <a:lnSpc>
                <a:spcPts val="4660"/>
              </a:lnSpc>
            </a:pPr>
            <a:r>
              <a:rPr lang="en-US" altLang="zh-CN" sz="2400" b="1" dirty="0">
                <a:solidFill>
                  <a:srgbClr val="FF0000"/>
                </a:solidFill>
                <a:latin typeface="黑体" panose="02010609060101010101" charset="-122"/>
                <a:ea typeface="黑体" panose="02010609060101010101" charset="-122"/>
                <a:cs typeface="黑体" panose="02010609060101010101" charset="-122"/>
              </a:rPr>
              <a:t>  （2020·四川广安·6）</a:t>
            </a:r>
            <a:r>
              <a:rPr lang="en-US" altLang="zh-CN" sz="2400" b="1" dirty="0">
                <a:solidFill>
                  <a:srgbClr val="0B5FD1"/>
                </a:solidFill>
                <a:latin typeface="黑体" panose="02010609060101010101" charset="-122"/>
                <a:ea typeface="黑体" panose="02010609060101010101" charset="-122"/>
                <a:cs typeface="黑体" panose="02010609060101010101" charset="-122"/>
              </a:rPr>
              <a:t>1987年，中国共产党第十三次全国代表大会系统阐述了社会主义初级阶段的理论，明确概括了党在社会主义初级阶段和社会主义初级阶段的基本路线。我国进入社会主义初级阶段的标志是</a:t>
            </a:r>
            <a:endParaRPr lang="en-US" altLang="zh-CN" sz="2400" b="1" dirty="0">
              <a:solidFill>
                <a:srgbClr val="0B5FD1"/>
              </a:solidFill>
              <a:latin typeface="黑体" panose="02010609060101010101" charset="-122"/>
              <a:ea typeface="黑体" panose="02010609060101010101" charset="-122"/>
              <a:cs typeface="黑体" panose="02010609060101010101" charset="-122"/>
            </a:endParaRPr>
          </a:p>
          <a:p>
            <a:pPr eaLnBrk="0" fontAlgn="auto">
              <a:lnSpc>
                <a:spcPts val="4660"/>
              </a:lnSpc>
            </a:pPr>
            <a:r>
              <a:rPr lang="en-US" altLang="zh-CN" sz="2400" b="1" dirty="0">
                <a:solidFill>
                  <a:srgbClr val="0B5FD1"/>
                </a:solidFill>
                <a:latin typeface="黑体" panose="02010609060101010101" charset="-122"/>
                <a:ea typeface="黑体" panose="02010609060101010101" charset="-122"/>
                <a:cs typeface="黑体" panose="02010609060101010101" charset="-122"/>
              </a:rPr>
              <a:t>     A．西藏和平解放与《中华人民共和国民族区域自治法》颁布实施</a:t>
            </a:r>
            <a:endParaRPr lang="en-US" altLang="zh-CN" sz="2400" b="1" dirty="0">
              <a:solidFill>
                <a:srgbClr val="0B5FD1"/>
              </a:solidFill>
              <a:latin typeface="黑体" panose="02010609060101010101" charset="-122"/>
              <a:ea typeface="黑体" panose="02010609060101010101" charset="-122"/>
              <a:cs typeface="黑体" panose="02010609060101010101" charset="-122"/>
            </a:endParaRPr>
          </a:p>
          <a:p>
            <a:pPr eaLnBrk="0" fontAlgn="auto">
              <a:lnSpc>
                <a:spcPts val="4660"/>
              </a:lnSpc>
            </a:pPr>
            <a:r>
              <a:rPr lang="en-US" altLang="zh-CN" sz="2400" b="1" dirty="0">
                <a:solidFill>
                  <a:srgbClr val="0B5FD1"/>
                </a:solidFill>
                <a:latin typeface="黑体" panose="02010609060101010101" charset="-122"/>
                <a:ea typeface="黑体" panose="02010609060101010101" charset="-122"/>
                <a:cs typeface="黑体" panose="02010609060101010101" charset="-122"/>
              </a:rPr>
              <a:t>     B．《中国土地法大纲》的颁布和土地改革总路线的制定</a:t>
            </a:r>
            <a:endParaRPr lang="en-US" altLang="zh-CN" sz="2400" b="1" dirty="0">
              <a:solidFill>
                <a:srgbClr val="0B5FD1"/>
              </a:solidFill>
              <a:latin typeface="黑体" panose="02010609060101010101" charset="-122"/>
              <a:ea typeface="黑体" panose="02010609060101010101" charset="-122"/>
              <a:cs typeface="黑体" panose="02010609060101010101" charset="-122"/>
            </a:endParaRPr>
          </a:p>
          <a:p>
            <a:pPr eaLnBrk="0" fontAlgn="auto">
              <a:lnSpc>
                <a:spcPts val="4660"/>
              </a:lnSpc>
            </a:pPr>
            <a:r>
              <a:rPr lang="en-US" altLang="zh-CN" sz="2400" b="1" dirty="0">
                <a:solidFill>
                  <a:srgbClr val="0B5FD1"/>
                </a:solidFill>
                <a:latin typeface="黑体" panose="02010609060101010101" charset="-122"/>
                <a:ea typeface="黑体" panose="02010609060101010101" charset="-122"/>
                <a:cs typeface="黑体" panose="02010609060101010101" charset="-122"/>
              </a:rPr>
              <a:t>     C．第一个五年计划开始执行与《中华人民共和国宪法》的制定</a:t>
            </a:r>
            <a:endParaRPr lang="en-US" altLang="zh-CN" sz="2400" b="1" dirty="0">
              <a:solidFill>
                <a:srgbClr val="0B5FD1"/>
              </a:solidFill>
              <a:latin typeface="黑体" panose="02010609060101010101" charset="-122"/>
              <a:ea typeface="黑体" panose="02010609060101010101" charset="-122"/>
              <a:cs typeface="黑体" panose="02010609060101010101" charset="-122"/>
            </a:endParaRPr>
          </a:p>
          <a:p>
            <a:pPr eaLnBrk="0" fontAlgn="auto">
              <a:lnSpc>
                <a:spcPts val="4660"/>
              </a:lnSpc>
            </a:pPr>
            <a:r>
              <a:rPr lang="en-US" altLang="zh-CN" sz="2400" b="1" dirty="0">
                <a:solidFill>
                  <a:srgbClr val="0B5FD1"/>
                </a:solidFill>
                <a:latin typeface="黑体" panose="02010609060101010101" charset="-122"/>
                <a:ea typeface="黑体" panose="02010609060101010101" charset="-122"/>
                <a:cs typeface="黑体" panose="02010609060101010101" charset="-122"/>
              </a:rPr>
              <a:t>     D．国家对农业、手工业和资本主义工商业社会主义改造的基本完成</a:t>
            </a:r>
            <a:endParaRPr lang="en-US" altLang="zh-CN" sz="2400" b="1" dirty="0">
              <a:solidFill>
                <a:srgbClr val="0B5FD1"/>
              </a:solidFill>
              <a:latin typeface="黑体" panose="02010609060101010101" charset="-122"/>
              <a:ea typeface="黑体" panose="02010609060101010101" charset="-122"/>
              <a:cs typeface="黑体" panose="02010609060101010101" charset="-122"/>
            </a:endParaRPr>
          </a:p>
        </p:txBody>
      </p:sp>
      <p:grpSp>
        <p:nvGrpSpPr>
          <p:cNvPr id="115717" name="组合 1"/>
          <p:cNvGrpSpPr/>
          <p:nvPr/>
        </p:nvGrpSpPr>
        <p:grpSpPr>
          <a:xfrm>
            <a:off x="4300855" y="544830"/>
            <a:ext cx="3247390" cy="995039"/>
            <a:chOff x="654050" y="0"/>
            <a:chExt cx="2663825" cy="857696"/>
          </a:xfrm>
        </p:grpSpPr>
        <p:sp>
          <p:nvSpPr>
            <p:cNvPr id="115718" name="Freeform 5"/>
            <p:cNvSpPr/>
            <p:nvPr/>
          </p:nvSpPr>
          <p:spPr>
            <a:xfrm>
              <a:off x="1105456" y="543371"/>
              <a:ext cx="1744662" cy="314325"/>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pathLst>
                <a:path w="1378" h="248">
                  <a:moveTo>
                    <a:pt x="0" y="62"/>
                  </a:moveTo>
                  <a:lnTo>
                    <a:pt x="0" y="62"/>
                  </a:lnTo>
                  <a:lnTo>
                    <a:pt x="2" y="70"/>
                  </a:lnTo>
                  <a:lnTo>
                    <a:pt x="4" y="76"/>
                  </a:lnTo>
                  <a:lnTo>
                    <a:pt x="8" y="80"/>
                  </a:lnTo>
                  <a:lnTo>
                    <a:pt x="12" y="86"/>
                  </a:lnTo>
                  <a:lnTo>
                    <a:pt x="26" y="92"/>
                  </a:lnTo>
                  <a:lnTo>
                    <a:pt x="42" y="98"/>
                  </a:lnTo>
                  <a:lnTo>
                    <a:pt x="62" y="100"/>
                  </a:lnTo>
                  <a:lnTo>
                    <a:pt x="82" y="102"/>
                  </a:lnTo>
                  <a:lnTo>
                    <a:pt x="124" y="100"/>
                  </a:lnTo>
                  <a:lnTo>
                    <a:pt x="152" y="96"/>
                  </a:lnTo>
                  <a:lnTo>
                    <a:pt x="184" y="92"/>
                  </a:lnTo>
                  <a:lnTo>
                    <a:pt x="246" y="78"/>
                  </a:lnTo>
                  <a:lnTo>
                    <a:pt x="312" y="60"/>
                  </a:lnTo>
                  <a:lnTo>
                    <a:pt x="380" y="44"/>
                  </a:lnTo>
                  <a:lnTo>
                    <a:pt x="398" y="54"/>
                  </a:lnTo>
                  <a:lnTo>
                    <a:pt x="412" y="68"/>
                  </a:lnTo>
                  <a:lnTo>
                    <a:pt x="418" y="76"/>
                  </a:lnTo>
                  <a:lnTo>
                    <a:pt x="422" y="84"/>
                  </a:lnTo>
                  <a:lnTo>
                    <a:pt x="424" y="90"/>
                  </a:lnTo>
                  <a:lnTo>
                    <a:pt x="426" y="100"/>
                  </a:lnTo>
                  <a:lnTo>
                    <a:pt x="426" y="108"/>
                  </a:lnTo>
                  <a:lnTo>
                    <a:pt x="422" y="116"/>
                  </a:lnTo>
                  <a:lnTo>
                    <a:pt x="422" y="114"/>
                  </a:lnTo>
                  <a:lnTo>
                    <a:pt x="422" y="108"/>
                  </a:lnTo>
                  <a:lnTo>
                    <a:pt x="418" y="102"/>
                  </a:lnTo>
                  <a:lnTo>
                    <a:pt x="412" y="98"/>
                  </a:lnTo>
                  <a:lnTo>
                    <a:pt x="406" y="96"/>
                  </a:lnTo>
                  <a:lnTo>
                    <a:pt x="400" y="98"/>
                  </a:lnTo>
                  <a:lnTo>
                    <a:pt x="394" y="102"/>
                  </a:lnTo>
                  <a:lnTo>
                    <a:pt x="390" y="108"/>
                  </a:lnTo>
                  <a:lnTo>
                    <a:pt x="388" y="114"/>
                  </a:lnTo>
                  <a:lnTo>
                    <a:pt x="390" y="120"/>
                  </a:lnTo>
                  <a:lnTo>
                    <a:pt x="394" y="126"/>
                  </a:lnTo>
                  <a:lnTo>
                    <a:pt x="400" y="130"/>
                  </a:lnTo>
                  <a:lnTo>
                    <a:pt x="406" y="132"/>
                  </a:lnTo>
                  <a:lnTo>
                    <a:pt x="412" y="130"/>
                  </a:lnTo>
                  <a:lnTo>
                    <a:pt x="416" y="128"/>
                  </a:lnTo>
                  <a:lnTo>
                    <a:pt x="422" y="124"/>
                  </a:lnTo>
                  <a:lnTo>
                    <a:pt x="426" y="118"/>
                  </a:lnTo>
                  <a:lnTo>
                    <a:pt x="428" y="108"/>
                  </a:lnTo>
                  <a:lnTo>
                    <a:pt x="430" y="98"/>
                  </a:lnTo>
                  <a:lnTo>
                    <a:pt x="428" y="90"/>
                  </a:lnTo>
                  <a:lnTo>
                    <a:pt x="426" y="82"/>
                  </a:lnTo>
                  <a:lnTo>
                    <a:pt x="422" y="76"/>
                  </a:lnTo>
                  <a:lnTo>
                    <a:pt x="416" y="68"/>
                  </a:lnTo>
                  <a:lnTo>
                    <a:pt x="402" y="54"/>
                  </a:lnTo>
                  <a:lnTo>
                    <a:pt x="386" y="42"/>
                  </a:lnTo>
                  <a:lnTo>
                    <a:pt x="420" y="34"/>
                  </a:lnTo>
                  <a:lnTo>
                    <a:pt x="456" y="28"/>
                  </a:lnTo>
                  <a:lnTo>
                    <a:pt x="492" y="24"/>
                  </a:lnTo>
                  <a:lnTo>
                    <a:pt x="528" y="20"/>
                  </a:lnTo>
                  <a:lnTo>
                    <a:pt x="566" y="18"/>
                  </a:lnTo>
                  <a:lnTo>
                    <a:pt x="604" y="20"/>
                  </a:lnTo>
                  <a:lnTo>
                    <a:pt x="640" y="26"/>
                  </a:lnTo>
                  <a:lnTo>
                    <a:pt x="674" y="34"/>
                  </a:lnTo>
                  <a:lnTo>
                    <a:pt x="656" y="46"/>
                  </a:lnTo>
                  <a:lnTo>
                    <a:pt x="642" y="58"/>
                  </a:lnTo>
                  <a:lnTo>
                    <a:pt x="630" y="72"/>
                  </a:lnTo>
                  <a:lnTo>
                    <a:pt x="620" y="86"/>
                  </a:lnTo>
                  <a:lnTo>
                    <a:pt x="608" y="84"/>
                  </a:lnTo>
                  <a:lnTo>
                    <a:pt x="594" y="82"/>
                  </a:lnTo>
                  <a:lnTo>
                    <a:pt x="582" y="80"/>
                  </a:lnTo>
                  <a:lnTo>
                    <a:pt x="568" y="80"/>
                  </a:lnTo>
                  <a:lnTo>
                    <a:pt x="548" y="84"/>
                  </a:lnTo>
                  <a:lnTo>
                    <a:pt x="530" y="90"/>
                  </a:lnTo>
                  <a:lnTo>
                    <a:pt x="514" y="98"/>
                  </a:lnTo>
                  <a:lnTo>
                    <a:pt x="498" y="108"/>
                  </a:lnTo>
                  <a:lnTo>
                    <a:pt x="486" y="120"/>
                  </a:lnTo>
                  <a:lnTo>
                    <a:pt x="478" y="134"/>
                  </a:lnTo>
                  <a:lnTo>
                    <a:pt x="472" y="150"/>
                  </a:lnTo>
                  <a:lnTo>
                    <a:pt x="472" y="168"/>
                  </a:lnTo>
                  <a:lnTo>
                    <a:pt x="474" y="178"/>
                  </a:lnTo>
                  <a:lnTo>
                    <a:pt x="476" y="188"/>
                  </a:lnTo>
                  <a:lnTo>
                    <a:pt x="482" y="198"/>
                  </a:lnTo>
                  <a:lnTo>
                    <a:pt x="488" y="206"/>
                  </a:lnTo>
                  <a:lnTo>
                    <a:pt x="496" y="214"/>
                  </a:lnTo>
                  <a:lnTo>
                    <a:pt x="506" y="222"/>
                  </a:lnTo>
                  <a:lnTo>
                    <a:pt x="526" y="232"/>
                  </a:lnTo>
                  <a:lnTo>
                    <a:pt x="552" y="240"/>
                  </a:lnTo>
                  <a:lnTo>
                    <a:pt x="578" y="246"/>
                  </a:lnTo>
                  <a:lnTo>
                    <a:pt x="606" y="248"/>
                  </a:lnTo>
                  <a:lnTo>
                    <a:pt x="634" y="248"/>
                  </a:lnTo>
                  <a:lnTo>
                    <a:pt x="662" y="244"/>
                  </a:lnTo>
                  <a:lnTo>
                    <a:pt x="688" y="238"/>
                  </a:lnTo>
                  <a:lnTo>
                    <a:pt x="716" y="244"/>
                  </a:lnTo>
                  <a:lnTo>
                    <a:pt x="744" y="248"/>
                  </a:lnTo>
                  <a:lnTo>
                    <a:pt x="772" y="248"/>
                  </a:lnTo>
                  <a:lnTo>
                    <a:pt x="800" y="246"/>
                  </a:lnTo>
                  <a:lnTo>
                    <a:pt x="826" y="240"/>
                  </a:lnTo>
                  <a:lnTo>
                    <a:pt x="850" y="232"/>
                  </a:lnTo>
                  <a:lnTo>
                    <a:pt x="872" y="222"/>
                  </a:lnTo>
                  <a:lnTo>
                    <a:pt x="882" y="214"/>
                  </a:lnTo>
                  <a:lnTo>
                    <a:pt x="890" y="206"/>
                  </a:lnTo>
                  <a:lnTo>
                    <a:pt x="896" y="198"/>
                  </a:lnTo>
                  <a:lnTo>
                    <a:pt x="900" y="188"/>
                  </a:lnTo>
                  <a:lnTo>
                    <a:pt x="904" y="178"/>
                  </a:lnTo>
                  <a:lnTo>
                    <a:pt x="906" y="168"/>
                  </a:lnTo>
                  <a:lnTo>
                    <a:pt x="904" y="150"/>
                  </a:lnTo>
                  <a:lnTo>
                    <a:pt x="900" y="134"/>
                  </a:lnTo>
                  <a:lnTo>
                    <a:pt x="890" y="120"/>
                  </a:lnTo>
                  <a:lnTo>
                    <a:pt x="878" y="108"/>
                  </a:lnTo>
                  <a:lnTo>
                    <a:pt x="864" y="98"/>
                  </a:lnTo>
                  <a:lnTo>
                    <a:pt x="848" y="90"/>
                  </a:lnTo>
                  <a:lnTo>
                    <a:pt x="830" y="84"/>
                  </a:lnTo>
                  <a:lnTo>
                    <a:pt x="810" y="80"/>
                  </a:lnTo>
                  <a:lnTo>
                    <a:pt x="796" y="80"/>
                  </a:lnTo>
                  <a:lnTo>
                    <a:pt x="782" y="82"/>
                  </a:lnTo>
                  <a:lnTo>
                    <a:pt x="770" y="84"/>
                  </a:lnTo>
                  <a:lnTo>
                    <a:pt x="758" y="86"/>
                  </a:lnTo>
                  <a:lnTo>
                    <a:pt x="748" y="72"/>
                  </a:lnTo>
                  <a:lnTo>
                    <a:pt x="736" y="58"/>
                  </a:lnTo>
                  <a:lnTo>
                    <a:pt x="720" y="46"/>
                  </a:lnTo>
                  <a:lnTo>
                    <a:pt x="704" y="34"/>
                  </a:lnTo>
                  <a:lnTo>
                    <a:pt x="738" y="26"/>
                  </a:lnTo>
                  <a:lnTo>
                    <a:pt x="774" y="20"/>
                  </a:lnTo>
                  <a:lnTo>
                    <a:pt x="812" y="18"/>
                  </a:lnTo>
                  <a:lnTo>
                    <a:pt x="850" y="20"/>
                  </a:lnTo>
                  <a:lnTo>
                    <a:pt x="886" y="24"/>
                  </a:lnTo>
                  <a:lnTo>
                    <a:pt x="922" y="28"/>
                  </a:lnTo>
                  <a:lnTo>
                    <a:pt x="958" y="34"/>
                  </a:lnTo>
                  <a:lnTo>
                    <a:pt x="992" y="42"/>
                  </a:lnTo>
                  <a:lnTo>
                    <a:pt x="974" y="54"/>
                  </a:lnTo>
                  <a:lnTo>
                    <a:pt x="960" y="68"/>
                  </a:lnTo>
                  <a:lnTo>
                    <a:pt x="956" y="76"/>
                  </a:lnTo>
                  <a:lnTo>
                    <a:pt x="952" y="82"/>
                  </a:lnTo>
                  <a:lnTo>
                    <a:pt x="950" y="90"/>
                  </a:lnTo>
                  <a:lnTo>
                    <a:pt x="948" y="98"/>
                  </a:lnTo>
                  <a:lnTo>
                    <a:pt x="948" y="110"/>
                  </a:lnTo>
                  <a:lnTo>
                    <a:pt x="952" y="118"/>
                  </a:lnTo>
                  <a:lnTo>
                    <a:pt x="958" y="126"/>
                  </a:lnTo>
                  <a:lnTo>
                    <a:pt x="964" y="128"/>
                  </a:lnTo>
                  <a:lnTo>
                    <a:pt x="968" y="130"/>
                  </a:lnTo>
                  <a:lnTo>
                    <a:pt x="972" y="132"/>
                  </a:lnTo>
                  <a:lnTo>
                    <a:pt x="980" y="130"/>
                  </a:lnTo>
                  <a:lnTo>
                    <a:pt x="984" y="126"/>
                  </a:lnTo>
                  <a:lnTo>
                    <a:pt x="988" y="120"/>
                  </a:lnTo>
                  <a:lnTo>
                    <a:pt x="990" y="114"/>
                  </a:lnTo>
                  <a:lnTo>
                    <a:pt x="988" y="108"/>
                  </a:lnTo>
                  <a:lnTo>
                    <a:pt x="984" y="102"/>
                  </a:lnTo>
                  <a:lnTo>
                    <a:pt x="980" y="98"/>
                  </a:lnTo>
                  <a:lnTo>
                    <a:pt x="972" y="96"/>
                  </a:lnTo>
                  <a:lnTo>
                    <a:pt x="966" y="98"/>
                  </a:lnTo>
                  <a:lnTo>
                    <a:pt x="960" y="102"/>
                  </a:lnTo>
                  <a:lnTo>
                    <a:pt x="956" y="108"/>
                  </a:lnTo>
                  <a:lnTo>
                    <a:pt x="956" y="114"/>
                  </a:lnTo>
                  <a:lnTo>
                    <a:pt x="956" y="120"/>
                  </a:lnTo>
                  <a:lnTo>
                    <a:pt x="952" y="110"/>
                  </a:lnTo>
                  <a:lnTo>
                    <a:pt x="952" y="100"/>
                  </a:lnTo>
                  <a:lnTo>
                    <a:pt x="952" y="90"/>
                  </a:lnTo>
                  <a:lnTo>
                    <a:pt x="956" y="84"/>
                  </a:lnTo>
                  <a:lnTo>
                    <a:pt x="960" y="76"/>
                  </a:lnTo>
                  <a:lnTo>
                    <a:pt x="964" y="68"/>
                  </a:lnTo>
                  <a:lnTo>
                    <a:pt x="978" y="54"/>
                  </a:lnTo>
                  <a:lnTo>
                    <a:pt x="996" y="44"/>
                  </a:lnTo>
                  <a:lnTo>
                    <a:pt x="1064" y="60"/>
                  </a:lnTo>
                  <a:lnTo>
                    <a:pt x="1130" y="78"/>
                  </a:lnTo>
                  <a:lnTo>
                    <a:pt x="1194" y="92"/>
                  </a:lnTo>
                  <a:lnTo>
                    <a:pt x="1224" y="96"/>
                  </a:lnTo>
                  <a:lnTo>
                    <a:pt x="1254" y="100"/>
                  </a:lnTo>
                  <a:lnTo>
                    <a:pt x="1296" y="102"/>
                  </a:lnTo>
                  <a:lnTo>
                    <a:pt x="1316" y="100"/>
                  </a:lnTo>
                  <a:lnTo>
                    <a:pt x="1334" y="98"/>
                  </a:lnTo>
                  <a:lnTo>
                    <a:pt x="1352" y="92"/>
                  </a:lnTo>
                  <a:lnTo>
                    <a:pt x="1364" y="86"/>
                  </a:lnTo>
                  <a:lnTo>
                    <a:pt x="1370" y="80"/>
                  </a:lnTo>
                  <a:lnTo>
                    <a:pt x="1374" y="76"/>
                  </a:lnTo>
                  <a:lnTo>
                    <a:pt x="1376" y="70"/>
                  </a:lnTo>
                  <a:lnTo>
                    <a:pt x="1378" y="62"/>
                  </a:lnTo>
                  <a:lnTo>
                    <a:pt x="1376" y="56"/>
                  </a:lnTo>
                  <a:lnTo>
                    <a:pt x="1374" y="48"/>
                  </a:lnTo>
                  <a:lnTo>
                    <a:pt x="1370" y="42"/>
                  </a:lnTo>
                  <a:lnTo>
                    <a:pt x="1364" y="36"/>
                  </a:lnTo>
                  <a:lnTo>
                    <a:pt x="1348" y="26"/>
                  </a:lnTo>
                  <a:lnTo>
                    <a:pt x="1328" y="18"/>
                  </a:lnTo>
                  <a:lnTo>
                    <a:pt x="1304" y="12"/>
                  </a:lnTo>
                  <a:lnTo>
                    <a:pt x="1278" y="8"/>
                  </a:lnTo>
                  <a:lnTo>
                    <a:pt x="1226" y="2"/>
                  </a:lnTo>
                  <a:lnTo>
                    <a:pt x="1170" y="0"/>
                  </a:lnTo>
                  <a:lnTo>
                    <a:pt x="1140" y="2"/>
                  </a:lnTo>
                  <a:lnTo>
                    <a:pt x="1110" y="4"/>
                  </a:lnTo>
                  <a:lnTo>
                    <a:pt x="1082" y="8"/>
                  </a:lnTo>
                  <a:lnTo>
                    <a:pt x="1054" y="14"/>
                  </a:lnTo>
                  <a:lnTo>
                    <a:pt x="1030" y="20"/>
                  </a:lnTo>
                  <a:lnTo>
                    <a:pt x="1006" y="30"/>
                  </a:lnTo>
                  <a:lnTo>
                    <a:pt x="968" y="20"/>
                  </a:lnTo>
                  <a:lnTo>
                    <a:pt x="930" y="12"/>
                  </a:lnTo>
                  <a:lnTo>
                    <a:pt x="890" y="6"/>
                  </a:lnTo>
                  <a:lnTo>
                    <a:pt x="848" y="0"/>
                  </a:lnTo>
                  <a:lnTo>
                    <a:pt x="828" y="0"/>
                  </a:lnTo>
                  <a:lnTo>
                    <a:pt x="806" y="0"/>
                  </a:lnTo>
                  <a:lnTo>
                    <a:pt x="784" y="2"/>
                  </a:lnTo>
                  <a:lnTo>
                    <a:pt x="764" y="4"/>
                  </a:lnTo>
                  <a:lnTo>
                    <a:pt x="744" y="8"/>
                  </a:lnTo>
                  <a:lnTo>
                    <a:pt x="724" y="12"/>
                  </a:lnTo>
                  <a:lnTo>
                    <a:pt x="706" y="18"/>
                  </a:lnTo>
                  <a:lnTo>
                    <a:pt x="688" y="26"/>
                  </a:lnTo>
                  <a:lnTo>
                    <a:pt x="672" y="18"/>
                  </a:lnTo>
                  <a:lnTo>
                    <a:pt x="654" y="12"/>
                  </a:lnTo>
                  <a:lnTo>
                    <a:pt x="634" y="8"/>
                  </a:lnTo>
                  <a:lnTo>
                    <a:pt x="614" y="4"/>
                  </a:lnTo>
                  <a:lnTo>
                    <a:pt x="594" y="2"/>
                  </a:lnTo>
                  <a:lnTo>
                    <a:pt x="572" y="0"/>
                  </a:lnTo>
                  <a:lnTo>
                    <a:pt x="550" y="0"/>
                  </a:lnTo>
                  <a:lnTo>
                    <a:pt x="528" y="0"/>
                  </a:lnTo>
                  <a:lnTo>
                    <a:pt x="486" y="6"/>
                  </a:lnTo>
                  <a:lnTo>
                    <a:pt x="446" y="12"/>
                  </a:lnTo>
                  <a:lnTo>
                    <a:pt x="408" y="20"/>
                  </a:lnTo>
                  <a:lnTo>
                    <a:pt x="372" y="30"/>
                  </a:lnTo>
                  <a:lnTo>
                    <a:pt x="348" y="20"/>
                  </a:lnTo>
                  <a:lnTo>
                    <a:pt x="322" y="14"/>
                  </a:lnTo>
                  <a:lnTo>
                    <a:pt x="296" y="8"/>
                  </a:lnTo>
                  <a:lnTo>
                    <a:pt x="266" y="4"/>
                  </a:lnTo>
                  <a:lnTo>
                    <a:pt x="238" y="2"/>
                  </a:lnTo>
                  <a:lnTo>
                    <a:pt x="208" y="0"/>
                  </a:lnTo>
                  <a:lnTo>
                    <a:pt x="152" y="2"/>
                  </a:lnTo>
                  <a:lnTo>
                    <a:pt x="100" y="8"/>
                  </a:lnTo>
                  <a:lnTo>
                    <a:pt x="74" y="12"/>
                  </a:lnTo>
                  <a:lnTo>
                    <a:pt x="50" y="18"/>
                  </a:lnTo>
                  <a:lnTo>
                    <a:pt x="30" y="26"/>
                  </a:lnTo>
                  <a:lnTo>
                    <a:pt x="14" y="36"/>
                  </a:lnTo>
                  <a:lnTo>
                    <a:pt x="8" y="42"/>
                  </a:lnTo>
                  <a:lnTo>
                    <a:pt x="4" y="48"/>
                  </a:lnTo>
                  <a:lnTo>
                    <a:pt x="0" y="56"/>
                  </a:lnTo>
                  <a:lnTo>
                    <a:pt x="0" y="62"/>
                  </a:lnTo>
                  <a:close/>
                  <a:moveTo>
                    <a:pt x="1014" y="34"/>
                  </a:moveTo>
                  <a:lnTo>
                    <a:pt x="1014" y="34"/>
                  </a:lnTo>
                  <a:lnTo>
                    <a:pt x="1036" y="24"/>
                  </a:lnTo>
                  <a:lnTo>
                    <a:pt x="1062" y="18"/>
                  </a:lnTo>
                  <a:lnTo>
                    <a:pt x="1088" y="12"/>
                  </a:lnTo>
                  <a:lnTo>
                    <a:pt x="1116" y="8"/>
                  </a:lnTo>
                  <a:lnTo>
                    <a:pt x="1142" y="6"/>
                  </a:lnTo>
                  <a:lnTo>
                    <a:pt x="1170" y="4"/>
                  </a:lnTo>
                  <a:lnTo>
                    <a:pt x="1198" y="4"/>
                  </a:lnTo>
                  <a:lnTo>
                    <a:pt x="1224" y="6"/>
                  </a:lnTo>
                  <a:lnTo>
                    <a:pt x="1226" y="6"/>
                  </a:lnTo>
                  <a:lnTo>
                    <a:pt x="1276" y="10"/>
                  </a:lnTo>
                  <a:lnTo>
                    <a:pt x="1300" y="14"/>
                  </a:lnTo>
                  <a:lnTo>
                    <a:pt x="1324" y="20"/>
                  </a:lnTo>
                  <a:lnTo>
                    <a:pt x="1346" y="28"/>
                  </a:lnTo>
                  <a:lnTo>
                    <a:pt x="1362" y="36"/>
                  </a:lnTo>
                  <a:lnTo>
                    <a:pt x="1368" y="42"/>
                  </a:lnTo>
                  <a:lnTo>
                    <a:pt x="1372" y="48"/>
                  </a:lnTo>
                  <a:lnTo>
                    <a:pt x="1374" y="56"/>
                  </a:lnTo>
                  <a:lnTo>
                    <a:pt x="1374" y="62"/>
                  </a:lnTo>
                  <a:lnTo>
                    <a:pt x="1374" y="68"/>
                  </a:lnTo>
                  <a:lnTo>
                    <a:pt x="1370" y="74"/>
                  </a:lnTo>
                  <a:lnTo>
                    <a:pt x="1366" y="78"/>
                  </a:lnTo>
                  <a:lnTo>
                    <a:pt x="1362" y="84"/>
                  </a:lnTo>
                  <a:lnTo>
                    <a:pt x="1350" y="90"/>
                  </a:lnTo>
                  <a:lnTo>
                    <a:pt x="1334" y="94"/>
                  </a:lnTo>
                  <a:lnTo>
                    <a:pt x="1314" y="96"/>
                  </a:lnTo>
                  <a:lnTo>
                    <a:pt x="1294" y="98"/>
                  </a:lnTo>
                  <a:lnTo>
                    <a:pt x="1254" y="96"/>
                  </a:lnTo>
                  <a:lnTo>
                    <a:pt x="1226" y="92"/>
                  </a:lnTo>
                  <a:lnTo>
                    <a:pt x="1198" y="88"/>
                  </a:lnTo>
                  <a:lnTo>
                    <a:pt x="1140" y="72"/>
                  </a:lnTo>
                  <a:lnTo>
                    <a:pt x="1080" y="52"/>
                  </a:lnTo>
                  <a:lnTo>
                    <a:pt x="1014" y="34"/>
                  </a:lnTo>
                  <a:close/>
                  <a:moveTo>
                    <a:pt x="696" y="234"/>
                  </a:moveTo>
                  <a:lnTo>
                    <a:pt x="696" y="234"/>
                  </a:lnTo>
                  <a:lnTo>
                    <a:pt x="712" y="228"/>
                  </a:lnTo>
                  <a:lnTo>
                    <a:pt x="726" y="218"/>
                  </a:lnTo>
                  <a:lnTo>
                    <a:pt x="740" y="208"/>
                  </a:lnTo>
                  <a:lnTo>
                    <a:pt x="752" y="196"/>
                  </a:lnTo>
                  <a:lnTo>
                    <a:pt x="760" y="182"/>
                  </a:lnTo>
                  <a:lnTo>
                    <a:pt x="766" y="168"/>
                  </a:lnTo>
                  <a:lnTo>
                    <a:pt x="770" y="150"/>
                  </a:lnTo>
                  <a:lnTo>
                    <a:pt x="770" y="134"/>
                  </a:lnTo>
                  <a:lnTo>
                    <a:pt x="770" y="132"/>
                  </a:lnTo>
                  <a:lnTo>
                    <a:pt x="768" y="116"/>
                  </a:lnTo>
                  <a:lnTo>
                    <a:pt x="764" y="102"/>
                  </a:lnTo>
                  <a:lnTo>
                    <a:pt x="788" y="100"/>
                  </a:lnTo>
                  <a:lnTo>
                    <a:pt x="810" y="100"/>
                  </a:lnTo>
                  <a:lnTo>
                    <a:pt x="828" y="102"/>
                  </a:lnTo>
                  <a:lnTo>
                    <a:pt x="844" y="106"/>
                  </a:lnTo>
                  <a:lnTo>
                    <a:pt x="858" y="112"/>
                  </a:lnTo>
                  <a:lnTo>
                    <a:pt x="872" y="118"/>
                  </a:lnTo>
                  <a:lnTo>
                    <a:pt x="884" y="128"/>
                  </a:lnTo>
                  <a:lnTo>
                    <a:pt x="892" y="140"/>
                  </a:lnTo>
                  <a:lnTo>
                    <a:pt x="898" y="152"/>
                  </a:lnTo>
                  <a:lnTo>
                    <a:pt x="900" y="168"/>
                  </a:lnTo>
                  <a:lnTo>
                    <a:pt x="898" y="178"/>
                  </a:lnTo>
                  <a:lnTo>
                    <a:pt x="894" y="188"/>
                  </a:lnTo>
                  <a:lnTo>
                    <a:pt x="890" y="198"/>
                  </a:lnTo>
                  <a:lnTo>
                    <a:pt x="884" y="206"/>
                  </a:lnTo>
                  <a:lnTo>
                    <a:pt x="876" y="212"/>
                  </a:lnTo>
                  <a:lnTo>
                    <a:pt x="866" y="220"/>
                  </a:lnTo>
                  <a:lnTo>
                    <a:pt x="846" y="230"/>
                  </a:lnTo>
                  <a:lnTo>
                    <a:pt x="824" y="238"/>
                  </a:lnTo>
                  <a:lnTo>
                    <a:pt x="798" y="242"/>
                  </a:lnTo>
                  <a:lnTo>
                    <a:pt x="772" y="244"/>
                  </a:lnTo>
                  <a:lnTo>
                    <a:pt x="746" y="244"/>
                  </a:lnTo>
                  <a:lnTo>
                    <a:pt x="720" y="240"/>
                  </a:lnTo>
                  <a:lnTo>
                    <a:pt x="696" y="234"/>
                  </a:lnTo>
                  <a:close/>
                  <a:moveTo>
                    <a:pt x="614" y="102"/>
                  </a:moveTo>
                  <a:lnTo>
                    <a:pt x="614" y="102"/>
                  </a:lnTo>
                  <a:lnTo>
                    <a:pt x="608" y="116"/>
                  </a:lnTo>
                  <a:lnTo>
                    <a:pt x="606" y="132"/>
                  </a:lnTo>
                  <a:lnTo>
                    <a:pt x="606" y="134"/>
                  </a:lnTo>
                  <a:lnTo>
                    <a:pt x="608" y="150"/>
                  </a:lnTo>
                  <a:lnTo>
                    <a:pt x="610" y="168"/>
                  </a:lnTo>
                  <a:lnTo>
                    <a:pt x="618" y="182"/>
                  </a:lnTo>
                  <a:lnTo>
                    <a:pt x="626" y="196"/>
                  </a:lnTo>
                  <a:lnTo>
                    <a:pt x="638" y="208"/>
                  </a:lnTo>
                  <a:lnTo>
                    <a:pt x="650" y="218"/>
                  </a:lnTo>
                  <a:lnTo>
                    <a:pt x="666" y="228"/>
                  </a:lnTo>
                  <a:lnTo>
                    <a:pt x="682" y="234"/>
                  </a:lnTo>
                  <a:lnTo>
                    <a:pt x="658" y="240"/>
                  </a:lnTo>
                  <a:lnTo>
                    <a:pt x="632" y="244"/>
                  </a:lnTo>
                  <a:lnTo>
                    <a:pt x="606" y="244"/>
                  </a:lnTo>
                  <a:lnTo>
                    <a:pt x="580" y="242"/>
                  </a:lnTo>
                  <a:lnTo>
                    <a:pt x="554" y="238"/>
                  </a:lnTo>
                  <a:lnTo>
                    <a:pt x="530" y="230"/>
                  </a:lnTo>
                  <a:lnTo>
                    <a:pt x="510" y="220"/>
                  </a:lnTo>
                  <a:lnTo>
                    <a:pt x="502" y="212"/>
                  </a:lnTo>
                  <a:lnTo>
                    <a:pt x="494" y="206"/>
                  </a:lnTo>
                  <a:lnTo>
                    <a:pt x="488" y="198"/>
                  </a:lnTo>
                  <a:lnTo>
                    <a:pt x="484" y="188"/>
                  </a:lnTo>
                  <a:lnTo>
                    <a:pt x="480" y="178"/>
                  </a:lnTo>
                  <a:lnTo>
                    <a:pt x="478" y="168"/>
                  </a:lnTo>
                  <a:lnTo>
                    <a:pt x="480" y="152"/>
                  </a:lnTo>
                  <a:lnTo>
                    <a:pt x="484" y="140"/>
                  </a:lnTo>
                  <a:lnTo>
                    <a:pt x="494" y="128"/>
                  </a:lnTo>
                  <a:lnTo>
                    <a:pt x="506" y="118"/>
                  </a:lnTo>
                  <a:lnTo>
                    <a:pt x="518" y="112"/>
                  </a:lnTo>
                  <a:lnTo>
                    <a:pt x="534" y="106"/>
                  </a:lnTo>
                  <a:lnTo>
                    <a:pt x="550" y="102"/>
                  </a:lnTo>
                  <a:lnTo>
                    <a:pt x="566" y="100"/>
                  </a:lnTo>
                  <a:lnTo>
                    <a:pt x="590" y="100"/>
                  </a:lnTo>
                  <a:lnTo>
                    <a:pt x="614" y="102"/>
                  </a:lnTo>
                  <a:close/>
                  <a:moveTo>
                    <a:pt x="688" y="40"/>
                  </a:moveTo>
                  <a:lnTo>
                    <a:pt x="688" y="40"/>
                  </a:lnTo>
                  <a:lnTo>
                    <a:pt x="708" y="48"/>
                  </a:lnTo>
                  <a:lnTo>
                    <a:pt x="726" y="60"/>
                  </a:lnTo>
                  <a:lnTo>
                    <a:pt x="742" y="74"/>
                  </a:lnTo>
                  <a:lnTo>
                    <a:pt x="752" y="88"/>
                  </a:lnTo>
                  <a:lnTo>
                    <a:pt x="734" y="98"/>
                  </a:lnTo>
                  <a:lnTo>
                    <a:pt x="728" y="104"/>
                  </a:lnTo>
                  <a:lnTo>
                    <a:pt x="720" y="110"/>
                  </a:lnTo>
                  <a:lnTo>
                    <a:pt x="714" y="118"/>
                  </a:lnTo>
                  <a:lnTo>
                    <a:pt x="710" y="126"/>
                  </a:lnTo>
                  <a:lnTo>
                    <a:pt x="708" y="134"/>
                  </a:lnTo>
                  <a:lnTo>
                    <a:pt x="706" y="144"/>
                  </a:lnTo>
                  <a:lnTo>
                    <a:pt x="708" y="154"/>
                  </a:lnTo>
                  <a:lnTo>
                    <a:pt x="712" y="164"/>
                  </a:lnTo>
                  <a:lnTo>
                    <a:pt x="718" y="170"/>
                  </a:lnTo>
                  <a:lnTo>
                    <a:pt x="726" y="176"/>
                  </a:lnTo>
                  <a:lnTo>
                    <a:pt x="732" y="178"/>
                  </a:lnTo>
                  <a:lnTo>
                    <a:pt x="736" y="178"/>
                  </a:lnTo>
                  <a:lnTo>
                    <a:pt x="738" y="178"/>
                  </a:lnTo>
                  <a:lnTo>
                    <a:pt x="744" y="176"/>
                  </a:lnTo>
                  <a:lnTo>
                    <a:pt x="750" y="172"/>
                  </a:lnTo>
                  <a:lnTo>
                    <a:pt x="752" y="166"/>
                  </a:lnTo>
                  <a:lnTo>
                    <a:pt x="754" y="160"/>
                  </a:lnTo>
                  <a:lnTo>
                    <a:pt x="752" y="154"/>
                  </a:lnTo>
                  <a:lnTo>
                    <a:pt x="748" y="148"/>
                  </a:lnTo>
                  <a:lnTo>
                    <a:pt x="742" y="144"/>
                  </a:lnTo>
                  <a:lnTo>
                    <a:pt x="736" y="144"/>
                  </a:lnTo>
                  <a:lnTo>
                    <a:pt x="730" y="144"/>
                  </a:lnTo>
                  <a:lnTo>
                    <a:pt x="724" y="148"/>
                  </a:lnTo>
                  <a:lnTo>
                    <a:pt x="720" y="154"/>
                  </a:lnTo>
                  <a:lnTo>
                    <a:pt x="718" y="160"/>
                  </a:lnTo>
                  <a:lnTo>
                    <a:pt x="720" y="166"/>
                  </a:lnTo>
                  <a:lnTo>
                    <a:pt x="722" y="170"/>
                  </a:lnTo>
                  <a:lnTo>
                    <a:pt x="716" y="166"/>
                  </a:lnTo>
                  <a:lnTo>
                    <a:pt x="712" y="160"/>
                  </a:lnTo>
                  <a:lnTo>
                    <a:pt x="710" y="152"/>
                  </a:lnTo>
                  <a:lnTo>
                    <a:pt x="710" y="144"/>
                  </a:lnTo>
                  <a:lnTo>
                    <a:pt x="712" y="136"/>
                  </a:lnTo>
                  <a:lnTo>
                    <a:pt x="714" y="128"/>
                  </a:lnTo>
                  <a:lnTo>
                    <a:pt x="720" y="122"/>
                  </a:lnTo>
                  <a:lnTo>
                    <a:pt x="726" y="116"/>
                  </a:lnTo>
                  <a:lnTo>
                    <a:pt x="732" y="112"/>
                  </a:lnTo>
                  <a:lnTo>
                    <a:pt x="742" y="108"/>
                  </a:lnTo>
                  <a:lnTo>
                    <a:pt x="760" y="102"/>
                  </a:lnTo>
                  <a:lnTo>
                    <a:pt x="764" y="118"/>
                  </a:lnTo>
                  <a:lnTo>
                    <a:pt x="766" y="134"/>
                  </a:lnTo>
                  <a:lnTo>
                    <a:pt x="766" y="150"/>
                  </a:lnTo>
                  <a:lnTo>
                    <a:pt x="762" y="166"/>
                  </a:lnTo>
                  <a:lnTo>
                    <a:pt x="756" y="182"/>
                  </a:lnTo>
                  <a:lnTo>
                    <a:pt x="746" y="194"/>
                  </a:lnTo>
                  <a:lnTo>
                    <a:pt x="736" y="206"/>
                  </a:lnTo>
                  <a:lnTo>
                    <a:pt x="722" y="216"/>
                  </a:lnTo>
                  <a:lnTo>
                    <a:pt x="706" y="226"/>
                  </a:lnTo>
                  <a:lnTo>
                    <a:pt x="688" y="232"/>
                  </a:lnTo>
                  <a:lnTo>
                    <a:pt x="672" y="226"/>
                  </a:lnTo>
                  <a:lnTo>
                    <a:pt x="656" y="216"/>
                  </a:lnTo>
                  <a:lnTo>
                    <a:pt x="642" y="206"/>
                  </a:lnTo>
                  <a:lnTo>
                    <a:pt x="630" y="194"/>
                  </a:lnTo>
                  <a:lnTo>
                    <a:pt x="622" y="182"/>
                  </a:lnTo>
                  <a:lnTo>
                    <a:pt x="614" y="166"/>
                  </a:lnTo>
                  <a:lnTo>
                    <a:pt x="612" y="150"/>
                  </a:lnTo>
                  <a:lnTo>
                    <a:pt x="610" y="134"/>
                  </a:lnTo>
                  <a:lnTo>
                    <a:pt x="612" y="118"/>
                  </a:lnTo>
                  <a:lnTo>
                    <a:pt x="618" y="102"/>
                  </a:lnTo>
                  <a:lnTo>
                    <a:pt x="636" y="108"/>
                  </a:lnTo>
                  <a:lnTo>
                    <a:pt x="644" y="112"/>
                  </a:lnTo>
                  <a:lnTo>
                    <a:pt x="652" y="116"/>
                  </a:lnTo>
                  <a:lnTo>
                    <a:pt x="658" y="122"/>
                  </a:lnTo>
                  <a:lnTo>
                    <a:pt x="662" y="128"/>
                  </a:lnTo>
                  <a:lnTo>
                    <a:pt x="666" y="136"/>
                  </a:lnTo>
                  <a:lnTo>
                    <a:pt x="668" y="144"/>
                  </a:lnTo>
                  <a:lnTo>
                    <a:pt x="668" y="152"/>
                  </a:lnTo>
                  <a:lnTo>
                    <a:pt x="666" y="158"/>
                  </a:lnTo>
                  <a:lnTo>
                    <a:pt x="662" y="164"/>
                  </a:lnTo>
                  <a:lnTo>
                    <a:pt x="658" y="168"/>
                  </a:lnTo>
                  <a:lnTo>
                    <a:pt x="660" y="160"/>
                  </a:lnTo>
                  <a:lnTo>
                    <a:pt x="658" y="154"/>
                  </a:lnTo>
                  <a:lnTo>
                    <a:pt x="654" y="148"/>
                  </a:lnTo>
                  <a:lnTo>
                    <a:pt x="650" y="144"/>
                  </a:lnTo>
                  <a:lnTo>
                    <a:pt x="642" y="144"/>
                  </a:lnTo>
                  <a:lnTo>
                    <a:pt x="636" y="144"/>
                  </a:lnTo>
                  <a:lnTo>
                    <a:pt x="630" y="148"/>
                  </a:lnTo>
                  <a:lnTo>
                    <a:pt x="626" y="154"/>
                  </a:lnTo>
                  <a:lnTo>
                    <a:pt x="626" y="160"/>
                  </a:lnTo>
                  <a:lnTo>
                    <a:pt x="626" y="166"/>
                  </a:lnTo>
                  <a:lnTo>
                    <a:pt x="628" y="170"/>
                  </a:lnTo>
                  <a:lnTo>
                    <a:pt x="632" y="174"/>
                  </a:lnTo>
                  <a:lnTo>
                    <a:pt x="638" y="176"/>
                  </a:lnTo>
                  <a:lnTo>
                    <a:pt x="642" y="178"/>
                  </a:lnTo>
                  <a:lnTo>
                    <a:pt x="650" y="176"/>
                  </a:lnTo>
                  <a:lnTo>
                    <a:pt x="652" y="176"/>
                  </a:lnTo>
                  <a:lnTo>
                    <a:pt x="660" y="170"/>
                  </a:lnTo>
                  <a:lnTo>
                    <a:pt x="666" y="164"/>
                  </a:lnTo>
                  <a:lnTo>
                    <a:pt x="670" y="154"/>
                  </a:lnTo>
                  <a:lnTo>
                    <a:pt x="672" y="144"/>
                  </a:lnTo>
                  <a:lnTo>
                    <a:pt x="670" y="134"/>
                  </a:lnTo>
                  <a:lnTo>
                    <a:pt x="666" y="126"/>
                  </a:lnTo>
                  <a:lnTo>
                    <a:pt x="662" y="118"/>
                  </a:lnTo>
                  <a:lnTo>
                    <a:pt x="658" y="110"/>
                  </a:lnTo>
                  <a:lnTo>
                    <a:pt x="650" y="104"/>
                  </a:lnTo>
                  <a:lnTo>
                    <a:pt x="642" y="98"/>
                  </a:lnTo>
                  <a:lnTo>
                    <a:pt x="624" y="88"/>
                  </a:lnTo>
                  <a:lnTo>
                    <a:pt x="636" y="74"/>
                  </a:lnTo>
                  <a:lnTo>
                    <a:pt x="652" y="60"/>
                  </a:lnTo>
                  <a:lnTo>
                    <a:pt x="668" y="48"/>
                  </a:lnTo>
                  <a:lnTo>
                    <a:pt x="688" y="40"/>
                  </a:lnTo>
                  <a:close/>
                  <a:moveTo>
                    <a:pt x="4" y="62"/>
                  </a:moveTo>
                  <a:lnTo>
                    <a:pt x="4" y="62"/>
                  </a:lnTo>
                  <a:lnTo>
                    <a:pt x="4" y="56"/>
                  </a:lnTo>
                  <a:lnTo>
                    <a:pt x="6" y="48"/>
                  </a:lnTo>
                  <a:lnTo>
                    <a:pt x="10" y="42"/>
                  </a:lnTo>
                  <a:lnTo>
                    <a:pt x="16" y="36"/>
                  </a:lnTo>
                  <a:lnTo>
                    <a:pt x="32" y="28"/>
                  </a:lnTo>
                  <a:lnTo>
                    <a:pt x="52" y="20"/>
                  </a:lnTo>
                  <a:lnTo>
                    <a:pt x="76" y="14"/>
                  </a:lnTo>
                  <a:lnTo>
                    <a:pt x="102" y="10"/>
                  </a:lnTo>
                  <a:lnTo>
                    <a:pt x="152" y="6"/>
                  </a:lnTo>
                  <a:lnTo>
                    <a:pt x="180" y="4"/>
                  </a:lnTo>
                  <a:lnTo>
                    <a:pt x="206" y="4"/>
                  </a:lnTo>
                  <a:lnTo>
                    <a:pt x="234" y="6"/>
                  </a:lnTo>
                  <a:lnTo>
                    <a:pt x="262" y="8"/>
                  </a:lnTo>
                  <a:lnTo>
                    <a:pt x="290" y="12"/>
                  </a:lnTo>
                  <a:lnTo>
                    <a:pt x="316" y="18"/>
                  </a:lnTo>
                  <a:lnTo>
                    <a:pt x="340" y="24"/>
                  </a:lnTo>
                  <a:lnTo>
                    <a:pt x="362" y="34"/>
                  </a:lnTo>
                  <a:lnTo>
                    <a:pt x="298" y="52"/>
                  </a:lnTo>
                  <a:lnTo>
                    <a:pt x="238" y="72"/>
                  </a:lnTo>
                  <a:lnTo>
                    <a:pt x="180" y="88"/>
                  </a:lnTo>
                  <a:lnTo>
                    <a:pt x="152" y="92"/>
                  </a:lnTo>
                  <a:lnTo>
                    <a:pt x="122" y="96"/>
                  </a:lnTo>
                  <a:lnTo>
                    <a:pt x="82" y="98"/>
                  </a:lnTo>
                  <a:lnTo>
                    <a:pt x="62" y="96"/>
                  </a:lnTo>
                  <a:lnTo>
                    <a:pt x="44" y="94"/>
                  </a:lnTo>
                  <a:lnTo>
                    <a:pt x="28" y="90"/>
                  </a:lnTo>
                  <a:lnTo>
                    <a:pt x="16" y="84"/>
                  </a:lnTo>
                  <a:lnTo>
                    <a:pt x="10" y="78"/>
                  </a:lnTo>
                  <a:lnTo>
                    <a:pt x="6" y="74"/>
                  </a:lnTo>
                  <a:lnTo>
                    <a:pt x="4" y="68"/>
                  </a:lnTo>
                  <a:lnTo>
                    <a:pt x="4" y="62"/>
                  </a:lnTo>
                  <a:close/>
                </a:path>
              </a:pathLst>
            </a:custGeom>
            <a:gradFill rotWithShape="1">
              <a:gsLst>
                <a:gs pos="0">
                  <a:srgbClr val="007BD3"/>
                </a:gs>
                <a:gs pos="100000">
                  <a:srgbClr val="034373"/>
                </a:gs>
              </a:gsLst>
              <a:lin ang="5400000" scaled="0"/>
            </a:gradFill>
            <a:ln w="9525">
              <a:noFill/>
            </a:ln>
          </p:spPr>
          <p:txBody>
            <a:bodyPr/>
            <a:p>
              <a:endParaRPr lang="zh-CN" altLang="en-US" b="1">
                <a:gradFill>
                  <a:gsLst>
                    <a:gs pos="0">
                      <a:srgbClr val="007BD3"/>
                    </a:gs>
                    <a:gs pos="100000">
                      <a:srgbClr val="034373"/>
                    </a:gs>
                  </a:gsLst>
                  <a:lin scaled="0"/>
                </a:gradFill>
                <a:latin typeface="华文行楷" panose="02010800040101010101" charset="-122"/>
                <a:ea typeface="华文行楷" panose="02010800040101010101" charset="-122"/>
              </a:endParaRPr>
            </a:p>
          </p:txBody>
        </p:sp>
        <p:sp>
          <p:nvSpPr>
            <p:cNvPr id="115719" name="文本框 26"/>
            <p:cNvSpPr txBox="1"/>
            <p:nvPr/>
          </p:nvSpPr>
          <p:spPr>
            <a:xfrm>
              <a:off x="654050" y="0"/>
              <a:ext cx="2663825" cy="828675"/>
            </a:xfrm>
            <a:prstGeom prst="rect">
              <a:avLst/>
            </a:prstGeom>
            <a:noFill/>
            <a:ln w="9525">
              <a:noFill/>
            </a:ln>
          </p:spPr>
          <p:txBody>
            <a:bodyPr wrap="none" anchor="t"/>
            <a:p>
              <a:pPr algn="ctr"/>
              <a:r>
                <a:rPr lang="zh-CN" altLang="en-US" sz="3600" b="1" dirty="0">
                  <a:gradFill>
                    <a:gsLst>
                      <a:gs pos="0">
                        <a:srgbClr val="007BD3"/>
                      </a:gs>
                      <a:gs pos="100000">
                        <a:srgbClr val="034373"/>
                      </a:gs>
                    </a:gsLst>
                    <a:lin scaled="0"/>
                  </a:gradFill>
                  <a:latin typeface="华文行楷" panose="02010800040101010101" charset="-122"/>
                  <a:ea typeface="华文行楷" panose="02010800040101010101" charset="-122"/>
                </a:rPr>
                <a:t>中考演练</a:t>
              </a:r>
              <a:endParaRPr lang="zh-CN" altLang="en-US" sz="3600" b="1" dirty="0">
                <a:gradFill>
                  <a:gsLst>
                    <a:gs pos="0">
                      <a:srgbClr val="007BD3"/>
                    </a:gs>
                    <a:gs pos="100000">
                      <a:srgbClr val="034373"/>
                    </a:gs>
                  </a:gsLst>
                  <a:lin scaled="0"/>
                </a:gradFill>
                <a:latin typeface="华文行楷" panose="02010800040101010101" charset="-122"/>
                <a:ea typeface="华文行楷" panose="02010800040101010101" charset="-122"/>
              </a:endParaRPr>
            </a:p>
          </p:txBody>
        </p:sp>
      </p:gr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723390" y="3606165"/>
            <a:ext cx="1189990" cy="1568450"/>
          </a:xfrm>
          <a:prstGeom prst="rect">
            <a:avLst/>
          </a:prstGeom>
          <a:noFill/>
        </p:spPr>
        <p:txBody>
          <a:bodyPr wrap="square" rtlCol="0" anchor="t">
            <a:spAutoFit/>
          </a:bodyPr>
          <a:p>
            <a:r>
              <a:rPr lang="en-US" altLang="zh-CN" sz="9600" b="1" dirty="0">
                <a:gradFill>
                  <a:gsLst>
                    <a:gs pos="0">
                      <a:srgbClr val="FE4444"/>
                    </a:gs>
                    <a:gs pos="100000">
                      <a:srgbClr val="832B2B"/>
                    </a:gs>
                  </a:gsLst>
                  <a:lin scaled="0"/>
                </a:gradFill>
                <a:latin typeface="黑体" panose="02010609060101010101" charset="-122"/>
                <a:ea typeface="黑体" panose="02010609060101010101" charset="-122"/>
                <a:cs typeface="黑体" panose="02010609060101010101" charset="-122"/>
                <a:sym typeface="+mn-ea"/>
              </a:rPr>
              <a:t>√</a:t>
            </a:r>
            <a:endParaRPr lang="en-US" altLang="zh-CN" sz="9600" b="1" dirty="0">
              <a:gradFill>
                <a:gsLst>
                  <a:gs pos="0">
                    <a:srgbClr val="FE4444"/>
                  </a:gs>
                  <a:gs pos="100000">
                    <a:srgbClr val="832B2B"/>
                  </a:gs>
                </a:gsLst>
                <a:lin scaled="0"/>
              </a:gradFill>
              <a:latin typeface="黑体" panose="02010609060101010101" charset="-122"/>
              <a:ea typeface="黑体" panose="02010609060101010101" charset="-122"/>
              <a:cs typeface="黑体" panose="02010609060101010101" charset="-122"/>
              <a:sym typeface="+mn-ea"/>
            </a:endParaRPr>
          </a:p>
        </p:txBody>
      </p:sp>
      <p:sp>
        <p:nvSpPr>
          <p:cNvPr id="115713" name="矩形 6"/>
          <p:cNvSpPr/>
          <p:nvPr/>
        </p:nvSpPr>
        <p:spPr>
          <a:xfrm>
            <a:off x="722313" y="2133600"/>
            <a:ext cx="2632075" cy="336550"/>
          </a:xfrm>
          <a:prstGeom prst="rect">
            <a:avLst/>
          </a:prstGeom>
          <a:noFill/>
          <a:ln w="9525">
            <a:noFill/>
          </a:ln>
        </p:spPr>
        <p:txBody>
          <a:bodyPr wrap="square" anchor="t">
            <a:spAutoFit/>
          </a:bodyPr>
          <a:p>
            <a:pPr algn="ctr"/>
            <a:r>
              <a:rPr lang="zh-CN" altLang="en-US" sz="800" b="0">
                <a:solidFill>
                  <a:schemeClr val="bg1"/>
                </a:solidFill>
                <a:latin typeface="宋体" panose="02010600030101010101" pitchFamily="2" charset="-122"/>
                <a:ea typeface="宋体" panose="02010600030101010101" pitchFamily="2" charset="-122"/>
              </a:rPr>
              <a:t>南宁三中 梁学聪 </a:t>
            </a:r>
            <a:r>
              <a:rPr lang="en-US" altLang="zh-CN" sz="800" b="0">
                <a:solidFill>
                  <a:schemeClr val="bg1"/>
                </a:solidFill>
                <a:latin typeface="宋体" panose="02010600030101010101" pitchFamily="2" charset="-122"/>
                <a:ea typeface="宋体" panose="02010600030101010101" pitchFamily="2" charset="-122"/>
              </a:rPr>
              <a:t>qq 2807609224</a:t>
            </a:r>
            <a:endParaRPr lang="zh-CN" altLang="en-US" sz="800" b="0">
              <a:solidFill>
                <a:schemeClr val="bg1"/>
              </a:solidFill>
              <a:latin typeface="宋体" panose="02010600030101010101" pitchFamily="2" charset="-122"/>
              <a:ea typeface="宋体" panose="02010600030101010101" pitchFamily="2" charset="-122"/>
            </a:endParaRPr>
          </a:p>
          <a:p>
            <a:pPr algn="ctr"/>
            <a:r>
              <a:rPr lang="zh-CN" altLang="en-US" sz="800" b="0">
                <a:solidFill>
                  <a:schemeClr val="bg1"/>
                </a:solidFill>
                <a:latin typeface="宋体" panose="02010600030101010101" pitchFamily="2" charset="-122"/>
                <a:ea typeface="宋体" panose="02010600030101010101" pitchFamily="2" charset="-122"/>
              </a:rPr>
              <a:t>版权所有，不得上传到网络，如有发现，法律起诉</a:t>
            </a:r>
            <a:endParaRPr lang="zh-CN" altLang="en-US" sz="800" b="0">
              <a:solidFill>
                <a:schemeClr val="bg1"/>
              </a:solidFill>
              <a:latin typeface="宋体" panose="02010600030101010101" pitchFamily="2" charset="-122"/>
              <a:ea typeface="宋体" panose="02010600030101010101" pitchFamily="2" charset="-122"/>
            </a:endParaRPr>
          </a:p>
        </p:txBody>
      </p:sp>
      <p:sp>
        <p:nvSpPr>
          <p:cNvPr id="115714" name="矩形 6"/>
          <p:cNvSpPr/>
          <p:nvPr/>
        </p:nvSpPr>
        <p:spPr>
          <a:xfrm>
            <a:off x="1217613" y="2627313"/>
            <a:ext cx="2632075" cy="336550"/>
          </a:xfrm>
          <a:prstGeom prst="rect">
            <a:avLst/>
          </a:prstGeom>
          <a:noFill/>
          <a:ln w="9525">
            <a:noFill/>
          </a:ln>
        </p:spPr>
        <p:txBody>
          <a:bodyPr wrap="square" anchor="t">
            <a:spAutoFit/>
          </a:bodyPr>
          <a:p>
            <a:pPr algn="ctr"/>
            <a:r>
              <a:rPr lang="zh-CN" altLang="en-US" sz="800" b="0">
                <a:solidFill>
                  <a:schemeClr val="bg1"/>
                </a:solidFill>
                <a:latin typeface="宋体" panose="02010600030101010101" pitchFamily="2" charset="-122"/>
                <a:ea typeface="宋体" panose="02010600030101010101" pitchFamily="2" charset="-122"/>
              </a:rPr>
              <a:t>南宁三中 梁学聪 </a:t>
            </a:r>
            <a:r>
              <a:rPr lang="en-US" altLang="zh-CN" sz="800" b="0">
                <a:solidFill>
                  <a:schemeClr val="bg1"/>
                </a:solidFill>
                <a:latin typeface="宋体" panose="02010600030101010101" pitchFamily="2" charset="-122"/>
                <a:ea typeface="宋体" panose="02010600030101010101" pitchFamily="2" charset="-122"/>
              </a:rPr>
              <a:t>qq:2807609224</a:t>
            </a:r>
            <a:endParaRPr lang="zh-CN" altLang="en-US" sz="800" b="0">
              <a:solidFill>
                <a:schemeClr val="bg1"/>
              </a:solidFill>
              <a:latin typeface="宋体" panose="02010600030101010101" pitchFamily="2" charset="-122"/>
              <a:ea typeface="宋体" panose="02010600030101010101" pitchFamily="2" charset="-122"/>
            </a:endParaRPr>
          </a:p>
          <a:p>
            <a:pPr algn="ctr"/>
            <a:r>
              <a:rPr lang="zh-CN" altLang="en-US" sz="800" b="0">
                <a:solidFill>
                  <a:schemeClr val="bg1"/>
                </a:solidFill>
                <a:latin typeface="宋体" panose="02010600030101010101" pitchFamily="2" charset="-122"/>
                <a:ea typeface="宋体" panose="02010600030101010101" pitchFamily="2" charset="-122"/>
              </a:rPr>
              <a:t>版权所有，不得上传到网络，如有发现，法律起诉</a:t>
            </a:r>
            <a:endParaRPr lang="zh-CN" altLang="en-US" sz="800" b="0">
              <a:solidFill>
                <a:schemeClr val="bg1"/>
              </a:solidFill>
              <a:latin typeface="宋体" panose="02010600030101010101" pitchFamily="2" charset="-122"/>
              <a:ea typeface="宋体" panose="02010600030101010101" pitchFamily="2" charset="-122"/>
            </a:endParaRPr>
          </a:p>
        </p:txBody>
      </p:sp>
      <p:sp>
        <p:nvSpPr>
          <p:cNvPr id="115715" name="文本框 5"/>
          <p:cNvSpPr txBox="1"/>
          <p:nvPr/>
        </p:nvSpPr>
        <p:spPr>
          <a:xfrm>
            <a:off x="738505" y="1635125"/>
            <a:ext cx="10714990" cy="4716145"/>
          </a:xfrm>
          <a:prstGeom prst="rect">
            <a:avLst/>
          </a:prstGeom>
          <a:noFill/>
          <a:ln w="0">
            <a:noFill/>
          </a:ln>
        </p:spPr>
        <p:txBody>
          <a:bodyPr wrap="square" lIns="38591" tIns="19295" rIns="38591" bIns="19295" anchor="t">
            <a:spAutoFit/>
          </a:bodyPr>
          <a:p>
            <a:pPr eaLnBrk="0" fontAlgn="auto">
              <a:lnSpc>
                <a:spcPts val="4560"/>
              </a:lnSpc>
            </a:pPr>
            <a:r>
              <a:rPr lang="en-US" altLang="zh-CN" sz="2600" b="1" dirty="0">
                <a:solidFill>
                  <a:srgbClr val="0B5FD1"/>
                </a:solidFill>
                <a:latin typeface="黑体" panose="02010609060101010101" charset="-122"/>
                <a:ea typeface="黑体" panose="02010609060101010101" charset="-122"/>
                <a:cs typeface="黑体" panose="02010609060101010101" charset="-122"/>
              </a:rPr>
              <a:t>  </a:t>
            </a:r>
            <a:r>
              <a:rPr lang="en-US" altLang="zh-CN" sz="2600" b="1" dirty="0">
                <a:solidFill>
                  <a:srgbClr val="FF0000"/>
                </a:solidFill>
                <a:latin typeface="黑体" panose="02010609060101010101" charset="-122"/>
                <a:ea typeface="黑体" panose="02010609060101010101" charset="-122"/>
                <a:cs typeface="黑体" panose="02010609060101010101" charset="-122"/>
              </a:rPr>
              <a:t>（2020·青海·8）</a:t>
            </a:r>
            <a:r>
              <a:rPr lang="en-US" altLang="zh-CN" sz="2600" b="1" dirty="0">
                <a:solidFill>
                  <a:srgbClr val="0B5FD1"/>
                </a:solidFill>
                <a:latin typeface="黑体" panose="02010609060101010101" charset="-122"/>
                <a:ea typeface="黑体" panose="02010609060101010101" charset="-122"/>
                <a:cs typeface="黑体" panose="02010609060101010101" charset="-122"/>
              </a:rPr>
              <a:t>下图是某学习小组进行历史学习设计的年代尺，请判断他们学习的主题是</a:t>
            </a:r>
            <a:endParaRPr lang="en-US" altLang="zh-CN" sz="2600" b="1" dirty="0">
              <a:solidFill>
                <a:srgbClr val="0B5FD1"/>
              </a:solidFill>
              <a:latin typeface="黑体" panose="02010609060101010101" charset="-122"/>
              <a:ea typeface="黑体" panose="02010609060101010101" charset="-122"/>
              <a:cs typeface="黑体" panose="02010609060101010101" charset="-122"/>
            </a:endParaRPr>
          </a:p>
          <a:p>
            <a:pPr eaLnBrk="0" fontAlgn="auto">
              <a:lnSpc>
                <a:spcPts val="4560"/>
              </a:lnSpc>
            </a:pPr>
            <a:endParaRPr lang="en-US" altLang="zh-CN" sz="2600" b="1" dirty="0">
              <a:solidFill>
                <a:srgbClr val="0B5FD1"/>
              </a:solidFill>
              <a:latin typeface="黑体" panose="02010609060101010101" charset="-122"/>
              <a:ea typeface="黑体" panose="02010609060101010101" charset="-122"/>
              <a:cs typeface="黑体" panose="02010609060101010101" charset="-122"/>
            </a:endParaRPr>
          </a:p>
          <a:p>
            <a:pPr eaLnBrk="0" fontAlgn="auto">
              <a:lnSpc>
                <a:spcPts val="4560"/>
              </a:lnSpc>
            </a:pPr>
            <a:endParaRPr lang="en-US" altLang="zh-CN" sz="2600" b="1" dirty="0">
              <a:solidFill>
                <a:srgbClr val="0B5FD1"/>
              </a:solidFill>
              <a:latin typeface="黑体" panose="02010609060101010101" charset="-122"/>
              <a:ea typeface="黑体" panose="02010609060101010101" charset="-122"/>
              <a:cs typeface="黑体" panose="02010609060101010101" charset="-122"/>
            </a:endParaRPr>
          </a:p>
          <a:p>
            <a:pPr eaLnBrk="0" fontAlgn="auto">
              <a:lnSpc>
                <a:spcPts val="4560"/>
              </a:lnSpc>
            </a:pPr>
            <a:r>
              <a:rPr lang="en-US" altLang="zh-CN" sz="2600" b="1" dirty="0">
                <a:solidFill>
                  <a:srgbClr val="0B5FD1"/>
                </a:solidFill>
                <a:latin typeface="黑体" panose="02010609060101010101" charset="-122"/>
                <a:ea typeface="黑体" panose="02010609060101010101" charset="-122"/>
                <a:cs typeface="黑体" panose="02010609060101010101" charset="-122"/>
              </a:rPr>
              <a:t>         A．中国共产党先进指导思想的确立、继承和发展</a:t>
            </a:r>
            <a:endParaRPr lang="en-US" altLang="zh-CN" sz="2600" b="1" dirty="0">
              <a:solidFill>
                <a:srgbClr val="0B5FD1"/>
              </a:solidFill>
              <a:latin typeface="黑体" panose="02010609060101010101" charset="-122"/>
              <a:ea typeface="黑体" panose="02010609060101010101" charset="-122"/>
              <a:cs typeface="黑体" panose="02010609060101010101" charset="-122"/>
            </a:endParaRPr>
          </a:p>
          <a:p>
            <a:pPr eaLnBrk="0" fontAlgn="auto">
              <a:lnSpc>
                <a:spcPts val="4560"/>
              </a:lnSpc>
            </a:pPr>
            <a:r>
              <a:rPr lang="en-US" altLang="zh-CN" sz="2600" b="1" dirty="0">
                <a:solidFill>
                  <a:srgbClr val="0B5FD1"/>
                </a:solidFill>
                <a:latin typeface="黑体" panose="02010609060101010101" charset="-122"/>
                <a:ea typeface="黑体" panose="02010609060101010101" charset="-122"/>
                <a:cs typeface="黑体" panose="02010609060101010101" charset="-122"/>
              </a:rPr>
              <a:t>         B．中国特色社会主义理论体系的完善和发展</a:t>
            </a:r>
            <a:endParaRPr lang="en-US" altLang="zh-CN" sz="2600" b="1" dirty="0">
              <a:solidFill>
                <a:srgbClr val="0B5FD1"/>
              </a:solidFill>
              <a:latin typeface="黑体" panose="02010609060101010101" charset="-122"/>
              <a:ea typeface="黑体" panose="02010609060101010101" charset="-122"/>
              <a:cs typeface="黑体" panose="02010609060101010101" charset="-122"/>
            </a:endParaRPr>
          </a:p>
          <a:p>
            <a:pPr eaLnBrk="0" fontAlgn="auto">
              <a:lnSpc>
                <a:spcPts val="4560"/>
              </a:lnSpc>
            </a:pPr>
            <a:r>
              <a:rPr lang="en-US" altLang="zh-CN" sz="2600" b="1" dirty="0">
                <a:solidFill>
                  <a:srgbClr val="0B5FD1"/>
                </a:solidFill>
                <a:latin typeface="黑体" panose="02010609060101010101" charset="-122"/>
                <a:ea typeface="黑体" panose="02010609060101010101" charset="-122"/>
                <a:cs typeface="黑体" panose="02010609060101010101" charset="-122"/>
              </a:rPr>
              <a:t>         C．中国共产党召开的历次代表大会</a:t>
            </a:r>
            <a:endParaRPr lang="en-US" altLang="zh-CN" sz="2600" b="1" dirty="0">
              <a:solidFill>
                <a:srgbClr val="0B5FD1"/>
              </a:solidFill>
              <a:latin typeface="黑体" panose="02010609060101010101" charset="-122"/>
              <a:ea typeface="黑体" panose="02010609060101010101" charset="-122"/>
              <a:cs typeface="黑体" panose="02010609060101010101" charset="-122"/>
            </a:endParaRPr>
          </a:p>
          <a:p>
            <a:pPr eaLnBrk="0" fontAlgn="auto">
              <a:lnSpc>
                <a:spcPts val="4560"/>
              </a:lnSpc>
            </a:pPr>
            <a:r>
              <a:rPr lang="en-US" altLang="zh-CN" sz="2600" b="1" dirty="0">
                <a:solidFill>
                  <a:srgbClr val="0B5FD1"/>
                </a:solidFill>
                <a:latin typeface="黑体" panose="02010609060101010101" charset="-122"/>
                <a:ea typeface="黑体" panose="02010609060101010101" charset="-122"/>
                <a:cs typeface="黑体" panose="02010609060101010101" charset="-122"/>
              </a:rPr>
              <a:t>         D．习近平新时代中国特色社会主义思想的确立</a:t>
            </a:r>
            <a:endParaRPr lang="en-US" altLang="zh-CN" sz="2600" b="1" dirty="0">
              <a:solidFill>
                <a:srgbClr val="0B5FD1"/>
              </a:solidFill>
              <a:latin typeface="黑体" panose="02010609060101010101" charset="-122"/>
              <a:ea typeface="黑体" panose="02010609060101010101" charset="-122"/>
              <a:cs typeface="黑体" panose="02010609060101010101" charset="-122"/>
            </a:endParaRPr>
          </a:p>
        </p:txBody>
      </p:sp>
      <p:grpSp>
        <p:nvGrpSpPr>
          <p:cNvPr id="115717" name="组合 1"/>
          <p:cNvGrpSpPr/>
          <p:nvPr/>
        </p:nvGrpSpPr>
        <p:grpSpPr>
          <a:xfrm>
            <a:off x="4300855" y="640080"/>
            <a:ext cx="3247390" cy="995039"/>
            <a:chOff x="654050" y="0"/>
            <a:chExt cx="2663825" cy="857696"/>
          </a:xfrm>
        </p:grpSpPr>
        <p:sp>
          <p:nvSpPr>
            <p:cNvPr id="115718" name="Freeform 5"/>
            <p:cNvSpPr/>
            <p:nvPr/>
          </p:nvSpPr>
          <p:spPr>
            <a:xfrm>
              <a:off x="1105456" y="543371"/>
              <a:ext cx="1744662" cy="314325"/>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pathLst>
                <a:path w="1378" h="248">
                  <a:moveTo>
                    <a:pt x="0" y="62"/>
                  </a:moveTo>
                  <a:lnTo>
                    <a:pt x="0" y="62"/>
                  </a:lnTo>
                  <a:lnTo>
                    <a:pt x="2" y="70"/>
                  </a:lnTo>
                  <a:lnTo>
                    <a:pt x="4" y="76"/>
                  </a:lnTo>
                  <a:lnTo>
                    <a:pt x="8" y="80"/>
                  </a:lnTo>
                  <a:lnTo>
                    <a:pt x="12" y="86"/>
                  </a:lnTo>
                  <a:lnTo>
                    <a:pt x="26" y="92"/>
                  </a:lnTo>
                  <a:lnTo>
                    <a:pt x="42" y="98"/>
                  </a:lnTo>
                  <a:lnTo>
                    <a:pt x="62" y="100"/>
                  </a:lnTo>
                  <a:lnTo>
                    <a:pt x="82" y="102"/>
                  </a:lnTo>
                  <a:lnTo>
                    <a:pt x="124" y="100"/>
                  </a:lnTo>
                  <a:lnTo>
                    <a:pt x="152" y="96"/>
                  </a:lnTo>
                  <a:lnTo>
                    <a:pt x="184" y="92"/>
                  </a:lnTo>
                  <a:lnTo>
                    <a:pt x="246" y="78"/>
                  </a:lnTo>
                  <a:lnTo>
                    <a:pt x="312" y="60"/>
                  </a:lnTo>
                  <a:lnTo>
                    <a:pt x="380" y="44"/>
                  </a:lnTo>
                  <a:lnTo>
                    <a:pt x="398" y="54"/>
                  </a:lnTo>
                  <a:lnTo>
                    <a:pt x="412" y="68"/>
                  </a:lnTo>
                  <a:lnTo>
                    <a:pt x="418" y="76"/>
                  </a:lnTo>
                  <a:lnTo>
                    <a:pt x="422" y="84"/>
                  </a:lnTo>
                  <a:lnTo>
                    <a:pt x="424" y="90"/>
                  </a:lnTo>
                  <a:lnTo>
                    <a:pt x="426" y="100"/>
                  </a:lnTo>
                  <a:lnTo>
                    <a:pt x="426" y="108"/>
                  </a:lnTo>
                  <a:lnTo>
                    <a:pt x="422" y="116"/>
                  </a:lnTo>
                  <a:lnTo>
                    <a:pt x="422" y="114"/>
                  </a:lnTo>
                  <a:lnTo>
                    <a:pt x="422" y="108"/>
                  </a:lnTo>
                  <a:lnTo>
                    <a:pt x="418" y="102"/>
                  </a:lnTo>
                  <a:lnTo>
                    <a:pt x="412" y="98"/>
                  </a:lnTo>
                  <a:lnTo>
                    <a:pt x="406" y="96"/>
                  </a:lnTo>
                  <a:lnTo>
                    <a:pt x="400" y="98"/>
                  </a:lnTo>
                  <a:lnTo>
                    <a:pt x="394" y="102"/>
                  </a:lnTo>
                  <a:lnTo>
                    <a:pt x="390" y="108"/>
                  </a:lnTo>
                  <a:lnTo>
                    <a:pt x="388" y="114"/>
                  </a:lnTo>
                  <a:lnTo>
                    <a:pt x="390" y="120"/>
                  </a:lnTo>
                  <a:lnTo>
                    <a:pt x="394" y="126"/>
                  </a:lnTo>
                  <a:lnTo>
                    <a:pt x="400" y="130"/>
                  </a:lnTo>
                  <a:lnTo>
                    <a:pt x="406" y="132"/>
                  </a:lnTo>
                  <a:lnTo>
                    <a:pt x="412" y="130"/>
                  </a:lnTo>
                  <a:lnTo>
                    <a:pt x="416" y="128"/>
                  </a:lnTo>
                  <a:lnTo>
                    <a:pt x="422" y="124"/>
                  </a:lnTo>
                  <a:lnTo>
                    <a:pt x="426" y="118"/>
                  </a:lnTo>
                  <a:lnTo>
                    <a:pt x="428" y="108"/>
                  </a:lnTo>
                  <a:lnTo>
                    <a:pt x="430" y="98"/>
                  </a:lnTo>
                  <a:lnTo>
                    <a:pt x="428" y="90"/>
                  </a:lnTo>
                  <a:lnTo>
                    <a:pt x="426" y="82"/>
                  </a:lnTo>
                  <a:lnTo>
                    <a:pt x="422" y="76"/>
                  </a:lnTo>
                  <a:lnTo>
                    <a:pt x="416" y="68"/>
                  </a:lnTo>
                  <a:lnTo>
                    <a:pt x="402" y="54"/>
                  </a:lnTo>
                  <a:lnTo>
                    <a:pt x="386" y="42"/>
                  </a:lnTo>
                  <a:lnTo>
                    <a:pt x="420" y="34"/>
                  </a:lnTo>
                  <a:lnTo>
                    <a:pt x="456" y="28"/>
                  </a:lnTo>
                  <a:lnTo>
                    <a:pt x="492" y="24"/>
                  </a:lnTo>
                  <a:lnTo>
                    <a:pt x="528" y="20"/>
                  </a:lnTo>
                  <a:lnTo>
                    <a:pt x="566" y="18"/>
                  </a:lnTo>
                  <a:lnTo>
                    <a:pt x="604" y="20"/>
                  </a:lnTo>
                  <a:lnTo>
                    <a:pt x="640" y="26"/>
                  </a:lnTo>
                  <a:lnTo>
                    <a:pt x="674" y="34"/>
                  </a:lnTo>
                  <a:lnTo>
                    <a:pt x="656" y="46"/>
                  </a:lnTo>
                  <a:lnTo>
                    <a:pt x="642" y="58"/>
                  </a:lnTo>
                  <a:lnTo>
                    <a:pt x="630" y="72"/>
                  </a:lnTo>
                  <a:lnTo>
                    <a:pt x="620" y="86"/>
                  </a:lnTo>
                  <a:lnTo>
                    <a:pt x="608" y="84"/>
                  </a:lnTo>
                  <a:lnTo>
                    <a:pt x="594" y="82"/>
                  </a:lnTo>
                  <a:lnTo>
                    <a:pt x="582" y="80"/>
                  </a:lnTo>
                  <a:lnTo>
                    <a:pt x="568" y="80"/>
                  </a:lnTo>
                  <a:lnTo>
                    <a:pt x="548" y="84"/>
                  </a:lnTo>
                  <a:lnTo>
                    <a:pt x="530" y="90"/>
                  </a:lnTo>
                  <a:lnTo>
                    <a:pt x="514" y="98"/>
                  </a:lnTo>
                  <a:lnTo>
                    <a:pt x="498" y="108"/>
                  </a:lnTo>
                  <a:lnTo>
                    <a:pt x="486" y="120"/>
                  </a:lnTo>
                  <a:lnTo>
                    <a:pt x="478" y="134"/>
                  </a:lnTo>
                  <a:lnTo>
                    <a:pt x="472" y="150"/>
                  </a:lnTo>
                  <a:lnTo>
                    <a:pt x="472" y="168"/>
                  </a:lnTo>
                  <a:lnTo>
                    <a:pt x="474" y="178"/>
                  </a:lnTo>
                  <a:lnTo>
                    <a:pt x="476" y="188"/>
                  </a:lnTo>
                  <a:lnTo>
                    <a:pt x="482" y="198"/>
                  </a:lnTo>
                  <a:lnTo>
                    <a:pt x="488" y="206"/>
                  </a:lnTo>
                  <a:lnTo>
                    <a:pt x="496" y="214"/>
                  </a:lnTo>
                  <a:lnTo>
                    <a:pt x="506" y="222"/>
                  </a:lnTo>
                  <a:lnTo>
                    <a:pt x="526" y="232"/>
                  </a:lnTo>
                  <a:lnTo>
                    <a:pt x="552" y="240"/>
                  </a:lnTo>
                  <a:lnTo>
                    <a:pt x="578" y="246"/>
                  </a:lnTo>
                  <a:lnTo>
                    <a:pt x="606" y="248"/>
                  </a:lnTo>
                  <a:lnTo>
                    <a:pt x="634" y="248"/>
                  </a:lnTo>
                  <a:lnTo>
                    <a:pt x="662" y="244"/>
                  </a:lnTo>
                  <a:lnTo>
                    <a:pt x="688" y="238"/>
                  </a:lnTo>
                  <a:lnTo>
                    <a:pt x="716" y="244"/>
                  </a:lnTo>
                  <a:lnTo>
                    <a:pt x="744" y="248"/>
                  </a:lnTo>
                  <a:lnTo>
                    <a:pt x="772" y="248"/>
                  </a:lnTo>
                  <a:lnTo>
                    <a:pt x="800" y="246"/>
                  </a:lnTo>
                  <a:lnTo>
                    <a:pt x="826" y="240"/>
                  </a:lnTo>
                  <a:lnTo>
                    <a:pt x="850" y="232"/>
                  </a:lnTo>
                  <a:lnTo>
                    <a:pt x="872" y="222"/>
                  </a:lnTo>
                  <a:lnTo>
                    <a:pt x="882" y="214"/>
                  </a:lnTo>
                  <a:lnTo>
                    <a:pt x="890" y="206"/>
                  </a:lnTo>
                  <a:lnTo>
                    <a:pt x="896" y="198"/>
                  </a:lnTo>
                  <a:lnTo>
                    <a:pt x="900" y="188"/>
                  </a:lnTo>
                  <a:lnTo>
                    <a:pt x="904" y="178"/>
                  </a:lnTo>
                  <a:lnTo>
                    <a:pt x="906" y="168"/>
                  </a:lnTo>
                  <a:lnTo>
                    <a:pt x="904" y="150"/>
                  </a:lnTo>
                  <a:lnTo>
                    <a:pt x="900" y="134"/>
                  </a:lnTo>
                  <a:lnTo>
                    <a:pt x="890" y="120"/>
                  </a:lnTo>
                  <a:lnTo>
                    <a:pt x="878" y="108"/>
                  </a:lnTo>
                  <a:lnTo>
                    <a:pt x="864" y="98"/>
                  </a:lnTo>
                  <a:lnTo>
                    <a:pt x="848" y="90"/>
                  </a:lnTo>
                  <a:lnTo>
                    <a:pt x="830" y="84"/>
                  </a:lnTo>
                  <a:lnTo>
                    <a:pt x="810" y="80"/>
                  </a:lnTo>
                  <a:lnTo>
                    <a:pt x="796" y="80"/>
                  </a:lnTo>
                  <a:lnTo>
                    <a:pt x="782" y="82"/>
                  </a:lnTo>
                  <a:lnTo>
                    <a:pt x="770" y="84"/>
                  </a:lnTo>
                  <a:lnTo>
                    <a:pt x="758" y="86"/>
                  </a:lnTo>
                  <a:lnTo>
                    <a:pt x="748" y="72"/>
                  </a:lnTo>
                  <a:lnTo>
                    <a:pt x="736" y="58"/>
                  </a:lnTo>
                  <a:lnTo>
                    <a:pt x="720" y="46"/>
                  </a:lnTo>
                  <a:lnTo>
                    <a:pt x="704" y="34"/>
                  </a:lnTo>
                  <a:lnTo>
                    <a:pt x="738" y="26"/>
                  </a:lnTo>
                  <a:lnTo>
                    <a:pt x="774" y="20"/>
                  </a:lnTo>
                  <a:lnTo>
                    <a:pt x="812" y="18"/>
                  </a:lnTo>
                  <a:lnTo>
                    <a:pt x="850" y="20"/>
                  </a:lnTo>
                  <a:lnTo>
                    <a:pt x="886" y="24"/>
                  </a:lnTo>
                  <a:lnTo>
                    <a:pt x="922" y="28"/>
                  </a:lnTo>
                  <a:lnTo>
                    <a:pt x="958" y="34"/>
                  </a:lnTo>
                  <a:lnTo>
                    <a:pt x="992" y="42"/>
                  </a:lnTo>
                  <a:lnTo>
                    <a:pt x="974" y="54"/>
                  </a:lnTo>
                  <a:lnTo>
                    <a:pt x="960" y="68"/>
                  </a:lnTo>
                  <a:lnTo>
                    <a:pt x="956" y="76"/>
                  </a:lnTo>
                  <a:lnTo>
                    <a:pt x="952" y="82"/>
                  </a:lnTo>
                  <a:lnTo>
                    <a:pt x="950" y="90"/>
                  </a:lnTo>
                  <a:lnTo>
                    <a:pt x="948" y="98"/>
                  </a:lnTo>
                  <a:lnTo>
                    <a:pt x="948" y="110"/>
                  </a:lnTo>
                  <a:lnTo>
                    <a:pt x="952" y="118"/>
                  </a:lnTo>
                  <a:lnTo>
                    <a:pt x="958" y="126"/>
                  </a:lnTo>
                  <a:lnTo>
                    <a:pt x="964" y="128"/>
                  </a:lnTo>
                  <a:lnTo>
                    <a:pt x="968" y="130"/>
                  </a:lnTo>
                  <a:lnTo>
                    <a:pt x="972" y="132"/>
                  </a:lnTo>
                  <a:lnTo>
                    <a:pt x="980" y="130"/>
                  </a:lnTo>
                  <a:lnTo>
                    <a:pt x="984" y="126"/>
                  </a:lnTo>
                  <a:lnTo>
                    <a:pt x="988" y="120"/>
                  </a:lnTo>
                  <a:lnTo>
                    <a:pt x="990" y="114"/>
                  </a:lnTo>
                  <a:lnTo>
                    <a:pt x="988" y="108"/>
                  </a:lnTo>
                  <a:lnTo>
                    <a:pt x="984" y="102"/>
                  </a:lnTo>
                  <a:lnTo>
                    <a:pt x="980" y="98"/>
                  </a:lnTo>
                  <a:lnTo>
                    <a:pt x="972" y="96"/>
                  </a:lnTo>
                  <a:lnTo>
                    <a:pt x="966" y="98"/>
                  </a:lnTo>
                  <a:lnTo>
                    <a:pt x="960" y="102"/>
                  </a:lnTo>
                  <a:lnTo>
                    <a:pt x="956" y="108"/>
                  </a:lnTo>
                  <a:lnTo>
                    <a:pt x="956" y="114"/>
                  </a:lnTo>
                  <a:lnTo>
                    <a:pt x="956" y="120"/>
                  </a:lnTo>
                  <a:lnTo>
                    <a:pt x="952" y="110"/>
                  </a:lnTo>
                  <a:lnTo>
                    <a:pt x="952" y="100"/>
                  </a:lnTo>
                  <a:lnTo>
                    <a:pt x="952" y="90"/>
                  </a:lnTo>
                  <a:lnTo>
                    <a:pt x="956" y="84"/>
                  </a:lnTo>
                  <a:lnTo>
                    <a:pt x="960" y="76"/>
                  </a:lnTo>
                  <a:lnTo>
                    <a:pt x="964" y="68"/>
                  </a:lnTo>
                  <a:lnTo>
                    <a:pt x="978" y="54"/>
                  </a:lnTo>
                  <a:lnTo>
                    <a:pt x="996" y="44"/>
                  </a:lnTo>
                  <a:lnTo>
                    <a:pt x="1064" y="60"/>
                  </a:lnTo>
                  <a:lnTo>
                    <a:pt x="1130" y="78"/>
                  </a:lnTo>
                  <a:lnTo>
                    <a:pt x="1194" y="92"/>
                  </a:lnTo>
                  <a:lnTo>
                    <a:pt x="1224" y="96"/>
                  </a:lnTo>
                  <a:lnTo>
                    <a:pt x="1254" y="100"/>
                  </a:lnTo>
                  <a:lnTo>
                    <a:pt x="1296" y="102"/>
                  </a:lnTo>
                  <a:lnTo>
                    <a:pt x="1316" y="100"/>
                  </a:lnTo>
                  <a:lnTo>
                    <a:pt x="1334" y="98"/>
                  </a:lnTo>
                  <a:lnTo>
                    <a:pt x="1352" y="92"/>
                  </a:lnTo>
                  <a:lnTo>
                    <a:pt x="1364" y="86"/>
                  </a:lnTo>
                  <a:lnTo>
                    <a:pt x="1370" y="80"/>
                  </a:lnTo>
                  <a:lnTo>
                    <a:pt x="1374" y="76"/>
                  </a:lnTo>
                  <a:lnTo>
                    <a:pt x="1376" y="70"/>
                  </a:lnTo>
                  <a:lnTo>
                    <a:pt x="1378" y="62"/>
                  </a:lnTo>
                  <a:lnTo>
                    <a:pt x="1376" y="56"/>
                  </a:lnTo>
                  <a:lnTo>
                    <a:pt x="1374" y="48"/>
                  </a:lnTo>
                  <a:lnTo>
                    <a:pt x="1370" y="42"/>
                  </a:lnTo>
                  <a:lnTo>
                    <a:pt x="1364" y="36"/>
                  </a:lnTo>
                  <a:lnTo>
                    <a:pt x="1348" y="26"/>
                  </a:lnTo>
                  <a:lnTo>
                    <a:pt x="1328" y="18"/>
                  </a:lnTo>
                  <a:lnTo>
                    <a:pt x="1304" y="12"/>
                  </a:lnTo>
                  <a:lnTo>
                    <a:pt x="1278" y="8"/>
                  </a:lnTo>
                  <a:lnTo>
                    <a:pt x="1226" y="2"/>
                  </a:lnTo>
                  <a:lnTo>
                    <a:pt x="1170" y="0"/>
                  </a:lnTo>
                  <a:lnTo>
                    <a:pt x="1140" y="2"/>
                  </a:lnTo>
                  <a:lnTo>
                    <a:pt x="1110" y="4"/>
                  </a:lnTo>
                  <a:lnTo>
                    <a:pt x="1082" y="8"/>
                  </a:lnTo>
                  <a:lnTo>
                    <a:pt x="1054" y="14"/>
                  </a:lnTo>
                  <a:lnTo>
                    <a:pt x="1030" y="20"/>
                  </a:lnTo>
                  <a:lnTo>
                    <a:pt x="1006" y="30"/>
                  </a:lnTo>
                  <a:lnTo>
                    <a:pt x="968" y="20"/>
                  </a:lnTo>
                  <a:lnTo>
                    <a:pt x="930" y="12"/>
                  </a:lnTo>
                  <a:lnTo>
                    <a:pt x="890" y="6"/>
                  </a:lnTo>
                  <a:lnTo>
                    <a:pt x="848" y="0"/>
                  </a:lnTo>
                  <a:lnTo>
                    <a:pt x="828" y="0"/>
                  </a:lnTo>
                  <a:lnTo>
                    <a:pt x="806" y="0"/>
                  </a:lnTo>
                  <a:lnTo>
                    <a:pt x="784" y="2"/>
                  </a:lnTo>
                  <a:lnTo>
                    <a:pt x="764" y="4"/>
                  </a:lnTo>
                  <a:lnTo>
                    <a:pt x="744" y="8"/>
                  </a:lnTo>
                  <a:lnTo>
                    <a:pt x="724" y="12"/>
                  </a:lnTo>
                  <a:lnTo>
                    <a:pt x="706" y="18"/>
                  </a:lnTo>
                  <a:lnTo>
                    <a:pt x="688" y="26"/>
                  </a:lnTo>
                  <a:lnTo>
                    <a:pt x="672" y="18"/>
                  </a:lnTo>
                  <a:lnTo>
                    <a:pt x="654" y="12"/>
                  </a:lnTo>
                  <a:lnTo>
                    <a:pt x="634" y="8"/>
                  </a:lnTo>
                  <a:lnTo>
                    <a:pt x="614" y="4"/>
                  </a:lnTo>
                  <a:lnTo>
                    <a:pt x="594" y="2"/>
                  </a:lnTo>
                  <a:lnTo>
                    <a:pt x="572" y="0"/>
                  </a:lnTo>
                  <a:lnTo>
                    <a:pt x="550" y="0"/>
                  </a:lnTo>
                  <a:lnTo>
                    <a:pt x="528" y="0"/>
                  </a:lnTo>
                  <a:lnTo>
                    <a:pt x="486" y="6"/>
                  </a:lnTo>
                  <a:lnTo>
                    <a:pt x="446" y="12"/>
                  </a:lnTo>
                  <a:lnTo>
                    <a:pt x="408" y="20"/>
                  </a:lnTo>
                  <a:lnTo>
                    <a:pt x="372" y="30"/>
                  </a:lnTo>
                  <a:lnTo>
                    <a:pt x="348" y="20"/>
                  </a:lnTo>
                  <a:lnTo>
                    <a:pt x="322" y="14"/>
                  </a:lnTo>
                  <a:lnTo>
                    <a:pt x="296" y="8"/>
                  </a:lnTo>
                  <a:lnTo>
                    <a:pt x="266" y="4"/>
                  </a:lnTo>
                  <a:lnTo>
                    <a:pt x="238" y="2"/>
                  </a:lnTo>
                  <a:lnTo>
                    <a:pt x="208" y="0"/>
                  </a:lnTo>
                  <a:lnTo>
                    <a:pt x="152" y="2"/>
                  </a:lnTo>
                  <a:lnTo>
                    <a:pt x="100" y="8"/>
                  </a:lnTo>
                  <a:lnTo>
                    <a:pt x="74" y="12"/>
                  </a:lnTo>
                  <a:lnTo>
                    <a:pt x="50" y="18"/>
                  </a:lnTo>
                  <a:lnTo>
                    <a:pt x="30" y="26"/>
                  </a:lnTo>
                  <a:lnTo>
                    <a:pt x="14" y="36"/>
                  </a:lnTo>
                  <a:lnTo>
                    <a:pt x="8" y="42"/>
                  </a:lnTo>
                  <a:lnTo>
                    <a:pt x="4" y="48"/>
                  </a:lnTo>
                  <a:lnTo>
                    <a:pt x="0" y="56"/>
                  </a:lnTo>
                  <a:lnTo>
                    <a:pt x="0" y="62"/>
                  </a:lnTo>
                  <a:close/>
                  <a:moveTo>
                    <a:pt x="1014" y="34"/>
                  </a:moveTo>
                  <a:lnTo>
                    <a:pt x="1014" y="34"/>
                  </a:lnTo>
                  <a:lnTo>
                    <a:pt x="1036" y="24"/>
                  </a:lnTo>
                  <a:lnTo>
                    <a:pt x="1062" y="18"/>
                  </a:lnTo>
                  <a:lnTo>
                    <a:pt x="1088" y="12"/>
                  </a:lnTo>
                  <a:lnTo>
                    <a:pt x="1116" y="8"/>
                  </a:lnTo>
                  <a:lnTo>
                    <a:pt x="1142" y="6"/>
                  </a:lnTo>
                  <a:lnTo>
                    <a:pt x="1170" y="4"/>
                  </a:lnTo>
                  <a:lnTo>
                    <a:pt x="1198" y="4"/>
                  </a:lnTo>
                  <a:lnTo>
                    <a:pt x="1224" y="6"/>
                  </a:lnTo>
                  <a:lnTo>
                    <a:pt x="1226" y="6"/>
                  </a:lnTo>
                  <a:lnTo>
                    <a:pt x="1276" y="10"/>
                  </a:lnTo>
                  <a:lnTo>
                    <a:pt x="1300" y="14"/>
                  </a:lnTo>
                  <a:lnTo>
                    <a:pt x="1324" y="20"/>
                  </a:lnTo>
                  <a:lnTo>
                    <a:pt x="1346" y="28"/>
                  </a:lnTo>
                  <a:lnTo>
                    <a:pt x="1362" y="36"/>
                  </a:lnTo>
                  <a:lnTo>
                    <a:pt x="1368" y="42"/>
                  </a:lnTo>
                  <a:lnTo>
                    <a:pt x="1372" y="48"/>
                  </a:lnTo>
                  <a:lnTo>
                    <a:pt x="1374" y="56"/>
                  </a:lnTo>
                  <a:lnTo>
                    <a:pt x="1374" y="62"/>
                  </a:lnTo>
                  <a:lnTo>
                    <a:pt x="1374" y="68"/>
                  </a:lnTo>
                  <a:lnTo>
                    <a:pt x="1370" y="74"/>
                  </a:lnTo>
                  <a:lnTo>
                    <a:pt x="1366" y="78"/>
                  </a:lnTo>
                  <a:lnTo>
                    <a:pt x="1362" y="84"/>
                  </a:lnTo>
                  <a:lnTo>
                    <a:pt x="1350" y="90"/>
                  </a:lnTo>
                  <a:lnTo>
                    <a:pt x="1334" y="94"/>
                  </a:lnTo>
                  <a:lnTo>
                    <a:pt x="1314" y="96"/>
                  </a:lnTo>
                  <a:lnTo>
                    <a:pt x="1294" y="98"/>
                  </a:lnTo>
                  <a:lnTo>
                    <a:pt x="1254" y="96"/>
                  </a:lnTo>
                  <a:lnTo>
                    <a:pt x="1226" y="92"/>
                  </a:lnTo>
                  <a:lnTo>
                    <a:pt x="1198" y="88"/>
                  </a:lnTo>
                  <a:lnTo>
                    <a:pt x="1140" y="72"/>
                  </a:lnTo>
                  <a:lnTo>
                    <a:pt x="1080" y="52"/>
                  </a:lnTo>
                  <a:lnTo>
                    <a:pt x="1014" y="34"/>
                  </a:lnTo>
                  <a:close/>
                  <a:moveTo>
                    <a:pt x="696" y="234"/>
                  </a:moveTo>
                  <a:lnTo>
                    <a:pt x="696" y="234"/>
                  </a:lnTo>
                  <a:lnTo>
                    <a:pt x="712" y="228"/>
                  </a:lnTo>
                  <a:lnTo>
                    <a:pt x="726" y="218"/>
                  </a:lnTo>
                  <a:lnTo>
                    <a:pt x="740" y="208"/>
                  </a:lnTo>
                  <a:lnTo>
                    <a:pt x="752" y="196"/>
                  </a:lnTo>
                  <a:lnTo>
                    <a:pt x="760" y="182"/>
                  </a:lnTo>
                  <a:lnTo>
                    <a:pt x="766" y="168"/>
                  </a:lnTo>
                  <a:lnTo>
                    <a:pt x="770" y="150"/>
                  </a:lnTo>
                  <a:lnTo>
                    <a:pt x="770" y="134"/>
                  </a:lnTo>
                  <a:lnTo>
                    <a:pt x="770" y="132"/>
                  </a:lnTo>
                  <a:lnTo>
                    <a:pt x="768" y="116"/>
                  </a:lnTo>
                  <a:lnTo>
                    <a:pt x="764" y="102"/>
                  </a:lnTo>
                  <a:lnTo>
                    <a:pt x="788" y="100"/>
                  </a:lnTo>
                  <a:lnTo>
                    <a:pt x="810" y="100"/>
                  </a:lnTo>
                  <a:lnTo>
                    <a:pt x="828" y="102"/>
                  </a:lnTo>
                  <a:lnTo>
                    <a:pt x="844" y="106"/>
                  </a:lnTo>
                  <a:lnTo>
                    <a:pt x="858" y="112"/>
                  </a:lnTo>
                  <a:lnTo>
                    <a:pt x="872" y="118"/>
                  </a:lnTo>
                  <a:lnTo>
                    <a:pt x="884" y="128"/>
                  </a:lnTo>
                  <a:lnTo>
                    <a:pt x="892" y="140"/>
                  </a:lnTo>
                  <a:lnTo>
                    <a:pt x="898" y="152"/>
                  </a:lnTo>
                  <a:lnTo>
                    <a:pt x="900" y="168"/>
                  </a:lnTo>
                  <a:lnTo>
                    <a:pt x="898" y="178"/>
                  </a:lnTo>
                  <a:lnTo>
                    <a:pt x="894" y="188"/>
                  </a:lnTo>
                  <a:lnTo>
                    <a:pt x="890" y="198"/>
                  </a:lnTo>
                  <a:lnTo>
                    <a:pt x="884" y="206"/>
                  </a:lnTo>
                  <a:lnTo>
                    <a:pt x="876" y="212"/>
                  </a:lnTo>
                  <a:lnTo>
                    <a:pt x="866" y="220"/>
                  </a:lnTo>
                  <a:lnTo>
                    <a:pt x="846" y="230"/>
                  </a:lnTo>
                  <a:lnTo>
                    <a:pt x="824" y="238"/>
                  </a:lnTo>
                  <a:lnTo>
                    <a:pt x="798" y="242"/>
                  </a:lnTo>
                  <a:lnTo>
                    <a:pt x="772" y="244"/>
                  </a:lnTo>
                  <a:lnTo>
                    <a:pt x="746" y="244"/>
                  </a:lnTo>
                  <a:lnTo>
                    <a:pt x="720" y="240"/>
                  </a:lnTo>
                  <a:lnTo>
                    <a:pt x="696" y="234"/>
                  </a:lnTo>
                  <a:close/>
                  <a:moveTo>
                    <a:pt x="614" y="102"/>
                  </a:moveTo>
                  <a:lnTo>
                    <a:pt x="614" y="102"/>
                  </a:lnTo>
                  <a:lnTo>
                    <a:pt x="608" y="116"/>
                  </a:lnTo>
                  <a:lnTo>
                    <a:pt x="606" y="132"/>
                  </a:lnTo>
                  <a:lnTo>
                    <a:pt x="606" y="134"/>
                  </a:lnTo>
                  <a:lnTo>
                    <a:pt x="608" y="150"/>
                  </a:lnTo>
                  <a:lnTo>
                    <a:pt x="610" y="168"/>
                  </a:lnTo>
                  <a:lnTo>
                    <a:pt x="618" y="182"/>
                  </a:lnTo>
                  <a:lnTo>
                    <a:pt x="626" y="196"/>
                  </a:lnTo>
                  <a:lnTo>
                    <a:pt x="638" y="208"/>
                  </a:lnTo>
                  <a:lnTo>
                    <a:pt x="650" y="218"/>
                  </a:lnTo>
                  <a:lnTo>
                    <a:pt x="666" y="228"/>
                  </a:lnTo>
                  <a:lnTo>
                    <a:pt x="682" y="234"/>
                  </a:lnTo>
                  <a:lnTo>
                    <a:pt x="658" y="240"/>
                  </a:lnTo>
                  <a:lnTo>
                    <a:pt x="632" y="244"/>
                  </a:lnTo>
                  <a:lnTo>
                    <a:pt x="606" y="244"/>
                  </a:lnTo>
                  <a:lnTo>
                    <a:pt x="580" y="242"/>
                  </a:lnTo>
                  <a:lnTo>
                    <a:pt x="554" y="238"/>
                  </a:lnTo>
                  <a:lnTo>
                    <a:pt x="530" y="230"/>
                  </a:lnTo>
                  <a:lnTo>
                    <a:pt x="510" y="220"/>
                  </a:lnTo>
                  <a:lnTo>
                    <a:pt x="502" y="212"/>
                  </a:lnTo>
                  <a:lnTo>
                    <a:pt x="494" y="206"/>
                  </a:lnTo>
                  <a:lnTo>
                    <a:pt x="488" y="198"/>
                  </a:lnTo>
                  <a:lnTo>
                    <a:pt x="484" y="188"/>
                  </a:lnTo>
                  <a:lnTo>
                    <a:pt x="480" y="178"/>
                  </a:lnTo>
                  <a:lnTo>
                    <a:pt x="478" y="168"/>
                  </a:lnTo>
                  <a:lnTo>
                    <a:pt x="480" y="152"/>
                  </a:lnTo>
                  <a:lnTo>
                    <a:pt x="484" y="140"/>
                  </a:lnTo>
                  <a:lnTo>
                    <a:pt x="494" y="128"/>
                  </a:lnTo>
                  <a:lnTo>
                    <a:pt x="506" y="118"/>
                  </a:lnTo>
                  <a:lnTo>
                    <a:pt x="518" y="112"/>
                  </a:lnTo>
                  <a:lnTo>
                    <a:pt x="534" y="106"/>
                  </a:lnTo>
                  <a:lnTo>
                    <a:pt x="550" y="102"/>
                  </a:lnTo>
                  <a:lnTo>
                    <a:pt x="566" y="100"/>
                  </a:lnTo>
                  <a:lnTo>
                    <a:pt x="590" y="100"/>
                  </a:lnTo>
                  <a:lnTo>
                    <a:pt x="614" y="102"/>
                  </a:lnTo>
                  <a:close/>
                  <a:moveTo>
                    <a:pt x="688" y="40"/>
                  </a:moveTo>
                  <a:lnTo>
                    <a:pt x="688" y="40"/>
                  </a:lnTo>
                  <a:lnTo>
                    <a:pt x="708" y="48"/>
                  </a:lnTo>
                  <a:lnTo>
                    <a:pt x="726" y="60"/>
                  </a:lnTo>
                  <a:lnTo>
                    <a:pt x="742" y="74"/>
                  </a:lnTo>
                  <a:lnTo>
                    <a:pt x="752" y="88"/>
                  </a:lnTo>
                  <a:lnTo>
                    <a:pt x="734" y="98"/>
                  </a:lnTo>
                  <a:lnTo>
                    <a:pt x="728" y="104"/>
                  </a:lnTo>
                  <a:lnTo>
                    <a:pt x="720" y="110"/>
                  </a:lnTo>
                  <a:lnTo>
                    <a:pt x="714" y="118"/>
                  </a:lnTo>
                  <a:lnTo>
                    <a:pt x="710" y="126"/>
                  </a:lnTo>
                  <a:lnTo>
                    <a:pt x="708" y="134"/>
                  </a:lnTo>
                  <a:lnTo>
                    <a:pt x="706" y="144"/>
                  </a:lnTo>
                  <a:lnTo>
                    <a:pt x="708" y="154"/>
                  </a:lnTo>
                  <a:lnTo>
                    <a:pt x="712" y="164"/>
                  </a:lnTo>
                  <a:lnTo>
                    <a:pt x="718" y="170"/>
                  </a:lnTo>
                  <a:lnTo>
                    <a:pt x="726" y="176"/>
                  </a:lnTo>
                  <a:lnTo>
                    <a:pt x="732" y="178"/>
                  </a:lnTo>
                  <a:lnTo>
                    <a:pt x="736" y="178"/>
                  </a:lnTo>
                  <a:lnTo>
                    <a:pt x="738" y="178"/>
                  </a:lnTo>
                  <a:lnTo>
                    <a:pt x="744" y="176"/>
                  </a:lnTo>
                  <a:lnTo>
                    <a:pt x="750" y="172"/>
                  </a:lnTo>
                  <a:lnTo>
                    <a:pt x="752" y="166"/>
                  </a:lnTo>
                  <a:lnTo>
                    <a:pt x="754" y="160"/>
                  </a:lnTo>
                  <a:lnTo>
                    <a:pt x="752" y="154"/>
                  </a:lnTo>
                  <a:lnTo>
                    <a:pt x="748" y="148"/>
                  </a:lnTo>
                  <a:lnTo>
                    <a:pt x="742" y="144"/>
                  </a:lnTo>
                  <a:lnTo>
                    <a:pt x="736" y="144"/>
                  </a:lnTo>
                  <a:lnTo>
                    <a:pt x="730" y="144"/>
                  </a:lnTo>
                  <a:lnTo>
                    <a:pt x="724" y="148"/>
                  </a:lnTo>
                  <a:lnTo>
                    <a:pt x="720" y="154"/>
                  </a:lnTo>
                  <a:lnTo>
                    <a:pt x="718" y="160"/>
                  </a:lnTo>
                  <a:lnTo>
                    <a:pt x="720" y="166"/>
                  </a:lnTo>
                  <a:lnTo>
                    <a:pt x="722" y="170"/>
                  </a:lnTo>
                  <a:lnTo>
                    <a:pt x="716" y="166"/>
                  </a:lnTo>
                  <a:lnTo>
                    <a:pt x="712" y="160"/>
                  </a:lnTo>
                  <a:lnTo>
                    <a:pt x="710" y="152"/>
                  </a:lnTo>
                  <a:lnTo>
                    <a:pt x="710" y="144"/>
                  </a:lnTo>
                  <a:lnTo>
                    <a:pt x="712" y="136"/>
                  </a:lnTo>
                  <a:lnTo>
                    <a:pt x="714" y="128"/>
                  </a:lnTo>
                  <a:lnTo>
                    <a:pt x="720" y="122"/>
                  </a:lnTo>
                  <a:lnTo>
                    <a:pt x="726" y="116"/>
                  </a:lnTo>
                  <a:lnTo>
                    <a:pt x="732" y="112"/>
                  </a:lnTo>
                  <a:lnTo>
                    <a:pt x="742" y="108"/>
                  </a:lnTo>
                  <a:lnTo>
                    <a:pt x="760" y="102"/>
                  </a:lnTo>
                  <a:lnTo>
                    <a:pt x="764" y="118"/>
                  </a:lnTo>
                  <a:lnTo>
                    <a:pt x="766" y="134"/>
                  </a:lnTo>
                  <a:lnTo>
                    <a:pt x="766" y="150"/>
                  </a:lnTo>
                  <a:lnTo>
                    <a:pt x="762" y="166"/>
                  </a:lnTo>
                  <a:lnTo>
                    <a:pt x="756" y="182"/>
                  </a:lnTo>
                  <a:lnTo>
                    <a:pt x="746" y="194"/>
                  </a:lnTo>
                  <a:lnTo>
                    <a:pt x="736" y="206"/>
                  </a:lnTo>
                  <a:lnTo>
                    <a:pt x="722" y="216"/>
                  </a:lnTo>
                  <a:lnTo>
                    <a:pt x="706" y="226"/>
                  </a:lnTo>
                  <a:lnTo>
                    <a:pt x="688" y="232"/>
                  </a:lnTo>
                  <a:lnTo>
                    <a:pt x="672" y="226"/>
                  </a:lnTo>
                  <a:lnTo>
                    <a:pt x="656" y="216"/>
                  </a:lnTo>
                  <a:lnTo>
                    <a:pt x="642" y="206"/>
                  </a:lnTo>
                  <a:lnTo>
                    <a:pt x="630" y="194"/>
                  </a:lnTo>
                  <a:lnTo>
                    <a:pt x="622" y="182"/>
                  </a:lnTo>
                  <a:lnTo>
                    <a:pt x="614" y="166"/>
                  </a:lnTo>
                  <a:lnTo>
                    <a:pt x="612" y="150"/>
                  </a:lnTo>
                  <a:lnTo>
                    <a:pt x="610" y="134"/>
                  </a:lnTo>
                  <a:lnTo>
                    <a:pt x="612" y="118"/>
                  </a:lnTo>
                  <a:lnTo>
                    <a:pt x="618" y="102"/>
                  </a:lnTo>
                  <a:lnTo>
                    <a:pt x="636" y="108"/>
                  </a:lnTo>
                  <a:lnTo>
                    <a:pt x="644" y="112"/>
                  </a:lnTo>
                  <a:lnTo>
                    <a:pt x="652" y="116"/>
                  </a:lnTo>
                  <a:lnTo>
                    <a:pt x="658" y="122"/>
                  </a:lnTo>
                  <a:lnTo>
                    <a:pt x="662" y="128"/>
                  </a:lnTo>
                  <a:lnTo>
                    <a:pt x="666" y="136"/>
                  </a:lnTo>
                  <a:lnTo>
                    <a:pt x="668" y="144"/>
                  </a:lnTo>
                  <a:lnTo>
                    <a:pt x="668" y="152"/>
                  </a:lnTo>
                  <a:lnTo>
                    <a:pt x="666" y="158"/>
                  </a:lnTo>
                  <a:lnTo>
                    <a:pt x="662" y="164"/>
                  </a:lnTo>
                  <a:lnTo>
                    <a:pt x="658" y="168"/>
                  </a:lnTo>
                  <a:lnTo>
                    <a:pt x="660" y="160"/>
                  </a:lnTo>
                  <a:lnTo>
                    <a:pt x="658" y="154"/>
                  </a:lnTo>
                  <a:lnTo>
                    <a:pt x="654" y="148"/>
                  </a:lnTo>
                  <a:lnTo>
                    <a:pt x="650" y="144"/>
                  </a:lnTo>
                  <a:lnTo>
                    <a:pt x="642" y="144"/>
                  </a:lnTo>
                  <a:lnTo>
                    <a:pt x="636" y="144"/>
                  </a:lnTo>
                  <a:lnTo>
                    <a:pt x="630" y="148"/>
                  </a:lnTo>
                  <a:lnTo>
                    <a:pt x="626" y="154"/>
                  </a:lnTo>
                  <a:lnTo>
                    <a:pt x="626" y="160"/>
                  </a:lnTo>
                  <a:lnTo>
                    <a:pt x="626" y="166"/>
                  </a:lnTo>
                  <a:lnTo>
                    <a:pt x="628" y="170"/>
                  </a:lnTo>
                  <a:lnTo>
                    <a:pt x="632" y="174"/>
                  </a:lnTo>
                  <a:lnTo>
                    <a:pt x="638" y="176"/>
                  </a:lnTo>
                  <a:lnTo>
                    <a:pt x="642" y="178"/>
                  </a:lnTo>
                  <a:lnTo>
                    <a:pt x="650" y="176"/>
                  </a:lnTo>
                  <a:lnTo>
                    <a:pt x="652" y="176"/>
                  </a:lnTo>
                  <a:lnTo>
                    <a:pt x="660" y="170"/>
                  </a:lnTo>
                  <a:lnTo>
                    <a:pt x="666" y="164"/>
                  </a:lnTo>
                  <a:lnTo>
                    <a:pt x="670" y="154"/>
                  </a:lnTo>
                  <a:lnTo>
                    <a:pt x="672" y="144"/>
                  </a:lnTo>
                  <a:lnTo>
                    <a:pt x="670" y="134"/>
                  </a:lnTo>
                  <a:lnTo>
                    <a:pt x="666" y="126"/>
                  </a:lnTo>
                  <a:lnTo>
                    <a:pt x="662" y="118"/>
                  </a:lnTo>
                  <a:lnTo>
                    <a:pt x="658" y="110"/>
                  </a:lnTo>
                  <a:lnTo>
                    <a:pt x="650" y="104"/>
                  </a:lnTo>
                  <a:lnTo>
                    <a:pt x="642" y="98"/>
                  </a:lnTo>
                  <a:lnTo>
                    <a:pt x="624" y="88"/>
                  </a:lnTo>
                  <a:lnTo>
                    <a:pt x="636" y="74"/>
                  </a:lnTo>
                  <a:lnTo>
                    <a:pt x="652" y="60"/>
                  </a:lnTo>
                  <a:lnTo>
                    <a:pt x="668" y="48"/>
                  </a:lnTo>
                  <a:lnTo>
                    <a:pt x="688" y="40"/>
                  </a:lnTo>
                  <a:close/>
                  <a:moveTo>
                    <a:pt x="4" y="62"/>
                  </a:moveTo>
                  <a:lnTo>
                    <a:pt x="4" y="62"/>
                  </a:lnTo>
                  <a:lnTo>
                    <a:pt x="4" y="56"/>
                  </a:lnTo>
                  <a:lnTo>
                    <a:pt x="6" y="48"/>
                  </a:lnTo>
                  <a:lnTo>
                    <a:pt x="10" y="42"/>
                  </a:lnTo>
                  <a:lnTo>
                    <a:pt x="16" y="36"/>
                  </a:lnTo>
                  <a:lnTo>
                    <a:pt x="32" y="28"/>
                  </a:lnTo>
                  <a:lnTo>
                    <a:pt x="52" y="20"/>
                  </a:lnTo>
                  <a:lnTo>
                    <a:pt x="76" y="14"/>
                  </a:lnTo>
                  <a:lnTo>
                    <a:pt x="102" y="10"/>
                  </a:lnTo>
                  <a:lnTo>
                    <a:pt x="152" y="6"/>
                  </a:lnTo>
                  <a:lnTo>
                    <a:pt x="180" y="4"/>
                  </a:lnTo>
                  <a:lnTo>
                    <a:pt x="206" y="4"/>
                  </a:lnTo>
                  <a:lnTo>
                    <a:pt x="234" y="6"/>
                  </a:lnTo>
                  <a:lnTo>
                    <a:pt x="262" y="8"/>
                  </a:lnTo>
                  <a:lnTo>
                    <a:pt x="290" y="12"/>
                  </a:lnTo>
                  <a:lnTo>
                    <a:pt x="316" y="18"/>
                  </a:lnTo>
                  <a:lnTo>
                    <a:pt x="340" y="24"/>
                  </a:lnTo>
                  <a:lnTo>
                    <a:pt x="362" y="34"/>
                  </a:lnTo>
                  <a:lnTo>
                    <a:pt x="298" y="52"/>
                  </a:lnTo>
                  <a:lnTo>
                    <a:pt x="238" y="72"/>
                  </a:lnTo>
                  <a:lnTo>
                    <a:pt x="180" y="88"/>
                  </a:lnTo>
                  <a:lnTo>
                    <a:pt x="152" y="92"/>
                  </a:lnTo>
                  <a:lnTo>
                    <a:pt x="122" y="96"/>
                  </a:lnTo>
                  <a:lnTo>
                    <a:pt x="82" y="98"/>
                  </a:lnTo>
                  <a:lnTo>
                    <a:pt x="62" y="96"/>
                  </a:lnTo>
                  <a:lnTo>
                    <a:pt x="44" y="94"/>
                  </a:lnTo>
                  <a:lnTo>
                    <a:pt x="28" y="90"/>
                  </a:lnTo>
                  <a:lnTo>
                    <a:pt x="16" y="84"/>
                  </a:lnTo>
                  <a:lnTo>
                    <a:pt x="10" y="78"/>
                  </a:lnTo>
                  <a:lnTo>
                    <a:pt x="6" y="74"/>
                  </a:lnTo>
                  <a:lnTo>
                    <a:pt x="4" y="68"/>
                  </a:lnTo>
                  <a:lnTo>
                    <a:pt x="4" y="62"/>
                  </a:lnTo>
                  <a:close/>
                </a:path>
              </a:pathLst>
            </a:custGeom>
            <a:gradFill rotWithShape="1">
              <a:gsLst>
                <a:gs pos="0">
                  <a:srgbClr val="007BD3"/>
                </a:gs>
                <a:gs pos="100000">
                  <a:srgbClr val="034373"/>
                </a:gs>
              </a:gsLst>
              <a:lin ang="5400000" scaled="0"/>
            </a:gradFill>
            <a:ln w="9525">
              <a:noFill/>
            </a:ln>
          </p:spPr>
          <p:txBody>
            <a:bodyPr/>
            <a:p>
              <a:endParaRPr lang="zh-CN" altLang="en-US" b="1">
                <a:gradFill>
                  <a:gsLst>
                    <a:gs pos="0">
                      <a:srgbClr val="007BD3"/>
                    </a:gs>
                    <a:gs pos="100000">
                      <a:srgbClr val="034373"/>
                    </a:gs>
                  </a:gsLst>
                  <a:lin scaled="0"/>
                </a:gradFill>
                <a:latin typeface="华文行楷" panose="02010800040101010101" charset="-122"/>
                <a:ea typeface="华文行楷" panose="02010800040101010101" charset="-122"/>
              </a:endParaRPr>
            </a:p>
          </p:txBody>
        </p:sp>
        <p:sp>
          <p:nvSpPr>
            <p:cNvPr id="115719" name="文本框 26"/>
            <p:cNvSpPr txBox="1"/>
            <p:nvPr/>
          </p:nvSpPr>
          <p:spPr>
            <a:xfrm>
              <a:off x="654050" y="0"/>
              <a:ext cx="2663825" cy="828675"/>
            </a:xfrm>
            <a:prstGeom prst="rect">
              <a:avLst/>
            </a:prstGeom>
            <a:noFill/>
            <a:ln w="9525">
              <a:noFill/>
            </a:ln>
          </p:spPr>
          <p:txBody>
            <a:bodyPr wrap="none" anchor="t"/>
            <a:p>
              <a:pPr algn="ctr"/>
              <a:r>
                <a:rPr lang="zh-CN" altLang="en-US" sz="3600" b="1" dirty="0">
                  <a:gradFill>
                    <a:gsLst>
                      <a:gs pos="0">
                        <a:srgbClr val="007BD3"/>
                      </a:gs>
                      <a:gs pos="100000">
                        <a:srgbClr val="034373"/>
                      </a:gs>
                    </a:gsLst>
                    <a:lin scaled="0"/>
                  </a:gradFill>
                  <a:latin typeface="华文行楷" panose="02010800040101010101" charset="-122"/>
                  <a:ea typeface="华文行楷" panose="02010800040101010101" charset="-122"/>
                </a:rPr>
                <a:t>中考演练</a:t>
              </a:r>
              <a:endParaRPr lang="zh-CN" altLang="en-US" sz="3600" b="1" dirty="0">
                <a:gradFill>
                  <a:gsLst>
                    <a:gs pos="0">
                      <a:srgbClr val="007BD3"/>
                    </a:gs>
                    <a:gs pos="100000">
                      <a:srgbClr val="034373"/>
                    </a:gs>
                  </a:gsLst>
                  <a:lin scaled="0"/>
                </a:gradFill>
                <a:latin typeface="华文行楷" panose="02010800040101010101" charset="-122"/>
                <a:ea typeface="华文行楷" panose="02010800040101010101" charset="-122"/>
              </a:endParaRPr>
            </a:p>
          </p:txBody>
        </p:sp>
      </p:grpSp>
      <p:pic>
        <p:nvPicPr>
          <p:cNvPr id="8" name="图片 31">
            <a:hlinkClick r:id="rId1"/>
          </p:cNvPr>
          <p:cNvPicPr>
            <a:picLocks noChangeAspect="1"/>
          </p:cNvPicPr>
          <p:nvPr/>
        </p:nvPicPr>
        <p:blipFill>
          <a:blip r:embed="rId2"/>
          <a:stretch>
            <a:fillRect/>
          </a:stretch>
        </p:blipFill>
        <p:spPr>
          <a:xfrm>
            <a:off x="822325" y="2922270"/>
            <a:ext cx="10631170" cy="1014095"/>
          </a:xfrm>
          <a:prstGeom prst="rect">
            <a:avLst/>
          </a:prstGeom>
          <a:noFill/>
          <a:ln>
            <a:noFill/>
          </a:ln>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238438" y="1725109"/>
            <a:ext cx="2394585" cy="922020"/>
          </a:xfrm>
          <a:prstGeom prst="rect">
            <a:avLst/>
          </a:prstGeom>
          <a:noFill/>
        </p:spPr>
        <p:txBody>
          <a:bodyPr wrap="none" rtlCol="0">
            <a:spAutoFit/>
          </a:bodyPr>
          <a:lstStyle/>
          <a:p>
            <a:r>
              <a:rPr lang="en-US" altLang="zh-CN" sz="5400" dirty="0" smtClean="0">
                <a:solidFill>
                  <a:srgbClr val="005897"/>
                </a:solidFill>
              </a:rPr>
              <a:t>Part 04</a:t>
            </a:r>
            <a:endParaRPr lang="en-US" altLang="zh-CN" sz="5400" dirty="0" smtClean="0">
              <a:solidFill>
                <a:srgbClr val="005897"/>
              </a:solidFill>
            </a:endParaRPr>
          </a:p>
        </p:txBody>
      </p:sp>
      <p:grpSp>
        <p:nvGrpSpPr>
          <p:cNvPr id="8" name="组合 7"/>
          <p:cNvGrpSpPr/>
          <p:nvPr/>
        </p:nvGrpSpPr>
        <p:grpSpPr>
          <a:xfrm>
            <a:off x="6934835" y="3016885"/>
            <a:ext cx="3523615" cy="807085"/>
            <a:chOff x="6009180" y="1074340"/>
            <a:chExt cx="3302857" cy="502062"/>
          </a:xfrm>
          <a:solidFill>
            <a:srgbClr val="005897"/>
          </a:solidFill>
        </p:grpSpPr>
        <p:sp>
          <p:nvSpPr>
            <p:cNvPr id="11" name="矩形 10"/>
            <p:cNvSpPr/>
            <p:nvPr/>
          </p:nvSpPr>
          <p:spPr>
            <a:xfrm>
              <a:off x="6009180" y="1074340"/>
              <a:ext cx="3302857" cy="502062"/>
            </a:xfrm>
            <a:prstGeom prst="rect">
              <a:avLst/>
            </a:prstGeom>
            <a:grpFill/>
            <a:ln>
              <a:noFill/>
            </a:ln>
            <a:effectLst>
              <a:outerShdw blurRad="76200" dist="76200" dir="5400000" algn="ctr" rotWithShape="0">
                <a:srgbClr val="000000">
                  <a:alpha val="9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b="1">
                <a:latin typeface="楷体" panose="02010609060101010101" pitchFamily="49" charset="-122"/>
                <a:ea typeface="楷体" panose="02010609060101010101" pitchFamily="49" charset="-122"/>
              </a:endParaRPr>
            </a:p>
          </p:txBody>
        </p:sp>
        <p:sp>
          <p:nvSpPr>
            <p:cNvPr id="12" name="文本框 11"/>
            <p:cNvSpPr txBox="1"/>
            <p:nvPr/>
          </p:nvSpPr>
          <p:spPr>
            <a:xfrm>
              <a:off x="6298461" y="1146629"/>
              <a:ext cx="2826088" cy="363017"/>
            </a:xfrm>
            <a:prstGeom prst="rect">
              <a:avLst/>
            </a:prstGeom>
            <a:grpFill/>
          </p:spPr>
          <p:txBody>
            <a:bodyPr wrap="square" rtlCol="0">
              <a:spAutoFit/>
            </a:bodyPr>
            <a:p>
              <a:r>
                <a:rPr lang="en-US" altLang="zh-CN" sz="3200" b="1" dirty="0">
                  <a:solidFill>
                    <a:schemeClr val="bg1"/>
                  </a:solidFill>
                  <a:latin typeface="楷体" panose="02010609060101010101" pitchFamily="49" charset="-122"/>
                  <a:ea typeface="楷体" panose="02010609060101010101" pitchFamily="49" charset="-122"/>
                </a:rPr>
                <a:t>04 </a:t>
              </a:r>
              <a:r>
                <a:rPr lang="zh-CN" altLang="en-US" sz="3200" b="1" dirty="0">
                  <a:solidFill>
                    <a:schemeClr val="bg1"/>
                  </a:solidFill>
                  <a:latin typeface="楷体" panose="02010609060101010101" pitchFamily="49" charset="-122"/>
                  <a:ea typeface="楷体" panose="02010609060101010101" pitchFamily="49" charset="-122"/>
                </a:rPr>
                <a:t>世界古代</a:t>
              </a:r>
              <a:r>
                <a:rPr lang="zh-CN" altLang="en-US" sz="3200" b="1" dirty="0">
                  <a:solidFill>
                    <a:schemeClr val="bg1"/>
                  </a:solidFill>
                  <a:latin typeface="楷体" panose="02010609060101010101" pitchFamily="49" charset="-122"/>
                  <a:ea typeface="楷体" panose="02010609060101010101" pitchFamily="49" charset="-122"/>
                </a:rPr>
                <a:t>史</a:t>
              </a:r>
              <a:endParaRPr lang="zh-CN" altLang="en-US" sz="3200" b="1" dirty="0">
                <a:solidFill>
                  <a:schemeClr val="bg1"/>
                </a:solidFill>
                <a:latin typeface="楷体" panose="02010609060101010101" pitchFamily="49" charset="-122"/>
                <a:ea typeface="楷体" panose="02010609060101010101" pitchFamily="49" charset="-122"/>
              </a:endParaRPr>
            </a:p>
          </p:txBody>
        </p:sp>
      </p:gr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644525" y="2536190"/>
            <a:ext cx="6371034" cy="2752725"/>
            <a:chOff x="558" y="2519"/>
            <a:chExt cx="9737" cy="4335"/>
          </a:xfrm>
        </p:grpSpPr>
        <p:pic>
          <p:nvPicPr>
            <p:cNvPr id="6" name="图片 5" descr="2QG71E$KC8~O`~)0JF155QJ"/>
            <p:cNvPicPr>
              <a:picLocks noChangeAspect="1"/>
            </p:cNvPicPr>
            <p:nvPr/>
          </p:nvPicPr>
          <p:blipFill>
            <a:blip r:embed="rId1"/>
            <a:stretch>
              <a:fillRect/>
            </a:stretch>
          </p:blipFill>
          <p:spPr>
            <a:xfrm>
              <a:off x="558" y="2519"/>
              <a:ext cx="9737" cy="4335"/>
            </a:xfrm>
            <a:prstGeom prst="rect">
              <a:avLst/>
            </a:prstGeom>
          </p:spPr>
        </p:pic>
        <p:sp>
          <p:nvSpPr>
            <p:cNvPr id="117765" name="文本框 1"/>
            <p:cNvSpPr txBox="1"/>
            <p:nvPr/>
          </p:nvSpPr>
          <p:spPr>
            <a:xfrm>
              <a:off x="2555" y="3062"/>
              <a:ext cx="6124" cy="3197"/>
            </a:xfrm>
            <a:prstGeom prst="rect">
              <a:avLst/>
            </a:prstGeom>
            <a:noFill/>
            <a:ln w="12700">
              <a:noFill/>
            </a:ln>
          </p:spPr>
          <p:txBody>
            <a:bodyPr wrap="square" anchor="t">
              <a:spAutoFit/>
            </a:bodyPr>
            <a:p>
              <a:pPr fontAlgn="auto">
                <a:lnSpc>
                  <a:spcPct val="150000"/>
                </a:lnSpc>
              </a:pPr>
              <a:r>
                <a:rPr altLang="zh-CN" sz="2800" b="1">
                  <a:solidFill>
                    <a:srgbClr val="005897"/>
                  </a:solidFill>
                  <a:latin typeface="黑体" panose="02010609060101010101" charset="-122"/>
                  <a:ea typeface="黑体" panose="02010609060101010101" charset="-122"/>
                  <a:cs typeface="黑体" panose="02010609060101010101" charset="-122"/>
                </a:rPr>
                <a:t>第1课 古代埃及</a:t>
              </a:r>
              <a:endParaRPr altLang="zh-CN" sz="2800" b="1">
                <a:solidFill>
                  <a:srgbClr val="005897"/>
                </a:solidFill>
                <a:latin typeface="黑体" panose="02010609060101010101" charset="-122"/>
                <a:ea typeface="黑体" panose="02010609060101010101" charset="-122"/>
                <a:cs typeface="黑体" panose="02010609060101010101" charset="-122"/>
              </a:endParaRPr>
            </a:p>
            <a:p>
              <a:pPr fontAlgn="auto">
                <a:lnSpc>
                  <a:spcPct val="150000"/>
                </a:lnSpc>
              </a:pPr>
              <a:r>
                <a:rPr altLang="zh-CN" sz="2800" b="1">
                  <a:solidFill>
                    <a:srgbClr val="005897"/>
                  </a:solidFill>
                  <a:latin typeface="黑体" panose="02010609060101010101" charset="-122"/>
                  <a:ea typeface="黑体" panose="02010609060101010101" charset="-122"/>
                  <a:cs typeface="黑体" panose="02010609060101010101" charset="-122"/>
                </a:rPr>
                <a:t>第2课 古代两河流域</a:t>
              </a:r>
              <a:endParaRPr altLang="zh-CN" sz="2800" b="1">
                <a:solidFill>
                  <a:srgbClr val="005897"/>
                </a:solidFill>
                <a:latin typeface="黑体" panose="02010609060101010101" charset="-122"/>
                <a:ea typeface="黑体" panose="02010609060101010101" charset="-122"/>
                <a:cs typeface="黑体" panose="02010609060101010101" charset="-122"/>
              </a:endParaRPr>
            </a:p>
            <a:p>
              <a:pPr fontAlgn="auto">
                <a:lnSpc>
                  <a:spcPct val="150000"/>
                </a:lnSpc>
              </a:pPr>
              <a:r>
                <a:rPr altLang="zh-CN" sz="2800" b="1">
                  <a:solidFill>
                    <a:srgbClr val="005897"/>
                  </a:solidFill>
                  <a:latin typeface="黑体" panose="02010609060101010101" charset="-122"/>
                  <a:ea typeface="黑体" panose="02010609060101010101" charset="-122"/>
                  <a:cs typeface="黑体" panose="02010609060101010101" charset="-122"/>
                </a:rPr>
                <a:t>第3课 古代印度</a:t>
              </a:r>
              <a:endParaRPr altLang="zh-CN" sz="2800" b="1">
                <a:solidFill>
                  <a:srgbClr val="005897"/>
                </a:solidFill>
                <a:latin typeface="黑体" panose="02010609060101010101" charset="-122"/>
                <a:ea typeface="黑体" panose="02010609060101010101" charset="-122"/>
                <a:cs typeface="黑体" panose="02010609060101010101" charset="-122"/>
              </a:endParaRPr>
            </a:p>
          </p:txBody>
        </p:sp>
      </p:grpSp>
      <p:sp>
        <p:nvSpPr>
          <p:cNvPr id="43" name="文本框 42"/>
          <p:cNvSpPr txBox="1"/>
          <p:nvPr/>
        </p:nvSpPr>
        <p:spPr>
          <a:xfrm>
            <a:off x="9214485" y="5696585"/>
            <a:ext cx="2937510" cy="645160"/>
          </a:xfrm>
          <a:prstGeom prst="rect">
            <a:avLst/>
          </a:prstGeom>
          <a:noFill/>
        </p:spPr>
        <p:txBody>
          <a:bodyPr wrap="none" rtlCol="0" anchor="t">
            <a:spAutoFit/>
          </a:bodyPr>
          <a:p>
            <a:r>
              <a:rPr lang="zh-CN" altLang="en-US" sz="3600" b="1" dirty="0" smtClean="0">
                <a:solidFill>
                  <a:srgbClr val="005897"/>
                </a:solidFill>
                <a:latin typeface="隶书" panose="02010509060101010101" charset="-122"/>
                <a:ea typeface="隶书" panose="02010509060101010101" charset="-122"/>
                <a:cs typeface="隶书" panose="02010509060101010101" charset="-122"/>
                <a:sym typeface="+mn-ea"/>
              </a:rPr>
              <a:t>九上第一单元</a:t>
            </a:r>
            <a:endParaRPr lang="zh-CN" altLang="en-US" sz="3600" b="1" dirty="0" smtClean="0">
              <a:solidFill>
                <a:srgbClr val="005897"/>
              </a:solidFill>
              <a:latin typeface="隶书" panose="02010509060101010101" charset="-122"/>
              <a:ea typeface="隶书" panose="02010509060101010101" charset="-122"/>
              <a:cs typeface="隶书" panose="02010509060101010101" charset="-122"/>
              <a:sym typeface="+mn-ea"/>
            </a:endParaRPr>
          </a:p>
        </p:txBody>
      </p:sp>
      <p:grpSp>
        <p:nvGrpSpPr>
          <p:cNvPr id="4" name="组合 3"/>
          <p:cNvGrpSpPr/>
          <p:nvPr/>
        </p:nvGrpSpPr>
        <p:grpSpPr>
          <a:xfrm>
            <a:off x="6990080" y="1247140"/>
            <a:ext cx="4580890" cy="3446780"/>
            <a:chOff x="10513" y="1964"/>
            <a:chExt cx="7214" cy="5428"/>
          </a:xfrm>
        </p:grpSpPr>
        <p:sp>
          <p:nvSpPr>
            <p:cNvPr id="42" name="文本框 41"/>
            <p:cNvSpPr txBox="1"/>
            <p:nvPr/>
          </p:nvSpPr>
          <p:spPr>
            <a:xfrm>
              <a:off x="12328" y="4085"/>
              <a:ext cx="5399" cy="1113"/>
            </a:xfrm>
            <a:prstGeom prst="rect">
              <a:avLst/>
            </a:prstGeom>
            <a:noFill/>
          </p:spPr>
          <p:txBody>
            <a:bodyPr wrap="square" rtlCol="0">
              <a:spAutoFit/>
            </a:bodyPr>
            <a:p>
              <a:pPr algn="l"/>
              <a:r>
                <a:rPr lang="zh-CN" altLang="en-US" sz="4000" b="1" dirty="0" smtClean="0">
                  <a:gradFill>
                    <a:gsLst>
                      <a:gs pos="0">
                        <a:srgbClr val="FE4444"/>
                      </a:gs>
                      <a:gs pos="100000">
                        <a:srgbClr val="832B2B"/>
                      </a:gs>
                    </a:gsLst>
                    <a:lin scaled="0"/>
                  </a:gradFill>
                  <a:latin typeface="华文行楷" panose="02010800040101010101" charset="-122"/>
                  <a:ea typeface="华文行楷" panose="02010800040101010101" charset="-122"/>
                  <a:cs typeface="隶书" panose="02010509060101010101" charset="-122"/>
                </a:rPr>
                <a:t>古代亚非文明</a:t>
              </a:r>
              <a:endParaRPr lang="zh-CN" altLang="en-US" sz="4000" b="1" dirty="0" smtClean="0">
                <a:gradFill>
                  <a:gsLst>
                    <a:gs pos="0">
                      <a:srgbClr val="FE4444"/>
                    </a:gs>
                    <a:gs pos="100000">
                      <a:srgbClr val="832B2B"/>
                    </a:gs>
                  </a:gsLst>
                  <a:lin scaled="0"/>
                </a:gradFill>
                <a:latin typeface="华文行楷" panose="02010800040101010101" charset="-122"/>
                <a:ea typeface="华文行楷" panose="02010800040101010101" charset="-122"/>
                <a:cs typeface="隶书" panose="02010509060101010101" charset="-122"/>
              </a:endParaRPr>
            </a:p>
          </p:txBody>
        </p:sp>
        <p:sp>
          <p:nvSpPr>
            <p:cNvPr id="2" name="右大括号 1"/>
            <p:cNvSpPr/>
            <p:nvPr/>
          </p:nvSpPr>
          <p:spPr>
            <a:xfrm>
              <a:off x="10513" y="1964"/>
              <a:ext cx="1187" cy="5428"/>
            </a:xfrm>
            <a:prstGeom prst="rightBrace">
              <a:avLst/>
            </a:prstGeom>
            <a:ln w="22225">
              <a:solidFill>
                <a:srgbClr val="002060"/>
              </a:solidFill>
            </a:ln>
            <a:effectLst>
              <a:innerShdw blurRad="63500" dist="50800" dir="12000000">
                <a:prstClr val="black">
                  <a:alpha val="50000"/>
                </a:prstClr>
              </a:innerShdw>
            </a:effectLst>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grpSp>
      <p:pic>
        <p:nvPicPr>
          <p:cNvPr id="12294" name="图片 12" descr="NIHX8AOS}MNA9Q{WD$P1JBU"/>
          <p:cNvPicPr>
            <a:picLocks noChangeAspect="1"/>
          </p:cNvPicPr>
          <p:nvPr/>
        </p:nvPicPr>
        <p:blipFill>
          <a:blip r:embed="rId2"/>
          <a:stretch>
            <a:fillRect/>
          </a:stretch>
        </p:blipFill>
        <p:spPr>
          <a:xfrm>
            <a:off x="828675" y="906780"/>
            <a:ext cx="1403350" cy="1255395"/>
          </a:xfrm>
          <a:prstGeom prst="rect">
            <a:avLst/>
          </a:prstGeom>
          <a:noFill/>
          <a:ln w="9525">
            <a:noFill/>
          </a:ln>
        </p:spPr>
      </p:pic>
      <p:pic>
        <p:nvPicPr>
          <p:cNvPr id="12296" name="图片 14" descr="K0]]BABE_HC~}F@@@%7VIMJ"/>
          <p:cNvPicPr>
            <a:picLocks noChangeAspect="1"/>
          </p:cNvPicPr>
          <p:nvPr/>
        </p:nvPicPr>
        <p:blipFill>
          <a:blip r:embed="rId3"/>
          <a:stretch>
            <a:fillRect/>
          </a:stretch>
        </p:blipFill>
        <p:spPr>
          <a:xfrm>
            <a:off x="5046980" y="902335"/>
            <a:ext cx="1525270" cy="1259840"/>
          </a:xfrm>
          <a:prstGeom prst="rect">
            <a:avLst/>
          </a:prstGeom>
          <a:noFill/>
          <a:ln w="9525">
            <a:noFill/>
          </a:ln>
        </p:spPr>
      </p:pic>
      <p:pic>
        <p:nvPicPr>
          <p:cNvPr id="10" name="图片 9" descr="u=2345565580,1995852088&amp;fm=26&amp;gp=0[1]"/>
          <p:cNvPicPr>
            <a:picLocks noChangeAspect="1"/>
          </p:cNvPicPr>
          <p:nvPr/>
        </p:nvPicPr>
        <p:blipFill>
          <a:blip r:embed="rId4"/>
          <a:stretch>
            <a:fillRect/>
          </a:stretch>
        </p:blipFill>
        <p:spPr>
          <a:xfrm>
            <a:off x="2191385" y="902335"/>
            <a:ext cx="1449070" cy="1260475"/>
          </a:xfrm>
          <a:prstGeom prst="rect">
            <a:avLst/>
          </a:prstGeom>
        </p:spPr>
      </p:pic>
      <p:pic>
        <p:nvPicPr>
          <p:cNvPr id="12295" name="图片 13" descr="9L~0VS1HCS[60R8YKU39ZQV"/>
          <p:cNvPicPr>
            <a:picLocks noChangeAspect="1"/>
          </p:cNvPicPr>
          <p:nvPr/>
        </p:nvPicPr>
        <p:blipFill>
          <a:blip r:embed="rId5"/>
          <a:stretch>
            <a:fillRect/>
          </a:stretch>
        </p:blipFill>
        <p:spPr>
          <a:xfrm>
            <a:off x="3594100" y="906780"/>
            <a:ext cx="1452880" cy="1256030"/>
          </a:xfrm>
          <a:prstGeom prst="rect">
            <a:avLst/>
          </a:prstGeom>
          <a:noFill/>
          <a:ln w="9525">
            <a:noFill/>
          </a:ln>
        </p:spPr>
      </p:pic>
      <p:grpSp>
        <p:nvGrpSpPr>
          <p:cNvPr id="3" name="组合 2"/>
          <p:cNvGrpSpPr/>
          <p:nvPr/>
        </p:nvGrpSpPr>
        <p:grpSpPr>
          <a:xfrm rot="0">
            <a:off x="828675" y="826135"/>
            <a:ext cx="5732408" cy="1394460"/>
            <a:chOff x="3797" y="351"/>
            <a:chExt cx="6386" cy="1552"/>
          </a:xfrm>
        </p:grpSpPr>
        <p:sp>
          <p:nvSpPr>
            <p:cNvPr id="11" name="矩形 10"/>
            <p:cNvSpPr/>
            <p:nvPr/>
          </p:nvSpPr>
          <p:spPr>
            <a:xfrm>
              <a:off x="3797" y="351"/>
              <a:ext cx="6386" cy="85"/>
            </a:xfrm>
            <a:prstGeom prst="rect">
              <a:avLst/>
            </a:prstGeom>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2400000" scaled="0"/>
            </a:gradFill>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2" name="矩形 11"/>
            <p:cNvSpPr/>
            <p:nvPr/>
          </p:nvSpPr>
          <p:spPr>
            <a:xfrm>
              <a:off x="3797" y="1839"/>
              <a:ext cx="6385" cy="64"/>
            </a:xfrm>
            <a:prstGeom prst="rect">
              <a:avLst/>
            </a:prstGeom>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2400000" scaled="0"/>
            </a:gradFill>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gr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500" fill="hold">
                                          <p:stCondLst>
                                            <p:cond delay="0"/>
                                          </p:stCondLst>
                                        </p:cTn>
                                        <p:tgtEl>
                                          <p:spTgt spid="8"/>
                                        </p:tgtEl>
                                        <p:attrNameLst>
                                          <p:attrName>style.visibility</p:attrName>
                                        </p:attrNameLst>
                                      </p:cBhvr>
                                      <p:to>
                                        <p:strVal val="visible"/>
                                      </p:to>
                                    </p:set>
                                    <p:animEffect transition="in" filter="wheel(1)">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673100" y="2536190"/>
            <a:ext cx="6823163" cy="2752725"/>
            <a:chOff x="558" y="2519"/>
            <a:chExt cx="10428" cy="4335"/>
          </a:xfrm>
        </p:grpSpPr>
        <p:pic>
          <p:nvPicPr>
            <p:cNvPr id="6" name="图片 5" descr="2QG71E$KC8~O`~)0JF155QJ"/>
            <p:cNvPicPr>
              <a:picLocks noChangeAspect="1"/>
            </p:cNvPicPr>
            <p:nvPr/>
          </p:nvPicPr>
          <p:blipFill>
            <a:blip r:embed="rId1"/>
            <a:stretch>
              <a:fillRect/>
            </a:stretch>
          </p:blipFill>
          <p:spPr>
            <a:xfrm>
              <a:off x="558" y="2519"/>
              <a:ext cx="9737" cy="4335"/>
            </a:xfrm>
            <a:prstGeom prst="rect">
              <a:avLst/>
            </a:prstGeom>
          </p:spPr>
        </p:pic>
        <p:sp>
          <p:nvSpPr>
            <p:cNvPr id="117765" name="文本框 1"/>
            <p:cNvSpPr txBox="1"/>
            <p:nvPr/>
          </p:nvSpPr>
          <p:spPr>
            <a:xfrm>
              <a:off x="1998" y="3334"/>
              <a:ext cx="8988" cy="2761"/>
            </a:xfrm>
            <a:prstGeom prst="rect">
              <a:avLst/>
            </a:prstGeom>
            <a:noFill/>
            <a:ln w="12700">
              <a:noFill/>
            </a:ln>
          </p:spPr>
          <p:txBody>
            <a:bodyPr wrap="square" anchor="t">
              <a:spAutoFit/>
            </a:bodyPr>
            <a:p>
              <a:pPr fontAlgn="auto">
                <a:lnSpc>
                  <a:spcPct val="150000"/>
                </a:lnSpc>
              </a:pPr>
              <a:r>
                <a:rPr altLang="zh-CN" sz="2400" b="1">
                  <a:solidFill>
                    <a:srgbClr val="005897"/>
                  </a:solidFill>
                  <a:latin typeface="黑体" panose="02010609060101010101" charset="-122"/>
                  <a:ea typeface="黑体" panose="02010609060101010101" charset="-122"/>
                  <a:cs typeface="黑体" panose="02010609060101010101" charset="-122"/>
                </a:rPr>
                <a:t>第4课  希腊城邦和亚历山大帝国</a:t>
              </a:r>
              <a:endParaRPr altLang="zh-CN" sz="2400" b="1">
                <a:solidFill>
                  <a:srgbClr val="005897"/>
                </a:solidFill>
                <a:latin typeface="黑体" panose="02010609060101010101" charset="-122"/>
                <a:ea typeface="黑体" panose="02010609060101010101" charset="-122"/>
                <a:cs typeface="黑体" panose="02010609060101010101" charset="-122"/>
              </a:endParaRPr>
            </a:p>
            <a:p>
              <a:pPr fontAlgn="auto">
                <a:lnSpc>
                  <a:spcPct val="150000"/>
                </a:lnSpc>
              </a:pPr>
              <a:r>
                <a:rPr altLang="zh-CN" sz="2400" b="1">
                  <a:solidFill>
                    <a:srgbClr val="005897"/>
                  </a:solidFill>
                  <a:latin typeface="黑体" panose="02010609060101010101" charset="-122"/>
                  <a:ea typeface="黑体" panose="02010609060101010101" charset="-122"/>
                  <a:cs typeface="黑体" panose="02010609060101010101" charset="-122"/>
                </a:rPr>
                <a:t>第5课  罗马城邦和罗马帝国</a:t>
              </a:r>
              <a:endParaRPr altLang="zh-CN" sz="2400" b="1">
                <a:solidFill>
                  <a:srgbClr val="005897"/>
                </a:solidFill>
                <a:latin typeface="黑体" panose="02010609060101010101" charset="-122"/>
                <a:ea typeface="黑体" panose="02010609060101010101" charset="-122"/>
                <a:cs typeface="黑体" panose="02010609060101010101" charset="-122"/>
              </a:endParaRPr>
            </a:p>
            <a:p>
              <a:pPr fontAlgn="auto">
                <a:lnSpc>
                  <a:spcPct val="150000"/>
                </a:lnSpc>
              </a:pPr>
              <a:r>
                <a:rPr altLang="zh-CN" sz="2400" b="1">
                  <a:solidFill>
                    <a:srgbClr val="005897"/>
                  </a:solidFill>
                  <a:latin typeface="黑体" panose="02010609060101010101" charset="-122"/>
                  <a:ea typeface="黑体" panose="02010609060101010101" charset="-122"/>
                  <a:cs typeface="黑体" panose="02010609060101010101" charset="-122"/>
                </a:rPr>
                <a:t>第6课  希腊罗马文化</a:t>
              </a:r>
              <a:endParaRPr altLang="zh-CN" sz="2400" b="1">
                <a:solidFill>
                  <a:srgbClr val="005897"/>
                </a:solidFill>
                <a:latin typeface="黑体" panose="02010609060101010101" charset="-122"/>
                <a:ea typeface="黑体" panose="02010609060101010101" charset="-122"/>
                <a:cs typeface="黑体" panose="02010609060101010101" charset="-122"/>
              </a:endParaRPr>
            </a:p>
          </p:txBody>
        </p:sp>
      </p:grpSp>
      <p:sp>
        <p:nvSpPr>
          <p:cNvPr id="43" name="文本框 42"/>
          <p:cNvSpPr txBox="1"/>
          <p:nvPr/>
        </p:nvSpPr>
        <p:spPr>
          <a:xfrm>
            <a:off x="9214485" y="5696585"/>
            <a:ext cx="2937510" cy="645160"/>
          </a:xfrm>
          <a:prstGeom prst="rect">
            <a:avLst/>
          </a:prstGeom>
          <a:noFill/>
        </p:spPr>
        <p:txBody>
          <a:bodyPr wrap="none" rtlCol="0" anchor="t">
            <a:spAutoFit/>
          </a:bodyPr>
          <a:p>
            <a:r>
              <a:rPr lang="zh-CN" altLang="en-US" sz="3600" b="1" dirty="0" smtClean="0">
                <a:solidFill>
                  <a:srgbClr val="005897"/>
                </a:solidFill>
                <a:latin typeface="隶书" panose="02010509060101010101" charset="-122"/>
                <a:ea typeface="隶书" panose="02010509060101010101" charset="-122"/>
                <a:cs typeface="隶书" panose="02010509060101010101" charset="-122"/>
                <a:sym typeface="+mn-ea"/>
              </a:rPr>
              <a:t>九上第二单元</a:t>
            </a:r>
            <a:endParaRPr lang="zh-CN" altLang="en-US" sz="3600" b="1" dirty="0" smtClean="0">
              <a:solidFill>
                <a:srgbClr val="005897"/>
              </a:solidFill>
              <a:latin typeface="隶书" panose="02010509060101010101" charset="-122"/>
              <a:ea typeface="隶书" panose="02010509060101010101" charset="-122"/>
              <a:cs typeface="隶书" panose="02010509060101010101" charset="-122"/>
              <a:sym typeface="+mn-ea"/>
            </a:endParaRPr>
          </a:p>
        </p:txBody>
      </p:sp>
      <p:grpSp>
        <p:nvGrpSpPr>
          <p:cNvPr id="4" name="组合 3"/>
          <p:cNvGrpSpPr/>
          <p:nvPr/>
        </p:nvGrpSpPr>
        <p:grpSpPr>
          <a:xfrm>
            <a:off x="7018655" y="1247140"/>
            <a:ext cx="4615815" cy="3446780"/>
            <a:chOff x="10513" y="1964"/>
            <a:chExt cx="7269" cy="5428"/>
          </a:xfrm>
        </p:grpSpPr>
        <p:sp>
          <p:nvSpPr>
            <p:cNvPr id="42" name="文本框 41"/>
            <p:cNvSpPr txBox="1"/>
            <p:nvPr/>
          </p:nvSpPr>
          <p:spPr>
            <a:xfrm>
              <a:off x="12264" y="4165"/>
              <a:ext cx="5518" cy="1113"/>
            </a:xfrm>
            <a:prstGeom prst="rect">
              <a:avLst/>
            </a:prstGeom>
            <a:noFill/>
          </p:spPr>
          <p:txBody>
            <a:bodyPr wrap="square" rtlCol="0">
              <a:spAutoFit/>
            </a:bodyPr>
            <a:p>
              <a:pPr algn="l"/>
              <a:r>
                <a:rPr lang="zh-CN" altLang="en-US" sz="4000" b="1" dirty="0" smtClean="0">
                  <a:gradFill>
                    <a:gsLst>
                      <a:gs pos="0">
                        <a:srgbClr val="FE4444"/>
                      </a:gs>
                      <a:gs pos="100000">
                        <a:srgbClr val="832B2B"/>
                      </a:gs>
                    </a:gsLst>
                    <a:lin scaled="0"/>
                  </a:gradFill>
                  <a:latin typeface="华文行楷" panose="02010800040101010101" charset="-122"/>
                  <a:ea typeface="华文行楷" panose="02010800040101010101" charset="-122"/>
                  <a:cs typeface="隶书" panose="02010509060101010101" charset="-122"/>
                </a:rPr>
                <a:t>古代欧洲文明</a:t>
              </a:r>
              <a:endParaRPr lang="zh-CN" altLang="en-US" sz="4000" b="1" dirty="0" smtClean="0">
                <a:gradFill>
                  <a:gsLst>
                    <a:gs pos="0">
                      <a:srgbClr val="FE4444"/>
                    </a:gs>
                    <a:gs pos="100000">
                      <a:srgbClr val="832B2B"/>
                    </a:gs>
                  </a:gsLst>
                  <a:lin scaled="0"/>
                </a:gradFill>
                <a:latin typeface="华文行楷" panose="02010800040101010101" charset="-122"/>
                <a:ea typeface="华文行楷" panose="02010800040101010101" charset="-122"/>
                <a:cs typeface="隶书" panose="02010509060101010101" charset="-122"/>
              </a:endParaRPr>
            </a:p>
          </p:txBody>
        </p:sp>
        <p:sp>
          <p:nvSpPr>
            <p:cNvPr id="2" name="右大括号 1"/>
            <p:cNvSpPr/>
            <p:nvPr/>
          </p:nvSpPr>
          <p:spPr>
            <a:xfrm>
              <a:off x="10513" y="1964"/>
              <a:ext cx="1187" cy="5428"/>
            </a:xfrm>
            <a:prstGeom prst="rightBrace">
              <a:avLst/>
            </a:prstGeom>
            <a:ln w="22225">
              <a:solidFill>
                <a:srgbClr val="002060"/>
              </a:solidFill>
            </a:ln>
            <a:effectLst>
              <a:innerShdw blurRad="63500" dist="50800" dir="12000000">
                <a:prstClr val="black">
                  <a:alpha val="50000"/>
                </a:prstClr>
              </a:innerShdw>
            </a:effectLst>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grpSp>
      <p:pic>
        <p:nvPicPr>
          <p:cNvPr id="60421" name="图片 2" descr="IEM51W]98ACN878(1W`JQ)X"/>
          <p:cNvPicPr>
            <a:picLocks noChangeAspect="1"/>
          </p:cNvPicPr>
          <p:nvPr/>
        </p:nvPicPr>
        <p:blipFill>
          <a:blip r:embed="rId2"/>
          <a:stretch>
            <a:fillRect/>
          </a:stretch>
        </p:blipFill>
        <p:spPr>
          <a:xfrm>
            <a:off x="857250" y="902335"/>
            <a:ext cx="2246630" cy="1259840"/>
          </a:xfrm>
          <a:prstGeom prst="rect">
            <a:avLst/>
          </a:prstGeom>
          <a:noFill/>
          <a:ln w="9525">
            <a:noFill/>
          </a:ln>
        </p:spPr>
      </p:pic>
      <p:pic>
        <p:nvPicPr>
          <p:cNvPr id="67589" name="图片 2" descr="){P220BHM76MOZNK)]C$FQD"/>
          <p:cNvPicPr>
            <a:picLocks noChangeAspect="1"/>
          </p:cNvPicPr>
          <p:nvPr/>
        </p:nvPicPr>
        <p:blipFill>
          <a:blip r:embed="rId3"/>
          <a:stretch>
            <a:fillRect/>
          </a:stretch>
        </p:blipFill>
        <p:spPr>
          <a:xfrm>
            <a:off x="2841625" y="902335"/>
            <a:ext cx="2034540" cy="1261110"/>
          </a:xfrm>
          <a:prstGeom prst="rect">
            <a:avLst/>
          </a:prstGeom>
          <a:noFill/>
          <a:ln w="9525">
            <a:noFill/>
          </a:ln>
        </p:spPr>
      </p:pic>
      <p:pic>
        <p:nvPicPr>
          <p:cNvPr id="74757" name="图片 2" descr="timg[1]"/>
          <p:cNvPicPr>
            <a:picLocks noChangeAspect="1"/>
          </p:cNvPicPr>
          <p:nvPr/>
        </p:nvPicPr>
        <p:blipFill>
          <a:blip r:embed="rId4"/>
          <a:stretch>
            <a:fillRect/>
          </a:stretch>
        </p:blipFill>
        <p:spPr>
          <a:xfrm>
            <a:off x="4724400" y="901700"/>
            <a:ext cx="1864360" cy="1261745"/>
          </a:xfrm>
          <a:prstGeom prst="rect">
            <a:avLst/>
          </a:prstGeom>
          <a:noFill/>
          <a:ln w="9525">
            <a:noFill/>
          </a:ln>
        </p:spPr>
      </p:pic>
      <p:grpSp>
        <p:nvGrpSpPr>
          <p:cNvPr id="3" name="组合 2"/>
          <p:cNvGrpSpPr/>
          <p:nvPr/>
        </p:nvGrpSpPr>
        <p:grpSpPr>
          <a:xfrm rot="0">
            <a:off x="857250" y="826135"/>
            <a:ext cx="5732408" cy="1394460"/>
            <a:chOff x="3797" y="351"/>
            <a:chExt cx="6386" cy="1552"/>
          </a:xfrm>
        </p:grpSpPr>
        <p:sp>
          <p:nvSpPr>
            <p:cNvPr id="11" name="矩形 10"/>
            <p:cNvSpPr/>
            <p:nvPr/>
          </p:nvSpPr>
          <p:spPr>
            <a:xfrm>
              <a:off x="3797" y="351"/>
              <a:ext cx="6386" cy="85"/>
            </a:xfrm>
            <a:prstGeom prst="rect">
              <a:avLst/>
            </a:prstGeom>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2400000" scaled="0"/>
            </a:gradFill>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2" name="矩形 11"/>
            <p:cNvSpPr/>
            <p:nvPr/>
          </p:nvSpPr>
          <p:spPr>
            <a:xfrm>
              <a:off x="3797" y="1839"/>
              <a:ext cx="6385" cy="64"/>
            </a:xfrm>
            <a:prstGeom prst="rect">
              <a:avLst/>
            </a:prstGeom>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2400000" scaled="0"/>
            </a:gradFill>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gr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500" fill="hold">
                                          <p:stCondLst>
                                            <p:cond delay="0"/>
                                          </p:stCondLst>
                                        </p:cTn>
                                        <p:tgtEl>
                                          <p:spTgt spid="8"/>
                                        </p:tgtEl>
                                        <p:attrNameLst>
                                          <p:attrName>style.visibility</p:attrName>
                                        </p:attrNameLst>
                                      </p:cBhvr>
                                      <p:to>
                                        <p:strVal val="visible"/>
                                      </p:to>
                                    </p:set>
                                    <p:animEffect transition="in" filter="wheel(1)">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238438" y="1725109"/>
            <a:ext cx="2394585" cy="922020"/>
          </a:xfrm>
          <a:prstGeom prst="rect">
            <a:avLst/>
          </a:prstGeom>
          <a:noFill/>
        </p:spPr>
        <p:txBody>
          <a:bodyPr wrap="none" rtlCol="0">
            <a:spAutoFit/>
          </a:bodyPr>
          <a:lstStyle/>
          <a:p>
            <a:r>
              <a:rPr lang="en-US" altLang="zh-CN" sz="5400" dirty="0" smtClean="0">
                <a:solidFill>
                  <a:srgbClr val="005897"/>
                </a:solidFill>
              </a:rPr>
              <a:t>Part 01</a:t>
            </a:r>
            <a:endParaRPr lang="en-US" altLang="zh-CN" sz="5400" dirty="0" smtClean="0">
              <a:solidFill>
                <a:srgbClr val="005897"/>
              </a:solidFill>
            </a:endParaRPr>
          </a:p>
        </p:txBody>
      </p:sp>
      <p:grpSp>
        <p:nvGrpSpPr>
          <p:cNvPr id="8" name="组合 7"/>
          <p:cNvGrpSpPr/>
          <p:nvPr/>
        </p:nvGrpSpPr>
        <p:grpSpPr>
          <a:xfrm>
            <a:off x="6934835" y="3016885"/>
            <a:ext cx="3523615" cy="807085"/>
            <a:chOff x="6009180" y="1074340"/>
            <a:chExt cx="3302857" cy="502062"/>
          </a:xfrm>
          <a:solidFill>
            <a:srgbClr val="005897"/>
          </a:solidFill>
        </p:grpSpPr>
        <p:sp>
          <p:nvSpPr>
            <p:cNvPr id="11" name="矩形 10"/>
            <p:cNvSpPr/>
            <p:nvPr/>
          </p:nvSpPr>
          <p:spPr>
            <a:xfrm>
              <a:off x="6009180" y="1074340"/>
              <a:ext cx="3302857" cy="502062"/>
            </a:xfrm>
            <a:prstGeom prst="rect">
              <a:avLst/>
            </a:prstGeom>
            <a:grpFill/>
            <a:ln>
              <a:noFill/>
            </a:ln>
            <a:effectLst>
              <a:outerShdw blurRad="76200" dist="76200" dir="5400000" algn="ctr" rotWithShape="0">
                <a:srgbClr val="000000">
                  <a:alpha val="9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b="1">
                <a:latin typeface="楷体" panose="02010609060101010101" pitchFamily="49" charset="-122"/>
                <a:ea typeface="楷体" panose="02010609060101010101" pitchFamily="49" charset="-122"/>
              </a:endParaRPr>
            </a:p>
          </p:txBody>
        </p:sp>
        <p:sp>
          <p:nvSpPr>
            <p:cNvPr id="12" name="文本框 11"/>
            <p:cNvSpPr txBox="1"/>
            <p:nvPr/>
          </p:nvSpPr>
          <p:spPr>
            <a:xfrm>
              <a:off x="6298461" y="1146629"/>
              <a:ext cx="2826088" cy="363017"/>
            </a:xfrm>
            <a:prstGeom prst="rect">
              <a:avLst/>
            </a:prstGeom>
            <a:grpFill/>
          </p:spPr>
          <p:txBody>
            <a:bodyPr wrap="square" rtlCol="0">
              <a:spAutoFit/>
            </a:bodyPr>
            <a:p>
              <a:r>
                <a:rPr lang="en-US" altLang="zh-CN" sz="3200" b="1" dirty="0">
                  <a:solidFill>
                    <a:schemeClr val="bg1"/>
                  </a:solidFill>
                  <a:latin typeface="楷体" panose="02010609060101010101" pitchFamily="49" charset="-122"/>
                  <a:ea typeface="楷体" panose="02010609060101010101" pitchFamily="49" charset="-122"/>
                </a:rPr>
                <a:t>01 </a:t>
              </a:r>
              <a:r>
                <a:rPr lang="zh-CN" altLang="en-US" sz="3200" b="1" dirty="0">
                  <a:solidFill>
                    <a:schemeClr val="bg1"/>
                  </a:solidFill>
                  <a:latin typeface="楷体" panose="02010609060101010101" pitchFamily="49" charset="-122"/>
                  <a:ea typeface="楷体" panose="02010609060101010101" pitchFamily="49" charset="-122"/>
                </a:rPr>
                <a:t>中国古代史</a:t>
              </a:r>
              <a:endParaRPr lang="zh-CN" altLang="en-US" sz="3200" b="1" dirty="0">
                <a:solidFill>
                  <a:schemeClr val="bg1"/>
                </a:solidFill>
                <a:latin typeface="楷体" panose="02010609060101010101" pitchFamily="49" charset="-122"/>
                <a:ea typeface="楷体" panose="02010609060101010101" pitchFamily="49" charset="-122"/>
              </a:endParaRPr>
            </a:p>
          </p:txBody>
        </p:sp>
      </p:gr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511175" y="2536190"/>
            <a:ext cx="6708004" cy="2752725"/>
            <a:chOff x="558" y="2519"/>
            <a:chExt cx="10252" cy="4335"/>
          </a:xfrm>
        </p:grpSpPr>
        <p:pic>
          <p:nvPicPr>
            <p:cNvPr id="6" name="图片 5" descr="2QG71E$KC8~O`~)0JF155QJ"/>
            <p:cNvPicPr>
              <a:picLocks noChangeAspect="1"/>
            </p:cNvPicPr>
            <p:nvPr/>
          </p:nvPicPr>
          <p:blipFill>
            <a:blip r:embed="rId1"/>
            <a:stretch>
              <a:fillRect/>
            </a:stretch>
          </p:blipFill>
          <p:spPr>
            <a:xfrm>
              <a:off x="558" y="2519"/>
              <a:ext cx="9737" cy="4335"/>
            </a:xfrm>
            <a:prstGeom prst="rect">
              <a:avLst/>
            </a:prstGeom>
          </p:spPr>
        </p:pic>
        <p:sp>
          <p:nvSpPr>
            <p:cNvPr id="117765" name="文本框 1"/>
            <p:cNvSpPr txBox="1"/>
            <p:nvPr/>
          </p:nvSpPr>
          <p:spPr>
            <a:xfrm>
              <a:off x="1822" y="3222"/>
              <a:ext cx="8988" cy="3084"/>
            </a:xfrm>
            <a:prstGeom prst="rect">
              <a:avLst/>
            </a:prstGeom>
            <a:noFill/>
            <a:ln w="12700">
              <a:noFill/>
            </a:ln>
          </p:spPr>
          <p:txBody>
            <a:bodyPr wrap="square" anchor="t">
              <a:spAutoFit/>
            </a:bodyPr>
            <a:p>
              <a:pPr fontAlgn="auto">
                <a:lnSpc>
                  <a:spcPts val="3640"/>
                </a:lnSpc>
              </a:pPr>
              <a:r>
                <a:rPr altLang="zh-CN" sz="2400" b="1">
                  <a:solidFill>
                    <a:srgbClr val="005897"/>
                  </a:solidFill>
                  <a:latin typeface="黑体" panose="02010609060101010101" charset="-122"/>
                  <a:ea typeface="黑体" panose="02010609060101010101" charset="-122"/>
                  <a:cs typeface="黑体" panose="02010609060101010101" charset="-122"/>
                </a:rPr>
                <a:t>第7课  基督教的兴起和法兰克王国</a:t>
              </a:r>
              <a:endParaRPr altLang="zh-CN" sz="2400" b="1">
                <a:solidFill>
                  <a:srgbClr val="005897"/>
                </a:solidFill>
                <a:latin typeface="黑体" panose="02010609060101010101" charset="-122"/>
                <a:ea typeface="黑体" panose="02010609060101010101" charset="-122"/>
                <a:cs typeface="黑体" panose="02010609060101010101" charset="-122"/>
              </a:endParaRPr>
            </a:p>
            <a:p>
              <a:pPr fontAlgn="auto">
                <a:lnSpc>
                  <a:spcPts val="3640"/>
                </a:lnSpc>
              </a:pPr>
              <a:r>
                <a:rPr altLang="zh-CN" sz="2400" b="1">
                  <a:solidFill>
                    <a:srgbClr val="005897"/>
                  </a:solidFill>
                  <a:latin typeface="黑体" panose="02010609060101010101" charset="-122"/>
                  <a:ea typeface="黑体" panose="02010609060101010101" charset="-122"/>
                  <a:cs typeface="黑体" panose="02010609060101010101" charset="-122"/>
                </a:rPr>
                <a:t>第8课  西欧的庄园</a:t>
              </a:r>
              <a:endParaRPr altLang="zh-CN" sz="2400" b="1">
                <a:solidFill>
                  <a:srgbClr val="005897"/>
                </a:solidFill>
                <a:latin typeface="黑体" panose="02010609060101010101" charset="-122"/>
                <a:ea typeface="黑体" panose="02010609060101010101" charset="-122"/>
                <a:cs typeface="黑体" panose="02010609060101010101" charset="-122"/>
              </a:endParaRPr>
            </a:p>
            <a:p>
              <a:pPr fontAlgn="auto">
                <a:lnSpc>
                  <a:spcPts val="3640"/>
                </a:lnSpc>
              </a:pPr>
              <a:r>
                <a:rPr altLang="zh-CN" sz="2400" b="1">
                  <a:solidFill>
                    <a:srgbClr val="005897"/>
                  </a:solidFill>
                  <a:latin typeface="黑体" panose="02010609060101010101" charset="-122"/>
                  <a:ea typeface="黑体" panose="02010609060101010101" charset="-122"/>
                  <a:cs typeface="黑体" panose="02010609060101010101" charset="-122"/>
                </a:rPr>
                <a:t>第9课  中世纪城市和大学的兴起</a:t>
              </a:r>
              <a:endParaRPr altLang="zh-CN" sz="2400" b="1">
                <a:solidFill>
                  <a:srgbClr val="005897"/>
                </a:solidFill>
                <a:latin typeface="黑体" panose="02010609060101010101" charset="-122"/>
                <a:ea typeface="黑体" panose="02010609060101010101" charset="-122"/>
                <a:cs typeface="黑体" panose="02010609060101010101" charset="-122"/>
              </a:endParaRPr>
            </a:p>
            <a:p>
              <a:pPr fontAlgn="auto">
                <a:lnSpc>
                  <a:spcPts val="3640"/>
                </a:lnSpc>
              </a:pPr>
              <a:r>
                <a:rPr altLang="zh-CN" sz="2400" b="1">
                  <a:solidFill>
                    <a:srgbClr val="005897"/>
                  </a:solidFill>
                  <a:latin typeface="黑体" panose="02010609060101010101" charset="-122"/>
                  <a:ea typeface="黑体" panose="02010609060101010101" charset="-122"/>
                  <a:cs typeface="黑体" panose="02010609060101010101" charset="-122"/>
                </a:rPr>
                <a:t>第10课 拜占庭帝国和查士丁尼法典</a:t>
              </a:r>
              <a:endParaRPr altLang="zh-CN" sz="2400" b="1">
                <a:solidFill>
                  <a:srgbClr val="005897"/>
                </a:solidFill>
                <a:latin typeface="黑体" panose="02010609060101010101" charset="-122"/>
                <a:ea typeface="黑体" panose="02010609060101010101" charset="-122"/>
                <a:cs typeface="黑体" panose="02010609060101010101" charset="-122"/>
              </a:endParaRPr>
            </a:p>
          </p:txBody>
        </p:sp>
      </p:grpSp>
      <p:sp>
        <p:nvSpPr>
          <p:cNvPr id="43" name="文本框 42"/>
          <p:cNvSpPr txBox="1"/>
          <p:nvPr/>
        </p:nvSpPr>
        <p:spPr>
          <a:xfrm>
            <a:off x="9214485" y="5696585"/>
            <a:ext cx="2937510" cy="645160"/>
          </a:xfrm>
          <a:prstGeom prst="rect">
            <a:avLst/>
          </a:prstGeom>
          <a:noFill/>
        </p:spPr>
        <p:txBody>
          <a:bodyPr wrap="none" rtlCol="0" anchor="t">
            <a:spAutoFit/>
          </a:bodyPr>
          <a:p>
            <a:r>
              <a:rPr lang="zh-CN" altLang="en-US" sz="3600" b="1" dirty="0" smtClean="0">
                <a:solidFill>
                  <a:srgbClr val="005897"/>
                </a:solidFill>
                <a:latin typeface="隶书" panose="02010509060101010101" charset="-122"/>
                <a:ea typeface="隶书" panose="02010509060101010101" charset="-122"/>
                <a:cs typeface="隶书" panose="02010509060101010101" charset="-122"/>
                <a:sym typeface="+mn-ea"/>
              </a:rPr>
              <a:t>九上第三单元</a:t>
            </a:r>
            <a:endParaRPr lang="zh-CN" altLang="en-US" sz="3600" b="1" dirty="0" smtClean="0">
              <a:solidFill>
                <a:srgbClr val="005897"/>
              </a:solidFill>
              <a:latin typeface="隶书" panose="02010509060101010101" charset="-122"/>
              <a:ea typeface="隶书" panose="02010509060101010101" charset="-122"/>
              <a:cs typeface="隶书" panose="02010509060101010101" charset="-122"/>
              <a:sym typeface="+mn-ea"/>
            </a:endParaRPr>
          </a:p>
        </p:txBody>
      </p:sp>
      <p:grpSp>
        <p:nvGrpSpPr>
          <p:cNvPr id="4" name="组合 3"/>
          <p:cNvGrpSpPr/>
          <p:nvPr/>
        </p:nvGrpSpPr>
        <p:grpSpPr>
          <a:xfrm>
            <a:off x="6856730" y="1247140"/>
            <a:ext cx="5262880" cy="3446780"/>
            <a:chOff x="10513" y="1964"/>
            <a:chExt cx="8288" cy="5428"/>
          </a:xfrm>
        </p:grpSpPr>
        <p:sp>
          <p:nvSpPr>
            <p:cNvPr id="42" name="文本框 41"/>
            <p:cNvSpPr txBox="1"/>
            <p:nvPr/>
          </p:nvSpPr>
          <p:spPr>
            <a:xfrm>
              <a:off x="12196" y="4170"/>
              <a:ext cx="6605" cy="1113"/>
            </a:xfrm>
            <a:prstGeom prst="rect">
              <a:avLst/>
            </a:prstGeom>
            <a:noFill/>
          </p:spPr>
          <p:txBody>
            <a:bodyPr wrap="square" rtlCol="0">
              <a:spAutoFit/>
            </a:bodyPr>
            <a:p>
              <a:pPr algn="l"/>
              <a:r>
                <a:rPr lang="zh-CN" altLang="en-US" sz="4000" b="1" dirty="0" smtClean="0">
                  <a:gradFill>
                    <a:gsLst>
                      <a:gs pos="0">
                        <a:srgbClr val="FE4444"/>
                      </a:gs>
                      <a:gs pos="100000">
                        <a:srgbClr val="832B2B"/>
                      </a:gs>
                    </a:gsLst>
                    <a:lin scaled="0"/>
                  </a:gradFill>
                  <a:latin typeface="华文行楷" panose="02010800040101010101" charset="-122"/>
                  <a:ea typeface="华文行楷" panose="02010800040101010101" charset="-122"/>
                  <a:cs typeface="隶书" panose="02010509060101010101" charset="-122"/>
                </a:rPr>
                <a:t>封建时代的欧洲</a:t>
              </a:r>
              <a:endParaRPr lang="zh-CN" altLang="en-US" sz="4000" b="1" dirty="0" smtClean="0">
                <a:gradFill>
                  <a:gsLst>
                    <a:gs pos="0">
                      <a:srgbClr val="FE4444"/>
                    </a:gs>
                    <a:gs pos="100000">
                      <a:srgbClr val="832B2B"/>
                    </a:gs>
                  </a:gsLst>
                  <a:lin scaled="0"/>
                </a:gradFill>
                <a:latin typeface="华文行楷" panose="02010800040101010101" charset="-122"/>
                <a:ea typeface="华文行楷" panose="02010800040101010101" charset="-122"/>
                <a:cs typeface="隶书" panose="02010509060101010101" charset="-122"/>
              </a:endParaRPr>
            </a:p>
          </p:txBody>
        </p:sp>
        <p:sp>
          <p:nvSpPr>
            <p:cNvPr id="2" name="右大括号 1"/>
            <p:cNvSpPr/>
            <p:nvPr/>
          </p:nvSpPr>
          <p:spPr>
            <a:xfrm>
              <a:off x="10513" y="1964"/>
              <a:ext cx="1187" cy="5428"/>
            </a:xfrm>
            <a:prstGeom prst="rightBrace">
              <a:avLst/>
            </a:prstGeom>
            <a:ln w="22225">
              <a:solidFill>
                <a:srgbClr val="002060"/>
              </a:solidFill>
            </a:ln>
            <a:effectLst>
              <a:innerShdw blurRad="63500" dist="50800" dir="12000000">
                <a:prstClr val="black">
                  <a:alpha val="50000"/>
                </a:prstClr>
              </a:innerShdw>
            </a:effectLst>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grpSp>
      <p:pic>
        <p:nvPicPr>
          <p:cNvPr id="76806" name="图片 2"/>
          <p:cNvPicPr>
            <a:picLocks noChangeAspect="1"/>
          </p:cNvPicPr>
          <p:nvPr/>
        </p:nvPicPr>
        <p:blipFill>
          <a:blip r:embed="rId2"/>
          <a:stretch>
            <a:fillRect/>
          </a:stretch>
        </p:blipFill>
        <p:spPr>
          <a:xfrm>
            <a:off x="685165" y="902335"/>
            <a:ext cx="1508760" cy="1261110"/>
          </a:xfrm>
          <a:prstGeom prst="rect">
            <a:avLst/>
          </a:prstGeom>
          <a:noFill/>
          <a:ln w="9525">
            <a:noFill/>
          </a:ln>
        </p:spPr>
      </p:pic>
      <p:pic>
        <p:nvPicPr>
          <p:cNvPr id="73735" name="图片 7" descr="timg[7]"/>
          <p:cNvPicPr>
            <a:picLocks noChangeAspect="1"/>
          </p:cNvPicPr>
          <p:nvPr/>
        </p:nvPicPr>
        <p:blipFill>
          <a:blip r:embed="rId3"/>
          <a:stretch>
            <a:fillRect/>
          </a:stretch>
        </p:blipFill>
        <p:spPr>
          <a:xfrm>
            <a:off x="2181225" y="902335"/>
            <a:ext cx="1417955" cy="1261110"/>
          </a:xfrm>
          <a:prstGeom prst="rect">
            <a:avLst/>
          </a:prstGeom>
          <a:noFill/>
          <a:ln w="9525">
            <a:noFill/>
          </a:ln>
        </p:spPr>
      </p:pic>
      <p:pic>
        <p:nvPicPr>
          <p:cNvPr id="100361" name="图片 12" descr="timg[8]"/>
          <p:cNvPicPr>
            <a:picLocks noChangeAspect="1"/>
          </p:cNvPicPr>
          <p:nvPr/>
        </p:nvPicPr>
        <p:blipFill>
          <a:blip r:embed="rId4"/>
          <a:stretch>
            <a:fillRect/>
          </a:stretch>
        </p:blipFill>
        <p:spPr>
          <a:xfrm>
            <a:off x="3598545" y="894715"/>
            <a:ext cx="1429385" cy="1268095"/>
          </a:xfrm>
          <a:prstGeom prst="rect">
            <a:avLst/>
          </a:prstGeom>
          <a:noFill/>
          <a:ln w="9525">
            <a:noFill/>
          </a:ln>
        </p:spPr>
      </p:pic>
      <p:pic>
        <p:nvPicPr>
          <p:cNvPr id="97288" name="图片 2" descr="timgLIA1TJG1"/>
          <p:cNvPicPr>
            <a:picLocks noChangeAspect="1"/>
          </p:cNvPicPr>
          <p:nvPr/>
        </p:nvPicPr>
        <p:blipFill>
          <a:blip r:embed="rId5"/>
          <a:stretch>
            <a:fillRect/>
          </a:stretch>
        </p:blipFill>
        <p:spPr>
          <a:xfrm>
            <a:off x="5008245" y="894715"/>
            <a:ext cx="1419860" cy="1260475"/>
          </a:xfrm>
          <a:prstGeom prst="rect">
            <a:avLst/>
          </a:prstGeom>
          <a:noFill/>
          <a:ln w="9525">
            <a:noFill/>
          </a:ln>
        </p:spPr>
      </p:pic>
      <p:grpSp>
        <p:nvGrpSpPr>
          <p:cNvPr id="3" name="组合 2"/>
          <p:cNvGrpSpPr/>
          <p:nvPr/>
        </p:nvGrpSpPr>
        <p:grpSpPr>
          <a:xfrm rot="0">
            <a:off x="695325" y="826135"/>
            <a:ext cx="5732408" cy="1394460"/>
            <a:chOff x="3797" y="351"/>
            <a:chExt cx="6386" cy="1552"/>
          </a:xfrm>
        </p:grpSpPr>
        <p:sp>
          <p:nvSpPr>
            <p:cNvPr id="11" name="矩形 10"/>
            <p:cNvSpPr/>
            <p:nvPr/>
          </p:nvSpPr>
          <p:spPr>
            <a:xfrm>
              <a:off x="3797" y="351"/>
              <a:ext cx="6386" cy="85"/>
            </a:xfrm>
            <a:prstGeom prst="rect">
              <a:avLst/>
            </a:prstGeom>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2400000" scaled="0"/>
            </a:gradFill>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2" name="矩形 11"/>
            <p:cNvSpPr/>
            <p:nvPr/>
          </p:nvSpPr>
          <p:spPr>
            <a:xfrm>
              <a:off x="3797" y="1839"/>
              <a:ext cx="6385" cy="64"/>
            </a:xfrm>
            <a:prstGeom prst="rect">
              <a:avLst/>
            </a:prstGeom>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2400000" scaled="0"/>
            </a:gradFill>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gr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500" fill="hold">
                                          <p:stCondLst>
                                            <p:cond delay="0"/>
                                          </p:stCondLst>
                                        </p:cTn>
                                        <p:tgtEl>
                                          <p:spTgt spid="8"/>
                                        </p:tgtEl>
                                        <p:attrNameLst>
                                          <p:attrName>style.visibility</p:attrName>
                                        </p:attrNameLst>
                                      </p:cBhvr>
                                      <p:to>
                                        <p:strVal val="visible"/>
                                      </p:to>
                                    </p:set>
                                    <p:animEffect transition="in" filter="wheel(1)">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330200" y="2536190"/>
            <a:ext cx="6844101" cy="2752725"/>
            <a:chOff x="558" y="2519"/>
            <a:chExt cx="10460" cy="4335"/>
          </a:xfrm>
        </p:grpSpPr>
        <p:pic>
          <p:nvPicPr>
            <p:cNvPr id="6" name="图片 5" descr="2QG71E$KC8~O`~)0JF155QJ"/>
            <p:cNvPicPr>
              <a:picLocks noChangeAspect="1"/>
            </p:cNvPicPr>
            <p:nvPr/>
          </p:nvPicPr>
          <p:blipFill>
            <a:blip r:embed="rId1"/>
            <a:stretch>
              <a:fillRect/>
            </a:stretch>
          </p:blipFill>
          <p:spPr>
            <a:xfrm>
              <a:off x="558" y="2519"/>
              <a:ext cx="9737" cy="4335"/>
            </a:xfrm>
            <a:prstGeom prst="rect">
              <a:avLst/>
            </a:prstGeom>
          </p:spPr>
        </p:pic>
        <p:sp>
          <p:nvSpPr>
            <p:cNvPr id="117765" name="文本框 1"/>
            <p:cNvSpPr txBox="1"/>
            <p:nvPr/>
          </p:nvSpPr>
          <p:spPr>
            <a:xfrm>
              <a:off x="2030" y="3206"/>
              <a:ext cx="8988" cy="2519"/>
            </a:xfrm>
            <a:prstGeom prst="rect">
              <a:avLst/>
            </a:prstGeom>
            <a:noFill/>
            <a:ln w="12700">
              <a:noFill/>
            </a:ln>
          </p:spPr>
          <p:txBody>
            <a:bodyPr wrap="square" anchor="t">
              <a:spAutoFit/>
            </a:bodyPr>
            <a:p>
              <a:pPr fontAlgn="auto">
                <a:lnSpc>
                  <a:spcPts val="2940"/>
                </a:lnSpc>
              </a:pPr>
              <a:endParaRPr altLang="zh-CN" sz="2800" b="1">
                <a:solidFill>
                  <a:srgbClr val="005897"/>
                </a:solidFill>
                <a:latin typeface="黑体" panose="02010609060101010101" charset="-122"/>
                <a:ea typeface="黑体" panose="02010609060101010101" charset="-122"/>
                <a:cs typeface="黑体" panose="02010609060101010101" charset="-122"/>
              </a:endParaRPr>
            </a:p>
            <a:p>
              <a:pPr fontAlgn="auto">
                <a:lnSpc>
                  <a:spcPts val="2940"/>
                </a:lnSpc>
              </a:pPr>
              <a:r>
                <a:rPr altLang="zh-CN" sz="2800" b="1">
                  <a:solidFill>
                    <a:srgbClr val="005897"/>
                  </a:solidFill>
                  <a:latin typeface="黑体" panose="02010609060101010101" charset="-122"/>
                  <a:ea typeface="黑体" panose="02010609060101010101" charset="-122"/>
                  <a:cs typeface="黑体" panose="02010609060101010101" charset="-122"/>
                </a:rPr>
                <a:t>  第11课  古代日本</a:t>
              </a:r>
              <a:endParaRPr altLang="zh-CN" sz="2800" b="1">
                <a:solidFill>
                  <a:srgbClr val="005897"/>
                </a:solidFill>
                <a:latin typeface="黑体" panose="02010609060101010101" charset="-122"/>
                <a:ea typeface="黑体" panose="02010609060101010101" charset="-122"/>
                <a:cs typeface="黑体" panose="02010609060101010101" charset="-122"/>
              </a:endParaRPr>
            </a:p>
            <a:p>
              <a:pPr fontAlgn="auto">
                <a:lnSpc>
                  <a:spcPts val="2940"/>
                </a:lnSpc>
              </a:pPr>
              <a:endParaRPr altLang="zh-CN" sz="2800" b="1">
                <a:solidFill>
                  <a:srgbClr val="005897"/>
                </a:solidFill>
                <a:latin typeface="黑体" panose="02010609060101010101" charset="-122"/>
                <a:ea typeface="黑体" panose="02010609060101010101" charset="-122"/>
                <a:cs typeface="黑体" panose="02010609060101010101" charset="-122"/>
              </a:endParaRPr>
            </a:p>
            <a:p>
              <a:pPr fontAlgn="auto">
                <a:lnSpc>
                  <a:spcPts val="2940"/>
                </a:lnSpc>
              </a:pPr>
              <a:r>
                <a:rPr altLang="zh-CN" sz="2800" b="1">
                  <a:solidFill>
                    <a:srgbClr val="005897"/>
                  </a:solidFill>
                  <a:latin typeface="黑体" panose="02010609060101010101" charset="-122"/>
                  <a:ea typeface="黑体" panose="02010609060101010101" charset="-122"/>
                  <a:cs typeface="黑体" panose="02010609060101010101" charset="-122"/>
                </a:rPr>
                <a:t>  第12课  阿拉伯帝国</a:t>
              </a:r>
              <a:endParaRPr altLang="zh-CN" sz="2800" b="1">
                <a:solidFill>
                  <a:srgbClr val="005897"/>
                </a:solidFill>
                <a:latin typeface="黑体" panose="02010609060101010101" charset="-122"/>
                <a:ea typeface="黑体" panose="02010609060101010101" charset="-122"/>
                <a:cs typeface="黑体" panose="02010609060101010101" charset="-122"/>
              </a:endParaRPr>
            </a:p>
          </p:txBody>
        </p:sp>
      </p:grpSp>
      <p:sp>
        <p:nvSpPr>
          <p:cNvPr id="43" name="文本框 42"/>
          <p:cNvSpPr txBox="1"/>
          <p:nvPr/>
        </p:nvSpPr>
        <p:spPr>
          <a:xfrm>
            <a:off x="9214485" y="5696585"/>
            <a:ext cx="2937510" cy="645160"/>
          </a:xfrm>
          <a:prstGeom prst="rect">
            <a:avLst/>
          </a:prstGeom>
          <a:noFill/>
        </p:spPr>
        <p:txBody>
          <a:bodyPr wrap="none" rtlCol="0" anchor="t">
            <a:spAutoFit/>
          </a:bodyPr>
          <a:p>
            <a:r>
              <a:rPr lang="zh-CN" altLang="en-US" sz="3600" b="1" dirty="0" smtClean="0">
                <a:solidFill>
                  <a:srgbClr val="005897"/>
                </a:solidFill>
                <a:latin typeface="隶书" panose="02010509060101010101" charset="-122"/>
                <a:ea typeface="隶书" panose="02010509060101010101" charset="-122"/>
                <a:cs typeface="隶书" panose="02010509060101010101" charset="-122"/>
                <a:sym typeface="+mn-ea"/>
              </a:rPr>
              <a:t>九上第四单元</a:t>
            </a:r>
            <a:endParaRPr lang="zh-CN" altLang="en-US" sz="3600" b="1" dirty="0" smtClean="0">
              <a:solidFill>
                <a:srgbClr val="005897"/>
              </a:solidFill>
              <a:latin typeface="隶书" panose="02010509060101010101" charset="-122"/>
              <a:ea typeface="隶书" panose="02010509060101010101" charset="-122"/>
              <a:cs typeface="隶书" panose="02010509060101010101" charset="-122"/>
              <a:sym typeface="+mn-ea"/>
            </a:endParaRPr>
          </a:p>
        </p:txBody>
      </p:sp>
      <p:grpSp>
        <p:nvGrpSpPr>
          <p:cNvPr id="4" name="组合 3"/>
          <p:cNvGrpSpPr/>
          <p:nvPr/>
        </p:nvGrpSpPr>
        <p:grpSpPr>
          <a:xfrm>
            <a:off x="6675755" y="1247140"/>
            <a:ext cx="5618480" cy="3446780"/>
            <a:chOff x="10513" y="1964"/>
            <a:chExt cx="8848" cy="5428"/>
          </a:xfrm>
        </p:grpSpPr>
        <p:sp>
          <p:nvSpPr>
            <p:cNvPr id="42" name="文本框 41"/>
            <p:cNvSpPr txBox="1"/>
            <p:nvPr/>
          </p:nvSpPr>
          <p:spPr>
            <a:xfrm>
              <a:off x="11672" y="4197"/>
              <a:ext cx="7689" cy="1113"/>
            </a:xfrm>
            <a:prstGeom prst="rect">
              <a:avLst/>
            </a:prstGeom>
            <a:noFill/>
          </p:spPr>
          <p:txBody>
            <a:bodyPr wrap="square" rtlCol="0">
              <a:spAutoFit/>
            </a:bodyPr>
            <a:p>
              <a:pPr algn="l"/>
              <a:r>
                <a:rPr lang="zh-CN" altLang="en-US" sz="4000" b="1" dirty="0" smtClean="0">
                  <a:gradFill>
                    <a:gsLst>
                      <a:gs pos="0">
                        <a:srgbClr val="FE4444"/>
                      </a:gs>
                      <a:gs pos="100000">
                        <a:srgbClr val="832B2B"/>
                      </a:gs>
                    </a:gsLst>
                    <a:lin scaled="0"/>
                  </a:gradFill>
                  <a:latin typeface="华文行楷" panose="02010800040101010101" charset="-122"/>
                  <a:ea typeface="华文行楷" panose="02010800040101010101" charset="-122"/>
                  <a:cs typeface="隶书" panose="02010509060101010101" charset="-122"/>
                </a:rPr>
                <a:t>封建时代的亚洲国家</a:t>
              </a:r>
              <a:endParaRPr lang="zh-CN" altLang="en-US" sz="4000" b="1" dirty="0" smtClean="0">
                <a:gradFill>
                  <a:gsLst>
                    <a:gs pos="0">
                      <a:srgbClr val="FE4444"/>
                    </a:gs>
                    <a:gs pos="100000">
                      <a:srgbClr val="832B2B"/>
                    </a:gs>
                  </a:gsLst>
                  <a:lin scaled="0"/>
                </a:gradFill>
                <a:latin typeface="华文行楷" panose="02010800040101010101" charset="-122"/>
                <a:ea typeface="华文行楷" panose="02010800040101010101" charset="-122"/>
                <a:cs typeface="隶书" panose="02010509060101010101" charset="-122"/>
              </a:endParaRPr>
            </a:p>
          </p:txBody>
        </p:sp>
        <p:sp>
          <p:nvSpPr>
            <p:cNvPr id="2" name="右大括号 1"/>
            <p:cNvSpPr/>
            <p:nvPr/>
          </p:nvSpPr>
          <p:spPr>
            <a:xfrm>
              <a:off x="10513" y="1964"/>
              <a:ext cx="1187" cy="5428"/>
            </a:xfrm>
            <a:prstGeom prst="rightBrace">
              <a:avLst/>
            </a:prstGeom>
            <a:ln w="22225">
              <a:solidFill>
                <a:srgbClr val="002060"/>
              </a:solidFill>
            </a:ln>
            <a:effectLst>
              <a:innerShdw blurRad="63500" dist="50800" dir="12000000">
                <a:prstClr val="black">
                  <a:alpha val="50000"/>
                </a:prstClr>
              </a:innerShdw>
            </a:effectLst>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grpSp>
      <p:pic>
        <p:nvPicPr>
          <p:cNvPr id="30726" name="Picture 4" descr="4-1"/>
          <p:cNvPicPr>
            <a:picLocks noChangeAspect="1"/>
          </p:cNvPicPr>
          <p:nvPr/>
        </p:nvPicPr>
        <p:blipFill>
          <a:blip r:embed="rId2"/>
          <a:stretch>
            <a:fillRect/>
          </a:stretch>
        </p:blipFill>
        <p:spPr>
          <a:xfrm>
            <a:off x="1730375" y="892810"/>
            <a:ext cx="1332230" cy="1278890"/>
          </a:xfrm>
          <a:prstGeom prst="rect">
            <a:avLst/>
          </a:prstGeom>
          <a:noFill/>
          <a:ln w="9525">
            <a:noFill/>
          </a:ln>
        </p:spPr>
      </p:pic>
      <p:pic>
        <p:nvPicPr>
          <p:cNvPr id="40968" name="图片 6146" descr="0_01"/>
          <p:cNvPicPr>
            <a:picLocks noChangeAspect="1"/>
          </p:cNvPicPr>
          <p:nvPr/>
        </p:nvPicPr>
        <p:blipFill>
          <a:blip r:embed="rId3"/>
          <a:stretch>
            <a:fillRect/>
          </a:stretch>
        </p:blipFill>
        <p:spPr>
          <a:xfrm>
            <a:off x="3062605" y="892810"/>
            <a:ext cx="1779905" cy="1269365"/>
          </a:xfrm>
          <a:prstGeom prst="rect">
            <a:avLst/>
          </a:prstGeom>
          <a:noFill/>
          <a:ln w="25400" cap="flat" cmpd="sng">
            <a:noFill/>
            <a:prstDash val="solid"/>
            <a:miter/>
            <a:headEnd type="none" w="med" len="med"/>
            <a:tailEnd type="none" w="med" len="med"/>
          </a:ln>
        </p:spPr>
      </p:pic>
      <p:pic>
        <p:nvPicPr>
          <p:cNvPr id="40969" name="图片 2" descr="91070102"/>
          <p:cNvPicPr>
            <a:picLocks noChangeAspect="1"/>
          </p:cNvPicPr>
          <p:nvPr/>
        </p:nvPicPr>
        <p:blipFill>
          <a:blip r:embed="rId4"/>
          <a:stretch>
            <a:fillRect/>
          </a:stretch>
        </p:blipFill>
        <p:spPr>
          <a:xfrm>
            <a:off x="4822190" y="892810"/>
            <a:ext cx="1424305" cy="1270000"/>
          </a:xfrm>
          <a:prstGeom prst="rect">
            <a:avLst/>
          </a:prstGeom>
          <a:noFill/>
          <a:ln w="9525">
            <a:noFill/>
          </a:ln>
        </p:spPr>
      </p:pic>
      <p:pic>
        <p:nvPicPr>
          <p:cNvPr id="5" name="图片 4" descr="src=http___5b0988e595225.cdn.sohucs.com_q_70,c_zoom,w_640_images_20181127_7dfc77eab0f6414e96b7e4fbc5502860.jpeg&amp;refer=http___5b0988e595225[1]"/>
          <p:cNvPicPr>
            <a:picLocks noChangeAspect="1"/>
          </p:cNvPicPr>
          <p:nvPr/>
        </p:nvPicPr>
        <p:blipFill>
          <a:blip r:embed="rId5"/>
          <a:stretch>
            <a:fillRect/>
          </a:stretch>
        </p:blipFill>
        <p:spPr>
          <a:xfrm>
            <a:off x="514350" y="902335"/>
            <a:ext cx="1301750" cy="1260475"/>
          </a:xfrm>
          <a:prstGeom prst="rect">
            <a:avLst/>
          </a:prstGeom>
        </p:spPr>
      </p:pic>
      <p:grpSp>
        <p:nvGrpSpPr>
          <p:cNvPr id="3" name="组合 2"/>
          <p:cNvGrpSpPr/>
          <p:nvPr/>
        </p:nvGrpSpPr>
        <p:grpSpPr>
          <a:xfrm rot="0">
            <a:off x="514350" y="826135"/>
            <a:ext cx="5732408" cy="1394460"/>
            <a:chOff x="3797" y="351"/>
            <a:chExt cx="6386" cy="1552"/>
          </a:xfrm>
        </p:grpSpPr>
        <p:sp>
          <p:nvSpPr>
            <p:cNvPr id="11" name="矩形 10"/>
            <p:cNvSpPr/>
            <p:nvPr/>
          </p:nvSpPr>
          <p:spPr>
            <a:xfrm>
              <a:off x="3797" y="351"/>
              <a:ext cx="6386" cy="85"/>
            </a:xfrm>
            <a:prstGeom prst="rect">
              <a:avLst/>
            </a:prstGeom>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2400000" scaled="0"/>
            </a:gradFill>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2" name="矩形 11"/>
            <p:cNvSpPr/>
            <p:nvPr/>
          </p:nvSpPr>
          <p:spPr>
            <a:xfrm>
              <a:off x="3797" y="1839"/>
              <a:ext cx="6385" cy="64"/>
            </a:xfrm>
            <a:prstGeom prst="rect">
              <a:avLst/>
            </a:prstGeom>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2400000" scaled="0"/>
            </a:gradFill>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gr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500" fill="hold">
                                          <p:stCondLst>
                                            <p:cond delay="0"/>
                                          </p:stCondLst>
                                        </p:cTn>
                                        <p:tgtEl>
                                          <p:spTgt spid="8"/>
                                        </p:tgtEl>
                                        <p:attrNameLst>
                                          <p:attrName>style.visibility</p:attrName>
                                        </p:attrNameLst>
                                      </p:cBhvr>
                                      <p:to>
                                        <p:strVal val="visible"/>
                                      </p:to>
                                    </p:set>
                                    <p:animEffect transition="in" filter="wheel(1)">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562735" y="4797425"/>
            <a:ext cx="1189990" cy="1568450"/>
          </a:xfrm>
          <a:prstGeom prst="rect">
            <a:avLst/>
          </a:prstGeom>
          <a:noFill/>
        </p:spPr>
        <p:txBody>
          <a:bodyPr wrap="square" rtlCol="0" anchor="t">
            <a:spAutoFit/>
          </a:bodyPr>
          <a:p>
            <a:r>
              <a:rPr lang="en-US" altLang="zh-CN" sz="9600" b="1" dirty="0">
                <a:gradFill>
                  <a:gsLst>
                    <a:gs pos="0">
                      <a:srgbClr val="FE4444"/>
                    </a:gs>
                    <a:gs pos="100000">
                      <a:srgbClr val="832B2B"/>
                    </a:gs>
                  </a:gsLst>
                  <a:lin scaled="0"/>
                </a:gradFill>
                <a:latin typeface="黑体" panose="02010609060101010101" charset="-122"/>
                <a:ea typeface="黑体" panose="02010609060101010101" charset="-122"/>
                <a:cs typeface="黑体" panose="02010609060101010101" charset="-122"/>
                <a:sym typeface="+mn-ea"/>
              </a:rPr>
              <a:t>√</a:t>
            </a:r>
            <a:endParaRPr lang="en-US" altLang="zh-CN" sz="9600" b="1" dirty="0">
              <a:gradFill>
                <a:gsLst>
                  <a:gs pos="0">
                    <a:srgbClr val="FE4444"/>
                  </a:gs>
                  <a:gs pos="100000">
                    <a:srgbClr val="832B2B"/>
                  </a:gs>
                </a:gsLst>
                <a:lin scaled="0"/>
              </a:gradFill>
              <a:latin typeface="黑体" panose="02010609060101010101" charset="-122"/>
              <a:ea typeface="黑体" panose="02010609060101010101" charset="-122"/>
              <a:cs typeface="黑体" panose="02010609060101010101" charset="-122"/>
              <a:sym typeface="+mn-ea"/>
            </a:endParaRPr>
          </a:p>
        </p:txBody>
      </p:sp>
      <p:sp>
        <p:nvSpPr>
          <p:cNvPr id="115713" name="矩形 6"/>
          <p:cNvSpPr/>
          <p:nvPr/>
        </p:nvSpPr>
        <p:spPr>
          <a:xfrm>
            <a:off x="722313" y="2133600"/>
            <a:ext cx="2632075" cy="336550"/>
          </a:xfrm>
          <a:prstGeom prst="rect">
            <a:avLst/>
          </a:prstGeom>
          <a:noFill/>
          <a:ln w="9525">
            <a:noFill/>
          </a:ln>
        </p:spPr>
        <p:txBody>
          <a:bodyPr wrap="square" anchor="t">
            <a:spAutoFit/>
          </a:bodyPr>
          <a:p>
            <a:pPr algn="ctr"/>
            <a:r>
              <a:rPr lang="zh-CN" altLang="en-US" sz="800" b="0">
                <a:solidFill>
                  <a:schemeClr val="bg1"/>
                </a:solidFill>
                <a:latin typeface="宋体" panose="02010600030101010101" pitchFamily="2" charset="-122"/>
                <a:ea typeface="宋体" panose="02010600030101010101" pitchFamily="2" charset="-122"/>
              </a:rPr>
              <a:t>南宁三中 梁学聪 </a:t>
            </a:r>
            <a:r>
              <a:rPr lang="en-US" altLang="zh-CN" sz="800" b="0">
                <a:solidFill>
                  <a:schemeClr val="bg1"/>
                </a:solidFill>
                <a:latin typeface="宋体" panose="02010600030101010101" pitchFamily="2" charset="-122"/>
                <a:ea typeface="宋体" panose="02010600030101010101" pitchFamily="2" charset="-122"/>
              </a:rPr>
              <a:t>qq 2807609224</a:t>
            </a:r>
            <a:endParaRPr lang="zh-CN" altLang="en-US" sz="800" b="0">
              <a:solidFill>
                <a:schemeClr val="bg1"/>
              </a:solidFill>
              <a:latin typeface="宋体" panose="02010600030101010101" pitchFamily="2" charset="-122"/>
              <a:ea typeface="宋体" panose="02010600030101010101" pitchFamily="2" charset="-122"/>
            </a:endParaRPr>
          </a:p>
          <a:p>
            <a:pPr algn="ctr"/>
            <a:r>
              <a:rPr lang="zh-CN" altLang="en-US" sz="800" b="0">
                <a:solidFill>
                  <a:schemeClr val="bg1"/>
                </a:solidFill>
                <a:latin typeface="宋体" panose="02010600030101010101" pitchFamily="2" charset="-122"/>
                <a:ea typeface="宋体" panose="02010600030101010101" pitchFamily="2" charset="-122"/>
              </a:rPr>
              <a:t>版权所有，不得上传到网络，如有发现，法律起诉</a:t>
            </a:r>
            <a:endParaRPr lang="zh-CN" altLang="en-US" sz="800" b="0">
              <a:solidFill>
                <a:schemeClr val="bg1"/>
              </a:solidFill>
              <a:latin typeface="宋体" panose="02010600030101010101" pitchFamily="2" charset="-122"/>
              <a:ea typeface="宋体" panose="02010600030101010101" pitchFamily="2" charset="-122"/>
            </a:endParaRPr>
          </a:p>
        </p:txBody>
      </p:sp>
      <p:sp>
        <p:nvSpPr>
          <p:cNvPr id="115714" name="矩形 6"/>
          <p:cNvSpPr/>
          <p:nvPr/>
        </p:nvSpPr>
        <p:spPr>
          <a:xfrm>
            <a:off x="1217613" y="2627313"/>
            <a:ext cx="2632075" cy="336550"/>
          </a:xfrm>
          <a:prstGeom prst="rect">
            <a:avLst/>
          </a:prstGeom>
          <a:noFill/>
          <a:ln w="9525">
            <a:noFill/>
          </a:ln>
        </p:spPr>
        <p:txBody>
          <a:bodyPr wrap="square" anchor="t">
            <a:spAutoFit/>
          </a:bodyPr>
          <a:p>
            <a:pPr algn="ctr"/>
            <a:r>
              <a:rPr lang="zh-CN" altLang="en-US" sz="800" b="0">
                <a:solidFill>
                  <a:schemeClr val="bg1"/>
                </a:solidFill>
                <a:latin typeface="宋体" panose="02010600030101010101" pitchFamily="2" charset="-122"/>
                <a:ea typeface="宋体" panose="02010600030101010101" pitchFamily="2" charset="-122"/>
              </a:rPr>
              <a:t>南宁三中 梁学聪 </a:t>
            </a:r>
            <a:r>
              <a:rPr lang="en-US" altLang="zh-CN" sz="800" b="0">
                <a:solidFill>
                  <a:schemeClr val="bg1"/>
                </a:solidFill>
                <a:latin typeface="宋体" panose="02010600030101010101" pitchFamily="2" charset="-122"/>
                <a:ea typeface="宋体" panose="02010600030101010101" pitchFamily="2" charset="-122"/>
              </a:rPr>
              <a:t>qq:2807609224</a:t>
            </a:r>
            <a:endParaRPr lang="zh-CN" altLang="en-US" sz="800" b="0">
              <a:solidFill>
                <a:schemeClr val="bg1"/>
              </a:solidFill>
              <a:latin typeface="宋体" panose="02010600030101010101" pitchFamily="2" charset="-122"/>
              <a:ea typeface="宋体" panose="02010600030101010101" pitchFamily="2" charset="-122"/>
            </a:endParaRPr>
          </a:p>
          <a:p>
            <a:pPr algn="ctr"/>
            <a:r>
              <a:rPr lang="zh-CN" altLang="en-US" sz="800" b="0">
                <a:solidFill>
                  <a:schemeClr val="bg1"/>
                </a:solidFill>
                <a:latin typeface="宋体" panose="02010600030101010101" pitchFamily="2" charset="-122"/>
                <a:ea typeface="宋体" panose="02010600030101010101" pitchFamily="2" charset="-122"/>
              </a:rPr>
              <a:t>版权所有，不得上传到网络，如有发现，法律起诉</a:t>
            </a:r>
            <a:endParaRPr lang="zh-CN" altLang="en-US" sz="800" b="0">
              <a:solidFill>
                <a:schemeClr val="bg1"/>
              </a:solidFill>
              <a:latin typeface="宋体" panose="02010600030101010101" pitchFamily="2" charset="-122"/>
              <a:ea typeface="宋体" panose="02010600030101010101" pitchFamily="2" charset="-122"/>
            </a:endParaRPr>
          </a:p>
        </p:txBody>
      </p:sp>
      <p:sp>
        <p:nvSpPr>
          <p:cNvPr id="115715" name="文本框 5"/>
          <p:cNvSpPr txBox="1"/>
          <p:nvPr/>
        </p:nvSpPr>
        <p:spPr>
          <a:xfrm>
            <a:off x="653415" y="1694815"/>
            <a:ext cx="10714990" cy="4203065"/>
          </a:xfrm>
          <a:prstGeom prst="rect">
            <a:avLst/>
          </a:prstGeom>
          <a:noFill/>
          <a:ln w="0">
            <a:noFill/>
          </a:ln>
        </p:spPr>
        <p:txBody>
          <a:bodyPr wrap="square" lIns="38591" tIns="19295" rIns="38591" bIns="19295" anchor="t">
            <a:spAutoFit/>
          </a:bodyPr>
          <a:p>
            <a:pPr eaLnBrk="0" fontAlgn="auto">
              <a:lnSpc>
                <a:spcPts val="4060"/>
              </a:lnSpc>
            </a:pPr>
            <a:r>
              <a:rPr lang="en-US" altLang="zh-CN" sz="2800" b="1" dirty="0">
                <a:solidFill>
                  <a:srgbClr val="0B5FD1"/>
                </a:solidFill>
                <a:latin typeface="黑体" panose="02010609060101010101" charset="-122"/>
                <a:ea typeface="黑体" panose="02010609060101010101" charset="-122"/>
                <a:cs typeface="黑体" panose="02010609060101010101" charset="-122"/>
              </a:rPr>
              <a:t>  </a:t>
            </a:r>
            <a:r>
              <a:rPr lang="en-US" altLang="zh-CN" sz="2600" b="1" dirty="0">
                <a:solidFill>
                  <a:srgbClr val="FF0000"/>
                </a:solidFill>
                <a:latin typeface="黑体" panose="02010609060101010101" charset="-122"/>
                <a:ea typeface="黑体" panose="02010609060101010101" charset="-122"/>
                <a:cs typeface="黑体" panose="02010609060101010101" charset="-122"/>
              </a:rPr>
              <a:t>（2020·山东青岛·30）</a:t>
            </a:r>
            <a:r>
              <a:rPr lang="en-US" altLang="zh-CN" sz="2600" b="1" dirty="0">
                <a:solidFill>
                  <a:srgbClr val="0B5FD1"/>
                </a:solidFill>
                <a:latin typeface="黑体" panose="02010609060101010101" charset="-122"/>
                <a:ea typeface="黑体" panose="02010609060101010101" charset="-122"/>
                <a:cs typeface="黑体" panose="02010609060101010101" charset="-122"/>
              </a:rPr>
              <a:t>为有助于开展线上教学，某历史公众号推送了以下专题资源包。请判断该专题是</a:t>
            </a:r>
            <a:endParaRPr lang="en-US" altLang="zh-CN" sz="2600" b="1" dirty="0">
              <a:solidFill>
                <a:srgbClr val="0B5FD1"/>
              </a:solidFill>
              <a:latin typeface="黑体" panose="02010609060101010101" charset="-122"/>
              <a:ea typeface="黑体" panose="02010609060101010101" charset="-122"/>
              <a:cs typeface="黑体" panose="02010609060101010101" charset="-122"/>
            </a:endParaRPr>
          </a:p>
          <a:p>
            <a:pPr eaLnBrk="0" fontAlgn="auto">
              <a:lnSpc>
                <a:spcPts val="4060"/>
              </a:lnSpc>
            </a:pPr>
            <a:r>
              <a:rPr lang="en-US" altLang="zh-CN" sz="2600" b="1" dirty="0">
                <a:solidFill>
                  <a:srgbClr val="0B5FD1"/>
                </a:solidFill>
                <a:latin typeface="黑体" panose="02010609060101010101" charset="-122"/>
                <a:ea typeface="黑体" panose="02010609060101010101" charset="-122"/>
                <a:cs typeface="黑体" panose="02010609060101010101" charset="-122"/>
              </a:rPr>
              <a:t>       </a:t>
            </a:r>
            <a:endParaRPr lang="en-US" altLang="zh-CN" sz="2600" b="1" dirty="0">
              <a:solidFill>
                <a:srgbClr val="0B5FD1"/>
              </a:solidFill>
              <a:latin typeface="黑体" panose="02010609060101010101" charset="-122"/>
              <a:ea typeface="黑体" panose="02010609060101010101" charset="-122"/>
              <a:cs typeface="黑体" panose="02010609060101010101" charset="-122"/>
            </a:endParaRPr>
          </a:p>
          <a:p>
            <a:pPr eaLnBrk="0" fontAlgn="auto">
              <a:lnSpc>
                <a:spcPts val="4060"/>
              </a:lnSpc>
            </a:pPr>
            <a:endParaRPr lang="en-US" altLang="zh-CN" sz="2600" b="1" dirty="0">
              <a:solidFill>
                <a:srgbClr val="0B5FD1"/>
              </a:solidFill>
              <a:latin typeface="黑体" panose="02010609060101010101" charset="-122"/>
              <a:ea typeface="黑体" panose="02010609060101010101" charset="-122"/>
              <a:cs typeface="黑体" panose="02010609060101010101" charset="-122"/>
            </a:endParaRPr>
          </a:p>
          <a:p>
            <a:pPr eaLnBrk="0" fontAlgn="auto">
              <a:lnSpc>
                <a:spcPts val="4060"/>
              </a:lnSpc>
            </a:pPr>
            <a:endParaRPr lang="en-US" altLang="zh-CN" sz="2600" b="1" dirty="0">
              <a:solidFill>
                <a:srgbClr val="0B5FD1"/>
              </a:solidFill>
              <a:latin typeface="黑体" panose="02010609060101010101" charset="-122"/>
              <a:ea typeface="黑体" panose="02010609060101010101" charset="-122"/>
              <a:cs typeface="黑体" panose="02010609060101010101" charset="-122"/>
            </a:endParaRPr>
          </a:p>
          <a:p>
            <a:pPr eaLnBrk="0" fontAlgn="auto">
              <a:lnSpc>
                <a:spcPts val="4060"/>
              </a:lnSpc>
            </a:pPr>
            <a:endParaRPr lang="en-US" altLang="zh-CN" sz="2600" b="1" dirty="0">
              <a:solidFill>
                <a:srgbClr val="0B5FD1"/>
              </a:solidFill>
              <a:latin typeface="黑体" panose="02010609060101010101" charset="-122"/>
              <a:ea typeface="黑体" panose="02010609060101010101" charset="-122"/>
              <a:cs typeface="黑体" panose="02010609060101010101" charset="-122"/>
            </a:endParaRPr>
          </a:p>
          <a:p>
            <a:pPr eaLnBrk="0" fontAlgn="auto">
              <a:lnSpc>
                <a:spcPts val="4060"/>
              </a:lnSpc>
            </a:pPr>
            <a:r>
              <a:rPr lang="en-US" altLang="zh-CN" sz="2600" b="1" dirty="0">
                <a:solidFill>
                  <a:srgbClr val="0B5FD1"/>
                </a:solidFill>
                <a:latin typeface="黑体" panose="02010609060101010101" charset="-122"/>
                <a:ea typeface="黑体" panose="02010609060101010101" charset="-122"/>
                <a:cs typeface="黑体" panose="02010609060101010101" charset="-122"/>
              </a:rPr>
              <a:t>         A．古代欧洲文明	            B．封建时代的欧洲 </a:t>
            </a:r>
            <a:endParaRPr lang="en-US" altLang="zh-CN" sz="2600" b="1" dirty="0">
              <a:solidFill>
                <a:srgbClr val="0B5FD1"/>
              </a:solidFill>
              <a:latin typeface="黑体" panose="02010609060101010101" charset="-122"/>
              <a:ea typeface="黑体" panose="02010609060101010101" charset="-122"/>
              <a:cs typeface="黑体" panose="02010609060101010101" charset="-122"/>
            </a:endParaRPr>
          </a:p>
          <a:p>
            <a:pPr eaLnBrk="0" fontAlgn="auto">
              <a:lnSpc>
                <a:spcPts val="4060"/>
              </a:lnSpc>
            </a:pPr>
            <a:r>
              <a:rPr lang="en-US" altLang="zh-CN" sz="2600" b="1" dirty="0">
                <a:solidFill>
                  <a:srgbClr val="0B5FD1"/>
                </a:solidFill>
                <a:latin typeface="黑体" panose="02010609060101010101" charset="-122"/>
                <a:ea typeface="黑体" panose="02010609060101010101" charset="-122"/>
                <a:cs typeface="黑体" panose="02010609060101010101" charset="-122"/>
              </a:rPr>
              <a:t>         C．古代亚非文明	            D．封建时代的亚洲</a:t>
            </a:r>
            <a:endParaRPr lang="en-US" altLang="zh-CN" sz="2600" b="1" dirty="0">
              <a:solidFill>
                <a:srgbClr val="0B5FD1"/>
              </a:solidFill>
              <a:latin typeface="黑体" panose="02010609060101010101" charset="-122"/>
              <a:ea typeface="黑体" panose="02010609060101010101" charset="-122"/>
              <a:cs typeface="黑体" panose="02010609060101010101" charset="-122"/>
            </a:endParaRPr>
          </a:p>
        </p:txBody>
      </p:sp>
      <p:grpSp>
        <p:nvGrpSpPr>
          <p:cNvPr id="115717" name="组合 1"/>
          <p:cNvGrpSpPr/>
          <p:nvPr/>
        </p:nvGrpSpPr>
        <p:grpSpPr>
          <a:xfrm>
            <a:off x="4300855" y="640080"/>
            <a:ext cx="3247390" cy="995039"/>
            <a:chOff x="654050" y="0"/>
            <a:chExt cx="2663825" cy="857696"/>
          </a:xfrm>
        </p:grpSpPr>
        <p:sp>
          <p:nvSpPr>
            <p:cNvPr id="115718" name="Freeform 5"/>
            <p:cNvSpPr/>
            <p:nvPr/>
          </p:nvSpPr>
          <p:spPr>
            <a:xfrm>
              <a:off x="1105456" y="543371"/>
              <a:ext cx="1744662" cy="314325"/>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pathLst>
                <a:path w="1378" h="248">
                  <a:moveTo>
                    <a:pt x="0" y="62"/>
                  </a:moveTo>
                  <a:lnTo>
                    <a:pt x="0" y="62"/>
                  </a:lnTo>
                  <a:lnTo>
                    <a:pt x="2" y="70"/>
                  </a:lnTo>
                  <a:lnTo>
                    <a:pt x="4" y="76"/>
                  </a:lnTo>
                  <a:lnTo>
                    <a:pt x="8" y="80"/>
                  </a:lnTo>
                  <a:lnTo>
                    <a:pt x="12" y="86"/>
                  </a:lnTo>
                  <a:lnTo>
                    <a:pt x="26" y="92"/>
                  </a:lnTo>
                  <a:lnTo>
                    <a:pt x="42" y="98"/>
                  </a:lnTo>
                  <a:lnTo>
                    <a:pt x="62" y="100"/>
                  </a:lnTo>
                  <a:lnTo>
                    <a:pt x="82" y="102"/>
                  </a:lnTo>
                  <a:lnTo>
                    <a:pt x="124" y="100"/>
                  </a:lnTo>
                  <a:lnTo>
                    <a:pt x="152" y="96"/>
                  </a:lnTo>
                  <a:lnTo>
                    <a:pt x="184" y="92"/>
                  </a:lnTo>
                  <a:lnTo>
                    <a:pt x="246" y="78"/>
                  </a:lnTo>
                  <a:lnTo>
                    <a:pt x="312" y="60"/>
                  </a:lnTo>
                  <a:lnTo>
                    <a:pt x="380" y="44"/>
                  </a:lnTo>
                  <a:lnTo>
                    <a:pt x="398" y="54"/>
                  </a:lnTo>
                  <a:lnTo>
                    <a:pt x="412" y="68"/>
                  </a:lnTo>
                  <a:lnTo>
                    <a:pt x="418" y="76"/>
                  </a:lnTo>
                  <a:lnTo>
                    <a:pt x="422" y="84"/>
                  </a:lnTo>
                  <a:lnTo>
                    <a:pt x="424" y="90"/>
                  </a:lnTo>
                  <a:lnTo>
                    <a:pt x="426" y="100"/>
                  </a:lnTo>
                  <a:lnTo>
                    <a:pt x="426" y="108"/>
                  </a:lnTo>
                  <a:lnTo>
                    <a:pt x="422" y="116"/>
                  </a:lnTo>
                  <a:lnTo>
                    <a:pt x="422" y="114"/>
                  </a:lnTo>
                  <a:lnTo>
                    <a:pt x="422" y="108"/>
                  </a:lnTo>
                  <a:lnTo>
                    <a:pt x="418" y="102"/>
                  </a:lnTo>
                  <a:lnTo>
                    <a:pt x="412" y="98"/>
                  </a:lnTo>
                  <a:lnTo>
                    <a:pt x="406" y="96"/>
                  </a:lnTo>
                  <a:lnTo>
                    <a:pt x="400" y="98"/>
                  </a:lnTo>
                  <a:lnTo>
                    <a:pt x="394" y="102"/>
                  </a:lnTo>
                  <a:lnTo>
                    <a:pt x="390" y="108"/>
                  </a:lnTo>
                  <a:lnTo>
                    <a:pt x="388" y="114"/>
                  </a:lnTo>
                  <a:lnTo>
                    <a:pt x="390" y="120"/>
                  </a:lnTo>
                  <a:lnTo>
                    <a:pt x="394" y="126"/>
                  </a:lnTo>
                  <a:lnTo>
                    <a:pt x="400" y="130"/>
                  </a:lnTo>
                  <a:lnTo>
                    <a:pt x="406" y="132"/>
                  </a:lnTo>
                  <a:lnTo>
                    <a:pt x="412" y="130"/>
                  </a:lnTo>
                  <a:lnTo>
                    <a:pt x="416" y="128"/>
                  </a:lnTo>
                  <a:lnTo>
                    <a:pt x="422" y="124"/>
                  </a:lnTo>
                  <a:lnTo>
                    <a:pt x="426" y="118"/>
                  </a:lnTo>
                  <a:lnTo>
                    <a:pt x="428" y="108"/>
                  </a:lnTo>
                  <a:lnTo>
                    <a:pt x="430" y="98"/>
                  </a:lnTo>
                  <a:lnTo>
                    <a:pt x="428" y="90"/>
                  </a:lnTo>
                  <a:lnTo>
                    <a:pt x="426" y="82"/>
                  </a:lnTo>
                  <a:lnTo>
                    <a:pt x="422" y="76"/>
                  </a:lnTo>
                  <a:lnTo>
                    <a:pt x="416" y="68"/>
                  </a:lnTo>
                  <a:lnTo>
                    <a:pt x="402" y="54"/>
                  </a:lnTo>
                  <a:lnTo>
                    <a:pt x="386" y="42"/>
                  </a:lnTo>
                  <a:lnTo>
                    <a:pt x="420" y="34"/>
                  </a:lnTo>
                  <a:lnTo>
                    <a:pt x="456" y="28"/>
                  </a:lnTo>
                  <a:lnTo>
                    <a:pt x="492" y="24"/>
                  </a:lnTo>
                  <a:lnTo>
                    <a:pt x="528" y="20"/>
                  </a:lnTo>
                  <a:lnTo>
                    <a:pt x="566" y="18"/>
                  </a:lnTo>
                  <a:lnTo>
                    <a:pt x="604" y="20"/>
                  </a:lnTo>
                  <a:lnTo>
                    <a:pt x="640" y="26"/>
                  </a:lnTo>
                  <a:lnTo>
                    <a:pt x="674" y="34"/>
                  </a:lnTo>
                  <a:lnTo>
                    <a:pt x="656" y="46"/>
                  </a:lnTo>
                  <a:lnTo>
                    <a:pt x="642" y="58"/>
                  </a:lnTo>
                  <a:lnTo>
                    <a:pt x="630" y="72"/>
                  </a:lnTo>
                  <a:lnTo>
                    <a:pt x="620" y="86"/>
                  </a:lnTo>
                  <a:lnTo>
                    <a:pt x="608" y="84"/>
                  </a:lnTo>
                  <a:lnTo>
                    <a:pt x="594" y="82"/>
                  </a:lnTo>
                  <a:lnTo>
                    <a:pt x="582" y="80"/>
                  </a:lnTo>
                  <a:lnTo>
                    <a:pt x="568" y="80"/>
                  </a:lnTo>
                  <a:lnTo>
                    <a:pt x="548" y="84"/>
                  </a:lnTo>
                  <a:lnTo>
                    <a:pt x="530" y="90"/>
                  </a:lnTo>
                  <a:lnTo>
                    <a:pt x="514" y="98"/>
                  </a:lnTo>
                  <a:lnTo>
                    <a:pt x="498" y="108"/>
                  </a:lnTo>
                  <a:lnTo>
                    <a:pt x="486" y="120"/>
                  </a:lnTo>
                  <a:lnTo>
                    <a:pt x="478" y="134"/>
                  </a:lnTo>
                  <a:lnTo>
                    <a:pt x="472" y="150"/>
                  </a:lnTo>
                  <a:lnTo>
                    <a:pt x="472" y="168"/>
                  </a:lnTo>
                  <a:lnTo>
                    <a:pt x="474" y="178"/>
                  </a:lnTo>
                  <a:lnTo>
                    <a:pt x="476" y="188"/>
                  </a:lnTo>
                  <a:lnTo>
                    <a:pt x="482" y="198"/>
                  </a:lnTo>
                  <a:lnTo>
                    <a:pt x="488" y="206"/>
                  </a:lnTo>
                  <a:lnTo>
                    <a:pt x="496" y="214"/>
                  </a:lnTo>
                  <a:lnTo>
                    <a:pt x="506" y="222"/>
                  </a:lnTo>
                  <a:lnTo>
                    <a:pt x="526" y="232"/>
                  </a:lnTo>
                  <a:lnTo>
                    <a:pt x="552" y="240"/>
                  </a:lnTo>
                  <a:lnTo>
                    <a:pt x="578" y="246"/>
                  </a:lnTo>
                  <a:lnTo>
                    <a:pt x="606" y="248"/>
                  </a:lnTo>
                  <a:lnTo>
                    <a:pt x="634" y="248"/>
                  </a:lnTo>
                  <a:lnTo>
                    <a:pt x="662" y="244"/>
                  </a:lnTo>
                  <a:lnTo>
                    <a:pt x="688" y="238"/>
                  </a:lnTo>
                  <a:lnTo>
                    <a:pt x="716" y="244"/>
                  </a:lnTo>
                  <a:lnTo>
                    <a:pt x="744" y="248"/>
                  </a:lnTo>
                  <a:lnTo>
                    <a:pt x="772" y="248"/>
                  </a:lnTo>
                  <a:lnTo>
                    <a:pt x="800" y="246"/>
                  </a:lnTo>
                  <a:lnTo>
                    <a:pt x="826" y="240"/>
                  </a:lnTo>
                  <a:lnTo>
                    <a:pt x="850" y="232"/>
                  </a:lnTo>
                  <a:lnTo>
                    <a:pt x="872" y="222"/>
                  </a:lnTo>
                  <a:lnTo>
                    <a:pt x="882" y="214"/>
                  </a:lnTo>
                  <a:lnTo>
                    <a:pt x="890" y="206"/>
                  </a:lnTo>
                  <a:lnTo>
                    <a:pt x="896" y="198"/>
                  </a:lnTo>
                  <a:lnTo>
                    <a:pt x="900" y="188"/>
                  </a:lnTo>
                  <a:lnTo>
                    <a:pt x="904" y="178"/>
                  </a:lnTo>
                  <a:lnTo>
                    <a:pt x="906" y="168"/>
                  </a:lnTo>
                  <a:lnTo>
                    <a:pt x="904" y="150"/>
                  </a:lnTo>
                  <a:lnTo>
                    <a:pt x="900" y="134"/>
                  </a:lnTo>
                  <a:lnTo>
                    <a:pt x="890" y="120"/>
                  </a:lnTo>
                  <a:lnTo>
                    <a:pt x="878" y="108"/>
                  </a:lnTo>
                  <a:lnTo>
                    <a:pt x="864" y="98"/>
                  </a:lnTo>
                  <a:lnTo>
                    <a:pt x="848" y="90"/>
                  </a:lnTo>
                  <a:lnTo>
                    <a:pt x="830" y="84"/>
                  </a:lnTo>
                  <a:lnTo>
                    <a:pt x="810" y="80"/>
                  </a:lnTo>
                  <a:lnTo>
                    <a:pt x="796" y="80"/>
                  </a:lnTo>
                  <a:lnTo>
                    <a:pt x="782" y="82"/>
                  </a:lnTo>
                  <a:lnTo>
                    <a:pt x="770" y="84"/>
                  </a:lnTo>
                  <a:lnTo>
                    <a:pt x="758" y="86"/>
                  </a:lnTo>
                  <a:lnTo>
                    <a:pt x="748" y="72"/>
                  </a:lnTo>
                  <a:lnTo>
                    <a:pt x="736" y="58"/>
                  </a:lnTo>
                  <a:lnTo>
                    <a:pt x="720" y="46"/>
                  </a:lnTo>
                  <a:lnTo>
                    <a:pt x="704" y="34"/>
                  </a:lnTo>
                  <a:lnTo>
                    <a:pt x="738" y="26"/>
                  </a:lnTo>
                  <a:lnTo>
                    <a:pt x="774" y="20"/>
                  </a:lnTo>
                  <a:lnTo>
                    <a:pt x="812" y="18"/>
                  </a:lnTo>
                  <a:lnTo>
                    <a:pt x="850" y="20"/>
                  </a:lnTo>
                  <a:lnTo>
                    <a:pt x="886" y="24"/>
                  </a:lnTo>
                  <a:lnTo>
                    <a:pt x="922" y="28"/>
                  </a:lnTo>
                  <a:lnTo>
                    <a:pt x="958" y="34"/>
                  </a:lnTo>
                  <a:lnTo>
                    <a:pt x="992" y="42"/>
                  </a:lnTo>
                  <a:lnTo>
                    <a:pt x="974" y="54"/>
                  </a:lnTo>
                  <a:lnTo>
                    <a:pt x="960" y="68"/>
                  </a:lnTo>
                  <a:lnTo>
                    <a:pt x="956" y="76"/>
                  </a:lnTo>
                  <a:lnTo>
                    <a:pt x="952" y="82"/>
                  </a:lnTo>
                  <a:lnTo>
                    <a:pt x="950" y="90"/>
                  </a:lnTo>
                  <a:lnTo>
                    <a:pt x="948" y="98"/>
                  </a:lnTo>
                  <a:lnTo>
                    <a:pt x="948" y="110"/>
                  </a:lnTo>
                  <a:lnTo>
                    <a:pt x="952" y="118"/>
                  </a:lnTo>
                  <a:lnTo>
                    <a:pt x="958" y="126"/>
                  </a:lnTo>
                  <a:lnTo>
                    <a:pt x="964" y="128"/>
                  </a:lnTo>
                  <a:lnTo>
                    <a:pt x="968" y="130"/>
                  </a:lnTo>
                  <a:lnTo>
                    <a:pt x="972" y="132"/>
                  </a:lnTo>
                  <a:lnTo>
                    <a:pt x="980" y="130"/>
                  </a:lnTo>
                  <a:lnTo>
                    <a:pt x="984" y="126"/>
                  </a:lnTo>
                  <a:lnTo>
                    <a:pt x="988" y="120"/>
                  </a:lnTo>
                  <a:lnTo>
                    <a:pt x="990" y="114"/>
                  </a:lnTo>
                  <a:lnTo>
                    <a:pt x="988" y="108"/>
                  </a:lnTo>
                  <a:lnTo>
                    <a:pt x="984" y="102"/>
                  </a:lnTo>
                  <a:lnTo>
                    <a:pt x="980" y="98"/>
                  </a:lnTo>
                  <a:lnTo>
                    <a:pt x="972" y="96"/>
                  </a:lnTo>
                  <a:lnTo>
                    <a:pt x="966" y="98"/>
                  </a:lnTo>
                  <a:lnTo>
                    <a:pt x="960" y="102"/>
                  </a:lnTo>
                  <a:lnTo>
                    <a:pt x="956" y="108"/>
                  </a:lnTo>
                  <a:lnTo>
                    <a:pt x="956" y="114"/>
                  </a:lnTo>
                  <a:lnTo>
                    <a:pt x="956" y="120"/>
                  </a:lnTo>
                  <a:lnTo>
                    <a:pt x="952" y="110"/>
                  </a:lnTo>
                  <a:lnTo>
                    <a:pt x="952" y="100"/>
                  </a:lnTo>
                  <a:lnTo>
                    <a:pt x="952" y="90"/>
                  </a:lnTo>
                  <a:lnTo>
                    <a:pt x="956" y="84"/>
                  </a:lnTo>
                  <a:lnTo>
                    <a:pt x="960" y="76"/>
                  </a:lnTo>
                  <a:lnTo>
                    <a:pt x="964" y="68"/>
                  </a:lnTo>
                  <a:lnTo>
                    <a:pt x="978" y="54"/>
                  </a:lnTo>
                  <a:lnTo>
                    <a:pt x="996" y="44"/>
                  </a:lnTo>
                  <a:lnTo>
                    <a:pt x="1064" y="60"/>
                  </a:lnTo>
                  <a:lnTo>
                    <a:pt x="1130" y="78"/>
                  </a:lnTo>
                  <a:lnTo>
                    <a:pt x="1194" y="92"/>
                  </a:lnTo>
                  <a:lnTo>
                    <a:pt x="1224" y="96"/>
                  </a:lnTo>
                  <a:lnTo>
                    <a:pt x="1254" y="100"/>
                  </a:lnTo>
                  <a:lnTo>
                    <a:pt x="1296" y="102"/>
                  </a:lnTo>
                  <a:lnTo>
                    <a:pt x="1316" y="100"/>
                  </a:lnTo>
                  <a:lnTo>
                    <a:pt x="1334" y="98"/>
                  </a:lnTo>
                  <a:lnTo>
                    <a:pt x="1352" y="92"/>
                  </a:lnTo>
                  <a:lnTo>
                    <a:pt x="1364" y="86"/>
                  </a:lnTo>
                  <a:lnTo>
                    <a:pt x="1370" y="80"/>
                  </a:lnTo>
                  <a:lnTo>
                    <a:pt x="1374" y="76"/>
                  </a:lnTo>
                  <a:lnTo>
                    <a:pt x="1376" y="70"/>
                  </a:lnTo>
                  <a:lnTo>
                    <a:pt x="1378" y="62"/>
                  </a:lnTo>
                  <a:lnTo>
                    <a:pt x="1376" y="56"/>
                  </a:lnTo>
                  <a:lnTo>
                    <a:pt x="1374" y="48"/>
                  </a:lnTo>
                  <a:lnTo>
                    <a:pt x="1370" y="42"/>
                  </a:lnTo>
                  <a:lnTo>
                    <a:pt x="1364" y="36"/>
                  </a:lnTo>
                  <a:lnTo>
                    <a:pt x="1348" y="26"/>
                  </a:lnTo>
                  <a:lnTo>
                    <a:pt x="1328" y="18"/>
                  </a:lnTo>
                  <a:lnTo>
                    <a:pt x="1304" y="12"/>
                  </a:lnTo>
                  <a:lnTo>
                    <a:pt x="1278" y="8"/>
                  </a:lnTo>
                  <a:lnTo>
                    <a:pt x="1226" y="2"/>
                  </a:lnTo>
                  <a:lnTo>
                    <a:pt x="1170" y="0"/>
                  </a:lnTo>
                  <a:lnTo>
                    <a:pt x="1140" y="2"/>
                  </a:lnTo>
                  <a:lnTo>
                    <a:pt x="1110" y="4"/>
                  </a:lnTo>
                  <a:lnTo>
                    <a:pt x="1082" y="8"/>
                  </a:lnTo>
                  <a:lnTo>
                    <a:pt x="1054" y="14"/>
                  </a:lnTo>
                  <a:lnTo>
                    <a:pt x="1030" y="20"/>
                  </a:lnTo>
                  <a:lnTo>
                    <a:pt x="1006" y="30"/>
                  </a:lnTo>
                  <a:lnTo>
                    <a:pt x="968" y="20"/>
                  </a:lnTo>
                  <a:lnTo>
                    <a:pt x="930" y="12"/>
                  </a:lnTo>
                  <a:lnTo>
                    <a:pt x="890" y="6"/>
                  </a:lnTo>
                  <a:lnTo>
                    <a:pt x="848" y="0"/>
                  </a:lnTo>
                  <a:lnTo>
                    <a:pt x="828" y="0"/>
                  </a:lnTo>
                  <a:lnTo>
                    <a:pt x="806" y="0"/>
                  </a:lnTo>
                  <a:lnTo>
                    <a:pt x="784" y="2"/>
                  </a:lnTo>
                  <a:lnTo>
                    <a:pt x="764" y="4"/>
                  </a:lnTo>
                  <a:lnTo>
                    <a:pt x="744" y="8"/>
                  </a:lnTo>
                  <a:lnTo>
                    <a:pt x="724" y="12"/>
                  </a:lnTo>
                  <a:lnTo>
                    <a:pt x="706" y="18"/>
                  </a:lnTo>
                  <a:lnTo>
                    <a:pt x="688" y="26"/>
                  </a:lnTo>
                  <a:lnTo>
                    <a:pt x="672" y="18"/>
                  </a:lnTo>
                  <a:lnTo>
                    <a:pt x="654" y="12"/>
                  </a:lnTo>
                  <a:lnTo>
                    <a:pt x="634" y="8"/>
                  </a:lnTo>
                  <a:lnTo>
                    <a:pt x="614" y="4"/>
                  </a:lnTo>
                  <a:lnTo>
                    <a:pt x="594" y="2"/>
                  </a:lnTo>
                  <a:lnTo>
                    <a:pt x="572" y="0"/>
                  </a:lnTo>
                  <a:lnTo>
                    <a:pt x="550" y="0"/>
                  </a:lnTo>
                  <a:lnTo>
                    <a:pt x="528" y="0"/>
                  </a:lnTo>
                  <a:lnTo>
                    <a:pt x="486" y="6"/>
                  </a:lnTo>
                  <a:lnTo>
                    <a:pt x="446" y="12"/>
                  </a:lnTo>
                  <a:lnTo>
                    <a:pt x="408" y="20"/>
                  </a:lnTo>
                  <a:lnTo>
                    <a:pt x="372" y="30"/>
                  </a:lnTo>
                  <a:lnTo>
                    <a:pt x="348" y="20"/>
                  </a:lnTo>
                  <a:lnTo>
                    <a:pt x="322" y="14"/>
                  </a:lnTo>
                  <a:lnTo>
                    <a:pt x="296" y="8"/>
                  </a:lnTo>
                  <a:lnTo>
                    <a:pt x="266" y="4"/>
                  </a:lnTo>
                  <a:lnTo>
                    <a:pt x="238" y="2"/>
                  </a:lnTo>
                  <a:lnTo>
                    <a:pt x="208" y="0"/>
                  </a:lnTo>
                  <a:lnTo>
                    <a:pt x="152" y="2"/>
                  </a:lnTo>
                  <a:lnTo>
                    <a:pt x="100" y="8"/>
                  </a:lnTo>
                  <a:lnTo>
                    <a:pt x="74" y="12"/>
                  </a:lnTo>
                  <a:lnTo>
                    <a:pt x="50" y="18"/>
                  </a:lnTo>
                  <a:lnTo>
                    <a:pt x="30" y="26"/>
                  </a:lnTo>
                  <a:lnTo>
                    <a:pt x="14" y="36"/>
                  </a:lnTo>
                  <a:lnTo>
                    <a:pt x="8" y="42"/>
                  </a:lnTo>
                  <a:lnTo>
                    <a:pt x="4" y="48"/>
                  </a:lnTo>
                  <a:lnTo>
                    <a:pt x="0" y="56"/>
                  </a:lnTo>
                  <a:lnTo>
                    <a:pt x="0" y="62"/>
                  </a:lnTo>
                  <a:close/>
                  <a:moveTo>
                    <a:pt x="1014" y="34"/>
                  </a:moveTo>
                  <a:lnTo>
                    <a:pt x="1014" y="34"/>
                  </a:lnTo>
                  <a:lnTo>
                    <a:pt x="1036" y="24"/>
                  </a:lnTo>
                  <a:lnTo>
                    <a:pt x="1062" y="18"/>
                  </a:lnTo>
                  <a:lnTo>
                    <a:pt x="1088" y="12"/>
                  </a:lnTo>
                  <a:lnTo>
                    <a:pt x="1116" y="8"/>
                  </a:lnTo>
                  <a:lnTo>
                    <a:pt x="1142" y="6"/>
                  </a:lnTo>
                  <a:lnTo>
                    <a:pt x="1170" y="4"/>
                  </a:lnTo>
                  <a:lnTo>
                    <a:pt x="1198" y="4"/>
                  </a:lnTo>
                  <a:lnTo>
                    <a:pt x="1224" y="6"/>
                  </a:lnTo>
                  <a:lnTo>
                    <a:pt x="1226" y="6"/>
                  </a:lnTo>
                  <a:lnTo>
                    <a:pt x="1276" y="10"/>
                  </a:lnTo>
                  <a:lnTo>
                    <a:pt x="1300" y="14"/>
                  </a:lnTo>
                  <a:lnTo>
                    <a:pt x="1324" y="20"/>
                  </a:lnTo>
                  <a:lnTo>
                    <a:pt x="1346" y="28"/>
                  </a:lnTo>
                  <a:lnTo>
                    <a:pt x="1362" y="36"/>
                  </a:lnTo>
                  <a:lnTo>
                    <a:pt x="1368" y="42"/>
                  </a:lnTo>
                  <a:lnTo>
                    <a:pt x="1372" y="48"/>
                  </a:lnTo>
                  <a:lnTo>
                    <a:pt x="1374" y="56"/>
                  </a:lnTo>
                  <a:lnTo>
                    <a:pt x="1374" y="62"/>
                  </a:lnTo>
                  <a:lnTo>
                    <a:pt x="1374" y="68"/>
                  </a:lnTo>
                  <a:lnTo>
                    <a:pt x="1370" y="74"/>
                  </a:lnTo>
                  <a:lnTo>
                    <a:pt x="1366" y="78"/>
                  </a:lnTo>
                  <a:lnTo>
                    <a:pt x="1362" y="84"/>
                  </a:lnTo>
                  <a:lnTo>
                    <a:pt x="1350" y="90"/>
                  </a:lnTo>
                  <a:lnTo>
                    <a:pt x="1334" y="94"/>
                  </a:lnTo>
                  <a:lnTo>
                    <a:pt x="1314" y="96"/>
                  </a:lnTo>
                  <a:lnTo>
                    <a:pt x="1294" y="98"/>
                  </a:lnTo>
                  <a:lnTo>
                    <a:pt x="1254" y="96"/>
                  </a:lnTo>
                  <a:lnTo>
                    <a:pt x="1226" y="92"/>
                  </a:lnTo>
                  <a:lnTo>
                    <a:pt x="1198" y="88"/>
                  </a:lnTo>
                  <a:lnTo>
                    <a:pt x="1140" y="72"/>
                  </a:lnTo>
                  <a:lnTo>
                    <a:pt x="1080" y="52"/>
                  </a:lnTo>
                  <a:lnTo>
                    <a:pt x="1014" y="34"/>
                  </a:lnTo>
                  <a:close/>
                  <a:moveTo>
                    <a:pt x="696" y="234"/>
                  </a:moveTo>
                  <a:lnTo>
                    <a:pt x="696" y="234"/>
                  </a:lnTo>
                  <a:lnTo>
                    <a:pt x="712" y="228"/>
                  </a:lnTo>
                  <a:lnTo>
                    <a:pt x="726" y="218"/>
                  </a:lnTo>
                  <a:lnTo>
                    <a:pt x="740" y="208"/>
                  </a:lnTo>
                  <a:lnTo>
                    <a:pt x="752" y="196"/>
                  </a:lnTo>
                  <a:lnTo>
                    <a:pt x="760" y="182"/>
                  </a:lnTo>
                  <a:lnTo>
                    <a:pt x="766" y="168"/>
                  </a:lnTo>
                  <a:lnTo>
                    <a:pt x="770" y="150"/>
                  </a:lnTo>
                  <a:lnTo>
                    <a:pt x="770" y="134"/>
                  </a:lnTo>
                  <a:lnTo>
                    <a:pt x="770" y="132"/>
                  </a:lnTo>
                  <a:lnTo>
                    <a:pt x="768" y="116"/>
                  </a:lnTo>
                  <a:lnTo>
                    <a:pt x="764" y="102"/>
                  </a:lnTo>
                  <a:lnTo>
                    <a:pt x="788" y="100"/>
                  </a:lnTo>
                  <a:lnTo>
                    <a:pt x="810" y="100"/>
                  </a:lnTo>
                  <a:lnTo>
                    <a:pt x="828" y="102"/>
                  </a:lnTo>
                  <a:lnTo>
                    <a:pt x="844" y="106"/>
                  </a:lnTo>
                  <a:lnTo>
                    <a:pt x="858" y="112"/>
                  </a:lnTo>
                  <a:lnTo>
                    <a:pt x="872" y="118"/>
                  </a:lnTo>
                  <a:lnTo>
                    <a:pt x="884" y="128"/>
                  </a:lnTo>
                  <a:lnTo>
                    <a:pt x="892" y="140"/>
                  </a:lnTo>
                  <a:lnTo>
                    <a:pt x="898" y="152"/>
                  </a:lnTo>
                  <a:lnTo>
                    <a:pt x="900" y="168"/>
                  </a:lnTo>
                  <a:lnTo>
                    <a:pt x="898" y="178"/>
                  </a:lnTo>
                  <a:lnTo>
                    <a:pt x="894" y="188"/>
                  </a:lnTo>
                  <a:lnTo>
                    <a:pt x="890" y="198"/>
                  </a:lnTo>
                  <a:lnTo>
                    <a:pt x="884" y="206"/>
                  </a:lnTo>
                  <a:lnTo>
                    <a:pt x="876" y="212"/>
                  </a:lnTo>
                  <a:lnTo>
                    <a:pt x="866" y="220"/>
                  </a:lnTo>
                  <a:lnTo>
                    <a:pt x="846" y="230"/>
                  </a:lnTo>
                  <a:lnTo>
                    <a:pt x="824" y="238"/>
                  </a:lnTo>
                  <a:lnTo>
                    <a:pt x="798" y="242"/>
                  </a:lnTo>
                  <a:lnTo>
                    <a:pt x="772" y="244"/>
                  </a:lnTo>
                  <a:lnTo>
                    <a:pt x="746" y="244"/>
                  </a:lnTo>
                  <a:lnTo>
                    <a:pt x="720" y="240"/>
                  </a:lnTo>
                  <a:lnTo>
                    <a:pt x="696" y="234"/>
                  </a:lnTo>
                  <a:close/>
                  <a:moveTo>
                    <a:pt x="614" y="102"/>
                  </a:moveTo>
                  <a:lnTo>
                    <a:pt x="614" y="102"/>
                  </a:lnTo>
                  <a:lnTo>
                    <a:pt x="608" y="116"/>
                  </a:lnTo>
                  <a:lnTo>
                    <a:pt x="606" y="132"/>
                  </a:lnTo>
                  <a:lnTo>
                    <a:pt x="606" y="134"/>
                  </a:lnTo>
                  <a:lnTo>
                    <a:pt x="608" y="150"/>
                  </a:lnTo>
                  <a:lnTo>
                    <a:pt x="610" y="168"/>
                  </a:lnTo>
                  <a:lnTo>
                    <a:pt x="618" y="182"/>
                  </a:lnTo>
                  <a:lnTo>
                    <a:pt x="626" y="196"/>
                  </a:lnTo>
                  <a:lnTo>
                    <a:pt x="638" y="208"/>
                  </a:lnTo>
                  <a:lnTo>
                    <a:pt x="650" y="218"/>
                  </a:lnTo>
                  <a:lnTo>
                    <a:pt x="666" y="228"/>
                  </a:lnTo>
                  <a:lnTo>
                    <a:pt x="682" y="234"/>
                  </a:lnTo>
                  <a:lnTo>
                    <a:pt x="658" y="240"/>
                  </a:lnTo>
                  <a:lnTo>
                    <a:pt x="632" y="244"/>
                  </a:lnTo>
                  <a:lnTo>
                    <a:pt x="606" y="244"/>
                  </a:lnTo>
                  <a:lnTo>
                    <a:pt x="580" y="242"/>
                  </a:lnTo>
                  <a:lnTo>
                    <a:pt x="554" y="238"/>
                  </a:lnTo>
                  <a:lnTo>
                    <a:pt x="530" y="230"/>
                  </a:lnTo>
                  <a:lnTo>
                    <a:pt x="510" y="220"/>
                  </a:lnTo>
                  <a:lnTo>
                    <a:pt x="502" y="212"/>
                  </a:lnTo>
                  <a:lnTo>
                    <a:pt x="494" y="206"/>
                  </a:lnTo>
                  <a:lnTo>
                    <a:pt x="488" y="198"/>
                  </a:lnTo>
                  <a:lnTo>
                    <a:pt x="484" y="188"/>
                  </a:lnTo>
                  <a:lnTo>
                    <a:pt x="480" y="178"/>
                  </a:lnTo>
                  <a:lnTo>
                    <a:pt x="478" y="168"/>
                  </a:lnTo>
                  <a:lnTo>
                    <a:pt x="480" y="152"/>
                  </a:lnTo>
                  <a:lnTo>
                    <a:pt x="484" y="140"/>
                  </a:lnTo>
                  <a:lnTo>
                    <a:pt x="494" y="128"/>
                  </a:lnTo>
                  <a:lnTo>
                    <a:pt x="506" y="118"/>
                  </a:lnTo>
                  <a:lnTo>
                    <a:pt x="518" y="112"/>
                  </a:lnTo>
                  <a:lnTo>
                    <a:pt x="534" y="106"/>
                  </a:lnTo>
                  <a:lnTo>
                    <a:pt x="550" y="102"/>
                  </a:lnTo>
                  <a:lnTo>
                    <a:pt x="566" y="100"/>
                  </a:lnTo>
                  <a:lnTo>
                    <a:pt x="590" y="100"/>
                  </a:lnTo>
                  <a:lnTo>
                    <a:pt x="614" y="102"/>
                  </a:lnTo>
                  <a:close/>
                  <a:moveTo>
                    <a:pt x="688" y="40"/>
                  </a:moveTo>
                  <a:lnTo>
                    <a:pt x="688" y="40"/>
                  </a:lnTo>
                  <a:lnTo>
                    <a:pt x="708" y="48"/>
                  </a:lnTo>
                  <a:lnTo>
                    <a:pt x="726" y="60"/>
                  </a:lnTo>
                  <a:lnTo>
                    <a:pt x="742" y="74"/>
                  </a:lnTo>
                  <a:lnTo>
                    <a:pt x="752" y="88"/>
                  </a:lnTo>
                  <a:lnTo>
                    <a:pt x="734" y="98"/>
                  </a:lnTo>
                  <a:lnTo>
                    <a:pt x="728" y="104"/>
                  </a:lnTo>
                  <a:lnTo>
                    <a:pt x="720" y="110"/>
                  </a:lnTo>
                  <a:lnTo>
                    <a:pt x="714" y="118"/>
                  </a:lnTo>
                  <a:lnTo>
                    <a:pt x="710" y="126"/>
                  </a:lnTo>
                  <a:lnTo>
                    <a:pt x="708" y="134"/>
                  </a:lnTo>
                  <a:lnTo>
                    <a:pt x="706" y="144"/>
                  </a:lnTo>
                  <a:lnTo>
                    <a:pt x="708" y="154"/>
                  </a:lnTo>
                  <a:lnTo>
                    <a:pt x="712" y="164"/>
                  </a:lnTo>
                  <a:lnTo>
                    <a:pt x="718" y="170"/>
                  </a:lnTo>
                  <a:lnTo>
                    <a:pt x="726" y="176"/>
                  </a:lnTo>
                  <a:lnTo>
                    <a:pt x="732" y="178"/>
                  </a:lnTo>
                  <a:lnTo>
                    <a:pt x="736" y="178"/>
                  </a:lnTo>
                  <a:lnTo>
                    <a:pt x="738" y="178"/>
                  </a:lnTo>
                  <a:lnTo>
                    <a:pt x="744" y="176"/>
                  </a:lnTo>
                  <a:lnTo>
                    <a:pt x="750" y="172"/>
                  </a:lnTo>
                  <a:lnTo>
                    <a:pt x="752" y="166"/>
                  </a:lnTo>
                  <a:lnTo>
                    <a:pt x="754" y="160"/>
                  </a:lnTo>
                  <a:lnTo>
                    <a:pt x="752" y="154"/>
                  </a:lnTo>
                  <a:lnTo>
                    <a:pt x="748" y="148"/>
                  </a:lnTo>
                  <a:lnTo>
                    <a:pt x="742" y="144"/>
                  </a:lnTo>
                  <a:lnTo>
                    <a:pt x="736" y="144"/>
                  </a:lnTo>
                  <a:lnTo>
                    <a:pt x="730" y="144"/>
                  </a:lnTo>
                  <a:lnTo>
                    <a:pt x="724" y="148"/>
                  </a:lnTo>
                  <a:lnTo>
                    <a:pt x="720" y="154"/>
                  </a:lnTo>
                  <a:lnTo>
                    <a:pt x="718" y="160"/>
                  </a:lnTo>
                  <a:lnTo>
                    <a:pt x="720" y="166"/>
                  </a:lnTo>
                  <a:lnTo>
                    <a:pt x="722" y="170"/>
                  </a:lnTo>
                  <a:lnTo>
                    <a:pt x="716" y="166"/>
                  </a:lnTo>
                  <a:lnTo>
                    <a:pt x="712" y="160"/>
                  </a:lnTo>
                  <a:lnTo>
                    <a:pt x="710" y="152"/>
                  </a:lnTo>
                  <a:lnTo>
                    <a:pt x="710" y="144"/>
                  </a:lnTo>
                  <a:lnTo>
                    <a:pt x="712" y="136"/>
                  </a:lnTo>
                  <a:lnTo>
                    <a:pt x="714" y="128"/>
                  </a:lnTo>
                  <a:lnTo>
                    <a:pt x="720" y="122"/>
                  </a:lnTo>
                  <a:lnTo>
                    <a:pt x="726" y="116"/>
                  </a:lnTo>
                  <a:lnTo>
                    <a:pt x="732" y="112"/>
                  </a:lnTo>
                  <a:lnTo>
                    <a:pt x="742" y="108"/>
                  </a:lnTo>
                  <a:lnTo>
                    <a:pt x="760" y="102"/>
                  </a:lnTo>
                  <a:lnTo>
                    <a:pt x="764" y="118"/>
                  </a:lnTo>
                  <a:lnTo>
                    <a:pt x="766" y="134"/>
                  </a:lnTo>
                  <a:lnTo>
                    <a:pt x="766" y="150"/>
                  </a:lnTo>
                  <a:lnTo>
                    <a:pt x="762" y="166"/>
                  </a:lnTo>
                  <a:lnTo>
                    <a:pt x="756" y="182"/>
                  </a:lnTo>
                  <a:lnTo>
                    <a:pt x="746" y="194"/>
                  </a:lnTo>
                  <a:lnTo>
                    <a:pt x="736" y="206"/>
                  </a:lnTo>
                  <a:lnTo>
                    <a:pt x="722" y="216"/>
                  </a:lnTo>
                  <a:lnTo>
                    <a:pt x="706" y="226"/>
                  </a:lnTo>
                  <a:lnTo>
                    <a:pt x="688" y="232"/>
                  </a:lnTo>
                  <a:lnTo>
                    <a:pt x="672" y="226"/>
                  </a:lnTo>
                  <a:lnTo>
                    <a:pt x="656" y="216"/>
                  </a:lnTo>
                  <a:lnTo>
                    <a:pt x="642" y="206"/>
                  </a:lnTo>
                  <a:lnTo>
                    <a:pt x="630" y="194"/>
                  </a:lnTo>
                  <a:lnTo>
                    <a:pt x="622" y="182"/>
                  </a:lnTo>
                  <a:lnTo>
                    <a:pt x="614" y="166"/>
                  </a:lnTo>
                  <a:lnTo>
                    <a:pt x="612" y="150"/>
                  </a:lnTo>
                  <a:lnTo>
                    <a:pt x="610" y="134"/>
                  </a:lnTo>
                  <a:lnTo>
                    <a:pt x="612" y="118"/>
                  </a:lnTo>
                  <a:lnTo>
                    <a:pt x="618" y="102"/>
                  </a:lnTo>
                  <a:lnTo>
                    <a:pt x="636" y="108"/>
                  </a:lnTo>
                  <a:lnTo>
                    <a:pt x="644" y="112"/>
                  </a:lnTo>
                  <a:lnTo>
                    <a:pt x="652" y="116"/>
                  </a:lnTo>
                  <a:lnTo>
                    <a:pt x="658" y="122"/>
                  </a:lnTo>
                  <a:lnTo>
                    <a:pt x="662" y="128"/>
                  </a:lnTo>
                  <a:lnTo>
                    <a:pt x="666" y="136"/>
                  </a:lnTo>
                  <a:lnTo>
                    <a:pt x="668" y="144"/>
                  </a:lnTo>
                  <a:lnTo>
                    <a:pt x="668" y="152"/>
                  </a:lnTo>
                  <a:lnTo>
                    <a:pt x="666" y="158"/>
                  </a:lnTo>
                  <a:lnTo>
                    <a:pt x="662" y="164"/>
                  </a:lnTo>
                  <a:lnTo>
                    <a:pt x="658" y="168"/>
                  </a:lnTo>
                  <a:lnTo>
                    <a:pt x="660" y="160"/>
                  </a:lnTo>
                  <a:lnTo>
                    <a:pt x="658" y="154"/>
                  </a:lnTo>
                  <a:lnTo>
                    <a:pt x="654" y="148"/>
                  </a:lnTo>
                  <a:lnTo>
                    <a:pt x="650" y="144"/>
                  </a:lnTo>
                  <a:lnTo>
                    <a:pt x="642" y="144"/>
                  </a:lnTo>
                  <a:lnTo>
                    <a:pt x="636" y="144"/>
                  </a:lnTo>
                  <a:lnTo>
                    <a:pt x="630" y="148"/>
                  </a:lnTo>
                  <a:lnTo>
                    <a:pt x="626" y="154"/>
                  </a:lnTo>
                  <a:lnTo>
                    <a:pt x="626" y="160"/>
                  </a:lnTo>
                  <a:lnTo>
                    <a:pt x="626" y="166"/>
                  </a:lnTo>
                  <a:lnTo>
                    <a:pt x="628" y="170"/>
                  </a:lnTo>
                  <a:lnTo>
                    <a:pt x="632" y="174"/>
                  </a:lnTo>
                  <a:lnTo>
                    <a:pt x="638" y="176"/>
                  </a:lnTo>
                  <a:lnTo>
                    <a:pt x="642" y="178"/>
                  </a:lnTo>
                  <a:lnTo>
                    <a:pt x="650" y="176"/>
                  </a:lnTo>
                  <a:lnTo>
                    <a:pt x="652" y="176"/>
                  </a:lnTo>
                  <a:lnTo>
                    <a:pt x="660" y="170"/>
                  </a:lnTo>
                  <a:lnTo>
                    <a:pt x="666" y="164"/>
                  </a:lnTo>
                  <a:lnTo>
                    <a:pt x="670" y="154"/>
                  </a:lnTo>
                  <a:lnTo>
                    <a:pt x="672" y="144"/>
                  </a:lnTo>
                  <a:lnTo>
                    <a:pt x="670" y="134"/>
                  </a:lnTo>
                  <a:lnTo>
                    <a:pt x="666" y="126"/>
                  </a:lnTo>
                  <a:lnTo>
                    <a:pt x="662" y="118"/>
                  </a:lnTo>
                  <a:lnTo>
                    <a:pt x="658" y="110"/>
                  </a:lnTo>
                  <a:lnTo>
                    <a:pt x="650" y="104"/>
                  </a:lnTo>
                  <a:lnTo>
                    <a:pt x="642" y="98"/>
                  </a:lnTo>
                  <a:lnTo>
                    <a:pt x="624" y="88"/>
                  </a:lnTo>
                  <a:lnTo>
                    <a:pt x="636" y="74"/>
                  </a:lnTo>
                  <a:lnTo>
                    <a:pt x="652" y="60"/>
                  </a:lnTo>
                  <a:lnTo>
                    <a:pt x="668" y="48"/>
                  </a:lnTo>
                  <a:lnTo>
                    <a:pt x="688" y="40"/>
                  </a:lnTo>
                  <a:close/>
                  <a:moveTo>
                    <a:pt x="4" y="62"/>
                  </a:moveTo>
                  <a:lnTo>
                    <a:pt x="4" y="62"/>
                  </a:lnTo>
                  <a:lnTo>
                    <a:pt x="4" y="56"/>
                  </a:lnTo>
                  <a:lnTo>
                    <a:pt x="6" y="48"/>
                  </a:lnTo>
                  <a:lnTo>
                    <a:pt x="10" y="42"/>
                  </a:lnTo>
                  <a:lnTo>
                    <a:pt x="16" y="36"/>
                  </a:lnTo>
                  <a:lnTo>
                    <a:pt x="32" y="28"/>
                  </a:lnTo>
                  <a:lnTo>
                    <a:pt x="52" y="20"/>
                  </a:lnTo>
                  <a:lnTo>
                    <a:pt x="76" y="14"/>
                  </a:lnTo>
                  <a:lnTo>
                    <a:pt x="102" y="10"/>
                  </a:lnTo>
                  <a:lnTo>
                    <a:pt x="152" y="6"/>
                  </a:lnTo>
                  <a:lnTo>
                    <a:pt x="180" y="4"/>
                  </a:lnTo>
                  <a:lnTo>
                    <a:pt x="206" y="4"/>
                  </a:lnTo>
                  <a:lnTo>
                    <a:pt x="234" y="6"/>
                  </a:lnTo>
                  <a:lnTo>
                    <a:pt x="262" y="8"/>
                  </a:lnTo>
                  <a:lnTo>
                    <a:pt x="290" y="12"/>
                  </a:lnTo>
                  <a:lnTo>
                    <a:pt x="316" y="18"/>
                  </a:lnTo>
                  <a:lnTo>
                    <a:pt x="340" y="24"/>
                  </a:lnTo>
                  <a:lnTo>
                    <a:pt x="362" y="34"/>
                  </a:lnTo>
                  <a:lnTo>
                    <a:pt x="298" y="52"/>
                  </a:lnTo>
                  <a:lnTo>
                    <a:pt x="238" y="72"/>
                  </a:lnTo>
                  <a:lnTo>
                    <a:pt x="180" y="88"/>
                  </a:lnTo>
                  <a:lnTo>
                    <a:pt x="152" y="92"/>
                  </a:lnTo>
                  <a:lnTo>
                    <a:pt x="122" y="96"/>
                  </a:lnTo>
                  <a:lnTo>
                    <a:pt x="82" y="98"/>
                  </a:lnTo>
                  <a:lnTo>
                    <a:pt x="62" y="96"/>
                  </a:lnTo>
                  <a:lnTo>
                    <a:pt x="44" y="94"/>
                  </a:lnTo>
                  <a:lnTo>
                    <a:pt x="28" y="90"/>
                  </a:lnTo>
                  <a:lnTo>
                    <a:pt x="16" y="84"/>
                  </a:lnTo>
                  <a:lnTo>
                    <a:pt x="10" y="78"/>
                  </a:lnTo>
                  <a:lnTo>
                    <a:pt x="6" y="74"/>
                  </a:lnTo>
                  <a:lnTo>
                    <a:pt x="4" y="68"/>
                  </a:lnTo>
                  <a:lnTo>
                    <a:pt x="4" y="62"/>
                  </a:lnTo>
                  <a:close/>
                </a:path>
              </a:pathLst>
            </a:custGeom>
            <a:gradFill rotWithShape="1">
              <a:gsLst>
                <a:gs pos="0">
                  <a:srgbClr val="007BD3"/>
                </a:gs>
                <a:gs pos="100000">
                  <a:srgbClr val="034373"/>
                </a:gs>
              </a:gsLst>
              <a:lin ang="5400000" scaled="0"/>
            </a:gradFill>
            <a:ln w="9525">
              <a:noFill/>
            </a:ln>
          </p:spPr>
          <p:txBody>
            <a:bodyPr/>
            <a:p>
              <a:endParaRPr lang="zh-CN" altLang="en-US" b="1">
                <a:gradFill>
                  <a:gsLst>
                    <a:gs pos="0">
                      <a:srgbClr val="007BD3"/>
                    </a:gs>
                    <a:gs pos="100000">
                      <a:srgbClr val="034373"/>
                    </a:gs>
                  </a:gsLst>
                  <a:lin scaled="0"/>
                </a:gradFill>
                <a:latin typeface="华文行楷" panose="02010800040101010101" charset="-122"/>
                <a:ea typeface="华文行楷" panose="02010800040101010101" charset="-122"/>
              </a:endParaRPr>
            </a:p>
          </p:txBody>
        </p:sp>
        <p:sp>
          <p:nvSpPr>
            <p:cNvPr id="115719" name="文本框 26"/>
            <p:cNvSpPr txBox="1"/>
            <p:nvPr/>
          </p:nvSpPr>
          <p:spPr>
            <a:xfrm>
              <a:off x="654050" y="0"/>
              <a:ext cx="2663825" cy="828675"/>
            </a:xfrm>
            <a:prstGeom prst="rect">
              <a:avLst/>
            </a:prstGeom>
            <a:noFill/>
            <a:ln w="9525">
              <a:noFill/>
            </a:ln>
          </p:spPr>
          <p:txBody>
            <a:bodyPr wrap="none" anchor="t"/>
            <a:p>
              <a:pPr algn="ctr"/>
              <a:r>
                <a:rPr lang="zh-CN" altLang="en-US" sz="3600" b="1" dirty="0">
                  <a:gradFill>
                    <a:gsLst>
                      <a:gs pos="0">
                        <a:srgbClr val="007BD3"/>
                      </a:gs>
                      <a:gs pos="100000">
                        <a:srgbClr val="034373"/>
                      </a:gs>
                    </a:gsLst>
                    <a:lin scaled="0"/>
                  </a:gradFill>
                  <a:latin typeface="华文行楷" panose="02010800040101010101" charset="-122"/>
                  <a:ea typeface="华文行楷" panose="02010800040101010101" charset="-122"/>
                </a:rPr>
                <a:t>中考演练</a:t>
              </a:r>
              <a:endParaRPr lang="zh-CN" altLang="en-US" sz="3600" b="1" dirty="0">
                <a:gradFill>
                  <a:gsLst>
                    <a:gs pos="0">
                      <a:srgbClr val="007BD3"/>
                    </a:gs>
                    <a:gs pos="100000">
                      <a:srgbClr val="034373"/>
                    </a:gs>
                  </a:gsLst>
                  <a:lin scaled="0"/>
                </a:gradFill>
                <a:latin typeface="华文行楷" panose="02010800040101010101" charset="-122"/>
                <a:ea typeface="华文行楷" panose="02010800040101010101" charset="-122"/>
              </a:endParaRPr>
            </a:p>
          </p:txBody>
        </p:sp>
      </p:grpSp>
      <p:pic>
        <p:nvPicPr>
          <p:cNvPr id="10" name="图片 34" descr="E4)WV5J0I`]_GZUTH$Z]O7J">
            <a:hlinkClick r:id="rId1"/>
          </p:cNvPr>
          <p:cNvPicPr>
            <a:picLocks noChangeAspect="1"/>
          </p:cNvPicPr>
          <p:nvPr/>
        </p:nvPicPr>
        <p:blipFill>
          <a:blip r:embed="rId2"/>
          <a:stretch>
            <a:fillRect/>
          </a:stretch>
        </p:blipFill>
        <p:spPr>
          <a:xfrm>
            <a:off x="3354705" y="2805430"/>
            <a:ext cx="5915025" cy="1803400"/>
          </a:xfrm>
          <a:prstGeom prst="rect">
            <a:avLst/>
          </a:prstGeom>
          <a:noFill/>
          <a:ln>
            <a:noFill/>
          </a:ln>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069465" y="4471035"/>
            <a:ext cx="1189990" cy="1568450"/>
          </a:xfrm>
          <a:prstGeom prst="rect">
            <a:avLst/>
          </a:prstGeom>
          <a:noFill/>
        </p:spPr>
        <p:txBody>
          <a:bodyPr wrap="square" rtlCol="0" anchor="t">
            <a:spAutoFit/>
          </a:bodyPr>
          <a:p>
            <a:r>
              <a:rPr lang="en-US" altLang="zh-CN" sz="9600" b="1" dirty="0">
                <a:gradFill>
                  <a:gsLst>
                    <a:gs pos="0">
                      <a:srgbClr val="FE4444"/>
                    </a:gs>
                    <a:gs pos="100000">
                      <a:srgbClr val="832B2B"/>
                    </a:gs>
                  </a:gsLst>
                  <a:lin scaled="0"/>
                </a:gradFill>
                <a:latin typeface="黑体" panose="02010609060101010101" charset="-122"/>
                <a:ea typeface="黑体" panose="02010609060101010101" charset="-122"/>
                <a:cs typeface="黑体" panose="02010609060101010101" charset="-122"/>
                <a:sym typeface="+mn-ea"/>
              </a:rPr>
              <a:t>√</a:t>
            </a:r>
            <a:endParaRPr lang="en-US" altLang="zh-CN" sz="9600" b="1" dirty="0">
              <a:gradFill>
                <a:gsLst>
                  <a:gs pos="0">
                    <a:srgbClr val="FE4444"/>
                  </a:gs>
                  <a:gs pos="100000">
                    <a:srgbClr val="832B2B"/>
                  </a:gs>
                </a:gsLst>
                <a:lin scaled="0"/>
              </a:gradFill>
              <a:latin typeface="黑体" panose="02010609060101010101" charset="-122"/>
              <a:ea typeface="黑体" panose="02010609060101010101" charset="-122"/>
              <a:cs typeface="黑体" panose="02010609060101010101" charset="-122"/>
              <a:sym typeface="+mn-ea"/>
            </a:endParaRPr>
          </a:p>
        </p:txBody>
      </p:sp>
      <p:sp>
        <p:nvSpPr>
          <p:cNvPr id="115713" name="矩形 6"/>
          <p:cNvSpPr/>
          <p:nvPr/>
        </p:nvSpPr>
        <p:spPr>
          <a:xfrm>
            <a:off x="722313" y="2133600"/>
            <a:ext cx="2632075" cy="336550"/>
          </a:xfrm>
          <a:prstGeom prst="rect">
            <a:avLst/>
          </a:prstGeom>
          <a:noFill/>
          <a:ln w="9525">
            <a:noFill/>
          </a:ln>
        </p:spPr>
        <p:txBody>
          <a:bodyPr wrap="square" anchor="t">
            <a:spAutoFit/>
          </a:bodyPr>
          <a:p>
            <a:pPr algn="ctr"/>
            <a:r>
              <a:rPr lang="zh-CN" altLang="en-US" sz="800" b="0">
                <a:solidFill>
                  <a:schemeClr val="bg1"/>
                </a:solidFill>
                <a:latin typeface="宋体" panose="02010600030101010101" pitchFamily="2" charset="-122"/>
                <a:ea typeface="宋体" panose="02010600030101010101" pitchFamily="2" charset="-122"/>
              </a:rPr>
              <a:t>南宁三中 梁学聪 </a:t>
            </a:r>
            <a:r>
              <a:rPr lang="en-US" altLang="zh-CN" sz="800" b="0">
                <a:solidFill>
                  <a:schemeClr val="bg1"/>
                </a:solidFill>
                <a:latin typeface="宋体" panose="02010600030101010101" pitchFamily="2" charset="-122"/>
                <a:ea typeface="宋体" panose="02010600030101010101" pitchFamily="2" charset="-122"/>
              </a:rPr>
              <a:t>qq 2807609224</a:t>
            </a:r>
            <a:endParaRPr lang="zh-CN" altLang="en-US" sz="800" b="0">
              <a:solidFill>
                <a:schemeClr val="bg1"/>
              </a:solidFill>
              <a:latin typeface="宋体" panose="02010600030101010101" pitchFamily="2" charset="-122"/>
              <a:ea typeface="宋体" panose="02010600030101010101" pitchFamily="2" charset="-122"/>
            </a:endParaRPr>
          </a:p>
          <a:p>
            <a:pPr algn="ctr"/>
            <a:r>
              <a:rPr lang="zh-CN" altLang="en-US" sz="800" b="0">
                <a:solidFill>
                  <a:schemeClr val="bg1"/>
                </a:solidFill>
                <a:latin typeface="宋体" panose="02010600030101010101" pitchFamily="2" charset="-122"/>
                <a:ea typeface="宋体" panose="02010600030101010101" pitchFamily="2" charset="-122"/>
              </a:rPr>
              <a:t>版权所有，不得上传到网络，如有发现，法律起诉</a:t>
            </a:r>
            <a:endParaRPr lang="zh-CN" altLang="en-US" sz="800" b="0">
              <a:solidFill>
                <a:schemeClr val="bg1"/>
              </a:solidFill>
              <a:latin typeface="宋体" panose="02010600030101010101" pitchFamily="2" charset="-122"/>
              <a:ea typeface="宋体" panose="02010600030101010101" pitchFamily="2" charset="-122"/>
            </a:endParaRPr>
          </a:p>
        </p:txBody>
      </p:sp>
      <p:sp>
        <p:nvSpPr>
          <p:cNvPr id="115714" name="矩形 6"/>
          <p:cNvSpPr/>
          <p:nvPr/>
        </p:nvSpPr>
        <p:spPr>
          <a:xfrm>
            <a:off x="1217613" y="2627313"/>
            <a:ext cx="2632075" cy="336550"/>
          </a:xfrm>
          <a:prstGeom prst="rect">
            <a:avLst/>
          </a:prstGeom>
          <a:noFill/>
          <a:ln w="9525">
            <a:noFill/>
          </a:ln>
        </p:spPr>
        <p:txBody>
          <a:bodyPr wrap="square" anchor="t">
            <a:spAutoFit/>
          </a:bodyPr>
          <a:p>
            <a:pPr algn="ctr"/>
            <a:r>
              <a:rPr lang="zh-CN" altLang="en-US" sz="800" b="0">
                <a:solidFill>
                  <a:schemeClr val="bg1"/>
                </a:solidFill>
                <a:latin typeface="宋体" panose="02010600030101010101" pitchFamily="2" charset="-122"/>
                <a:ea typeface="宋体" panose="02010600030101010101" pitchFamily="2" charset="-122"/>
              </a:rPr>
              <a:t>南宁三中 梁学聪 </a:t>
            </a:r>
            <a:r>
              <a:rPr lang="en-US" altLang="zh-CN" sz="800" b="0">
                <a:solidFill>
                  <a:schemeClr val="bg1"/>
                </a:solidFill>
                <a:latin typeface="宋体" panose="02010600030101010101" pitchFamily="2" charset="-122"/>
                <a:ea typeface="宋体" panose="02010600030101010101" pitchFamily="2" charset="-122"/>
              </a:rPr>
              <a:t>qq:2807609224</a:t>
            </a:r>
            <a:endParaRPr lang="zh-CN" altLang="en-US" sz="800" b="0">
              <a:solidFill>
                <a:schemeClr val="bg1"/>
              </a:solidFill>
              <a:latin typeface="宋体" panose="02010600030101010101" pitchFamily="2" charset="-122"/>
              <a:ea typeface="宋体" panose="02010600030101010101" pitchFamily="2" charset="-122"/>
            </a:endParaRPr>
          </a:p>
          <a:p>
            <a:pPr algn="ctr"/>
            <a:r>
              <a:rPr lang="zh-CN" altLang="en-US" sz="800" b="0">
                <a:solidFill>
                  <a:schemeClr val="bg1"/>
                </a:solidFill>
                <a:latin typeface="宋体" panose="02010600030101010101" pitchFamily="2" charset="-122"/>
                <a:ea typeface="宋体" panose="02010600030101010101" pitchFamily="2" charset="-122"/>
              </a:rPr>
              <a:t>版权所有，不得上传到网络，如有发现，法律起诉</a:t>
            </a:r>
            <a:endParaRPr lang="zh-CN" altLang="en-US" sz="800" b="0">
              <a:solidFill>
                <a:schemeClr val="bg1"/>
              </a:solidFill>
              <a:latin typeface="宋体" panose="02010600030101010101" pitchFamily="2" charset="-122"/>
              <a:ea typeface="宋体" panose="02010600030101010101" pitchFamily="2" charset="-122"/>
            </a:endParaRPr>
          </a:p>
        </p:txBody>
      </p:sp>
      <p:sp>
        <p:nvSpPr>
          <p:cNvPr id="115715" name="文本框 5"/>
          <p:cNvSpPr txBox="1"/>
          <p:nvPr/>
        </p:nvSpPr>
        <p:spPr>
          <a:xfrm>
            <a:off x="722630" y="1732915"/>
            <a:ext cx="10714990" cy="4203065"/>
          </a:xfrm>
          <a:prstGeom prst="rect">
            <a:avLst/>
          </a:prstGeom>
          <a:noFill/>
          <a:ln w="0">
            <a:noFill/>
          </a:ln>
        </p:spPr>
        <p:txBody>
          <a:bodyPr wrap="square" lIns="38591" tIns="19295" rIns="38591" bIns="19295" anchor="t">
            <a:spAutoFit/>
          </a:bodyPr>
          <a:p>
            <a:pPr eaLnBrk="0" fontAlgn="auto">
              <a:lnSpc>
                <a:spcPts val="4060"/>
              </a:lnSpc>
            </a:pPr>
            <a:r>
              <a:rPr lang="en-US" altLang="zh-CN" sz="2800" b="1" dirty="0">
                <a:solidFill>
                  <a:srgbClr val="0B5FD1"/>
                </a:solidFill>
                <a:latin typeface="黑体" panose="02010609060101010101" charset="-122"/>
                <a:ea typeface="黑体" panose="02010609060101010101" charset="-122"/>
                <a:cs typeface="黑体" panose="02010609060101010101" charset="-122"/>
              </a:rPr>
              <a:t> </a:t>
            </a:r>
            <a:r>
              <a:rPr lang="en-US" altLang="zh-CN" sz="2600" b="1" dirty="0">
                <a:solidFill>
                  <a:srgbClr val="0B5FD1"/>
                </a:solidFill>
                <a:latin typeface="黑体" panose="02010609060101010101" charset="-122"/>
                <a:ea typeface="黑体" panose="02010609060101010101" charset="-122"/>
                <a:cs typeface="黑体" panose="02010609060101010101" charset="-122"/>
              </a:rPr>
              <a:t> </a:t>
            </a:r>
            <a:r>
              <a:rPr lang="en-US" altLang="zh-CN" sz="2600" b="1" dirty="0">
                <a:solidFill>
                  <a:srgbClr val="FF0000"/>
                </a:solidFill>
                <a:latin typeface="黑体" panose="02010609060101010101" charset="-122"/>
                <a:ea typeface="黑体" panose="02010609060101010101" charset="-122"/>
                <a:cs typeface="黑体" panose="02010609060101010101" charset="-122"/>
              </a:rPr>
              <a:t>（2019·广东深圳）22．</a:t>
            </a:r>
            <a:r>
              <a:rPr lang="en-US" altLang="zh-CN" sz="2600" b="1" dirty="0">
                <a:solidFill>
                  <a:srgbClr val="0B5FD1"/>
                </a:solidFill>
                <a:latin typeface="黑体" panose="02010609060101010101" charset="-122"/>
                <a:ea typeface="黑体" panose="02010609060101010101" charset="-122"/>
                <a:cs typeface="黑体" panose="02010609060101010101" charset="-122"/>
              </a:rPr>
              <a:t>制作知识结构图是学习历史的一种方法。下图“？”处应该填写</a:t>
            </a:r>
            <a:endParaRPr lang="en-US" altLang="zh-CN" sz="2600" b="1" dirty="0">
              <a:solidFill>
                <a:srgbClr val="0B5FD1"/>
              </a:solidFill>
              <a:latin typeface="黑体" panose="02010609060101010101" charset="-122"/>
              <a:ea typeface="黑体" panose="02010609060101010101" charset="-122"/>
              <a:cs typeface="黑体" panose="02010609060101010101" charset="-122"/>
            </a:endParaRPr>
          </a:p>
          <a:p>
            <a:pPr eaLnBrk="0" fontAlgn="auto">
              <a:lnSpc>
                <a:spcPts val="4060"/>
              </a:lnSpc>
            </a:pPr>
            <a:endParaRPr lang="en-US" altLang="zh-CN" sz="2600" b="1" dirty="0">
              <a:solidFill>
                <a:srgbClr val="0B5FD1"/>
              </a:solidFill>
              <a:latin typeface="黑体" panose="02010609060101010101" charset="-122"/>
              <a:ea typeface="黑体" panose="02010609060101010101" charset="-122"/>
              <a:cs typeface="黑体" panose="02010609060101010101" charset="-122"/>
            </a:endParaRPr>
          </a:p>
          <a:p>
            <a:pPr eaLnBrk="0" fontAlgn="auto">
              <a:lnSpc>
                <a:spcPts val="4060"/>
              </a:lnSpc>
            </a:pPr>
            <a:endParaRPr lang="en-US" altLang="zh-CN" sz="2600" b="1" dirty="0">
              <a:solidFill>
                <a:srgbClr val="0B5FD1"/>
              </a:solidFill>
              <a:latin typeface="黑体" panose="02010609060101010101" charset="-122"/>
              <a:ea typeface="黑体" panose="02010609060101010101" charset="-122"/>
              <a:cs typeface="黑体" panose="02010609060101010101" charset="-122"/>
            </a:endParaRPr>
          </a:p>
          <a:p>
            <a:pPr eaLnBrk="0" fontAlgn="auto">
              <a:lnSpc>
                <a:spcPts val="4060"/>
              </a:lnSpc>
            </a:pPr>
            <a:endParaRPr lang="en-US" altLang="zh-CN" sz="2600" b="1" dirty="0">
              <a:solidFill>
                <a:srgbClr val="0B5FD1"/>
              </a:solidFill>
              <a:latin typeface="黑体" panose="02010609060101010101" charset="-122"/>
              <a:ea typeface="黑体" panose="02010609060101010101" charset="-122"/>
              <a:cs typeface="黑体" panose="02010609060101010101" charset="-122"/>
            </a:endParaRPr>
          </a:p>
          <a:p>
            <a:pPr eaLnBrk="0" fontAlgn="auto">
              <a:lnSpc>
                <a:spcPts val="4060"/>
              </a:lnSpc>
            </a:pPr>
            <a:endParaRPr lang="en-US" altLang="zh-CN" sz="2600" b="1" dirty="0">
              <a:solidFill>
                <a:srgbClr val="0B5FD1"/>
              </a:solidFill>
              <a:latin typeface="黑体" panose="02010609060101010101" charset="-122"/>
              <a:ea typeface="黑体" panose="02010609060101010101" charset="-122"/>
              <a:cs typeface="黑体" panose="02010609060101010101" charset="-122"/>
            </a:endParaRPr>
          </a:p>
          <a:p>
            <a:pPr eaLnBrk="0" fontAlgn="auto">
              <a:lnSpc>
                <a:spcPts val="4060"/>
              </a:lnSpc>
            </a:pPr>
            <a:r>
              <a:rPr lang="en-US" altLang="zh-CN" sz="2600" b="1" dirty="0">
                <a:solidFill>
                  <a:srgbClr val="0B5FD1"/>
                </a:solidFill>
                <a:latin typeface="黑体" panose="02010609060101010101" charset="-122"/>
                <a:ea typeface="黑体" panose="02010609060101010101" charset="-122"/>
                <a:cs typeface="黑体" panose="02010609060101010101" charset="-122"/>
              </a:rPr>
              <a:t>           A．城市的兴起	               B．农业的发展        </a:t>
            </a:r>
            <a:endParaRPr lang="en-US" altLang="zh-CN" sz="2600" b="1" dirty="0">
              <a:solidFill>
                <a:srgbClr val="0B5FD1"/>
              </a:solidFill>
              <a:latin typeface="黑体" panose="02010609060101010101" charset="-122"/>
              <a:ea typeface="黑体" panose="02010609060101010101" charset="-122"/>
              <a:cs typeface="黑体" panose="02010609060101010101" charset="-122"/>
            </a:endParaRPr>
          </a:p>
          <a:p>
            <a:pPr eaLnBrk="0" fontAlgn="auto">
              <a:lnSpc>
                <a:spcPts val="4060"/>
              </a:lnSpc>
            </a:pPr>
            <a:r>
              <a:rPr lang="en-US" altLang="zh-CN" sz="2600" b="1" dirty="0">
                <a:solidFill>
                  <a:srgbClr val="0B5FD1"/>
                </a:solidFill>
                <a:latin typeface="黑体" panose="02010609060101010101" charset="-122"/>
                <a:ea typeface="黑体" panose="02010609060101010101" charset="-122"/>
                <a:cs typeface="黑体" panose="02010609060101010101" charset="-122"/>
              </a:rPr>
              <a:t>           C．科学的进步	               D．教育的普及</a:t>
            </a:r>
            <a:endParaRPr lang="en-US" altLang="zh-CN" sz="2600" b="1" dirty="0">
              <a:solidFill>
                <a:srgbClr val="0B5FD1"/>
              </a:solidFill>
              <a:latin typeface="黑体" panose="02010609060101010101" charset="-122"/>
              <a:ea typeface="黑体" panose="02010609060101010101" charset="-122"/>
              <a:cs typeface="黑体" panose="02010609060101010101" charset="-122"/>
            </a:endParaRPr>
          </a:p>
        </p:txBody>
      </p:sp>
      <p:grpSp>
        <p:nvGrpSpPr>
          <p:cNvPr id="115717" name="组合 1"/>
          <p:cNvGrpSpPr/>
          <p:nvPr/>
        </p:nvGrpSpPr>
        <p:grpSpPr>
          <a:xfrm>
            <a:off x="4300855" y="640080"/>
            <a:ext cx="3247390" cy="995039"/>
            <a:chOff x="654050" y="0"/>
            <a:chExt cx="2663825" cy="857696"/>
          </a:xfrm>
        </p:grpSpPr>
        <p:sp>
          <p:nvSpPr>
            <p:cNvPr id="115718" name="Freeform 5"/>
            <p:cNvSpPr/>
            <p:nvPr/>
          </p:nvSpPr>
          <p:spPr>
            <a:xfrm>
              <a:off x="1105456" y="543371"/>
              <a:ext cx="1744662" cy="314325"/>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pathLst>
                <a:path w="1378" h="248">
                  <a:moveTo>
                    <a:pt x="0" y="62"/>
                  </a:moveTo>
                  <a:lnTo>
                    <a:pt x="0" y="62"/>
                  </a:lnTo>
                  <a:lnTo>
                    <a:pt x="2" y="70"/>
                  </a:lnTo>
                  <a:lnTo>
                    <a:pt x="4" y="76"/>
                  </a:lnTo>
                  <a:lnTo>
                    <a:pt x="8" y="80"/>
                  </a:lnTo>
                  <a:lnTo>
                    <a:pt x="12" y="86"/>
                  </a:lnTo>
                  <a:lnTo>
                    <a:pt x="26" y="92"/>
                  </a:lnTo>
                  <a:lnTo>
                    <a:pt x="42" y="98"/>
                  </a:lnTo>
                  <a:lnTo>
                    <a:pt x="62" y="100"/>
                  </a:lnTo>
                  <a:lnTo>
                    <a:pt x="82" y="102"/>
                  </a:lnTo>
                  <a:lnTo>
                    <a:pt x="124" y="100"/>
                  </a:lnTo>
                  <a:lnTo>
                    <a:pt x="152" y="96"/>
                  </a:lnTo>
                  <a:lnTo>
                    <a:pt x="184" y="92"/>
                  </a:lnTo>
                  <a:lnTo>
                    <a:pt x="246" y="78"/>
                  </a:lnTo>
                  <a:lnTo>
                    <a:pt x="312" y="60"/>
                  </a:lnTo>
                  <a:lnTo>
                    <a:pt x="380" y="44"/>
                  </a:lnTo>
                  <a:lnTo>
                    <a:pt x="398" y="54"/>
                  </a:lnTo>
                  <a:lnTo>
                    <a:pt x="412" y="68"/>
                  </a:lnTo>
                  <a:lnTo>
                    <a:pt x="418" y="76"/>
                  </a:lnTo>
                  <a:lnTo>
                    <a:pt x="422" y="84"/>
                  </a:lnTo>
                  <a:lnTo>
                    <a:pt x="424" y="90"/>
                  </a:lnTo>
                  <a:lnTo>
                    <a:pt x="426" y="100"/>
                  </a:lnTo>
                  <a:lnTo>
                    <a:pt x="426" y="108"/>
                  </a:lnTo>
                  <a:lnTo>
                    <a:pt x="422" y="116"/>
                  </a:lnTo>
                  <a:lnTo>
                    <a:pt x="422" y="114"/>
                  </a:lnTo>
                  <a:lnTo>
                    <a:pt x="422" y="108"/>
                  </a:lnTo>
                  <a:lnTo>
                    <a:pt x="418" y="102"/>
                  </a:lnTo>
                  <a:lnTo>
                    <a:pt x="412" y="98"/>
                  </a:lnTo>
                  <a:lnTo>
                    <a:pt x="406" y="96"/>
                  </a:lnTo>
                  <a:lnTo>
                    <a:pt x="400" y="98"/>
                  </a:lnTo>
                  <a:lnTo>
                    <a:pt x="394" y="102"/>
                  </a:lnTo>
                  <a:lnTo>
                    <a:pt x="390" y="108"/>
                  </a:lnTo>
                  <a:lnTo>
                    <a:pt x="388" y="114"/>
                  </a:lnTo>
                  <a:lnTo>
                    <a:pt x="390" y="120"/>
                  </a:lnTo>
                  <a:lnTo>
                    <a:pt x="394" y="126"/>
                  </a:lnTo>
                  <a:lnTo>
                    <a:pt x="400" y="130"/>
                  </a:lnTo>
                  <a:lnTo>
                    <a:pt x="406" y="132"/>
                  </a:lnTo>
                  <a:lnTo>
                    <a:pt x="412" y="130"/>
                  </a:lnTo>
                  <a:lnTo>
                    <a:pt x="416" y="128"/>
                  </a:lnTo>
                  <a:lnTo>
                    <a:pt x="422" y="124"/>
                  </a:lnTo>
                  <a:lnTo>
                    <a:pt x="426" y="118"/>
                  </a:lnTo>
                  <a:lnTo>
                    <a:pt x="428" y="108"/>
                  </a:lnTo>
                  <a:lnTo>
                    <a:pt x="430" y="98"/>
                  </a:lnTo>
                  <a:lnTo>
                    <a:pt x="428" y="90"/>
                  </a:lnTo>
                  <a:lnTo>
                    <a:pt x="426" y="82"/>
                  </a:lnTo>
                  <a:lnTo>
                    <a:pt x="422" y="76"/>
                  </a:lnTo>
                  <a:lnTo>
                    <a:pt x="416" y="68"/>
                  </a:lnTo>
                  <a:lnTo>
                    <a:pt x="402" y="54"/>
                  </a:lnTo>
                  <a:lnTo>
                    <a:pt x="386" y="42"/>
                  </a:lnTo>
                  <a:lnTo>
                    <a:pt x="420" y="34"/>
                  </a:lnTo>
                  <a:lnTo>
                    <a:pt x="456" y="28"/>
                  </a:lnTo>
                  <a:lnTo>
                    <a:pt x="492" y="24"/>
                  </a:lnTo>
                  <a:lnTo>
                    <a:pt x="528" y="20"/>
                  </a:lnTo>
                  <a:lnTo>
                    <a:pt x="566" y="18"/>
                  </a:lnTo>
                  <a:lnTo>
                    <a:pt x="604" y="20"/>
                  </a:lnTo>
                  <a:lnTo>
                    <a:pt x="640" y="26"/>
                  </a:lnTo>
                  <a:lnTo>
                    <a:pt x="674" y="34"/>
                  </a:lnTo>
                  <a:lnTo>
                    <a:pt x="656" y="46"/>
                  </a:lnTo>
                  <a:lnTo>
                    <a:pt x="642" y="58"/>
                  </a:lnTo>
                  <a:lnTo>
                    <a:pt x="630" y="72"/>
                  </a:lnTo>
                  <a:lnTo>
                    <a:pt x="620" y="86"/>
                  </a:lnTo>
                  <a:lnTo>
                    <a:pt x="608" y="84"/>
                  </a:lnTo>
                  <a:lnTo>
                    <a:pt x="594" y="82"/>
                  </a:lnTo>
                  <a:lnTo>
                    <a:pt x="582" y="80"/>
                  </a:lnTo>
                  <a:lnTo>
                    <a:pt x="568" y="80"/>
                  </a:lnTo>
                  <a:lnTo>
                    <a:pt x="548" y="84"/>
                  </a:lnTo>
                  <a:lnTo>
                    <a:pt x="530" y="90"/>
                  </a:lnTo>
                  <a:lnTo>
                    <a:pt x="514" y="98"/>
                  </a:lnTo>
                  <a:lnTo>
                    <a:pt x="498" y="108"/>
                  </a:lnTo>
                  <a:lnTo>
                    <a:pt x="486" y="120"/>
                  </a:lnTo>
                  <a:lnTo>
                    <a:pt x="478" y="134"/>
                  </a:lnTo>
                  <a:lnTo>
                    <a:pt x="472" y="150"/>
                  </a:lnTo>
                  <a:lnTo>
                    <a:pt x="472" y="168"/>
                  </a:lnTo>
                  <a:lnTo>
                    <a:pt x="474" y="178"/>
                  </a:lnTo>
                  <a:lnTo>
                    <a:pt x="476" y="188"/>
                  </a:lnTo>
                  <a:lnTo>
                    <a:pt x="482" y="198"/>
                  </a:lnTo>
                  <a:lnTo>
                    <a:pt x="488" y="206"/>
                  </a:lnTo>
                  <a:lnTo>
                    <a:pt x="496" y="214"/>
                  </a:lnTo>
                  <a:lnTo>
                    <a:pt x="506" y="222"/>
                  </a:lnTo>
                  <a:lnTo>
                    <a:pt x="526" y="232"/>
                  </a:lnTo>
                  <a:lnTo>
                    <a:pt x="552" y="240"/>
                  </a:lnTo>
                  <a:lnTo>
                    <a:pt x="578" y="246"/>
                  </a:lnTo>
                  <a:lnTo>
                    <a:pt x="606" y="248"/>
                  </a:lnTo>
                  <a:lnTo>
                    <a:pt x="634" y="248"/>
                  </a:lnTo>
                  <a:lnTo>
                    <a:pt x="662" y="244"/>
                  </a:lnTo>
                  <a:lnTo>
                    <a:pt x="688" y="238"/>
                  </a:lnTo>
                  <a:lnTo>
                    <a:pt x="716" y="244"/>
                  </a:lnTo>
                  <a:lnTo>
                    <a:pt x="744" y="248"/>
                  </a:lnTo>
                  <a:lnTo>
                    <a:pt x="772" y="248"/>
                  </a:lnTo>
                  <a:lnTo>
                    <a:pt x="800" y="246"/>
                  </a:lnTo>
                  <a:lnTo>
                    <a:pt x="826" y="240"/>
                  </a:lnTo>
                  <a:lnTo>
                    <a:pt x="850" y="232"/>
                  </a:lnTo>
                  <a:lnTo>
                    <a:pt x="872" y="222"/>
                  </a:lnTo>
                  <a:lnTo>
                    <a:pt x="882" y="214"/>
                  </a:lnTo>
                  <a:lnTo>
                    <a:pt x="890" y="206"/>
                  </a:lnTo>
                  <a:lnTo>
                    <a:pt x="896" y="198"/>
                  </a:lnTo>
                  <a:lnTo>
                    <a:pt x="900" y="188"/>
                  </a:lnTo>
                  <a:lnTo>
                    <a:pt x="904" y="178"/>
                  </a:lnTo>
                  <a:lnTo>
                    <a:pt x="906" y="168"/>
                  </a:lnTo>
                  <a:lnTo>
                    <a:pt x="904" y="150"/>
                  </a:lnTo>
                  <a:lnTo>
                    <a:pt x="900" y="134"/>
                  </a:lnTo>
                  <a:lnTo>
                    <a:pt x="890" y="120"/>
                  </a:lnTo>
                  <a:lnTo>
                    <a:pt x="878" y="108"/>
                  </a:lnTo>
                  <a:lnTo>
                    <a:pt x="864" y="98"/>
                  </a:lnTo>
                  <a:lnTo>
                    <a:pt x="848" y="90"/>
                  </a:lnTo>
                  <a:lnTo>
                    <a:pt x="830" y="84"/>
                  </a:lnTo>
                  <a:lnTo>
                    <a:pt x="810" y="80"/>
                  </a:lnTo>
                  <a:lnTo>
                    <a:pt x="796" y="80"/>
                  </a:lnTo>
                  <a:lnTo>
                    <a:pt x="782" y="82"/>
                  </a:lnTo>
                  <a:lnTo>
                    <a:pt x="770" y="84"/>
                  </a:lnTo>
                  <a:lnTo>
                    <a:pt x="758" y="86"/>
                  </a:lnTo>
                  <a:lnTo>
                    <a:pt x="748" y="72"/>
                  </a:lnTo>
                  <a:lnTo>
                    <a:pt x="736" y="58"/>
                  </a:lnTo>
                  <a:lnTo>
                    <a:pt x="720" y="46"/>
                  </a:lnTo>
                  <a:lnTo>
                    <a:pt x="704" y="34"/>
                  </a:lnTo>
                  <a:lnTo>
                    <a:pt x="738" y="26"/>
                  </a:lnTo>
                  <a:lnTo>
                    <a:pt x="774" y="20"/>
                  </a:lnTo>
                  <a:lnTo>
                    <a:pt x="812" y="18"/>
                  </a:lnTo>
                  <a:lnTo>
                    <a:pt x="850" y="20"/>
                  </a:lnTo>
                  <a:lnTo>
                    <a:pt x="886" y="24"/>
                  </a:lnTo>
                  <a:lnTo>
                    <a:pt x="922" y="28"/>
                  </a:lnTo>
                  <a:lnTo>
                    <a:pt x="958" y="34"/>
                  </a:lnTo>
                  <a:lnTo>
                    <a:pt x="992" y="42"/>
                  </a:lnTo>
                  <a:lnTo>
                    <a:pt x="974" y="54"/>
                  </a:lnTo>
                  <a:lnTo>
                    <a:pt x="960" y="68"/>
                  </a:lnTo>
                  <a:lnTo>
                    <a:pt x="956" y="76"/>
                  </a:lnTo>
                  <a:lnTo>
                    <a:pt x="952" y="82"/>
                  </a:lnTo>
                  <a:lnTo>
                    <a:pt x="950" y="90"/>
                  </a:lnTo>
                  <a:lnTo>
                    <a:pt x="948" y="98"/>
                  </a:lnTo>
                  <a:lnTo>
                    <a:pt x="948" y="110"/>
                  </a:lnTo>
                  <a:lnTo>
                    <a:pt x="952" y="118"/>
                  </a:lnTo>
                  <a:lnTo>
                    <a:pt x="958" y="126"/>
                  </a:lnTo>
                  <a:lnTo>
                    <a:pt x="964" y="128"/>
                  </a:lnTo>
                  <a:lnTo>
                    <a:pt x="968" y="130"/>
                  </a:lnTo>
                  <a:lnTo>
                    <a:pt x="972" y="132"/>
                  </a:lnTo>
                  <a:lnTo>
                    <a:pt x="980" y="130"/>
                  </a:lnTo>
                  <a:lnTo>
                    <a:pt x="984" y="126"/>
                  </a:lnTo>
                  <a:lnTo>
                    <a:pt x="988" y="120"/>
                  </a:lnTo>
                  <a:lnTo>
                    <a:pt x="990" y="114"/>
                  </a:lnTo>
                  <a:lnTo>
                    <a:pt x="988" y="108"/>
                  </a:lnTo>
                  <a:lnTo>
                    <a:pt x="984" y="102"/>
                  </a:lnTo>
                  <a:lnTo>
                    <a:pt x="980" y="98"/>
                  </a:lnTo>
                  <a:lnTo>
                    <a:pt x="972" y="96"/>
                  </a:lnTo>
                  <a:lnTo>
                    <a:pt x="966" y="98"/>
                  </a:lnTo>
                  <a:lnTo>
                    <a:pt x="960" y="102"/>
                  </a:lnTo>
                  <a:lnTo>
                    <a:pt x="956" y="108"/>
                  </a:lnTo>
                  <a:lnTo>
                    <a:pt x="956" y="114"/>
                  </a:lnTo>
                  <a:lnTo>
                    <a:pt x="956" y="120"/>
                  </a:lnTo>
                  <a:lnTo>
                    <a:pt x="952" y="110"/>
                  </a:lnTo>
                  <a:lnTo>
                    <a:pt x="952" y="100"/>
                  </a:lnTo>
                  <a:lnTo>
                    <a:pt x="952" y="90"/>
                  </a:lnTo>
                  <a:lnTo>
                    <a:pt x="956" y="84"/>
                  </a:lnTo>
                  <a:lnTo>
                    <a:pt x="960" y="76"/>
                  </a:lnTo>
                  <a:lnTo>
                    <a:pt x="964" y="68"/>
                  </a:lnTo>
                  <a:lnTo>
                    <a:pt x="978" y="54"/>
                  </a:lnTo>
                  <a:lnTo>
                    <a:pt x="996" y="44"/>
                  </a:lnTo>
                  <a:lnTo>
                    <a:pt x="1064" y="60"/>
                  </a:lnTo>
                  <a:lnTo>
                    <a:pt x="1130" y="78"/>
                  </a:lnTo>
                  <a:lnTo>
                    <a:pt x="1194" y="92"/>
                  </a:lnTo>
                  <a:lnTo>
                    <a:pt x="1224" y="96"/>
                  </a:lnTo>
                  <a:lnTo>
                    <a:pt x="1254" y="100"/>
                  </a:lnTo>
                  <a:lnTo>
                    <a:pt x="1296" y="102"/>
                  </a:lnTo>
                  <a:lnTo>
                    <a:pt x="1316" y="100"/>
                  </a:lnTo>
                  <a:lnTo>
                    <a:pt x="1334" y="98"/>
                  </a:lnTo>
                  <a:lnTo>
                    <a:pt x="1352" y="92"/>
                  </a:lnTo>
                  <a:lnTo>
                    <a:pt x="1364" y="86"/>
                  </a:lnTo>
                  <a:lnTo>
                    <a:pt x="1370" y="80"/>
                  </a:lnTo>
                  <a:lnTo>
                    <a:pt x="1374" y="76"/>
                  </a:lnTo>
                  <a:lnTo>
                    <a:pt x="1376" y="70"/>
                  </a:lnTo>
                  <a:lnTo>
                    <a:pt x="1378" y="62"/>
                  </a:lnTo>
                  <a:lnTo>
                    <a:pt x="1376" y="56"/>
                  </a:lnTo>
                  <a:lnTo>
                    <a:pt x="1374" y="48"/>
                  </a:lnTo>
                  <a:lnTo>
                    <a:pt x="1370" y="42"/>
                  </a:lnTo>
                  <a:lnTo>
                    <a:pt x="1364" y="36"/>
                  </a:lnTo>
                  <a:lnTo>
                    <a:pt x="1348" y="26"/>
                  </a:lnTo>
                  <a:lnTo>
                    <a:pt x="1328" y="18"/>
                  </a:lnTo>
                  <a:lnTo>
                    <a:pt x="1304" y="12"/>
                  </a:lnTo>
                  <a:lnTo>
                    <a:pt x="1278" y="8"/>
                  </a:lnTo>
                  <a:lnTo>
                    <a:pt x="1226" y="2"/>
                  </a:lnTo>
                  <a:lnTo>
                    <a:pt x="1170" y="0"/>
                  </a:lnTo>
                  <a:lnTo>
                    <a:pt x="1140" y="2"/>
                  </a:lnTo>
                  <a:lnTo>
                    <a:pt x="1110" y="4"/>
                  </a:lnTo>
                  <a:lnTo>
                    <a:pt x="1082" y="8"/>
                  </a:lnTo>
                  <a:lnTo>
                    <a:pt x="1054" y="14"/>
                  </a:lnTo>
                  <a:lnTo>
                    <a:pt x="1030" y="20"/>
                  </a:lnTo>
                  <a:lnTo>
                    <a:pt x="1006" y="30"/>
                  </a:lnTo>
                  <a:lnTo>
                    <a:pt x="968" y="20"/>
                  </a:lnTo>
                  <a:lnTo>
                    <a:pt x="930" y="12"/>
                  </a:lnTo>
                  <a:lnTo>
                    <a:pt x="890" y="6"/>
                  </a:lnTo>
                  <a:lnTo>
                    <a:pt x="848" y="0"/>
                  </a:lnTo>
                  <a:lnTo>
                    <a:pt x="828" y="0"/>
                  </a:lnTo>
                  <a:lnTo>
                    <a:pt x="806" y="0"/>
                  </a:lnTo>
                  <a:lnTo>
                    <a:pt x="784" y="2"/>
                  </a:lnTo>
                  <a:lnTo>
                    <a:pt x="764" y="4"/>
                  </a:lnTo>
                  <a:lnTo>
                    <a:pt x="744" y="8"/>
                  </a:lnTo>
                  <a:lnTo>
                    <a:pt x="724" y="12"/>
                  </a:lnTo>
                  <a:lnTo>
                    <a:pt x="706" y="18"/>
                  </a:lnTo>
                  <a:lnTo>
                    <a:pt x="688" y="26"/>
                  </a:lnTo>
                  <a:lnTo>
                    <a:pt x="672" y="18"/>
                  </a:lnTo>
                  <a:lnTo>
                    <a:pt x="654" y="12"/>
                  </a:lnTo>
                  <a:lnTo>
                    <a:pt x="634" y="8"/>
                  </a:lnTo>
                  <a:lnTo>
                    <a:pt x="614" y="4"/>
                  </a:lnTo>
                  <a:lnTo>
                    <a:pt x="594" y="2"/>
                  </a:lnTo>
                  <a:lnTo>
                    <a:pt x="572" y="0"/>
                  </a:lnTo>
                  <a:lnTo>
                    <a:pt x="550" y="0"/>
                  </a:lnTo>
                  <a:lnTo>
                    <a:pt x="528" y="0"/>
                  </a:lnTo>
                  <a:lnTo>
                    <a:pt x="486" y="6"/>
                  </a:lnTo>
                  <a:lnTo>
                    <a:pt x="446" y="12"/>
                  </a:lnTo>
                  <a:lnTo>
                    <a:pt x="408" y="20"/>
                  </a:lnTo>
                  <a:lnTo>
                    <a:pt x="372" y="30"/>
                  </a:lnTo>
                  <a:lnTo>
                    <a:pt x="348" y="20"/>
                  </a:lnTo>
                  <a:lnTo>
                    <a:pt x="322" y="14"/>
                  </a:lnTo>
                  <a:lnTo>
                    <a:pt x="296" y="8"/>
                  </a:lnTo>
                  <a:lnTo>
                    <a:pt x="266" y="4"/>
                  </a:lnTo>
                  <a:lnTo>
                    <a:pt x="238" y="2"/>
                  </a:lnTo>
                  <a:lnTo>
                    <a:pt x="208" y="0"/>
                  </a:lnTo>
                  <a:lnTo>
                    <a:pt x="152" y="2"/>
                  </a:lnTo>
                  <a:lnTo>
                    <a:pt x="100" y="8"/>
                  </a:lnTo>
                  <a:lnTo>
                    <a:pt x="74" y="12"/>
                  </a:lnTo>
                  <a:lnTo>
                    <a:pt x="50" y="18"/>
                  </a:lnTo>
                  <a:lnTo>
                    <a:pt x="30" y="26"/>
                  </a:lnTo>
                  <a:lnTo>
                    <a:pt x="14" y="36"/>
                  </a:lnTo>
                  <a:lnTo>
                    <a:pt x="8" y="42"/>
                  </a:lnTo>
                  <a:lnTo>
                    <a:pt x="4" y="48"/>
                  </a:lnTo>
                  <a:lnTo>
                    <a:pt x="0" y="56"/>
                  </a:lnTo>
                  <a:lnTo>
                    <a:pt x="0" y="62"/>
                  </a:lnTo>
                  <a:close/>
                  <a:moveTo>
                    <a:pt x="1014" y="34"/>
                  </a:moveTo>
                  <a:lnTo>
                    <a:pt x="1014" y="34"/>
                  </a:lnTo>
                  <a:lnTo>
                    <a:pt x="1036" y="24"/>
                  </a:lnTo>
                  <a:lnTo>
                    <a:pt x="1062" y="18"/>
                  </a:lnTo>
                  <a:lnTo>
                    <a:pt x="1088" y="12"/>
                  </a:lnTo>
                  <a:lnTo>
                    <a:pt x="1116" y="8"/>
                  </a:lnTo>
                  <a:lnTo>
                    <a:pt x="1142" y="6"/>
                  </a:lnTo>
                  <a:lnTo>
                    <a:pt x="1170" y="4"/>
                  </a:lnTo>
                  <a:lnTo>
                    <a:pt x="1198" y="4"/>
                  </a:lnTo>
                  <a:lnTo>
                    <a:pt x="1224" y="6"/>
                  </a:lnTo>
                  <a:lnTo>
                    <a:pt x="1226" y="6"/>
                  </a:lnTo>
                  <a:lnTo>
                    <a:pt x="1276" y="10"/>
                  </a:lnTo>
                  <a:lnTo>
                    <a:pt x="1300" y="14"/>
                  </a:lnTo>
                  <a:lnTo>
                    <a:pt x="1324" y="20"/>
                  </a:lnTo>
                  <a:lnTo>
                    <a:pt x="1346" y="28"/>
                  </a:lnTo>
                  <a:lnTo>
                    <a:pt x="1362" y="36"/>
                  </a:lnTo>
                  <a:lnTo>
                    <a:pt x="1368" y="42"/>
                  </a:lnTo>
                  <a:lnTo>
                    <a:pt x="1372" y="48"/>
                  </a:lnTo>
                  <a:lnTo>
                    <a:pt x="1374" y="56"/>
                  </a:lnTo>
                  <a:lnTo>
                    <a:pt x="1374" y="62"/>
                  </a:lnTo>
                  <a:lnTo>
                    <a:pt x="1374" y="68"/>
                  </a:lnTo>
                  <a:lnTo>
                    <a:pt x="1370" y="74"/>
                  </a:lnTo>
                  <a:lnTo>
                    <a:pt x="1366" y="78"/>
                  </a:lnTo>
                  <a:lnTo>
                    <a:pt x="1362" y="84"/>
                  </a:lnTo>
                  <a:lnTo>
                    <a:pt x="1350" y="90"/>
                  </a:lnTo>
                  <a:lnTo>
                    <a:pt x="1334" y="94"/>
                  </a:lnTo>
                  <a:lnTo>
                    <a:pt x="1314" y="96"/>
                  </a:lnTo>
                  <a:lnTo>
                    <a:pt x="1294" y="98"/>
                  </a:lnTo>
                  <a:lnTo>
                    <a:pt x="1254" y="96"/>
                  </a:lnTo>
                  <a:lnTo>
                    <a:pt x="1226" y="92"/>
                  </a:lnTo>
                  <a:lnTo>
                    <a:pt x="1198" y="88"/>
                  </a:lnTo>
                  <a:lnTo>
                    <a:pt x="1140" y="72"/>
                  </a:lnTo>
                  <a:lnTo>
                    <a:pt x="1080" y="52"/>
                  </a:lnTo>
                  <a:lnTo>
                    <a:pt x="1014" y="34"/>
                  </a:lnTo>
                  <a:close/>
                  <a:moveTo>
                    <a:pt x="696" y="234"/>
                  </a:moveTo>
                  <a:lnTo>
                    <a:pt x="696" y="234"/>
                  </a:lnTo>
                  <a:lnTo>
                    <a:pt x="712" y="228"/>
                  </a:lnTo>
                  <a:lnTo>
                    <a:pt x="726" y="218"/>
                  </a:lnTo>
                  <a:lnTo>
                    <a:pt x="740" y="208"/>
                  </a:lnTo>
                  <a:lnTo>
                    <a:pt x="752" y="196"/>
                  </a:lnTo>
                  <a:lnTo>
                    <a:pt x="760" y="182"/>
                  </a:lnTo>
                  <a:lnTo>
                    <a:pt x="766" y="168"/>
                  </a:lnTo>
                  <a:lnTo>
                    <a:pt x="770" y="150"/>
                  </a:lnTo>
                  <a:lnTo>
                    <a:pt x="770" y="134"/>
                  </a:lnTo>
                  <a:lnTo>
                    <a:pt x="770" y="132"/>
                  </a:lnTo>
                  <a:lnTo>
                    <a:pt x="768" y="116"/>
                  </a:lnTo>
                  <a:lnTo>
                    <a:pt x="764" y="102"/>
                  </a:lnTo>
                  <a:lnTo>
                    <a:pt x="788" y="100"/>
                  </a:lnTo>
                  <a:lnTo>
                    <a:pt x="810" y="100"/>
                  </a:lnTo>
                  <a:lnTo>
                    <a:pt x="828" y="102"/>
                  </a:lnTo>
                  <a:lnTo>
                    <a:pt x="844" y="106"/>
                  </a:lnTo>
                  <a:lnTo>
                    <a:pt x="858" y="112"/>
                  </a:lnTo>
                  <a:lnTo>
                    <a:pt x="872" y="118"/>
                  </a:lnTo>
                  <a:lnTo>
                    <a:pt x="884" y="128"/>
                  </a:lnTo>
                  <a:lnTo>
                    <a:pt x="892" y="140"/>
                  </a:lnTo>
                  <a:lnTo>
                    <a:pt x="898" y="152"/>
                  </a:lnTo>
                  <a:lnTo>
                    <a:pt x="900" y="168"/>
                  </a:lnTo>
                  <a:lnTo>
                    <a:pt x="898" y="178"/>
                  </a:lnTo>
                  <a:lnTo>
                    <a:pt x="894" y="188"/>
                  </a:lnTo>
                  <a:lnTo>
                    <a:pt x="890" y="198"/>
                  </a:lnTo>
                  <a:lnTo>
                    <a:pt x="884" y="206"/>
                  </a:lnTo>
                  <a:lnTo>
                    <a:pt x="876" y="212"/>
                  </a:lnTo>
                  <a:lnTo>
                    <a:pt x="866" y="220"/>
                  </a:lnTo>
                  <a:lnTo>
                    <a:pt x="846" y="230"/>
                  </a:lnTo>
                  <a:lnTo>
                    <a:pt x="824" y="238"/>
                  </a:lnTo>
                  <a:lnTo>
                    <a:pt x="798" y="242"/>
                  </a:lnTo>
                  <a:lnTo>
                    <a:pt x="772" y="244"/>
                  </a:lnTo>
                  <a:lnTo>
                    <a:pt x="746" y="244"/>
                  </a:lnTo>
                  <a:lnTo>
                    <a:pt x="720" y="240"/>
                  </a:lnTo>
                  <a:lnTo>
                    <a:pt x="696" y="234"/>
                  </a:lnTo>
                  <a:close/>
                  <a:moveTo>
                    <a:pt x="614" y="102"/>
                  </a:moveTo>
                  <a:lnTo>
                    <a:pt x="614" y="102"/>
                  </a:lnTo>
                  <a:lnTo>
                    <a:pt x="608" y="116"/>
                  </a:lnTo>
                  <a:lnTo>
                    <a:pt x="606" y="132"/>
                  </a:lnTo>
                  <a:lnTo>
                    <a:pt x="606" y="134"/>
                  </a:lnTo>
                  <a:lnTo>
                    <a:pt x="608" y="150"/>
                  </a:lnTo>
                  <a:lnTo>
                    <a:pt x="610" y="168"/>
                  </a:lnTo>
                  <a:lnTo>
                    <a:pt x="618" y="182"/>
                  </a:lnTo>
                  <a:lnTo>
                    <a:pt x="626" y="196"/>
                  </a:lnTo>
                  <a:lnTo>
                    <a:pt x="638" y="208"/>
                  </a:lnTo>
                  <a:lnTo>
                    <a:pt x="650" y="218"/>
                  </a:lnTo>
                  <a:lnTo>
                    <a:pt x="666" y="228"/>
                  </a:lnTo>
                  <a:lnTo>
                    <a:pt x="682" y="234"/>
                  </a:lnTo>
                  <a:lnTo>
                    <a:pt x="658" y="240"/>
                  </a:lnTo>
                  <a:lnTo>
                    <a:pt x="632" y="244"/>
                  </a:lnTo>
                  <a:lnTo>
                    <a:pt x="606" y="244"/>
                  </a:lnTo>
                  <a:lnTo>
                    <a:pt x="580" y="242"/>
                  </a:lnTo>
                  <a:lnTo>
                    <a:pt x="554" y="238"/>
                  </a:lnTo>
                  <a:lnTo>
                    <a:pt x="530" y="230"/>
                  </a:lnTo>
                  <a:lnTo>
                    <a:pt x="510" y="220"/>
                  </a:lnTo>
                  <a:lnTo>
                    <a:pt x="502" y="212"/>
                  </a:lnTo>
                  <a:lnTo>
                    <a:pt x="494" y="206"/>
                  </a:lnTo>
                  <a:lnTo>
                    <a:pt x="488" y="198"/>
                  </a:lnTo>
                  <a:lnTo>
                    <a:pt x="484" y="188"/>
                  </a:lnTo>
                  <a:lnTo>
                    <a:pt x="480" y="178"/>
                  </a:lnTo>
                  <a:lnTo>
                    <a:pt x="478" y="168"/>
                  </a:lnTo>
                  <a:lnTo>
                    <a:pt x="480" y="152"/>
                  </a:lnTo>
                  <a:lnTo>
                    <a:pt x="484" y="140"/>
                  </a:lnTo>
                  <a:lnTo>
                    <a:pt x="494" y="128"/>
                  </a:lnTo>
                  <a:lnTo>
                    <a:pt x="506" y="118"/>
                  </a:lnTo>
                  <a:lnTo>
                    <a:pt x="518" y="112"/>
                  </a:lnTo>
                  <a:lnTo>
                    <a:pt x="534" y="106"/>
                  </a:lnTo>
                  <a:lnTo>
                    <a:pt x="550" y="102"/>
                  </a:lnTo>
                  <a:lnTo>
                    <a:pt x="566" y="100"/>
                  </a:lnTo>
                  <a:lnTo>
                    <a:pt x="590" y="100"/>
                  </a:lnTo>
                  <a:lnTo>
                    <a:pt x="614" y="102"/>
                  </a:lnTo>
                  <a:close/>
                  <a:moveTo>
                    <a:pt x="688" y="40"/>
                  </a:moveTo>
                  <a:lnTo>
                    <a:pt x="688" y="40"/>
                  </a:lnTo>
                  <a:lnTo>
                    <a:pt x="708" y="48"/>
                  </a:lnTo>
                  <a:lnTo>
                    <a:pt x="726" y="60"/>
                  </a:lnTo>
                  <a:lnTo>
                    <a:pt x="742" y="74"/>
                  </a:lnTo>
                  <a:lnTo>
                    <a:pt x="752" y="88"/>
                  </a:lnTo>
                  <a:lnTo>
                    <a:pt x="734" y="98"/>
                  </a:lnTo>
                  <a:lnTo>
                    <a:pt x="728" y="104"/>
                  </a:lnTo>
                  <a:lnTo>
                    <a:pt x="720" y="110"/>
                  </a:lnTo>
                  <a:lnTo>
                    <a:pt x="714" y="118"/>
                  </a:lnTo>
                  <a:lnTo>
                    <a:pt x="710" y="126"/>
                  </a:lnTo>
                  <a:lnTo>
                    <a:pt x="708" y="134"/>
                  </a:lnTo>
                  <a:lnTo>
                    <a:pt x="706" y="144"/>
                  </a:lnTo>
                  <a:lnTo>
                    <a:pt x="708" y="154"/>
                  </a:lnTo>
                  <a:lnTo>
                    <a:pt x="712" y="164"/>
                  </a:lnTo>
                  <a:lnTo>
                    <a:pt x="718" y="170"/>
                  </a:lnTo>
                  <a:lnTo>
                    <a:pt x="726" y="176"/>
                  </a:lnTo>
                  <a:lnTo>
                    <a:pt x="732" y="178"/>
                  </a:lnTo>
                  <a:lnTo>
                    <a:pt x="736" y="178"/>
                  </a:lnTo>
                  <a:lnTo>
                    <a:pt x="738" y="178"/>
                  </a:lnTo>
                  <a:lnTo>
                    <a:pt x="744" y="176"/>
                  </a:lnTo>
                  <a:lnTo>
                    <a:pt x="750" y="172"/>
                  </a:lnTo>
                  <a:lnTo>
                    <a:pt x="752" y="166"/>
                  </a:lnTo>
                  <a:lnTo>
                    <a:pt x="754" y="160"/>
                  </a:lnTo>
                  <a:lnTo>
                    <a:pt x="752" y="154"/>
                  </a:lnTo>
                  <a:lnTo>
                    <a:pt x="748" y="148"/>
                  </a:lnTo>
                  <a:lnTo>
                    <a:pt x="742" y="144"/>
                  </a:lnTo>
                  <a:lnTo>
                    <a:pt x="736" y="144"/>
                  </a:lnTo>
                  <a:lnTo>
                    <a:pt x="730" y="144"/>
                  </a:lnTo>
                  <a:lnTo>
                    <a:pt x="724" y="148"/>
                  </a:lnTo>
                  <a:lnTo>
                    <a:pt x="720" y="154"/>
                  </a:lnTo>
                  <a:lnTo>
                    <a:pt x="718" y="160"/>
                  </a:lnTo>
                  <a:lnTo>
                    <a:pt x="720" y="166"/>
                  </a:lnTo>
                  <a:lnTo>
                    <a:pt x="722" y="170"/>
                  </a:lnTo>
                  <a:lnTo>
                    <a:pt x="716" y="166"/>
                  </a:lnTo>
                  <a:lnTo>
                    <a:pt x="712" y="160"/>
                  </a:lnTo>
                  <a:lnTo>
                    <a:pt x="710" y="152"/>
                  </a:lnTo>
                  <a:lnTo>
                    <a:pt x="710" y="144"/>
                  </a:lnTo>
                  <a:lnTo>
                    <a:pt x="712" y="136"/>
                  </a:lnTo>
                  <a:lnTo>
                    <a:pt x="714" y="128"/>
                  </a:lnTo>
                  <a:lnTo>
                    <a:pt x="720" y="122"/>
                  </a:lnTo>
                  <a:lnTo>
                    <a:pt x="726" y="116"/>
                  </a:lnTo>
                  <a:lnTo>
                    <a:pt x="732" y="112"/>
                  </a:lnTo>
                  <a:lnTo>
                    <a:pt x="742" y="108"/>
                  </a:lnTo>
                  <a:lnTo>
                    <a:pt x="760" y="102"/>
                  </a:lnTo>
                  <a:lnTo>
                    <a:pt x="764" y="118"/>
                  </a:lnTo>
                  <a:lnTo>
                    <a:pt x="766" y="134"/>
                  </a:lnTo>
                  <a:lnTo>
                    <a:pt x="766" y="150"/>
                  </a:lnTo>
                  <a:lnTo>
                    <a:pt x="762" y="166"/>
                  </a:lnTo>
                  <a:lnTo>
                    <a:pt x="756" y="182"/>
                  </a:lnTo>
                  <a:lnTo>
                    <a:pt x="746" y="194"/>
                  </a:lnTo>
                  <a:lnTo>
                    <a:pt x="736" y="206"/>
                  </a:lnTo>
                  <a:lnTo>
                    <a:pt x="722" y="216"/>
                  </a:lnTo>
                  <a:lnTo>
                    <a:pt x="706" y="226"/>
                  </a:lnTo>
                  <a:lnTo>
                    <a:pt x="688" y="232"/>
                  </a:lnTo>
                  <a:lnTo>
                    <a:pt x="672" y="226"/>
                  </a:lnTo>
                  <a:lnTo>
                    <a:pt x="656" y="216"/>
                  </a:lnTo>
                  <a:lnTo>
                    <a:pt x="642" y="206"/>
                  </a:lnTo>
                  <a:lnTo>
                    <a:pt x="630" y="194"/>
                  </a:lnTo>
                  <a:lnTo>
                    <a:pt x="622" y="182"/>
                  </a:lnTo>
                  <a:lnTo>
                    <a:pt x="614" y="166"/>
                  </a:lnTo>
                  <a:lnTo>
                    <a:pt x="612" y="150"/>
                  </a:lnTo>
                  <a:lnTo>
                    <a:pt x="610" y="134"/>
                  </a:lnTo>
                  <a:lnTo>
                    <a:pt x="612" y="118"/>
                  </a:lnTo>
                  <a:lnTo>
                    <a:pt x="618" y="102"/>
                  </a:lnTo>
                  <a:lnTo>
                    <a:pt x="636" y="108"/>
                  </a:lnTo>
                  <a:lnTo>
                    <a:pt x="644" y="112"/>
                  </a:lnTo>
                  <a:lnTo>
                    <a:pt x="652" y="116"/>
                  </a:lnTo>
                  <a:lnTo>
                    <a:pt x="658" y="122"/>
                  </a:lnTo>
                  <a:lnTo>
                    <a:pt x="662" y="128"/>
                  </a:lnTo>
                  <a:lnTo>
                    <a:pt x="666" y="136"/>
                  </a:lnTo>
                  <a:lnTo>
                    <a:pt x="668" y="144"/>
                  </a:lnTo>
                  <a:lnTo>
                    <a:pt x="668" y="152"/>
                  </a:lnTo>
                  <a:lnTo>
                    <a:pt x="666" y="158"/>
                  </a:lnTo>
                  <a:lnTo>
                    <a:pt x="662" y="164"/>
                  </a:lnTo>
                  <a:lnTo>
                    <a:pt x="658" y="168"/>
                  </a:lnTo>
                  <a:lnTo>
                    <a:pt x="660" y="160"/>
                  </a:lnTo>
                  <a:lnTo>
                    <a:pt x="658" y="154"/>
                  </a:lnTo>
                  <a:lnTo>
                    <a:pt x="654" y="148"/>
                  </a:lnTo>
                  <a:lnTo>
                    <a:pt x="650" y="144"/>
                  </a:lnTo>
                  <a:lnTo>
                    <a:pt x="642" y="144"/>
                  </a:lnTo>
                  <a:lnTo>
                    <a:pt x="636" y="144"/>
                  </a:lnTo>
                  <a:lnTo>
                    <a:pt x="630" y="148"/>
                  </a:lnTo>
                  <a:lnTo>
                    <a:pt x="626" y="154"/>
                  </a:lnTo>
                  <a:lnTo>
                    <a:pt x="626" y="160"/>
                  </a:lnTo>
                  <a:lnTo>
                    <a:pt x="626" y="166"/>
                  </a:lnTo>
                  <a:lnTo>
                    <a:pt x="628" y="170"/>
                  </a:lnTo>
                  <a:lnTo>
                    <a:pt x="632" y="174"/>
                  </a:lnTo>
                  <a:lnTo>
                    <a:pt x="638" y="176"/>
                  </a:lnTo>
                  <a:lnTo>
                    <a:pt x="642" y="178"/>
                  </a:lnTo>
                  <a:lnTo>
                    <a:pt x="650" y="176"/>
                  </a:lnTo>
                  <a:lnTo>
                    <a:pt x="652" y="176"/>
                  </a:lnTo>
                  <a:lnTo>
                    <a:pt x="660" y="170"/>
                  </a:lnTo>
                  <a:lnTo>
                    <a:pt x="666" y="164"/>
                  </a:lnTo>
                  <a:lnTo>
                    <a:pt x="670" y="154"/>
                  </a:lnTo>
                  <a:lnTo>
                    <a:pt x="672" y="144"/>
                  </a:lnTo>
                  <a:lnTo>
                    <a:pt x="670" y="134"/>
                  </a:lnTo>
                  <a:lnTo>
                    <a:pt x="666" y="126"/>
                  </a:lnTo>
                  <a:lnTo>
                    <a:pt x="662" y="118"/>
                  </a:lnTo>
                  <a:lnTo>
                    <a:pt x="658" y="110"/>
                  </a:lnTo>
                  <a:lnTo>
                    <a:pt x="650" y="104"/>
                  </a:lnTo>
                  <a:lnTo>
                    <a:pt x="642" y="98"/>
                  </a:lnTo>
                  <a:lnTo>
                    <a:pt x="624" y="88"/>
                  </a:lnTo>
                  <a:lnTo>
                    <a:pt x="636" y="74"/>
                  </a:lnTo>
                  <a:lnTo>
                    <a:pt x="652" y="60"/>
                  </a:lnTo>
                  <a:lnTo>
                    <a:pt x="668" y="48"/>
                  </a:lnTo>
                  <a:lnTo>
                    <a:pt x="688" y="40"/>
                  </a:lnTo>
                  <a:close/>
                  <a:moveTo>
                    <a:pt x="4" y="62"/>
                  </a:moveTo>
                  <a:lnTo>
                    <a:pt x="4" y="62"/>
                  </a:lnTo>
                  <a:lnTo>
                    <a:pt x="4" y="56"/>
                  </a:lnTo>
                  <a:lnTo>
                    <a:pt x="6" y="48"/>
                  </a:lnTo>
                  <a:lnTo>
                    <a:pt x="10" y="42"/>
                  </a:lnTo>
                  <a:lnTo>
                    <a:pt x="16" y="36"/>
                  </a:lnTo>
                  <a:lnTo>
                    <a:pt x="32" y="28"/>
                  </a:lnTo>
                  <a:lnTo>
                    <a:pt x="52" y="20"/>
                  </a:lnTo>
                  <a:lnTo>
                    <a:pt x="76" y="14"/>
                  </a:lnTo>
                  <a:lnTo>
                    <a:pt x="102" y="10"/>
                  </a:lnTo>
                  <a:lnTo>
                    <a:pt x="152" y="6"/>
                  </a:lnTo>
                  <a:lnTo>
                    <a:pt x="180" y="4"/>
                  </a:lnTo>
                  <a:lnTo>
                    <a:pt x="206" y="4"/>
                  </a:lnTo>
                  <a:lnTo>
                    <a:pt x="234" y="6"/>
                  </a:lnTo>
                  <a:lnTo>
                    <a:pt x="262" y="8"/>
                  </a:lnTo>
                  <a:lnTo>
                    <a:pt x="290" y="12"/>
                  </a:lnTo>
                  <a:lnTo>
                    <a:pt x="316" y="18"/>
                  </a:lnTo>
                  <a:lnTo>
                    <a:pt x="340" y="24"/>
                  </a:lnTo>
                  <a:lnTo>
                    <a:pt x="362" y="34"/>
                  </a:lnTo>
                  <a:lnTo>
                    <a:pt x="298" y="52"/>
                  </a:lnTo>
                  <a:lnTo>
                    <a:pt x="238" y="72"/>
                  </a:lnTo>
                  <a:lnTo>
                    <a:pt x="180" y="88"/>
                  </a:lnTo>
                  <a:lnTo>
                    <a:pt x="152" y="92"/>
                  </a:lnTo>
                  <a:lnTo>
                    <a:pt x="122" y="96"/>
                  </a:lnTo>
                  <a:lnTo>
                    <a:pt x="82" y="98"/>
                  </a:lnTo>
                  <a:lnTo>
                    <a:pt x="62" y="96"/>
                  </a:lnTo>
                  <a:lnTo>
                    <a:pt x="44" y="94"/>
                  </a:lnTo>
                  <a:lnTo>
                    <a:pt x="28" y="90"/>
                  </a:lnTo>
                  <a:lnTo>
                    <a:pt x="16" y="84"/>
                  </a:lnTo>
                  <a:lnTo>
                    <a:pt x="10" y="78"/>
                  </a:lnTo>
                  <a:lnTo>
                    <a:pt x="6" y="74"/>
                  </a:lnTo>
                  <a:lnTo>
                    <a:pt x="4" y="68"/>
                  </a:lnTo>
                  <a:lnTo>
                    <a:pt x="4" y="62"/>
                  </a:lnTo>
                  <a:close/>
                </a:path>
              </a:pathLst>
            </a:custGeom>
            <a:gradFill rotWithShape="1">
              <a:gsLst>
                <a:gs pos="0">
                  <a:srgbClr val="007BD3"/>
                </a:gs>
                <a:gs pos="100000">
                  <a:srgbClr val="034373"/>
                </a:gs>
              </a:gsLst>
              <a:lin ang="5400000" scaled="0"/>
            </a:gradFill>
            <a:ln w="9525">
              <a:noFill/>
            </a:ln>
          </p:spPr>
          <p:txBody>
            <a:bodyPr/>
            <a:p>
              <a:endParaRPr lang="zh-CN" altLang="en-US" b="1">
                <a:gradFill>
                  <a:gsLst>
                    <a:gs pos="0">
                      <a:srgbClr val="007BD3"/>
                    </a:gs>
                    <a:gs pos="100000">
                      <a:srgbClr val="034373"/>
                    </a:gs>
                  </a:gsLst>
                  <a:lin scaled="0"/>
                </a:gradFill>
                <a:latin typeface="华文行楷" panose="02010800040101010101" charset="-122"/>
                <a:ea typeface="华文行楷" panose="02010800040101010101" charset="-122"/>
              </a:endParaRPr>
            </a:p>
          </p:txBody>
        </p:sp>
        <p:sp>
          <p:nvSpPr>
            <p:cNvPr id="115719" name="文本框 26"/>
            <p:cNvSpPr txBox="1"/>
            <p:nvPr/>
          </p:nvSpPr>
          <p:spPr>
            <a:xfrm>
              <a:off x="654050" y="0"/>
              <a:ext cx="2663825" cy="828675"/>
            </a:xfrm>
            <a:prstGeom prst="rect">
              <a:avLst/>
            </a:prstGeom>
            <a:noFill/>
            <a:ln w="9525">
              <a:noFill/>
            </a:ln>
          </p:spPr>
          <p:txBody>
            <a:bodyPr wrap="none" anchor="t"/>
            <a:p>
              <a:pPr algn="ctr"/>
              <a:r>
                <a:rPr lang="zh-CN" altLang="en-US" sz="3600" b="1" dirty="0">
                  <a:gradFill>
                    <a:gsLst>
                      <a:gs pos="0">
                        <a:srgbClr val="007BD3"/>
                      </a:gs>
                      <a:gs pos="100000">
                        <a:srgbClr val="034373"/>
                      </a:gs>
                    </a:gsLst>
                    <a:lin scaled="0"/>
                  </a:gradFill>
                  <a:latin typeface="华文行楷" panose="02010800040101010101" charset="-122"/>
                  <a:ea typeface="华文行楷" panose="02010800040101010101" charset="-122"/>
                </a:rPr>
                <a:t>中考演练</a:t>
              </a:r>
              <a:endParaRPr lang="zh-CN" altLang="en-US" sz="3600" b="1" dirty="0">
                <a:gradFill>
                  <a:gsLst>
                    <a:gs pos="0">
                      <a:srgbClr val="007BD3"/>
                    </a:gs>
                    <a:gs pos="100000">
                      <a:srgbClr val="034373"/>
                    </a:gs>
                  </a:gsLst>
                  <a:lin scaled="0"/>
                </a:gradFill>
                <a:latin typeface="华文行楷" panose="02010800040101010101" charset="-122"/>
                <a:ea typeface="华文行楷" panose="02010800040101010101" charset="-122"/>
              </a:endParaRPr>
            </a:p>
          </p:txBody>
        </p:sp>
      </p:grpSp>
      <p:pic>
        <p:nvPicPr>
          <p:cNvPr id="246" name="图片 246"/>
          <p:cNvPicPr>
            <a:picLocks noChangeAspect="1" noChangeArrowheads="1"/>
          </p:cNvPicPr>
          <p:nvPr/>
        </p:nvPicPr>
        <p:blipFill>
          <a:blip r:embed="rId1"/>
          <a:srcRect/>
          <a:stretch>
            <a:fillRect/>
          </a:stretch>
        </p:blipFill>
        <p:spPr>
          <a:xfrm>
            <a:off x="3990340" y="2470150"/>
            <a:ext cx="4469130" cy="2329180"/>
          </a:xfrm>
          <a:prstGeom prst="rect">
            <a:avLst/>
          </a:prstGeom>
          <a:noFill/>
          <a:ln>
            <a:noFill/>
          </a:ln>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858645" y="4996815"/>
            <a:ext cx="1189990" cy="1568450"/>
          </a:xfrm>
          <a:prstGeom prst="rect">
            <a:avLst/>
          </a:prstGeom>
          <a:noFill/>
        </p:spPr>
        <p:txBody>
          <a:bodyPr wrap="square" rtlCol="0" anchor="t">
            <a:spAutoFit/>
          </a:bodyPr>
          <a:p>
            <a:r>
              <a:rPr lang="en-US" altLang="zh-CN" sz="9600" b="1" dirty="0">
                <a:gradFill>
                  <a:gsLst>
                    <a:gs pos="0">
                      <a:srgbClr val="FE4444"/>
                    </a:gs>
                    <a:gs pos="100000">
                      <a:srgbClr val="832B2B"/>
                    </a:gs>
                  </a:gsLst>
                  <a:lin scaled="0"/>
                </a:gradFill>
                <a:latin typeface="黑体" panose="02010609060101010101" charset="-122"/>
                <a:ea typeface="黑体" panose="02010609060101010101" charset="-122"/>
                <a:cs typeface="黑体" panose="02010609060101010101" charset="-122"/>
                <a:sym typeface="+mn-ea"/>
              </a:rPr>
              <a:t>√</a:t>
            </a:r>
            <a:endParaRPr lang="en-US" altLang="zh-CN" sz="9600" b="1" dirty="0">
              <a:gradFill>
                <a:gsLst>
                  <a:gs pos="0">
                    <a:srgbClr val="FE4444"/>
                  </a:gs>
                  <a:gs pos="100000">
                    <a:srgbClr val="832B2B"/>
                  </a:gs>
                </a:gsLst>
                <a:lin scaled="0"/>
              </a:gradFill>
              <a:latin typeface="黑体" panose="02010609060101010101" charset="-122"/>
              <a:ea typeface="黑体" panose="02010609060101010101" charset="-122"/>
              <a:cs typeface="黑体" panose="02010609060101010101" charset="-122"/>
              <a:sym typeface="+mn-ea"/>
            </a:endParaRPr>
          </a:p>
        </p:txBody>
      </p:sp>
      <p:sp>
        <p:nvSpPr>
          <p:cNvPr id="115713" name="矩形 6"/>
          <p:cNvSpPr/>
          <p:nvPr/>
        </p:nvSpPr>
        <p:spPr>
          <a:xfrm>
            <a:off x="722313" y="2133600"/>
            <a:ext cx="2632075" cy="336550"/>
          </a:xfrm>
          <a:prstGeom prst="rect">
            <a:avLst/>
          </a:prstGeom>
          <a:noFill/>
          <a:ln w="9525">
            <a:noFill/>
          </a:ln>
        </p:spPr>
        <p:txBody>
          <a:bodyPr wrap="square" anchor="t">
            <a:spAutoFit/>
          </a:bodyPr>
          <a:p>
            <a:pPr algn="ctr"/>
            <a:r>
              <a:rPr lang="zh-CN" altLang="en-US" sz="800" b="0">
                <a:solidFill>
                  <a:schemeClr val="bg1"/>
                </a:solidFill>
                <a:latin typeface="宋体" panose="02010600030101010101" pitchFamily="2" charset="-122"/>
                <a:ea typeface="宋体" panose="02010600030101010101" pitchFamily="2" charset="-122"/>
              </a:rPr>
              <a:t>南宁三中 梁学聪 </a:t>
            </a:r>
            <a:r>
              <a:rPr lang="en-US" altLang="zh-CN" sz="800" b="0">
                <a:solidFill>
                  <a:schemeClr val="bg1"/>
                </a:solidFill>
                <a:latin typeface="宋体" panose="02010600030101010101" pitchFamily="2" charset="-122"/>
                <a:ea typeface="宋体" panose="02010600030101010101" pitchFamily="2" charset="-122"/>
              </a:rPr>
              <a:t>qq 2807609224</a:t>
            </a:r>
            <a:endParaRPr lang="zh-CN" altLang="en-US" sz="800" b="0">
              <a:solidFill>
                <a:schemeClr val="bg1"/>
              </a:solidFill>
              <a:latin typeface="宋体" panose="02010600030101010101" pitchFamily="2" charset="-122"/>
              <a:ea typeface="宋体" panose="02010600030101010101" pitchFamily="2" charset="-122"/>
            </a:endParaRPr>
          </a:p>
          <a:p>
            <a:pPr algn="ctr"/>
            <a:r>
              <a:rPr lang="zh-CN" altLang="en-US" sz="800" b="0">
                <a:solidFill>
                  <a:schemeClr val="bg1"/>
                </a:solidFill>
                <a:latin typeface="宋体" panose="02010600030101010101" pitchFamily="2" charset="-122"/>
                <a:ea typeface="宋体" panose="02010600030101010101" pitchFamily="2" charset="-122"/>
              </a:rPr>
              <a:t>版权所有，不得上传到网络，如有发现，法律起诉</a:t>
            </a:r>
            <a:endParaRPr lang="zh-CN" altLang="en-US" sz="800" b="0">
              <a:solidFill>
                <a:schemeClr val="bg1"/>
              </a:solidFill>
              <a:latin typeface="宋体" panose="02010600030101010101" pitchFamily="2" charset="-122"/>
              <a:ea typeface="宋体" panose="02010600030101010101" pitchFamily="2" charset="-122"/>
            </a:endParaRPr>
          </a:p>
        </p:txBody>
      </p:sp>
      <p:sp>
        <p:nvSpPr>
          <p:cNvPr id="115714" name="矩形 6"/>
          <p:cNvSpPr/>
          <p:nvPr/>
        </p:nvSpPr>
        <p:spPr>
          <a:xfrm>
            <a:off x="1217613" y="2627313"/>
            <a:ext cx="2632075" cy="336550"/>
          </a:xfrm>
          <a:prstGeom prst="rect">
            <a:avLst/>
          </a:prstGeom>
          <a:noFill/>
          <a:ln w="9525">
            <a:noFill/>
          </a:ln>
        </p:spPr>
        <p:txBody>
          <a:bodyPr wrap="square" anchor="t">
            <a:spAutoFit/>
          </a:bodyPr>
          <a:p>
            <a:pPr algn="ctr"/>
            <a:r>
              <a:rPr lang="zh-CN" altLang="en-US" sz="800" b="0">
                <a:solidFill>
                  <a:schemeClr val="bg1"/>
                </a:solidFill>
                <a:latin typeface="宋体" panose="02010600030101010101" pitchFamily="2" charset="-122"/>
                <a:ea typeface="宋体" panose="02010600030101010101" pitchFamily="2" charset="-122"/>
              </a:rPr>
              <a:t>南宁三中 梁学聪 </a:t>
            </a:r>
            <a:r>
              <a:rPr lang="en-US" altLang="zh-CN" sz="800" b="0">
                <a:solidFill>
                  <a:schemeClr val="bg1"/>
                </a:solidFill>
                <a:latin typeface="宋体" panose="02010600030101010101" pitchFamily="2" charset="-122"/>
                <a:ea typeface="宋体" panose="02010600030101010101" pitchFamily="2" charset="-122"/>
              </a:rPr>
              <a:t>qq:2807609224</a:t>
            </a:r>
            <a:endParaRPr lang="zh-CN" altLang="en-US" sz="800" b="0">
              <a:solidFill>
                <a:schemeClr val="bg1"/>
              </a:solidFill>
              <a:latin typeface="宋体" panose="02010600030101010101" pitchFamily="2" charset="-122"/>
              <a:ea typeface="宋体" panose="02010600030101010101" pitchFamily="2" charset="-122"/>
            </a:endParaRPr>
          </a:p>
          <a:p>
            <a:pPr algn="ctr"/>
            <a:r>
              <a:rPr lang="zh-CN" altLang="en-US" sz="800" b="0">
                <a:solidFill>
                  <a:schemeClr val="bg1"/>
                </a:solidFill>
                <a:latin typeface="宋体" panose="02010600030101010101" pitchFamily="2" charset="-122"/>
                <a:ea typeface="宋体" panose="02010600030101010101" pitchFamily="2" charset="-122"/>
              </a:rPr>
              <a:t>版权所有，不得上传到网络，如有发现，法律起诉</a:t>
            </a:r>
            <a:endParaRPr lang="zh-CN" altLang="en-US" sz="800" b="0">
              <a:solidFill>
                <a:schemeClr val="bg1"/>
              </a:solidFill>
              <a:latin typeface="宋体" panose="02010600030101010101" pitchFamily="2" charset="-122"/>
              <a:ea typeface="宋体" panose="02010600030101010101" pitchFamily="2" charset="-122"/>
            </a:endParaRPr>
          </a:p>
        </p:txBody>
      </p:sp>
      <p:sp>
        <p:nvSpPr>
          <p:cNvPr id="115715" name="文本框 5"/>
          <p:cNvSpPr txBox="1"/>
          <p:nvPr/>
        </p:nvSpPr>
        <p:spPr>
          <a:xfrm>
            <a:off x="722630" y="1670685"/>
            <a:ext cx="10714990" cy="4203065"/>
          </a:xfrm>
          <a:prstGeom prst="rect">
            <a:avLst/>
          </a:prstGeom>
          <a:noFill/>
          <a:ln w="0">
            <a:noFill/>
          </a:ln>
        </p:spPr>
        <p:txBody>
          <a:bodyPr wrap="square" lIns="38591" tIns="19295" rIns="38591" bIns="19295" anchor="t">
            <a:spAutoFit/>
          </a:bodyPr>
          <a:p>
            <a:pPr eaLnBrk="0" fontAlgn="auto">
              <a:lnSpc>
                <a:spcPts val="4060"/>
              </a:lnSpc>
            </a:pPr>
            <a:r>
              <a:rPr lang="en-US" altLang="zh-CN" sz="2800" b="1" dirty="0">
                <a:solidFill>
                  <a:srgbClr val="005897"/>
                </a:solidFill>
                <a:latin typeface="黑体" panose="02010609060101010101" charset="-122"/>
                <a:ea typeface="黑体" panose="02010609060101010101" charset="-122"/>
                <a:cs typeface="黑体" panose="02010609060101010101" charset="-122"/>
              </a:rPr>
              <a:t> </a:t>
            </a:r>
            <a:r>
              <a:rPr lang="en-US" altLang="zh-CN" sz="2800" b="1" dirty="0">
                <a:solidFill>
                  <a:srgbClr val="FF0000"/>
                </a:solidFill>
                <a:latin typeface="黑体" panose="02010609060101010101" charset="-122"/>
                <a:ea typeface="黑体" panose="02010609060101010101" charset="-122"/>
                <a:cs typeface="黑体" panose="02010609060101010101" charset="-122"/>
              </a:rPr>
              <a:t> </a:t>
            </a:r>
            <a:r>
              <a:rPr lang="en-US" altLang="zh-CN" sz="2600" b="1" dirty="0">
                <a:solidFill>
                  <a:srgbClr val="FF0000"/>
                </a:solidFill>
                <a:latin typeface="黑体" panose="02010609060101010101" charset="-122"/>
                <a:ea typeface="黑体" panose="02010609060101010101" charset="-122"/>
                <a:cs typeface="黑体" panose="02010609060101010101" charset="-122"/>
              </a:rPr>
              <a:t>（2019·四川攀枝花）9．</a:t>
            </a:r>
            <a:r>
              <a:rPr lang="en-US" altLang="zh-CN" sz="2600" b="1" dirty="0">
                <a:solidFill>
                  <a:srgbClr val="0B5FD1"/>
                </a:solidFill>
                <a:latin typeface="黑体" panose="02010609060101010101" charset="-122"/>
                <a:ea typeface="黑体" panose="02010609060101010101" charset="-122"/>
                <a:cs typeface="黑体" panose="02010609060101010101" charset="-122"/>
              </a:rPr>
              <a:t>请为以下三幅图片，选一个正确的主题</a:t>
            </a:r>
            <a:endParaRPr lang="en-US" altLang="zh-CN" sz="2600" b="1" dirty="0">
              <a:solidFill>
                <a:srgbClr val="0B5FD1"/>
              </a:solidFill>
              <a:latin typeface="黑体" panose="02010609060101010101" charset="-122"/>
              <a:ea typeface="黑体" panose="02010609060101010101" charset="-122"/>
              <a:cs typeface="黑体" panose="02010609060101010101" charset="-122"/>
            </a:endParaRPr>
          </a:p>
          <a:p>
            <a:pPr eaLnBrk="0" fontAlgn="auto">
              <a:lnSpc>
                <a:spcPts val="4060"/>
              </a:lnSpc>
            </a:pPr>
            <a:r>
              <a:rPr lang="en-US" altLang="zh-CN" sz="2600" b="1" dirty="0">
                <a:solidFill>
                  <a:srgbClr val="0B5FD1"/>
                </a:solidFill>
                <a:latin typeface="黑体" panose="02010609060101010101" charset="-122"/>
                <a:ea typeface="黑体" panose="02010609060101010101" charset="-122"/>
                <a:cs typeface="黑体" panose="02010609060101010101" charset="-122"/>
              </a:rPr>
              <a:t>      </a:t>
            </a:r>
            <a:endParaRPr lang="en-US" altLang="zh-CN" sz="2600" b="1" dirty="0">
              <a:solidFill>
                <a:srgbClr val="0B5FD1"/>
              </a:solidFill>
              <a:latin typeface="黑体" panose="02010609060101010101" charset="-122"/>
              <a:ea typeface="黑体" panose="02010609060101010101" charset="-122"/>
              <a:cs typeface="黑体" panose="02010609060101010101" charset="-122"/>
            </a:endParaRPr>
          </a:p>
          <a:p>
            <a:pPr eaLnBrk="0" fontAlgn="auto">
              <a:lnSpc>
                <a:spcPts val="4060"/>
              </a:lnSpc>
            </a:pPr>
            <a:endParaRPr lang="en-US" altLang="zh-CN" sz="2600" b="1" dirty="0">
              <a:solidFill>
                <a:srgbClr val="0B5FD1"/>
              </a:solidFill>
              <a:latin typeface="黑体" panose="02010609060101010101" charset="-122"/>
              <a:ea typeface="黑体" panose="02010609060101010101" charset="-122"/>
              <a:cs typeface="黑体" panose="02010609060101010101" charset="-122"/>
            </a:endParaRPr>
          </a:p>
          <a:p>
            <a:pPr eaLnBrk="0" fontAlgn="auto">
              <a:lnSpc>
                <a:spcPts val="4060"/>
              </a:lnSpc>
            </a:pPr>
            <a:endParaRPr lang="en-US" altLang="zh-CN" sz="2600" b="1" dirty="0">
              <a:solidFill>
                <a:srgbClr val="0B5FD1"/>
              </a:solidFill>
              <a:latin typeface="黑体" panose="02010609060101010101" charset="-122"/>
              <a:ea typeface="黑体" panose="02010609060101010101" charset="-122"/>
              <a:cs typeface="黑体" panose="02010609060101010101" charset="-122"/>
            </a:endParaRPr>
          </a:p>
          <a:p>
            <a:pPr eaLnBrk="0" fontAlgn="auto">
              <a:lnSpc>
                <a:spcPts val="4060"/>
              </a:lnSpc>
            </a:pPr>
            <a:endParaRPr lang="en-US" altLang="zh-CN" sz="2600" b="1" dirty="0">
              <a:solidFill>
                <a:srgbClr val="0B5FD1"/>
              </a:solidFill>
              <a:latin typeface="黑体" panose="02010609060101010101" charset="-122"/>
              <a:ea typeface="黑体" panose="02010609060101010101" charset="-122"/>
              <a:cs typeface="黑体" panose="02010609060101010101" charset="-122"/>
            </a:endParaRPr>
          </a:p>
          <a:p>
            <a:pPr eaLnBrk="0" fontAlgn="auto">
              <a:lnSpc>
                <a:spcPts val="4060"/>
              </a:lnSpc>
            </a:pPr>
            <a:endParaRPr lang="en-US" altLang="zh-CN" sz="2600" b="1" dirty="0">
              <a:solidFill>
                <a:srgbClr val="0B5FD1"/>
              </a:solidFill>
              <a:latin typeface="黑体" panose="02010609060101010101" charset="-122"/>
              <a:ea typeface="黑体" panose="02010609060101010101" charset="-122"/>
              <a:cs typeface="黑体" panose="02010609060101010101" charset="-122"/>
            </a:endParaRPr>
          </a:p>
          <a:p>
            <a:pPr eaLnBrk="0" fontAlgn="auto">
              <a:lnSpc>
                <a:spcPts val="4060"/>
              </a:lnSpc>
            </a:pPr>
            <a:r>
              <a:rPr lang="en-US" altLang="zh-CN" sz="2600" b="1" dirty="0">
                <a:solidFill>
                  <a:srgbClr val="0B5FD1"/>
                </a:solidFill>
                <a:latin typeface="黑体" panose="02010609060101010101" charset="-122"/>
                <a:ea typeface="黑体" panose="02010609060101010101" charset="-122"/>
                <a:cs typeface="黑体" panose="02010609060101010101" charset="-122"/>
              </a:rPr>
              <a:t>          A．亚非的文明                     B．欧亚的文明       </a:t>
            </a:r>
            <a:endParaRPr lang="en-US" altLang="zh-CN" sz="2600" b="1" dirty="0">
              <a:solidFill>
                <a:srgbClr val="0B5FD1"/>
              </a:solidFill>
              <a:latin typeface="黑体" panose="02010609060101010101" charset="-122"/>
              <a:ea typeface="黑体" panose="02010609060101010101" charset="-122"/>
              <a:cs typeface="黑体" panose="02010609060101010101" charset="-122"/>
            </a:endParaRPr>
          </a:p>
          <a:p>
            <a:pPr eaLnBrk="0" fontAlgn="auto">
              <a:lnSpc>
                <a:spcPts val="4060"/>
              </a:lnSpc>
            </a:pPr>
            <a:r>
              <a:rPr lang="en-US" altLang="zh-CN" sz="2600" b="1" dirty="0">
                <a:solidFill>
                  <a:srgbClr val="0B5FD1"/>
                </a:solidFill>
                <a:latin typeface="黑体" panose="02010609060101010101" charset="-122"/>
                <a:ea typeface="黑体" panose="02010609060101010101" charset="-122"/>
                <a:cs typeface="黑体" panose="02010609060101010101" charset="-122"/>
              </a:rPr>
              <a:t>          C．封建的欧洲                     D．封建的亚洲</a:t>
            </a:r>
            <a:endParaRPr lang="en-US" altLang="zh-CN" sz="2600" b="1" dirty="0">
              <a:solidFill>
                <a:srgbClr val="0B5FD1"/>
              </a:solidFill>
              <a:latin typeface="黑体" panose="02010609060101010101" charset="-122"/>
              <a:ea typeface="黑体" panose="02010609060101010101" charset="-122"/>
              <a:cs typeface="黑体" panose="02010609060101010101" charset="-122"/>
            </a:endParaRPr>
          </a:p>
        </p:txBody>
      </p:sp>
      <p:grpSp>
        <p:nvGrpSpPr>
          <p:cNvPr id="115717" name="组合 1"/>
          <p:cNvGrpSpPr/>
          <p:nvPr/>
        </p:nvGrpSpPr>
        <p:grpSpPr>
          <a:xfrm>
            <a:off x="4300855" y="640080"/>
            <a:ext cx="3247390" cy="995039"/>
            <a:chOff x="654050" y="0"/>
            <a:chExt cx="2663825" cy="857696"/>
          </a:xfrm>
        </p:grpSpPr>
        <p:sp>
          <p:nvSpPr>
            <p:cNvPr id="115718" name="Freeform 5"/>
            <p:cNvSpPr/>
            <p:nvPr/>
          </p:nvSpPr>
          <p:spPr>
            <a:xfrm>
              <a:off x="1105456" y="543371"/>
              <a:ext cx="1744662" cy="314325"/>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pathLst>
                <a:path w="1378" h="248">
                  <a:moveTo>
                    <a:pt x="0" y="62"/>
                  </a:moveTo>
                  <a:lnTo>
                    <a:pt x="0" y="62"/>
                  </a:lnTo>
                  <a:lnTo>
                    <a:pt x="2" y="70"/>
                  </a:lnTo>
                  <a:lnTo>
                    <a:pt x="4" y="76"/>
                  </a:lnTo>
                  <a:lnTo>
                    <a:pt x="8" y="80"/>
                  </a:lnTo>
                  <a:lnTo>
                    <a:pt x="12" y="86"/>
                  </a:lnTo>
                  <a:lnTo>
                    <a:pt x="26" y="92"/>
                  </a:lnTo>
                  <a:lnTo>
                    <a:pt x="42" y="98"/>
                  </a:lnTo>
                  <a:lnTo>
                    <a:pt x="62" y="100"/>
                  </a:lnTo>
                  <a:lnTo>
                    <a:pt x="82" y="102"/>
                  </a:lnTo>
                  <a:lnTo>
                    <a:pt x="124" y="100"/>
                  </a:lnTo>
                  <a:lnTo>
                    <a:pt x="152" y="96"/>
                  </a:lnTo>
                  <a:lnTo>
                    <a:pt x="184" y="92"/>
                  </a:lnTo>
                  <a:lnTo>
                    <a:pt x="246" y="78"/>
                  </a:lnTo>
                  <a:lnTo>
                    <a:pt x="312" y="60"/>
                  </a:lnTo>
                  <a:lnTo>
                    <a:pt x="380" y="44"/>
                  </a:lnTo>
                  <a:lnTo>
                    <a:pt x="398" y="54"/>
                  </a:lnTo>
                  <a:lnTo>
                    <a:pt x="412" y="68"/>
                  </a:lnTo>
                  <a:lnTo>
                    <a:pt x="418" y="76"/>
                  </a:lnTo>
                  <a:lnTo>
                    <a:pt x="422" y="84"/>
                  </a:lnTo>
                  <a:lnTo>
                    <a:pt x="424" y="90"/>
                  </a:lnTo>
                  <a:lnTo>
                    <a:pt x="426" y="100"/>
                  </a:lnTo>
                  <a:lnTo>
                    <a:pt x="426" y="108"/>
                  </a:lnTo>
                  <a:lnTo>
                    <a:pt x="422" y="116"/>
                  </a:lnTo>
                  <a:lnTo>
                    <a:pt x="422" y="114"/>
                  </a:lnTo>
                  <a:lnTo>
                    <a:pt x="422" y="108"/>
                  </a:lnTo>
                  <a:lnTo>
                    <a:pt x="418" y="102"/>
                  </a:lnTo>
                  <a:lnTo>
                    <a:pt x="412" y="98"/>
                  </a:lnTo>
                  <a:lnTo>
                    <a:pt x="406" y="96"/>
                  </a:lnTo>
                  <a:lnTo>
                    <a:pt x="400" y="98"/>
                  </a:lnTo>
                  <a:lnTo>
                    <a:pt x="394" y="102"/>
                  </a:lnTo>
                  <a:lnTo>
                    <a:pt x="390" y="108"/>
                  </a:lnTo>
                  <a:lnTo>
                    <a:pt x="388" y="114"/>
                  </a:lnTo>
                  <a:lnTo>
                    <a:pt x="390" y="120"/>
                  </a:lnTo>
                  <a:lnTo>
                    <a:pt x="394" y="126"/>
                  </a:lnTo>
                  <a:lnTo>
                    <a:pt x="400" y="130"/>
                  </a:lnTo>
                  <a:lnTo>
                    <a:pt x="406" y="132"/>
                  </a:lnTo>
                  <a:lnTo>
                    <a:pt x="412" y="130"/>
                  </a:lnTo>
                  <a:lnTo>
                    <a:pt x="416" y="128"/>
                  </a:lnTo>
                  <a:lnTo>
                    <a:pt x="422" y="124"/>
                  </a:lnTo>
                  <a:lnTo>
                    <a:pt x="426" y="118"/>
                  </a:lnTo>
                  <a:lnTo>
                    <a:pt x="428" y="108"/>
                  </a:lnTo>
                  <a:lnTo>
                    <a:pt x="430" y="98"/>
                  </a:lnTo>
                  <a:lnTo>
                    <a:pt x="428" y="90"/>
                  </a:lnTo>
                  <a:lnTo>
                    <a:pt x="426" y="82"/>
                  </a:lnTo>
                  <a:lnTo>
                    <a:pt x="422" y="76"/>
                  </a:lnTo>
                  <a:lnTo>
                    <a:pt x="416" y="68"/>
                  </a:lnTo>
                  <a:lnTo>
                    <a:pt x="402" y="54"/>
                  </a:lnTo>
                  <a:lnTo>
                    <a:pt x="386" y="42"/>
                  </a:lnTo>
                  <a:lnTo>
                    <a:pt x="420" y="34"/>
                  </a:lnTo>
                  <a:lnTo>
                    <a:pt x="456" y="28"/>
                  </a:lnTo>
                  <a:lnTo>
                    <a:pt x="492" y="24"/>
                  </a:lnTo>
                  <a:lnTo>
                    <a:pt x="528" y="20"/>
                  </a:lnTo>
                  <a:lnTo>
                    <a:pt x="566" y="18"/>
                  </a:lnTo>
                  <a:lnTo>
                    <a:pt x="604" y="20"/>
                  </a:lnTo>
                  <a:lnTo>
                    <a:pt x="640" y="26"/>
                  </a:lnTo>
                  <a:lnTo>
                    <a:pt x="674" y="34"/>
                  </a:lnTo>
                  <a:lnTo>
                    <a:pt x="656" y="46"/>
                  </a:lnTo>
                  <a:lnTo>
                    <a:pt x="642" y="58"/>
                  </a:lnTo>
                  <a:lnTo>
                    <a:pt x="630" y="72"/>
                  </a:lnTo>
                  <a:lnTo>
                    <a:pt x="620" y="86"/>
                  </a:lnTo>
                  <a:lnTo>
                    <a:pt x="608" y="84"/>
                  </a:lnTo>
                  <a:lnTo>
                    <a:pt x="594" y="82"/>
                  </a:lnTo>
                  <a:lnTo>
                    <a:pt x="582" y="80"/>
                  </a:lnTo>
                  <a:lnTo>
                    <a:pt x="568" y="80"/>
                  </a:lnTo>
                  <a:lnTo>
                    <a:pt x="548" y="84"/>
                  </a:lnTo>
                  <a:lnTo>
                    <a:pt x="530" y="90"/>
                  </a:lnTo>
                  <a:lnTo>
                    <a:pt x="514" y="98"/>
                  </a:lnTo>
                  <a:lnTo>
                    <a:pt x="498" y="108"/>
                  </a:lnTo>
                  <a:lnTo>
                    <a:pt x="486" y="120"/>
                  </a:lnTo>
                  <a:lnTo>
                    <a:pt x="478" y="134"/>
                  </a:lnTo>
                  <a:lnTo>
                    <a:pt x="472" y="150"/>
                  </a:lnTo>
                  <a:lnTo>
                    <a:pt x="472" y="168"/>
                  </a:lnTo>
                  <a:lnTo>
                    <a:pt x="474" y="178"/>
                  </a:lnTo>
                  <a:lnTo>
                    <a:pt x="476" y="188"/>
                  </a:lnTo>
                  <a:lnTo>
                    <a:pt x="482" y="198"/>
                  </a:lnTo>
                  <a:lnTo>
                    <a:pt x="488" y="206"/>
                  </a:lnTo>
                  <a:lnTo>
                    <a:pt x="496" y="214"/>
                  </a:lnTo>
                  <a:lnTo>
                    <a:pt x="506" y="222"/>
                  </a:lnTo>
                  <a:lnTo>
                    <a:pt x="526" y="232"/>
                  </a:lnTo>
                  <a:lnTo>
                    <a:pt x="552" y="240"/>
                  </a:lnTo>
                  <a:lnTo>
                    <a:pt x="578" y="246"/>
                  </a:lnTo>
                  <a:lnTo>
                    <a:pt x="606" y="248"/>
                  </a:lnTo>
                  <a:lnTo>
                    <a:pt x="634" y="248"/>
                  </a:lnTo>
                  <a:lnTo>
                    <a:pt x="662" y="244"/>
                  </a:lnTo>
                  <a:lnTo>
                    <a:pt x="688" y="238"/>
                  </a:lnTo>
                  <a:lnTo>
                    <a:pt x="716" y="244"/>
                  </a:lnTo>
                  <a:lnTo>
                    <a:pt x="744" y="248"/>
                  </a:lnTo>
                  <a:lnTo>
                    <a:pt x="772" y="248"/>
                  </a:lnTo>
                  <a:lnTo>
                    <a:pt x="800" y="246"/>
                  </a:lnTo>
                  <a:lnTo>
                    <a:pt x="826" y="240"/>
                  </a:lnTo>
                  <a:lnTo>
                    <a:pt x="850" y="232"/>
                  </a:lnTo>
                  <a:lnTo>
                    <a:pt x="872" y="222"/>
                  </a:lnTo>
                  <a:lnTo>
                    <a:pt x="882" y="214"/>
                  </a:lnTo>
                  <a:lnTo>
                    <a:pt x="890" y="206"/>
                  </a:lnTo>
                  <a:lnTo>
                    <a:pt x="896" y="198"/>
                  </a:lnTo>
                  <a:lnTo>
                    <a:pt x="900" y="188"/>
                  </a:lnTo>
                  <a:lnTo>
                    <a:pt x="904" y="178"/>
                  </a:lnTo>
                  <a:lnTo>
                    <a:pt x="906" y="168"/>
                  </a:lnTo>
                  <a:lnTo>
                    <a:pt x="904" y="150"/>
                  </a:lnTo>
                  <a:lnTo>
                    <a:pt x="900" y="134"/>
                  </a:lnTo>
                  <a:lnTo>
                    <a:pt x="890" y="120"/>
                  </a:lnTo>
                  <a:lnTo>
                    <a:pt x="878" y="108"/>
                  </a:lnTo>
                  <a:lnTo>
                    <a:pt x="864" y="98"/>
                  </a:lnTo>
                  <a:lnTo>
                    <a:pt x="848" y="90"/>
                  </a:lnTo>
                  <a:lnTo>
                    <a:pt x="830" y="84"/>
                  </a:lnTo>
                  <a:lnTo>
                    <a:pt x="810" y="80"/>
                  </a:lnTo>
                  <a:lnTo>
                    <a:pt x="796" y="80"/>
                  </a:lnTo>
                  <a:lnTo>
                    <a:pt x="782" y="82"/>
                  </a:lnTo>
                  <a:lnTo>
                    <a:pt x="770" y="84"/>
                  </a:lnTo>
                  <a:lnTo>
                    <a:pt x="758" y="86"/>
                  </a:lnTo>
                  <a:lnTo>
                    <a:pt x="748" y="72"/>
                  </a:lnTo>
                  <a:lnTo>
                    <a:pt x="736" y="58"/>
                  </a:lnTo>
                  <a:lnTo>
                    <a:pt x="720" y="46"/>
                  </a:lnTo>
                  <a:lnTo>
                    <a:pt x="704" y="34"/>
                  </a:lnTo>
                  <a:lnTo>
                    <a:pt x="738" y="26"/>
                  </a:lnTo>
                  <a:lnTo>
                    <a:pt x="774" y="20"/>
                  </a:lnTo>
                  <a:lnTo>
                    <a:pt x="812" y="18"/>
                  </a:lnTo>
                  <a:lnTo>
                    <a:pt x="850" y="20"/>
                  </a:lnTo>
                  <a:lnTo>
                    <a:pt x="886" y="24"/>
                  </a:lnTo>
                  <a:lnTo>
                    <a:pt x="922" y="28"/>
                  </a:lnTo>
                  <a:lnTo>
                    <a:pt x="958" y="34"/>
                  </a:lnTo>
                  <a:lnTo>
                    <a:pt x="992" y="42"/>
                  </a:lnTo>
                  <a:lnTo>
                    <a:pt x="974" y="54"/>
                  </a:lnTo>
                  <a:lnTo>
                    <a:pt x="960" y="68"/>
                  </a:lnTo>
                  <a:lnTo>
                    <a:pt x="956" y="76"/>
                  </a:lnTo>
                  <a:lnTo>
                    <a:pt x="952" y="82"/>
                  </a:lnTo>
                  <a:lnTo>
                    <a:pt x="950" y="90"/>
                  </a:lnTo>
                  <a:lnTo>
                    <a:pt x="948" y="98"/>
                  </a:lnTo>
                  <a:lnTo>
                    <a:pt x="948" y="110"/>
                  </a:lnTo>
                  <a:lnTo>
                    <a:pt x="952" y="118"/>
                  </a:lnTo>
                  <a:lnTo>
                    <a:pt x="958" y="126"/>
                  </a:lnTo>
                  <a:lnTo>
                    <a:pt x="964" y="128"/>
                  </a:lnTo>
                  <a:lnTo>
                    <a:pt x="968" y="130"/>
                  </a:lnTo>
                  <a:lnTo>
                    <a:pt x="972" y="132"/>
                  </a:lnTo>
                  <a:lnTo>
                    <a:pt x="980" y="130"/>
                  </a:lnTo>
                  <a:lnTo>
                    <a:pt x="984" y="126"/>
                  </a:lnTo>
                  <a:lnTo>
                    <a:pt x="988" y="120"/>
                  </a:lnTo>
                  <a:lnTo>
                    <a:pt x="990" y="114"/>
                  </a:lnTo>
                  <a:lnTo>
                    <a:pt x="988" y="108"/>
                  </a:lnTo>
                  <a:lnTo>
                    <a:pt x="984" y="102"/>
                  </a:lnTo>
                  <a:lnTo>
                    <a:pt x="980" y="98"/>
                  </a:lnTo>
                  <a:lnTo>
                    <a:pt x="972" y="96"/>
                  </a:lnTo>
                  <a:lnTo>
                    <a:pt x="966" y="98"/>
                  </a:lnTo>
                  <a:lnTo>
                    <a:pt x="960" y="102"/>
                  </a:lnTo>
                  <a:lnTo>
                    <a:pt x="956" y="108"/>
                  </a:lnTo>
                  <a:lnTo>
                    <a:pt x="956" y="114"/>
                  </a:lnTo>
                  <a:lnTo>
                    <a:pt x="956" y="120"/>
                  </a:lnTo>
                  <a:lnTo>
                    <a:pt x="952" y="110"/>
                  </a:lnTo>
                  <a:lnTo>
                    <a:pt x="952" y="100"/>
                  </a:lnTo>
                  <a:lnTo>
                    <a:pt x="952" y="90"/>
                  </a:lnTo>
                  <a:lnTo>
                    <a:pt x="956" y="84"/>
                  </a:lnTo>
                  <a:lnTo>
                    <a:pt x="960" y="76"/>
                  </a:lnTo>
                  <a:lnTo>
                    <a:pt x="964" y="68"/>
                  </a:lnTo>
                  <a:lnTo>
                    <a:pt x="978" y="54"/>
                  </a:lnTo>
                  <a:lnTo>
                    <a:pt x="996" y="44"/>
                  </a:lnTo>
                  <a:lnTo>
                    <a:pt x="1064" y="60"/>
                  </a:lnTo>
                  <a:lnTo>
                    <a:pt x="1130" y="78"/>
                  </a:lnTo>
                  <a:lnTo>
                    <a:pt x="1194" y="92"/>
                  </a:lnTo>
                  <a:lnTo>
                    <a:pt x="1224" y="96"/>
                  </a:lnTo>
                  <a:lnTo>
                    <a:pt x="1254" y="100"/>
                  </a:lnTo>
                  <a:lnTo>
                    <a:pt x="1296" y="102"/>
                  </a:lnTo>
                  <a:lnTo>
                    <a:pt x="1316" y="100"/>
                  </a:lnTo>
                  <a:lnTo>
                    <a:pt x="1334" y="98"/>
                  </a:lnTo>
                  <a:lnTo>
                    <a:pt x="1352" y="92"/>
                  </a:lnTo>
                  <a:lnTo>
                    <a:pt x="1364" y="86"/>
                  </a:lnTo>
                  <a:lnTo>
                    <a:pt x="1370" y="80"/>
                  </a:lnTo>
                  <a:lnTo>
                    <a:pt x="1374" y="76"/>
                  </a:lnTo>
                  <a:lnTo>
                    <a:pt x="1376" y="70"/>
                  </a:lnTo>
                  <a:lnTo>
                    <a:pt x="1378" y="62"/>
                  </a:lnTo>
                  <a:lnTo>
                    <a:pt x="1376" y="56"/>
                  </a:lnTo>
                  <a:lnTo>
                    <a:pt x="1374" y="48"/>
                  </a:lnTo>
                  <a:lnTo>
                    <a:pt x="1370" y="42"/>
                  </a:lnTo>
                  <a:lnTo>
                    <a:pt x="1364" y="36"/>
                  </a:lnTo>
                  <a:lnTo>
                    <a:pt x="1348" y="26"/>
                  </a:lnTo>
                  <a:lnTo>
                    <a:pt x="1328" y="18"/>
                  </a:lnTo>
                  <a:lnTo>
                    <a:pt x="1304" y="12"/>
                  </a:lnTo>
                  <a:lnTo>
                    <a:pt x="1278" y="8"/>
                  </a:lnTo>
                  <a:lnTo>
                    <a:pt x="1226" y="2"/>
                  </a:lnTo>
                  <a:lnTo>
                    <a:pt x="1170" y="0"/>
                  </a:lnTo>
                  <a:lnTo>
                    <a:pt x="1140" y="2"/>
                  </a:lnTo>
                  <a:lnTo>
                    <a:pt x="1110" y="4"/>
                  </a:lnTo>
                  <a:lnTo>
                    <a:pt x="1082" y="8"/>
                  </a:lnTo>
                  <a:lnTo>
                    <a:pt x="1054" y="14"/>
                  </a:lnTo>
                  <a:lnTo>
                    <a:pt x="1030" y="20"/>
                  </a:lnTo>
                  <a:lnTo>
                    <a:pt x="1006" y="30"/>
                  </a:lnTo>
                  <a:lnTo>
                    <a:pt x="968" y="20"/>
                  </a:lnTo>
                  <a:lnTo>
                    <a:pt x="930" y="12"/>
                  </a:lnTo>
                  <a:lnTo>
                    <a:pt x="890" y="6"/>
                  </a:lnTo>
                  <a:lnTo>
                    <a:pt x="848" y="0"/>
                  </a:lnTo>
                  <a:lnTo>
                    <a:pt x="828" y="0"/>
                  </a:lnTo>
                  <a:lnTo>
                    <a:pt x="806" y="0"/>
                  </a:lnTo>
                  <a:lnTo>
                    <a:pt x="784" y="2"/>
                  </a:lnTo>
                  <a:lnTo>
                    <a:pt x="764" y="4"/>
                  </a:lnTo>
                  <a:lnTo>
                    <a:pt x="744" y="8"/>
                  </a:lnTo>
                  <a:lnTo>
                    <a:pt x="724" y="12"/>
                  </a:lnTo>
                  <a:lnTo>
                    <a:pt x="706" y="18"/>
                  </a:lnTo>
                  <a:lnTo>
                    <a:pt x="688" y="26"/>
                  </a:lnTo>
                  <a:lnTo>
                    <a:pt x="672" y="18"/>
                  </a:lnTo>
                  <a:lnTo>
                    <a:pt x="654" y="12"/>
                  </a:lnTo>
                  <a:lnTo>
                    <a:pt x="634" y="8"/>
                  </a:lnTo>
                  <a:lnTo>
                    <a:pt x="614" y="4"/>
                  </a:lnTo>
                  <a:lnTo>
                    <a:pt x="594" y="2"/>
                  </a:lnTo>
                  <a:lnTo>
                    <a:pt x="572" y="0"/>
                  </a:lnTo>
                  <a:lnTo>
                    <a:pt x="550" y="0"/>
                  </a:lnTo>
                  <a:lnTo>
                    <a:pt x="528" y="0"/>
                  </a:lnTo>
                  <a:lnTo>
                    <a:pt x="486" y="6"/>
                  </a:lnTo>
                  <a:lnTo>
                    <a:pt x="446" y="12"/>
                  </a:lnTo>
                  <a:lnTo>
                    <a:pt x="408" y="20"/>
                  </a:lnTo>
                  <a:lnTo>
                    <a:pt x="372" y="30"/>
                  </a:lnTo>
                  <a:lnTo>
                    <a:pt x="348" y="20"/>
                  </a:lnTo>
                  <a:lnTo>
                    <a:pt x="322" y="14"/>
                  </a:lnTo>
                  <a:lnTo>
                    <a:pt x="296" y="8"/>
                  </a:lnTo>
                  <a:lnTo>
                    <a:pt x="266" y="4"/>
                  </a:lnTo>
                  <a:lnTo>
                    <a:pt x="238" y="2"/>
                  </a:lnTo>
                  <a:lnTo>
                    <a:pt x="208" y="0"/>
                  </a:lnTo>
                  <a:lnTo>
                    <a:pt x="152" y="2"/>
                  </a:lnTo>
                  <a:lnTo>
                    <a:pt x="100" y="8"/>
                  </a:lnTo>
                  <a:lnTo>
                    <a:pt x="74" y="12"/>
                  </a:lnTo>
                  <a:lnTo>
                    <a:pt x="50" y="18"/>
                  </a:lnTo>
                  <a:lnTo>
                    <a:pt x="30" y="26"/>
                  </a:lnTo>
                  <a:lnTo>
                    <a:pt x="14" y="36"/>
                  </a:lnTo>
                  <a:lnTo>
                    <a:pt x="8" y="42"/>
                  </a:lnTo>
                  <a:lnTo>
                    <a:pt x="4" y="48"/>
                  </a:lnTo>
                  <a:lnTo>
                    <a:pt x="0" y="56"/>
                  </a:lnTo>
                  <a:lnTo>
                    <a:pt x="0" y="62"/>
                  </a:lnTo>
                  <a:close/>
                  <a:moveTo>
                    <a:pt x="1014" y="34"/>
                  </a:moveTo>
                  <a:lnTo>
                    <a:pt x="1014" y="34"/>
                  </a:lnTo>
                  <a:lnTo>
                    <a:pt x="1036" y="24"/>
                  </a:lnTo>
                  <a:lnTo>
                    <a:pt x="1062" y="18"/>
                  </a:lnTo>
                  <a:lnTo>
                    <a:pt x="1088" y="12"/>
                  </a:lnTo>
                  <a:lnTo>
                    <a:pt x="1116" y="8"/>
                  </a:lnTo>
                  <a:lnTo>
                    <a:pt x="1142" y="6"/>
                  </a:lnTo>
                  <a:lnTo>
                    <a:pt x="1170" y="4"/>
                  </a:lnTo>
                  <a:lnTo>
                    <a:pt x="1198" y="4"/>
                  </a:lnTo>
                  <a:lnTo>
                    <a:pt x="1224" y="6"/>
                  </a:lnTo>
                  <a:lnTo>
                    <a:pt x="1226" y="6"/>
                  </a:lnTo>
                  <a:lnTo>
                    <a:pt x="1276" y="10"/>
                  </a:lnTo>
                  <a:lnTo>
                    <a:pt x="1300" y="14"/>
                  </a:lnTo>
                  <a:lnTo>
                    <a:pt x="1324" y="20"/>
                  </a:lnTo>
                  <a:lnTo>
                    <a:pt x="1346" y="28"/>
                  </a:lnTo>
                  <a:lnTo>
                    <a:pt x="1362" y="36"/>
                  </a:lnTo>
                  <a:lnTo>
                    <a:pt x="1368" y="42"/>
                  </a:lnTo>
                  <a:lnTo>
                    <a:pt x="1372" y="48"/>
                  </a:lnTo>
                  <a:lnTo>
                    <a:pt x="1374" y="56"/>
                  </a:lnTo>
                  <a:lnTo>
                    <a:pt x="1374" y="62"/>
                  </a:lnTo>
                  <a:lnTo>
                    <a:pt x="1374" y="68"/>
                  </a:lnTo>
                  <a:lnTo>
                    <a:pt x="1370" y="74"/>
                  </a:lnTo>
                  <a:lnTo>
                    <a:pt x="1366" y="78"/>
                  </a:lnTo>
                  <a:lnTo>
                    <a:pt x="1362" y="84"/>
                  </a:lnTo>
                  <a:lnTo>
                    <a:pt x="1350" y="90"/>
                  </a:lnTo>
                  <a:lnTo>
                    <a:pt x="1334" y="94"/>
                  </a:lnTo>
                  <a:lnTo>
                    <a:pt x="1314" y="96"/>
                  </a:lnTo>
                  <a:lnTo>
                    <a:pt x="1294" y="98"/>
                  </a:lnTo>
                  <a:lnTo>
                    <a:pt x="1254" y="96"/>
                  </a:lnTo>
                  <a:lnTo>
                    <a:pt x="1226" y="92"/>
                  </a:lnTo>
                  <a:lnTo>
                    <a:pt x="1198" y="88"/>
                  </a:lnTo>
                  <a:lnTo>
                    <a:pt x="1140" y="72"/>
                  </a:lnTo>
                  <a:lnTo>
                    <a:pt x="1080" y="52"/>
                  </a:lnTo>
                  <a:lnTo>
                    <a:pt x="1014" y="34"/>
                  </a:lnTo>
                  <a:close/>
                  <a:moveTo>
                    <a:pt x="696" y="234"/>
                  </a:moveTo>
                  <a:lnTo>
                    <a:pt x="696" y="234"/>
                  </a:lnTo>
                  <a:lnTo>
                    <a:pt x="712" y="228"/>
                  </a:lnTo>
                  <a:lnTo>
                    <a:pt x="726" y="218"/>
                  </a:lnTo>
                  <a:lnTo>
                    <a:pt x="740" y="208"/>
                  </a:lnTo>
                  <a:lnTo>
                    <a:pt x="752" y="196"/>
                  </a:lnTo>
                  <a:lnTo>
                    <a:pt x="760" y="182"/>
                  </a:lnTo>
                  <a:lnTo>
                    <a:pt x="766" y="168"/>
                  </a:lnTo>
                  <a:lnTo>
                    <a:pt x="770" y="150"/>
                  </a:lnTo>
                  <a:lnTo>
                    <a:pt x="770" y="134"/>
                  </a:lnTo>
                  <a:lnTo>
                    <a:pt x="770" y="132"/>
                  </a:lnTo>
                  <a:lnTo>
                    <a:pt x="768" y="116"/>
                  </a:lnTo>
                  <a:lnTo>
                    <a:pt x="764" y="102"/>
                  </a:lnTo>
                  <a:lnTo>
                    <a:pt x="788" y="100"/>
                  </a:lnTo>
                  <a:lnTo>
                    <a:pt x="810" y="100"/>
                  </a:lnTo>
                  <a:lnTo>
                    <a:pt x="828" y="102"/>
                  </a:lnTo>
                  <a:lnTo>
                    <a:pt x="844" y="106"/>
                  </a:lnTo>
                  <a:lnTo>
                    <a:pt x="858" y="112"/>
                  </a:lnTo>
                  <a:lnTo>
                    <a:pt x="872" y="118"/>
                  </a:lnTo>
                  <a:lnTo>
                    <a:pt x="884" y="128"/>
                  </a:lnTo>
                  <a:lnTo>
                    <a:pt x="892" y="140"/>
                  </a:lnTo>
                  <a:lnTo>
                    <a:pt x="898" y="152"/>
                  </a:lnTo>
                  <a:lnTo>
                    <a:pt x="900" y="168"/>
                  </a:lnTo>
                  <a:lnTo>
                    <a:pt x="898" y="178"/>
                  </a:lnTo>
                  <a:lnTo>
                    <a:pt x="894" y="188"/>
                  </a:lnTo>
                  <a:lnTo>
                    <a:pt x="890" y="198"/>
                  </a:lnTo>
                  <a:lnTo>
                    <a:pt x="884" y="206"/>
                  </a:lnTo>
                  <a:lnTo>
                    <a:pt x="876" y="212"/>
                  </a:lnTo>
                  <a:lnTo>
                    <a:pt x="866" y="220"/>
                  </a:lnTo>
                  <a:lnTo>
                    <a:pt x="846" y="230"/>
                  </a:lnTo>
                  <a:lnTo>
                    <a:pt x="824" y="238"/>
                  </a:lnTo>
                  <a:lnTo>
                    <a:pt x="798" y="242"/>
                  </a:lnTo>
                  <a:lnTo>
                    <a:pt x="772" y="244"/>
                  </a:lnTo>
                  <a:lnTo>
                    <a:pt x="746" y="244"/>
                  </a:lnTo>
                  <a:lnTo>
                    <a:pt x="720" y="240"/>
                  </a:lnTo>
                  <a:lnTo>
                    <a:pt x="696" y="234"/>
                  </a:lnTo>
                  <a:close/>
                  <a:moveTo>
                    <a:pt x="614" y="102"/>
                  </a:moveTo>
                  <a:lnTo>
                    <a:pt x="614" y="102"/>
                  </a:lnTo>
                  <a:lnTo>
                    <a:pt x="608" y="116"/>
                  </a:lnTo>
                  <a:lnTo>
                    <a:pt x="606" y="132"/>
                  </a:lnTo>
                  <a:lnTo>
                    <a:pt x="606" y="134"/>
                  </a:lnTo>
                  <a:lnTo>
                    <a:pt x="608" y="150"/>
                  </a:lnTo>
                  <a:lnTo>
                    <a:pt x="610" y="168"/>
                  </a:lnTo>
                  <a:lnTo>
                    <a:pt x="618" y="182"/>
                  </a:lnTo>
                  <a:lnTo>
                    <a:pt x="626" y="196"/>
                  </a:lnTo>
                  <a:lnTo>
                    <a:pt x="638" y="208"/>
                  </a:lnTo>
                  <a:lnTo>
                    <a:pt x="650" y="218"/>
                  </a:lnTo>
                  <a:lnTo>
                    <a:pt x="666" y="228"/>
                  </a:lnTo>
                  <a:lnTo>
                    <a:pt x="682" y="234"/>
                  </a:lnTo>
                  <a:lnTo>
                    <a:pt x="658" y="240"/>
                  </a:lnTo>
                  <a:lnTo>
                    <a:pt x="632" y="244"/>
                  </a:lnTo>
                  <a:lnTo>
                    <a:pt x="606" y="244"/>
                  </a:lnTo>
                  <a:lnTo>
                    <a:pt x="580" y="242"/>
                  </a:lnTo>
                  <a:lnTo>
                    <a:pt x="554" y="238"/>
                  </a:lnTo>
                  <a:lnTo>
                    <a:pt x="530" y="230"/>
                  </a:lnTo>
                  <a:lnTo>
                    <a:pt x="510" y="220"/>
                  </a:lnTo>
                  <a:lnTo>
                    <a:pt x="502" y="212"/>
                  </a:lnTo>
                  <a:lnTo>
                    <a:pt x="494" y="206"/>
                  </a:lnTo>
                  <a:lnTo>
                    <a:pt x="488" y="198"/>
                  </a:lnTo>
                  <a:lnTo>
                    <a:pt x="484" y="188"/>
                  </a:lnTo>
                  <a:lnTo>
                    <a:pt x="480" y="178"/>
                  </a:lnTo>
                  <a:lnTo>
                    <a:pt x="478" y="168"/>
                  </a:lnTo>
                  <a:lnTo>
                    <a:pt x="480" y="152"/>
                  </a:lnTo>
                  <a:lnTo>
                    <a:pt x="484" y="140"/>
                  </a:lnTo>
                  <a:lnTo>
                    <a:pt x="494" y="128"/>
                  </a:lnTo>
                  <a:lnTo>
                    <a:pt x="506" y="118"/>
                  </a:lnTo>
                  <a:lnTo>
                    <a:pt x="518" y="112"/>
                  </a:lnTo>
                  <a:lnTo>
                    <a:pt x="534" y="106"/>
                  </a:lnTo>
                  <a:lnTo>
                    <a:pt x="550" y="102"/>
                  </a:lnTo>
                  <a:lnTo>
                    <a:pt x="566" y="100"/>
                  </a:lnTo>
                  <a:lnTo>
                    <a:pt x="590" y="100"/>
                  </a:lnTo>
                  <a:lnTo>
                    <a:pt x="614" y="102"/>
                  </a:lnTo>
                  <a:close/>
                  <a:moveTo>
                    <a:pt x="688" y="40"/>
                  </a:moveTo>
                  <a:lnTo>
                    <a:pt x="688" y="40"/>
                  </a:lnTo>
                  <a:lnTo>
                    <a:pt x="708" y="48"/>
                  </a:lnTo>
                  <a:lnTo>
                    <a:pt x="726" y="60"/>
                  </a:lnTo>
                  <a:lnTo>
                    <a:pt x="742" y="74"/>
                  </a:lnTo>
                  <a:lnTo>
                    <a:pt x="752" y="88"/>
                  </a:lnTo>
                  <a:lnTo>
                    <a:pt x="734" y="98"/>
                  </a:lnTo>
                  <a:lnTo>
                    <a:pt x="728" y="104"/>
                  </a:lnTo>
                  <a:lnTo>
                    <a:pt x="720" y="110"/>
                  </a:lnTo>
                  <a:lnTo>
                    <a:pt x="714" y="118"/>
                  </a:lnTo>
                  <a:lnTo>
                    <a:pt x="710" y="126"/>
                  </a:lnTo>
                  <a:lnTo>
                    <a:pt x="708" y="134"/>
                  </a:lnTo>
                  <a:lnTo>
                    <a:pt x="706" y="144"/>
                  </a:lnTo>
                  <a:lnTo>
                    <a:pt x="708" y="154"/>
                  </a:lnTo>
                  <a:lnTo>
                    <a:pt x="712" y="164"/>
                  </a:lnTo>
                  <a:lnTo>
                    <a:pt x="718" y="170"/>
                  </a:lnTo>
                  <a:lnTo>
                    <a:pt x="726" y="176"/>
                  </a:lnTo>
                  <a:lnTo>
                    <a:pt x="732" y="178"/>
                  </a:lnTo>
                  <a:lnTo>
                    <a:pt x="736" y="178"/>
                  </a:lnTo>
                  <a:lnTo>
                    <a:pt x="738" y="178"/>
                  </a:lnTo>
                  <a:lnTo>
                    <a:pt x="744" y="176"/>
                  </a:lnTo>
                  <a:lnTo>
                    <a:pt x="750" y="172"/>
                  </a:lnTo>
                  <a:lnTo>
                    <a:pt x="752" y="166"/>
                  </a:lnTo>
                  <a:lnTo>
                    <a:pt x="754" y="160"/>
                  </a:lnTo>
                  <a:lnTo>
                    <a:pt x="752" y="154"/>
                  </a:lnTo>
                  <a:lnTo>
                    <a:pt x="748" y="148"/>
                  </a:lnTo>
                  <a:lnTo>
                    <a:pt x="742" y="144"/>
                  </a:lnTo>
                  <a:lnTo>
                    <a:pt x="736" y="144"/>
                  </a:lnTo>
                  <a:lnTo>
                    <a:pt x="730" y="144"/>
                  </a:lnTo>
                  <a:lnTo>
                    <a:pt x="724" y="148"/>
                  </a:lnTo>
                  <a:lnTo>
                    <a:pt x="720" y="154"/>
                  </a:lnTo>
                  <a:lnTo>
                    <a:pt x="718" y="160"/>
                  </a:lnTo>
                  <a:lnTo>
                    <a:pt x="720" y="166"/>
                  </a:lnTo>
                  <a:lnTo>
                    <a:pt x="722" y="170"/>
                  </a:lnTo>
                  <a:lnTo>
                    <a:pt x="716" y="166"/>
                  </a:lnTo>
                  <a:lnTo>
                    <a:pt x="712" y="160"/>
                  </a:lnTo>
                  <a:lnTo>
                    <a:pt x="710" y="152"/>
                  </a:lnTo>
                  <a:lnTo>
                    <a:pt x="710" y="144"/>
                  </a:lnTo>
                  <a:lnTo>
                    <a:pt x="712" y="136"/>
                  </a:lnTo>
                  <a:lnTo>
                    <a:pt x="714" y="128"/>
                  </a:lnTo>
                  <a:lnTo>
                    <a:pt x="720" y="122"/>
                  </a:lnTo>
                  <a:lnTo>
                    <a:pt x="726" y="116"/>
                  </a:lnTo>
                  <a:lnTo>
                    <a:pt x="732" y="112"/>
                  </a:lnTo>
                  <a:lnTo>
                    <a:pt x="742" y="108"/>
                  </a:lnTo>
                  <a:lnTo>
                    <a:pt x="760" y="102"/>
                  </a:lnTo>
                  <a:lnTo>
                    <a:pt x="764" y="118"/>
                  </a:lnTo>
                  <a:lnTo>
                    <a:pt x="766" y="134"/>
                  </a:lnTo>
                  <a:lnTo>
                    <a:pt x="766" y="150"/>
                  </a:lnTo>
                  <a:lnTo>
                    <a:pt x="762" y="166"/>
                  </a:lnTo>
                  <a:lnTo>
                    <a:pt x="756" y="182"/>
                  </a:lnTo>
                  <a:lnTo>
                    <a:pt x="746" y="194"/>
                  </a:lnTo>
                  <a:lnTo>
                    <a:pt x="736" y="206"/>
                  </a:lnTo>
                  <a:lnTo>
                    <a:pt x="722" y="216"/>
                  </a:lnTo>
                  <a:lnTo>
                    <a:pt x="706" y="226"/>
                  </a:lnTo>
                  <a:lnTo>
                    <a:pt x="688" y="232"/>
                  </a:lnTo>
                  <a:lnTo>
                    <a:pt x="672" y="226"/>
                  </a:lnTo>
                  <a:lnTo>
                    <a:pt x="656" y="216"/>
                  </a:lnTo>
                  <a:lnTo>
                    <a:pt x="642" y="206"/>
                  </a:lnTo>
                  <a:lnTo>
                    <a:pt x="630" y="194"/>
                  </a:lnTo>
                  <a:lnTo>
                    <a:pt x="622" y="182"/>
                  </a:lnTo>
                  <a:lnTo>
                    <a:pt x="614" y="166"/>
                  </a:lnTo>
                  <a:lnTo>
                    <a:pt x="612" y="150"/>
                  </a:lnTo>
                  <a:lnTo>
                    <a:pt x="610" y="134"/>
                  </a:lnTo>
                  <a:lnTo>
                    <a:pt x="612" y="118"/>
                  </a:lnTo>
                  <a:lnTo>
                    <a:pt x="618" y="102"/>
                  </a:lnTo>
                  <a:lnTo>
                    <a:pt x="636" y="108"/>
                  </a:lnTo>
                  <a:lnTo>
                    <a:pt x="644" y="112"/>
                  </a:lnTo>
                  <a:lnTo>
                    <a:pt x="652" y="116"/>
                  </a:lnTo>
                  <a:lnTo>
                    <a:pt x="658" y="122"/>
                  </a:lnTo>
                  <a:lnTo>
                    <a:pt x="662" y="128"/>
                  </a:lnTo>
                  <a:lnTo>
                    <a:pt x="666" y="136"/>
                  </a:lnTo>
                  <a:lnTo>
                    <a:pt x="668" y="144"/>
                  </a:lnTo>
                  <a:lnTo>
                    <a:pt x="668" y="152"/>
                  </a:lnTo>
                  <a:lnTo>
                    <a:pt x="666" y="158"/>
                  </a:lnTo>
                  <a:lnTo>
                    <a:pt x="662" y="164"/>
                  </a:lnTo>
                  <a:lnTo>
                    <a:pt x="658" y="168"/>
                  </a:lnTo>
                  <a:lnTo>
                    <a:pt x="660" y="160"/>
                  </a:lnTo>
                  <a:lnTo>
                    <a:pt x="658" y="154"/>
                  </a:lnTo>
                  <a:lnTo>
                    <a:pt x="654" y="148"/>
                  </a:lnTo>
                  <a:lnTo>
                    <a:pt x="650" y="144"/>
                  </a:lnTo>
                  <a:lnTo>
                    <a:pt x="642" y="144"/>
                  </a:lnTo>
                  <a:lnTo>
                    <a:pt x="636" y="144"/>
                  </a:lnTo>
                  <a:lnTo>
                    <a:pt x="630" y="148"/>
                  </a:lnTo>
                  <a:lnTo>
                    <a:pt x="626" y="154"/>
                  </a:lnTo>
                  <a:lnTo>
                    <a:pt x="626" y="160"/>
                  </a:lnTo>
                  <a:lnTo>
                    <a:pt x="626" y="166"/>
                  </a:lnTo>
                  <a:lnTo>
                    <a:pt x="628" y="170"/>
                  </a:lnTo>
                  <a:lnTo>
                    <a:pt x="632" y="174"/>
                  </a:lnTo>
                  <a:lnTo>
                    <a:pt x="638" y="176"/>
                  </a:lnTo>
                  <a:lnTo>
                    <a:pt x="642" y="178"/>
                  </a:lnTo>
                  <a:lnTo>
                    <a:pt x="650" y="176"/>
                  </a:lnTo>
                  <a:lnTo>
                    <a:pt x="652" y="176"/>
                  </a:lnTo>
                  <a:lnTo>
                    <a:pt x="660" y="170"/>
                  </a:lnTo>
                  <a:lnTo>
                    <a:pt x="666" y="164"/>
                  </a:lnTo>
                  <a:lnTo>
                    <a:pt x="670" y="154"/>
                  </a:lnTo>
                  <a:lnTo>
                    <a:pt x="672" y="144"/>
                  </a:lnTo>
                  <a:lnTo>
                    <a:pt x="670" y="134"/>
                  </a:lnTo>
                  <a:lnTo>
                    <a:pt x="666" y="126"/>
                  </a:lnTo>
                  <a:lnTo>
                    <a:pt x="662" y="118"/>
                  </a:lnTo>
                  <a:lnTo>
                    <a:pt x="658" y="110"/>
                  </a:lnTo>
                  <a:lnTo>
                    <a:pt x="650" y="104"/>
                  </a:lnTo>
                  <a:lnTo>
                    <a:pt x="642" y="98"/>
                  </a:lnTo>
                  <a:lnTo>
                    <a:pt x="624" y="88"/>
                  </a:lnTo>
                  <a:lnTo>
                    <a:pt x="636" y="74"/>
                  </a:lnTo>
                  <a:lnTo>
                    <a:pt x="652" y="60"/>
                  </a:lnTo>
                  <a:lnTo>
                    <a:pt x="668" y="48"/>
                  </a:lnTo>
                  <a:lnTo>
                    <a:pt x="688" y="40"/>
                  </a:lnTo>
                  <a:close/>
                  <a:moveTo>
                    <a:pt x="4" y="62"/>
                  </a:moveTo>
                  <a:lnTo>
                    <a:pt x="4" y="62"/>
                  </a:lnTo>
                  <a:lnTo>
                    <a:pt x="4" y="56"/>
                  </a:lnTo>
                  <a:lnTo>
                    <a:pt x="6" y="48"/>
                  </a:lnTo>
                  <a:lnTo>
                    <a:pt x="10" y="42"/>
                  </a:lnTo>
                  <a:lnTo>
                    <a:pt x="16" y="36"/>
                  </a:lnTo>
                  <a:lnTo>
                    <a:pt x="32" y="28"/>
                  </a:lnTo>
                  <a:lnTo>
                    <a:pt x="52" y="20"/>
                  </a:lnTo>
                  <a:lnTo>
                    <a:pt x="76" y="14"/>
                  </a:lnTo>
                  <a:lnTo>
                    <a:pt x="102" y="10"/>
                  </a:lnTo>
                  <a:lnTo>
                    <a:pt x="152" y="6"/>
                  </a:lnTo>
                  <a:lnTo>
                    <a:pt x="180" y="4"/>
                  </a:lnTo>
                  <a:lnTo>
                    <a:pt x="206" y="4"/>
                  </a:lnTo>
                  <a:lnTo>
                    <a:pt x="234" y="6"/>
                  </a:lnTo>
                  <a:lnTo>
                    <a:pt x="262" y="8"/>
                  </a:lnTo>
                  <a:lnTo>
                    <a:pt x="290" y="12"/>
                  </a:lnTo>
                  <a:lnTo>
                    <a:pt x="316" y="18"/>
                  </a:lnTo>
                  <a:lnTo>
                    <a:pt x="340" y="24"/>
                  </a:lnTo>
                  <a:lnTo>
                    <a:pt x="362" y="34"/>
                  </a:lnTo>
                  <a:lnTo>
                    <a:pt x="298" y="52"/>
                  </a:lnTo>
                  <a:lnTo>
                    <a:pt x="238" y="72"/>
                  </a:lnTo>
                  <a:lnTo>
                    <a:pt x="180" y="88"/>
                  </a:lnTo>
                  <a:lnTo>
                    <a:pt x="152" y="92"/>
                  </a:lnTo>
                  <a:lnTo>
                    <a:pt x="122" y="96"/>
                  </a:lnTo>
                  <a:lnTo>
                    <a:pt x="82" y="98"/>
                  </a:lnTo>
                  <a:lnTo>
                    <a:pt x="62" y="96"/>
                  </a:lnTo>
                  <a:lnTo>
                    <a:pt x="44" y="94"/>
                  </a:lnTo>
                  <a:lnTo>
                    <a:pt x="28" y="90"/>
                  </a:lnTo>
                  <a:lnTo>
                    <a:pt x="16" y="84"/>
                  </a:lnTo>
                  <a:lnTo>
                    <a:pt x="10" y="78"/>
                  </a:lnTo>
                  <a:lnTo>
                    <a:pt x="6" y="74"/>
                  </a:lnTo>
                  <a:lnTo>
                    <a:pt x="4" y="68"/>
                  </a:lnTo>
                  <a:lnTo>
                    <a:pt x="4" y="62"/>
                  </a:lnTo>
                  <a:close/>
                </a:path>
              </a:pathLst>
            </a:custGeom>
            <a:gradFill rotWithShape="1">
              <a:gsLst>
                <a:gs pos="0">
                  <a:srgbClr val="007BD3"/>
                </a:gs>
                <a:gs pos="100000">
                  <a:srgbClr val="034373"/>
                </a:gs>
              </a:gsLst>
              <a:lin ang="5400000" scaled="0"/>
            </a:gradFill>
            <a:ln w="9525">
              <a:noFill/>
            </a:ln>
          </p:spPr>
          <p:txBody>
            <a:bodyPr/>
            <a:p>
              <a:endParaRPr lang="zh-CN" altLang="en-US" b="1">
                <a:gradFill>
                  <a:gsLst>
                    <a:gs pos="0">
                      <a:srgbClr val="007BD3"/>
                    </a:gs>
                    <a:gs pos="100000">
                      <a:srgbClr val="034373"/>
                    </a:gs>
                  </a:gsLst>
                  <a:lin scaled="0"/>
                </a:gradFill>
                <a:latin typeface="华文行楷" panose="02010800040101010101" charset="-122"/>
                <a:ea typeface="华文行楷" panose="02010800040101010101" charset="-122"/>
              </a:endParaRPr>
            </a:p>
          </p:txBody>
        </p:sp>
        <p:sp>
          <p:nvSpPr>
            <p:cNvPr id="115719" name="文本框 26"/>
            <p:cNvSpPr txBox="1"/>
            <p:nvPr/>
          </p:nvSpPr>
          <p:spPr>
            <a:xfrm>
              <a:off x="654050" y="0"/>
              <a:ext cx="2663825" cy="828675"/>
            </a:xfrm>
            <a:prstGeom prst="rect">
              <a:avLst/>
            </a:prstGeom>
            <a:noFill/>
            <a:ln w="9525">
              <a:noFill/>
            </a:ln>
          </p:spPr>
          <p:txBody>
            <a:bodyPr wrap="none" anchor="t"/>
            <a:p>
              <a:pPr algn="ctr"/>
              <a:r>
                <a:rPr lang="zh-CN" altLang="en-US" sz="3600" b="1" dirty="0">
                  <a:gradFill>
                    <a:gsLst>
                      <a:gs pos="0">
                        <a:srgbClr val="007BD3"/>
                      </a:gs>
                      <a:gs pos="100000">
                        <a:srgbClr val="034373"/>
                      </a:gs>
                    </a:gsLst>
                    <a:lin scaled="0"/>
                  </a:gradFill>
                  <a:latin typeface="华文行楷" panose="02010800040101010101" charset="-122"/>
                  <a:ea typeface="华文行楷" panose="02010800040101010101" charset="-122"/>
                </a:rPr>
                <a:t>中考演练</a:t>
              </a:r>
              <a:endParaRPr lang="zh-CN" altLang="en-US" sz="3600" b="1" dirty="0">
                <a:gradFill>
                  <a:gsLst>
                    <a:gs pos="0">
                      <a:srgbClr val="007BD3"/>
                    </a:gs>
                    <a:gs pos="100000">
                      <a:srgbClr val="034373"/>
                    </a:gs>
                  </a:gsLst>
                  <a:lin scaled="0"/>
                </a:gradFill>
                <a:latin typeface="华文行楷" panose="02010800040101010101" charset="-122"/>
                <a:ea typeface="华文行楷" panose="02010800040101010101" charset="-122"/>
              </a:endParaRPr>
            </a:p>
          </p:txBody>
        </p:sp>
      </p:grpSp>
      <p:pic>
        <p:nvPicPr>
          <p:cNvPr id="2" name="图片 1" descr="}`1L[_4)78V@`8KGZTAZA{T"/>
          <p:cNvPicPr>
            <a:picLocks noChangeAspect="1"/>
          </p:cNvPicPr>
          <p:nvPr/>
        </p:nvPicPr>
        <p:blipFill>
          <a:blip r:embed="rId1"/>
          <a:stretch>
            <a:fillRect/>
          </a:stretch>
        </p:blipFill>
        <p:spPr>
          <a:xfrm>
            <a:off x="2225040" y="2392680"/>
            <a:ext cx="7940675" cy="2211705"/>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238438" y="1725109"/>
            <a:ext cx="2394585" cy="922020"/>
          </a:xfrm>
          <a:prstGeom prst="rect">
            <a:avLst/>
          </a:prstGeom>
          <a:noFill/>
        </p:spPr>
        <p:txBody>
          <a:bodyPr wrap="none" rtlCol="0">
            <a:spAutoFit/>
          </a:bodyPr>
          <a:lstStyle/>
          <a:p>
            <a:r>
              <a:rPr lang="en-US" altLang="zh-CN" sz="5400" dirty="0" smtClean="0">
                <a:solidFill>
                  <a:srgbClr val="005897"/>
                </a:solidFill>
              </a:rPr>
              <a:t>Part 05</a:t>
            </a:r>
            <a:endParaRPr lang="en-US" altLang="zh-CN" sz="5400" dirty="0" smtClean="0">
              <a:solidFill>
                <a:srgbClr val="005897"/>
              </a:solidFill>
            </a:endParaRPr>
          </a:p>
        </p:txBody>
      </p:sp>
      <p:grpSp>
        <p:nvGrpSpPr>
          <p:cNvPr id="8" name="组合 7"/>
          <p:cNvGrpSpPr/>
          <p:nvPr/>
        </p:nvGrpSpPr>
        <p:grpSpPr>
          <a:xfrm>
            <a:off x="6934835" y="3016885"/>
            <a:ext cx="3523615" cy="807085"/>
            <a:chOff x="6009180" y="1074340"/>
            <a:chExt cx="3302857" cy="502062"/>
          </a:xfrm>
          <a:solidFill>
            <a:srgbClr val="005897"/>
          </a:solidFill>
        </p:grpSpPr>
        <p:sp>
          <p:nvSpPr>
            <p:cNvPr id="11" name="矩形 10"/>
            <p:cNvSpPr/>
            <p:nvPr/>
          </p:nvSpPr>
          <p:spPr>
            <a:xfrm>
              <a:off x="6009180" y="1074340"/>
              <a:ext cx="3302857" cy="502062"/>
            </a:xfrm>
            <a:prstGeom prst="rect">
              <a:avLst/>
            </a:prstGeom>
            <a:grpFill/>
            <a:ln>
              <a:noFill/>
            </a:ln>
            <a:effectLst>
              <a:outerShdw blurRad="76200" dist="76200" dir="5400000" algn="ctr" rotWithShape="0">
                <a:srgbClr val="000000">
                  <a:alpha val="9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b="1">
                <a:latin typeface="楷体" panose="02010609060101010101" pitchFamily="49" charset="-122"/>
                <a:ea typeface="楷体" panose="02010609060101010101" pitchFamily="49" charset="-122"/>
              </a:endParaRPr>
            </a:p>
          </p:txBody>
        </p:sp>
        <p:sp>
          <p:nvSpPr>
            <p:cNvPr id="12" name="文本框 11"/>
            <p:cNvSpPr txBox="1"/>
            <p:nvPr/>
          </p:nvSpPr>
          <p:spPr>
            <a:xfrm>
              <a:off x="6298461" y="1146629"/>
              <a:ext cx="2826088" cy="363017"/>
            </a:xfrm>
            <a:prstGeom prst="rect">
              <a:avLst/>
            </a:prstGeom>
            <a:grpFill/>
          </p:spPr>
          <p:txBody>
            <a:bodyPr wrap="square" rtlCol="0">
              <a:spAutoFit/>
            </a:bodyPr>
            <a:p>
              <a:r>
                <a:rPr lang="en-US" altLang="zh-CN" sz="3200" b="1" dirty="0">
                  <a:solidFill>
                    <a:schemeClr val="bg1"/>
                  </a:solidFill>
                  <a:latin typeface="楷体" panose="02010609060101010101" pitchFamily="49" charset="-122"/>
                  <a:ea typeface="楷体" panose="02010609060101010101" pitchFamily="49" charset="-122"/>
                </a:rPr>
                <a:t>05 </a:t>
              </a:r>
              <a:r>
                <a:rPr lang="zh-CN" altLang="en-US" sz="3200" b="1" dirty="0">
                  <a:solidFill>
                    <a:schemeClr val="bg1"/>
                  </a:solidFill>
                  <a:latin typeface="楷体" panose="02010609060101010101" pitchFamily="49" charset="-122"/>
                  <a:ea typeface="楷体" panose="02010609060101010101" pitchFamily="49" charset="-122"/>
                </a:rPr>
                <a:t>世界近代</a:t>
              </a:r>
              <a:r>
                <a:rPr lang="zh-CN" altLang="en-US" sz="3200" b="1" dirty="0">
                  <a:solidFill>
                    <a:schemeClr val="bg1"/>
                  </a:solidFill>
                  <a:latin typeface="楷体" panose="02010609060101010101" pitchFamily="49" charset="-122"/>
                  <a:ea typeface="楷体" panose="02010609060101010101" pitchFamily="49" charset="-122"/>
                </a:rPr>
                <a:t>史</a:t>
              </a:r>
              <a:endParaRPr lang="zh-CN" altLang="en-US" sz="3200" b="1" dirty="0">
                <a:solidFill>
                  <a:schemeClr val="bg1"/>
                </a:solidFill>
                <a:latin typeface="楷体" panose="02010609060101010101" pitchFamily="49" charset="-122"/>
                <a:ea typeface="楷体" panose="02010609060101010101" pitchFamily="49" charset="-122"/>
              </a:endParaRPr>
            </a:p>
          </p:txBody>
        </p:sp>
      </p:gr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968375" y="2536190"/>
            <a:ext cx="6718473" cy="2752725"/>
            <a:chOff x="558" y="2519"/>
            <a:chExt cx="10268" cy="4335"/>
          </a:xfrm>
        </p:grpSpPr>
        <p:pic>
          <p:nvPicPr>
            <p:cNvPr id="6" name="图片 5" descr="2QG71E$KC8~O`~)0JF155QJ"/>
            <p:cNvPicPr>
              <a:picLocks noChangeAspect="1"/>
            </p:cNvPicPr>
            <p:nvPr/>
          </p:nvPicPr>
          <p:blipFill>
            <a:blip r:embed="rId1"/>
            <a:stretch>
              <a:fillRect/>
            </a:stretch>
          </p:blipFill>
          <p:spPr>
            <a:xfrm>
              <a:off x="558" y="2519"/>
              <a:ext cx="9737" cy="4335"/>
            </a:xfrm>
            <a:prstGeom prst="rect">
              <a:avLst/>
            </a:prstGeom>
          </p:spPr>
        </p:pic>
        <p:sp>
          <p:nvSpPr>
            <p:cNvPr id="117765" name="文本框 1"/>
            <p:cNvSpPr txBox="1"/>
            <p:nvPr/>
          </p:nvSpPr>
          <p:spPr>
            <a:xfrm>
              <a:off x="1838" y="3206"/>
              <a:ext cx="8988" cy="3165"/>
            </a:xfrm>
            <a:prstGeom prst="rect">
              <a:avLst/>
            </a:prstGeom>
            <a:noFill/>
            <a:ln w="12700">
              <a:noFill/>
            </a:ln>
          </p:spPr>
          <p:txBody>
            <a:bodyPr wrap="square" anchor="t">
              <a:spAutoFit/>
            </a:bodyPr>
            <a:p>
              <a:pPr fontAlgn="auto">
                <a:lnSpc>
                  <a:spcPts val="3740"/>
                </a:lnSpc>
              </a:pPr>
              <a:r>
                <a:rPr altLang="zh-CN" sz="2800" b="1">
                  <a:solidFill>
                    <a:srgbClr val="005897"/>
                  </a:solidFill>
                  <a:latin typeface="黑体" panose="02010609060101010101" charset="-122"/>
                  <a:ea typeface="黑体" panose="02010609060101010101" charset="-122"/>
                  <a:cs typeface="黑体" panose="02010609060101010101" charset="-122"/>
                </a:rPr>
                <a:t>第13课 西欧经济和社会的发展</a:t>
              </a:r>
              <a:endParaRPr altLang="zh-CN" sz="2800" b="1">
                <a:solidFill>
                  <a:srgbClr val="005897"/>
                </a:solidFill>
                <a:latin typeface="黑体" panose="02010609060101010101" charset="-122"/>
                <a:ea typeface="黑体" panose="02010609060101010101" charset="-122"/>
                <a:cs typeface="黑体" panose="02010609060101010101" charset="-122"/>
              </a:endParaRPr>
            </a:p>
            <a:p>
              <a:pPr fontAlgn="auto">
                <a:lnSpc>
                  <a:spcPts val="3740"/>
                </a:lnSpc>
              </a:pPr>
              <a:r>
                <a:rPr altLang="zh-CN" sz="2800" b="1">
                  <a:solidFill>
                    <a:srgbClr val="005897"/>
                  </a:solidFill>
                  <a:latin typeface="黑体" panose="02010609060101010101" charset="-122"/>
                  <a:ea typeface="黑体" panose="02010609060101010101" charset="-122"/>
                  <a:cs typeface="黑体" panose="02010609060101010101" charset="-122"/>
                </a:rPr>
                <a:t>第14课 文艺复兴运动</a:t>
              </a:r>
              <a:endParaRPr altLang="zh-CN" sz="2800" b="1">
                <a:solidFill>
                  <a:srgbClr val="005897"/>
                </a:solidFill>
                <a:latin typeface="黑体" panose="02010609060101010101" charset="-122"/>
                <a:ea typeface="黑体" panose="02010609060101010101" charset="-122"/>
                <a:cs typeface="黑体" panose="02010609060101010101" charset="-122"/>
              </a:endParaRPr>
            </a:p>
            <a:p>
              <a:pPr fontAlgn="auto">
                <a:lnSpc>
                  <a:spcPts val="3740"/>
                </a:lnSpc>
              </a:pPr>
              <a:r>
                <a:rPr altLang="zh-CN" sz="2800" b="1">
                  <a:solidFill>
                    <a:srgbClr val="005897"/>
                  </a:solidFill>
                  <a:latin typeface="黑体" panose="02010609060101010101" charset="-122"/>
                  <a:ea typeface="黑体" panose="02010609060101010101" charset="-122"/>
                  <a:cs typeface="黑体" panose="02010609060101010101" charset="-122"/>
                </a:rPr>
                <a:t>第15课 探寻新航路</a:t>
              </a:r>
              <a:endParaRPr altLang="zh-CN" sz="2800" b="1">
                <a:solidFill>
                  <a:srgbClr val="005897"/>
                </a:solidFill>
                <a:latin typeface="黑体" panose="02010609060101010101" charset="-122"/>
                <a:ea typeface="黑体" panose="02010609060101010101" charset="-122"/>
                <a:cs typeface="黑体" panose="02010609060101010101" charset="-122"/>
              </a:endParaRPr>
            </a:p>
            <a:p>
              <a:pPr fontAlgn="auto">
                <a:lnSpc>
                  <a:spcPts val="3740"/>
                </a:lnSpc>
              </a:pPr>
              <a:r>
                <a:rPr altLang="zh-CN" sz="2800" b="1">
                  <a:solidFill>
                    <a:srgbClr val="005897"/>
                  </a:solidFill>
                  <a:latin typeface="黑体" panose="02010609060101010101" charset="-122"/>
                  <a:ea typeface="黑体" panose="02010609060101010101" charset="-122"/>
                  <a:cs typeface="黑体" panose="02010609060101010101" charset="-122"/>
                </a:rPr>
                <a:t>第16课 早期殖民掠夺</a:t>
              </a:r>
              <a:endParaRPr altLang="zh-CN" sz="2800" b="1">
                <a:solidFill>
                  <a:srgbClr val="005897"/>
                </a:solidFill>
                <a:latin typeface="黑体" panose="02010609060101010101" charset="-122"/>
                <a:ea typeface="黑体" panose="02010609060101010101" charset="-122"/>
                <a:cs typeface="黑体" panose="02010609060101010101" charset="-122"/>
              </a:endParaRPr>
            </a:p>
          </p:txBody>
        </p:sp>
      </p:grpSp>
      <p:sp>
        <p:nvSpPr>
          <p:cNvPr id="43" name="文本框 42"/>
          <p:cNvSpPr txBox="1"/>
          <p:nvPr/>
        </p:nvSpPr>
        <p:spPr>
          <a:xfrm>
            <a:off x="9214485" y="5696585"/>
            <a:ext cx="2937510" cy="645160"/>
          </a:xfrm>
          <a:prstGeom prst="rect">
            <a:avLst/>
          </a:prstGeom>
          <a:noFill/>
        </p:spPr>
        <p:txBody>
          <a:bodyPr wrap="none" rtlCol="0" anchor="t">
            <a:spAutoFit/>
          </a:bodyPr>
          <a:p>
            <a:r>
              <a:rPr lang="zh-CN" altLang="en-US" sz="3600" b="1" dirty="0" smtClean="0">
                <a:solidFill>
                  <a:srgbClr val="005897"/>
                </a:solidFill>
                <a:latin typeface="隶书" panose="02010509060101010101" charset="-122"/>
                <a:ea typeface="隶书" panose="02010509060101010101" charset="-122"/>
                <a:cs typeface="隶书" panose="02010509060101010101" charset="-122"/>
                <a:sym typeface="+mn-ea"/>
              </a:rPr>
              <a:t>九上第五单元</a:t>
            </a:r>
            <a:endParaRPr lang="zh-CN" altLang="en-US" sz="3600" b="1" dirty="0" smtClean="0">
              <a:solidFill>
                <a:srgbClr val="005897"/>
              </a:solidFill>
              <a:latin typeface="隶书" panose="02010509060101010101" charset="-122"/>
              <a:ea typeface="隶书" panose="02010509060101010101" charset="-122"/>
              <a:cs typeface="隶书" panose="02010509060101010101" charset="-122"/>
              <a:sym typeface="+mn-ea"/>
            </a:endParaRPr>
          </a:p>
        </p:txBody>
      </p:sp>
      <p:grpSp>
        <p:nvGrpSpPr>
          <p:cNvPr id="4" name="组合 3"/>
          <p:cNvGrpSpPr/>
          <p:nvPr/>
        </p:nvGrpSpPr>
        <p:grpSpPr>
          <a:xfrm>
            <a:off x="7313930" y="1247140"/>
            <a:ext cx="4128135" cy="3446780"/>
            <a:chOff x="10513" y="1964"/>
            <a:chExt cx="6501" cy="5428"/>
          </a:xfrm>
        </p:grpSpPr>
        <p:sp>
          <p:nvSpPr>
            <p:cNvPr id="42" name="文本框 41"/>
            <p:cNvSpPr txBox="1"/>
            <p:nvPr/>
          </p:nvSpPr>
          <p:spPr>
            <a:xfrm>
              <a:off x="12360" y="4101"/>
              <a:ext cx="4654" cy="1210"/>
            </a:xfrm>
            <a:prstGeom prst="rect">
              <a:avLst/>
            </a:prstGeom>
            <a:noFill/>
          </p:spPr>
          <p:txBody>
            <a:bodyPr wrap="square" rtlCol="0">
              <a:spAutoFit/>
            </a:bodyPr>
            <a:p>
              <a:pPr algn="l"/>
              <a:r>
                <a:rPr lang="zh-CN" altLang="en-US" sz="4400" b="1" dirty="0" smtClean="0">
                  <a:gradFill>
                    <a:gsLst>
                      <a:gs pos="0">
                        <a:srgbClr val="FE4444"/>
                      </a:gs>
                      <a:gs pos="100000">
                        <a:srgbClr val="832B2B"/>
                      </a:gs>
                    </a:gsLst>
                    <a:lin scaled="0"/>
                  </a:gradFill>
                  <a:latin typeface="华文行楷" panose="02010800040101010101" charset="-122"/>
                  <a:ea typeface="华文行楷" panose="02010800040101010101" charset="-122"/>
                  <a:cs typeface="隶书" panose="02010509060101010101" charset="-122"/>
                </a:rPr>
                <a:t>走向近代</a:t>
              </a:r>
              <a:endParaRPr lang="zh-CN" altLang="en-US" sz="4400" b="1" dirty="0" smtClean="0">
                <a:gradFill>
                  <a:gsLst>
                    <a:gs pos="0">
                      <a:srgbClr val="FE4444"/>
                    </a:gs>
                    <a:gs pos="100000">
                      <a:srgbClr val="832B2B"/>
                    </a:gs>
                  </a:gsLst>
                  <a:lin scaled="0"/>
                </a:gradFill>
                <a:latin typeface="华文行楷" panose="02010800040101010101" charset="-122"/>
                <a:ea typeface="华文行楷" panose="02010800040101010101" charset="-122"/>
                <a:cs typeface="隶书" panose="02010509060101010101" charset="-122"/>
              </a:endParaRPr>
            </a:p>
          </p:txBody>
        </p:sp>
        <p:sp>
          <p:nvSpPr>
            <p:cNvPr id="2" name="右大括号 1"/>
            <p:cNvSpPr/>
            <p:nvPr/>
          </p:nvSpPr>
          <p:spPr>
            <a:xfrm>
              <a:off x="10513" y="1964"/>
              <a:ext cx="1187" cy="5428"/>
            </a:xfrm>
            <a:prstGeom prst="rightBrace">
              <a:avLst/>
            </a:prstGeom>
            <a:ln w="22225">
              <a:solidFill>
                <a:srgbClr val="002060"/>
              </a:solidFill>
            </a:ln>
            <a:effectLst>
              <a:innerShdw blurRad="63500" dist="50800" dir="12000000">
                <a:prstClr val="black">
                  <a:alpha val="50000"/>
                </a:prstClr>
              </a:innerShdw>
            </a:effectLst>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grpSp>
      <p:pic>
        <p:nvPicPr>
          <p:cNvPr id="47112" name="图片 6" descr="S17CG}EI1S~UETLXB95T5AP"/>
          <p:cNvPicPr>
            <a:picLocks noChangeAspect="1"/>
          </p:cNvPicPr>
          <p:nvPr/>
        </p:nvPicPr>
        <p:blipFill>
          <a:blip r:embed="rId2"/>
          <a:stretch>
            <a:fillRect/>
          </a:stretch>
        </p:blipFill>
        <p:spPr>
          <a:xfrm>
            <a:off x="1142365" y="902335"/>
            <a:ext cx="1490345" cy="1260475"/>
          </a:xfrm>
          <a:prstGeom prst="rect">
            <a:avLst/>
          </a:prstGeom>
          <a:noFill/>
          <a:ln w="9525">
            <a:noFill/>
          </a:ln>
        </p:spPr>
      </p:pic>
      <p:pic>
        <p:nvPicPr>
          <p:cNvPr id="32" name="图片 31" descr="1.jpg"/>
          <p:cNvPicPr>
            <a:picLocks noChangeAspect="1"/>
          </p:cNvPicPr>
          <p:nvPr/>
        </p:nvPicPr>
        <p:blipFill>
          <a:blip r:embed="rId3" cstate="print"/>
          <a:srcRect t="7156" b="44079"/>
          <a:stretch>
            <a:fillRect/>
          </a:stretch>
        </p:blipFill>
        <p:spPr>
          <a:xfrm>
            <a:off x="2622550" y="861695"/>
            <a:ext cx="1463675" cy="1317625"/>
          </a:xfrm>
          <a:prstGeom prst="roundRect">
            <a:avLst>
              <a:gd name="adj" fmla="val 7007"/>
            </a:avLst>
          </a:prstGeom>
        </p:spPr>
      </p:pic>
      <p:pic>
        <p:nvPicPr>
          <p:cNvPr id="62473" name="图片 4">
            <a:hlinkClick r:id="rId4" action="ppaction://hlinkfile"/>
          </p:cNvPr>
          <p:cNvPicPr>
            <a:picLocks noChangeAspect="1"/>
          </p:cNvPicPr>
          <p:nvPr/>
        </p:nvPicPr>
        <p:blipFill>
          <a:blip r:embed="rId5"/>
          <a:stretch>
            <a:fillRect/>
          </a:stretch>
        </p:blipFill>
        <p:spPr>
          <a:xfrm>
            <a:off x="4001135" y="902335"/>
            <a:ext cx="1545590" cy="1260475"/>
          </a:xfrm>
          <a:prstGeom prst="rect">
            <a:avLst/>
          </a:prstGeom>
          <a:noFill/>
          <a:ln w="9525">
            <a:noFill/>
          </a:ln>
        </p:spPr>
      </p:pic>
      <p:pic>
        <p:nvPicPr>
          <p:cNvPr id="70664" name="图片 82947" descr="20076893823609"/>
          <p:cNvPicPr>
            <a:picLocks noChangeAspect="1"/>
          </p:cNvPicPr>
          <p:nvPr/>
        </p:nvPicPr>
        <p:blipFill>
          <a:blip r:embed="rId6"/>
          <a:stretch>
            <a:fillRect/>
          </a:stretch>
        </p:blipFill>
        <p:spPr>
          <a:xfrm>
            <a:off x="5470525" y="902335"/>
            <a:ext cx="1416050" cy="1261110"/>
          </a:xfrm>
          <a:prstGeom prst="rect">
            <a:avLst/>
          </a:prstGeom>
          <a:noFill/>
          <a:ln w="9525">
            <a:noFill/>
          </a:ln>
        </p:spPr>
      </p:pic>
      <p:grpSp>
        <p:nvGrpSpPr>
          <p:cNvPr id="3" name="组合 2"/>
          <p:cNvGrpSpPr/>
          <p:nvPr/>
        </p:nvGrpSpPr>
        <p:grpSpPr>
          <a:xfrm rot="0">
            <a:off x="1152525" y="826135"/>
            <a:ext cx="5732408" cy="1394460"/>
            <a:chOff x="3797" y="351"/>
            <a:chExt cx="6386" cy="1552"/>
          </a:xfrm>
        </p:grpSpPr>
        <p:sp>
          <p:nvSpPr>
            <p:cNvPr id="11" name="矩形 10"/>
            <p:cNvSpPr/>
            <p:nvPr/>
          </p:nvSpPr>
          <p:spPr>
            <a:xfrm>
              <a:off x="3797" y="351"/>
              <a:ext cx="6386" cy="85"/>
            </a:xfrm>
            <a:prstGeom prst="rect">
              <a:avLst/>
            </a:prstGeom>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2400000" scaled="0"/>
            </a:gradFill>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2" name="矩形 11"/>
            <p:cNvSpPr/>
            <p:nvPr/>
          </p:nvSpPr>
          <p:spPr>
            <a:xfrm>
              <a:off x="3797" y="1839"/>
              <a:ext cx="6385" cy="64"/>
            </a:xfrm>
            <a:prstGeom prst="rect">
              <a:avLst/>
            </a:prstGeom>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2400000" scaled="0"/>
            </a:gradFill>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gr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500" fill="hold">
                                          <p:stCondLst>
                                            <p:cond delay="0"/>
                                          </p:stCondLst>
                                        </p:cTn>
                                        <p:tgtEl>
                                          <p:spTgt spid="8"/>
                                        </p:tgtEl>
                                        <p:attrNameLst>
                                          <p:attrName>style.visibility</p:attrName>
                                        </p:attrNameLst>
                                      </p:cBhvr>
                                      <p:to>
                                        <p:strVal val="visible"/>
                                      </p:to>
                                    </p:set>
                                    <p:animEffect transition="in" filter="wheel(1)">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492125" y="2536190"/>
            <a:ext cx="6535266" cy="2752725"/>
            <a:chOff x="558" y="2519"/>
            <a:chExt cx="9988" cy="4335"/>
          </a:xfrm>
        </p:grpSpPr>
        <p:pic>
          <p:nvPicPr>
            <p:cNvPr id="6" name="图片 5" descr="2QG71E$KC8~O`~)0JF155QJ"/>
            <p:cNvPicPr>
              <a:picLocks noChangeAspect="1"/>
            </p:cNvPicPr>
            <p:nvPr/>
          </p:nvPicPr>
          <p:blipFill>
            <a:blip r:embed="rId1"/>
            <a:stretch>
              <a:fillRect/>
            </a:stretch>
          </p:blipFill>
          <p:spPr>
            <a:xfrm>
              <a:off x="558" y="2519"/>
              <a:ext cx="9737" cy="4335"/>
            </a:xfrm>
            <a:prstGeom prst="rect">
              <a:avLst/>
            </a:prstGeom>
          </p:spPr>
        </p:pic>
        <p:sp>
          <p:nvSpPr>
            <p:cNvPr id="117765" name="文本框 1"/>
            <p:cNvSpPr txBox="1"/>
            <p:nvPr/>
          </p:nvSpPr>
          <p:spPr>
            <a:xfrm>
              <a:off x="1558" y="3096"/>
              <a:ext cx="8988" cy="3197"/>
            </a:xfrm>
            <a:prstGeom prst="rect">
              <a:avLst/>
            </a:prstGeom>
            <a:noFill/>
            <a:ln w="12700">
              <a:noFill/>
            </a:ln>
          </p:spPr>
          <p:txBody>
            <a:bodyPr wrap="square" anchor="t">
              <a:spAutoFit/>
            </a:bodyPr>
            <a:p>
              <a:pPr fontAlgn="auto">
                <a:lnSpc>
                  <a:spcPct val="150000"/>
                </a:lnSpc>
              </a:pPr>
              <a:r>
                <a:rPr altLang="zh-CN" sz="2800" b="1">
                  <a:solidFill>
                    <a:srgbClr val="005897"/>
                  </a:solidFill>
                  <a:latin typeface="黑体" panose="02010609060101010101" charset="-122"/>
                  <a:ea typeface="黑体" panose="02010609060101010101" charset="-122"/>
                  <a:cs typeface="黑体" panose="02010609060101010101" charset="-122"/>
                </a:rPr>
                <a:t>第17课 英国资产阶级革命</a:t>
              </a:r>
              <a:endParaRPr altLang="zh-CN" sz="2800" b="1">
                <a:solidFill>
                  <a:srgbClr val="005897"/>
                </a:solidFill>
                <a:latin typeface="黑体" panose="02010609060101010101" charset="-122"/>
                <a:ea typeface="黑体" panose="02010609060101010101" charset="-122"/>
                <a:cs typeface="黑体" panose="02010609060101010101" charset="-122"/>
              </a:endParaRPr>
            </a:p>
            <a:p>
              <a:pPr fontAlgn="auto">
                <a:lnSpc>
                  <a:spcPct val="150000"/>
                </a:lnSpc>
              </a:pPr>
              <a:r>
                <a:rPr altLang="zh-CN" sz="2800" b="1">
                  <a:solidFill>
                    <a:srgbClr val="005897"/>
                  </a:solidFill>
                  <a:latin typeface="黑体" panose="02010609060101010101" charset="-122"/>
                  <a:ea typeface="黑体" panose="02010609060101010101" charset="-122"/>
                  <a:cs typeface="黑体" panose="02010609060101010101" charset="-122"/>
                </a:rPr>
                <a:t>第18课 美国的独立</a:t>
              </a:r>
              <a:endParaRPr altLang="zh-CN" sz="2800" b="1">
                <a:solidFill>
                  <a:srgbClr val="005897"/>
                </a:solidFill>
                <a:latin typeface="黑体" panose="02010609060101010101" charset="-122"/>
                <a:ea typeface="黑体" panose="02010609060101010101" charset="-122"/>
                <a:cs typeface="黑体" panose="02010609060101010101" charset="-122"/>
              </a:endParaRPr>
            </a:p>
            <a:p>
              <a:pPr fontAlgn="auto">
                <a:lnSpc>
                  <a:spcPct val="150000"/>
                </a:lnSpc>
              </a:pPr>
              <a:r>
                <a:rPr altLang="zh-CN" sz="2800" b="1">
                  <a:solidFill>
                    <a:srgbClr val="005897"/>
                  </a:solidFill>
                  <a:latin typeface="黑体" panose="02010609060101010101" charset="-122"/>
                  <a:ea typeface="黑体" panose="02010609060101010101" charset="-122"/>
                  <a:cs typeface="黑体" panose="02010609060101010101" charset="-122"/>
                </a:rPr>
                <a:t>第19课 法国大革命和拿破仑帝国</a:t>
              </a:r>
              <a:endParaRPr altLang="zh-CN" sz="2800" b="1">
                <a:solidFill>
                  <a:srgbClr val="005897"/>
                </a:solidFill>
                <a:latin typeface="黑体" panose="02010609060101010101" charset="-122"/>
                <a:ea typeface="黑体" panose="02010609060101010101" charset="-122"/>
                <a:cs typeface="黑体" panose="02010609060101010101" charset="-122"/>
              </a:endParaRPr>
            </a:p>
          </p:txBody>
        </p:sp>
      </p:grpSp>
      <p:sp>
        <p:nvSpPr>
          <p:cNvPr id="43" name="文本框 42"/>
          <p:cNvSpPr txBox="1"/>
          <p:nvPr/>
        </p:nvSpPr>
        <p:spPr>
          <a:xfrm>
            <a:off x="9214485" y="5696585"/>
            <a:ext cx="2937510" cy="645160"/>
          </a:xfrm>
          <a:prstGeom prst="rect">
            <a:avLst/>
          </a:prstGeom>
          <a:noFill/>
        </p:spPr>
        <p:txBody>
          <a:bodyPr wrap="none" rtlCol="0" anchor="t">
            <a:spAutoFit/>
          </a:bodyPr>
          <a:p>
            <a:r>
              <a:rPr lang="zh-CN" altLang="en-US" sz="3600" b="1" dirty="0" smtClean="0">
                <a:solidFill>
                  <a:srgbClr val="005897"/>
                </a:solidFill>
                <a:latin typeface="隶书" panose="02010509060101010101" charset="-122"/>
                <a:ea typeface="隶书" panose="02010509060101010101" charset="-122"/>
                <a:cs typeface="隶书" panose="02010509060101010101" charset="-122"/>
                <a:sym typeface="+mn-ea"/>
              </a:rPr>
              <a:t>九上第六单元</a:t>
            </a:r>
            <a:endParaRPr lang="zh-CN" altLang="en-US" sz="3600" b="1" dirty="0" smtClean="0">
              <a:solidFill>
                <a:srgbClr val="005897"/>
              </a:solidFill>
              <a:latin typeface="隶书" panose="02010509060101010101" charset="-122"/>
              <a:ea typeface="隶书" panose="02010509060101010101" charset="-122"/>
              <a:cs typeface="隶书" panose="02010509060101010101" charset="-122"/>
              <a:sym typeface="+mn-ea"/>
            </a:endParaRPr>
          </a:p>
        </p:txBody>
      </p:sp>
      <p:grpSp>
        <p:nvGrpSpPr>
          <p:cNvPr id="4" name="组合 3"/>
          <p:cNvGrpSpPr/>
          <p:nvPr/>
        </p:nvGrpSpPr>
        <p:grpSpPr>
          <a:xfrm>
            <a:off x="6837680" y="1247140"/>
            <a:ext cx="5019040" cy="3446780"/>
            <a:chOff x="10513" y="1964"/>
            <a:chExt cx="7904" cy="5428"/>
          </a:xfrm>
        </p:grpSpPr>
        <p:sp>
          <p:nvSpPr>
            <p:cNvPr id="42" name="文本框 41"/>
            <p:cNvSpPr txBox="1"/>
            <p:nvPr/>
          </p:nvSpPr>
          <p:spPr>
            <a:xfrm>
              <a:off x="12408" y="3701"/>
              <a:ext cx="6009" cy="2276"/>
            </a:xfrm>
            <a:prstGeom prst="rect">
              <a:avLst/>
            </a:prstGeom>
            <a:noFill/>
          </p:spPr>
          <p:txBody>
            <a:bodyPr wrap="square" rtlCol="0">
              <a:spAutoFit/>
            </a:bodyPr>
            <a:p>
              <a:pPr algn="l"/>
              <a:r>
                <a:rPr lang="zh-CN" altLang="en-US" sz="4400" b="1" dirty="0" smtClean="0">
                  <a:gradFill>
                    <a:gsLst>
                      <a:gs pos="0">
                        <a:srgbClr val="FE4444"/>
                      </a:gs>
                      <a:gs pos="100000">
                        <a:srgbClr val="832B2B"/>
                      </a:gs>
                    </a:gsLst>
                    <a:lin scaled="0"/>
                  </a:gradFill>
                  <a:latin typeface="华文行楷" panose="02010800040101010101" charset="-122"/>
                  <a:ea typeface="华文行楷" panose="02010800040101010101" charset="-122"/>
                  <a:cs typeface="隶书" panose="02010509060101010101" charset="-122"/>
                </a:rPr>
                <a:t>资本主义制度</a:t>
              </a:r>
              <a:endParaRPr lang="zh-CN" altLang="en-US" sz="4400" b="1" dirty="0" smtClean="0">
                <a:gradFill>
                  <a:gsLst>
                    <a:gs pos="0">
                      <a:srgbClr val="FE4444"/>
                    </a:gs>
                    <a:gs pos="100000">
                      <a:srgbClr val="832B2B"/>
                    </a:gs>
                  </a:gsLst>
                  <a:lin scaled="0"/>
                </a:gradFill>
                <a:latin typeface="华文行楷" panose="02010800040101010101" charset="-122"/>
                <a:ea typeface="华文行楷" panose="02010800040101010101" charset="-122"/>
                <a:cs typeface="隶书" panose="02010509060101010101" charset="-122"/>
              </a:endParaRPr>
            </a:p>
            <a:p>
              <a:pPr algn="l"/>
              <a:r>
                <a:rPr lang="zh-CN" altLang="en-US" sz="4400" b="1" dirty="0" smtClean="0">
                  <a:gradFill>
                    <a:gsLst>
                      <a:gs pos="0">
                        <a:srgbClr val="FE4444"/>
                      </a:gs>
                      <a:gs pos="100000">
                        <a:srgbClr val="832B2B"/>
                      </a:gs>
                    </a:gsLst>
                    <a:lin scaled="0"/>
                  </a:gradFill>
                  <a:latin typeface="华文行楷" panose="02010800040101010101" charset="-122"/>
                  <a:ea typeface="华文行楷" panose="02010800040101010101" charset="-122"/>
                  <a:cs typeface="隶书" panose="02010509060101010101" charset="-122"/>
                </a:rPr>
                <a:t>的初步确立</a:t>
              </a:r>
              <a:endParaRPr lang="zh-CN" altLang="en-US" sz="4400" b="1" dirty="0" smtClean="0">
                <a:gradFill>
                  <a:gsLst>
                    <a:gs pos="0">
                      <a:srgbClr val="FE4444"/>
                    </a:gs>
                    <a:gs pos="100000">
                      <a:srgbClr val="832B2B"/>
                    </a:gs>
                  </a:gsLst>
                  <a:lin scaled="0"/>
                </a:gradFill>
                <a:latin typeface="华文行楷" panose="02010800040101010101" charset="-122"/>
                <a:ea typeface="华文行楷" panose="02010800040101010101" charset="-122"/>
                <a:cs typeface="隶书" panose="02010509060101010101" charset="-122"/>
              </a:endParaRPr>
            </a:p>
          </p:txBody>
        </p:sp>
        <p:sp>
          <p:nvSpPr>
            <p:cNvPr id="2" name="右大括号 1"/>
            <p:cNvSpPr/>
            <p:nvPr/>
          </p:nvSpPr>
          <p:spPr>
            <a:xfrm>
              <a:off x="10513" y="1964"/>
              <a:ext cx="1187" cy="5428"/>
            </a:xfrm>
            <a:prstGeom prst="rightBrace">
              <a:avLst/>
            </a:prstGeom>
            <a:ln w="22225">
              <a:solidFill>
                <a:srgbClr val="002060"/>
              </a:solidFill>
            </a:ln>
            <a:effectLst>
              <a:innerShdw blurRad="63500" dist="50800" dir="12000000">
                <a:prstClr val="black">
                  <a:alpha val="50000"/>
                </a:prstClr>
              </a:innerShdw>
            </a:effectLst>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grpSp>
      <p:pic>
        <p:nvPicPr>
          <p:cNvPr id="11266" name="Picture 2"/>
          <p:cNvPicPr>
            <a:picLocks noChangeAspect="1" noChangeArrowheads="1"/>
          </p:cNvPicPr>
          <p:nvPr/>
        </p:nvPicPr>
        <p:blipFill>
          <a:blip r:embed="rId2"/>
          <a:srcRect/>
          <a:stretch>
            <a:fillRect/>
          </a:stretch>
        </p:blipFill>
        <p:spPr bwMode="auto">
          <a:xfrm>
            <a:off x="676275" y="902335"/>
            <a:ext cx="1463675" cy="1259840"/>
          </a:xfrm>
          <a:prstGeom prst="rect">
            <a:avLst/>
          </a:prstGeom>
          <a:ln>
            <a:noFill/>
          </a:ln>
          <a:effectLst>
            <a:outerShdw blurRad="190500" algn="tl" rotWithShape="0">
              <a:srgbClr val="000000">
                <a:alpha val="70000"/>
              </a:srgbClr>
            </a:outerShdw>
          </a:effectLst>
        </p:spPr>
      </p:pic>
      <p:pic>
        <p:nvPicPr>
          <p:cNvPr id="45061" name="内容占位符 81922" descr="巴"/>
          <p:cNvPicPr>
            <a:picLocks noGrp="1" noRot="1" noChangeAspect="1"/>
          </p:cNvPicPr>
          <p:nvPr/>
        </p:nvPicPr>
        <p:blipFill>
          <a:blip r:embed="rId3"/>
          <a:stretch>
            <a:fillRect/>
          </a:stretch>
        </p:blipFill>
        <p:spPr>
          <a:xfrm>
            <a:off x="3521710" y="902335"/>
            <a:ext cx="1532890" cy="1259205"/>
          </a:xfrm>
          <a:prstGeom prst="rect">
            <a:avLst/>
          </a:prstGeom>
          <a:noFill/>
          <a:ln w="9525">
            <a:noFill/>
          </a:ln>
        </p:spPr>
      </p:pic>
      <p:pic>
        <p:nvPicPr>
          <p:cNvPr id="45064" name="图片 34820" descr="2-4"/>
          <p:cNvPicPr>
            <a:picLocks noChangeAspect="1"/>
          </p:cNvPicPr>
          <p:nvPr/>
        </p:nvPicPr>
        <p:blipFill>
          <a:blip r:embed="rId4"/>
          <a:stretch>
            <a:fillRect/>
          </a:stretch>
        </p:blipFill>
        <p:spPr>
          <a:xfrm>
            <a:off x="5054600" y="901700"/>
            <a:ext cx="1364615" cy="1318895"/>
          </a:xfrm>
          <a:prstGeom prst="rect">
            <a:avLst/>
          </a:prstGeom>
          <a:noFill/>
          <a:ln w="9525">
            <a:noFill/>
          </a:ln>
        </p:spPr>
      </p:pic>
      <p:pic>
        <p:nvPicPr>
          <p:cNvPr id="37897" name="Picture 2" descr="14第一届大陆会议"/>
          <p:cNvPicPr>
            <a:picLocks noChangeAspect="1"/>
          </p:cNvPicPr>
          <p:nvPr/>
        </p:nvPicPr>
        <p:blipFill>
          <a:blip r:embed="rId5"/>
          <a:srcRect t="6752"/>
          <a:stretch>
            <a:fillRect/>
          </a:stretch>
        </p:blipFill>
        <p:spPr>
          <a:xfrm>
            <a:off x="2139950" y="902335"/>
            <a:ext cx="1457325" cy="1259840"/>
          </a:xfrm>
          <a:prstGeom prst="rect">
            <a:avLst/>
          </a:prstGeom>
          <a:noFill/>
          <a:ln w="9525">
            <a:noFill/>
          </a:ln>
        </p:spPr>
      </p:pic>
      <p:grpSp>
        <p:nvGrpSpPr>
          <p:cNvPr id="3" name="组合 2"/>
          <p:cNvGrpSpPr/>
          <p:nvPr/>
        </p:nvGrpSpPr>
        <p:grpSpPr>
          <a:xfrm rot="0">
            <a:off x="676275" y="826135"/>
            <a:ext cx="5732408" cy="1394460"/>
            <a:chOff x="3797" y="351"/>
            <a:chExt cx="6386" cy="1552"/>
          </a:xfrm>
        </p:grpSpPr>
        <p:sp>
          <p:nvSpPr>
            <p:cNvPr id="11" name="矩形 10"/>
            <p:cNvSpPr/>
            <p:nvPr/>
          </p:nvSpPr>
          <p:spPr>
            <a:xfrm>
              <a:off x="3797" y="351"/>
              <a:ext cx="6386" cy="85"/>
            </a:xfrm>
            <a:prstGeom prst="rect">
              <a:avLst/>
            </a:prstGeom>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2400000" scaled="0"/>
            </a:gradFill>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2" name="矩形 11"/>
            <p:cNvSpPr/>
            <p:nvPr/>
          </p:nvSpPr>
          <p:spPr>
            <a:xfrm>
              <a:off x="3797" y="1839"/>
              <a:ext cx="6385" cy="64"/>
            </a:xfrm>
            <a:prstGeom prst="rect">
              <a:avLst/>
            </a:prstGeom>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2400000" scaled="0"/>
            </a:gradFill>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gr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500" fill="hold">
                                          <p:stCondLst>
                                            <p:cond delay="0"/>
                                          </p:stCondLst>
                                        </p:cTn>
                                        <p:tgtEl>
                                          <p:spTgt spid="8"/>
                                        </p:tgtEl>
                                        <p:attrNameLst>
                                          <p:attrName>style.visibility</p:attrName>
                                        </p:attrNameLst>
                                      </p:cBhvr>
                                      <p:to>
                                        <p:strVal val="visible"/>
                                      </p:to>
                                    </p:set>
                                    <p:animEffect transition="in" filter="wheel(1)">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330200" y="2536190"/>
            <a:ext cx="6844101" cy="2752725"/>
            <a:chOff x="558" y="2519"/>
            <a:chExt cx="10460" cy="4335"/>
          </a:xfrm>
        </p:grpSpPr>
        <p:pic>
          <p:nvPicPr>
            <p:cNvPr id="6" name="图片 5" descr="2QG71E$KC8~O`~)0JF155QJ"/>
            <p:cNvPicPr>
              <a:picLocks noChangeAspect="1"/>
            </p:cNvPicPr>
            <p:nvPr/>
          </p:nvPicPr>
          <p:blipFill>
            <a:blip r:embed="rId1"/>
            <a:stretch>
              <a:fillRect/>
            </a:stretch>
          </p:blipFill>
          <p:spPr>
            <a:xfrm>
              <a:off x="558" y="2519"/>
              <a:ext cx="9737" cy="4335"/>
            </a:xfrm>
            <a:prstGeom prst="rect">
              <a:avLst/>
            </a:prstGeom>
          </p:spPr>
        </p:pic>
        <p:sp>
          <p:nvSpPr>
            <p:cNvPr id="117765" name="文本框 1"/>
            <p:cNvSpPr txBox="1"/>
            <p:nvPr/>
          </p:nvSpPr>
          <p:spPr>
            <a:xfrm>
              <a:off x="2030" y="3206"/>
              <a:ext cx="8988" cy="2910"/>
            </a:xfrm>
            <a:prstGeom prst="rect">
              <a:avLst/>
            </a:prstGeom>
            <a:noFill/>
            <a:ln w="12700">
              <a:noFill/>
            </a:ln>
          </p:spPr>
          <p:txBody>
            <a:bodyPr wrap="square" anchor="t">
              <a:spAutoFit/>
            </a:bodyPr>
            <a:p>
              <a:pPr fontAlgn="auto">
                <a:lnSpc>
                  <a:spcPts val="1940"/>
                </a:lnSpc>
              </a:pPr>
              <a:endParaRPr altLang="zh-CN" b="1">
                <a:solidFill>
                  <a:srgbClr val="005897"/>
                </a:solidFill>
                <a:latin typeface="黑体" panose="02010609060101010101" charset="-122"/>
                <a:ea typeface="黑体" panose="02010609060101010101" charset="-122"/>
                <a:cs typeface="黑体" panose="02010609060101010101" charset="-122"/>
              </a:endParaRPr>
            </a:p>
            <a:p>
              <a:pPr fontAlgn="auto">
                <a:lnSpc>
                  <a:spcPts val="2940"/>
                </a:lnSpc>
              </a:pPr>
              <a:r>
                <a:rPr altLang="zh-CN" sz="2400" b="1">
                  <a:solidFill>
                    <a:srgbClr val="005897"/>
                  </a:solidFill>
                  <a:latin typeface="黑体" panose="02010609060101010101" charset="-122"/>
                  <a:ea typeface="黑体" panose="02010609060101010101" charset="-122"/>
                  <a:cs typeface="黑体" panose="02010609060101010101" charset="-122"/>
                </a:rPr>
                <a:t>第20课 第一次工业革命</a:t>
              </a:r>
              <a:endParaRPr altLang="zh-CN" sz="2400" b="1">
                <a:solidFill>
                  <a:srgbClr val="005897"/>
                </a:solidFill>
                <a:latin typeface="黑体" panose="02010609060101010101" charset="-122"/>
                <a:ea typeface="黑体" panose="02010609060101010101" charset="-122"/>
                <a:cs typeface="黑体" panose="02010609060101010101" charset="-122"/>
              </a:endParaRPr>
            </a:p>
            <a:p>
              <a:pPr fontAlgn="auto">
                <a:lnSpc>
                  <a:spcPts val="2940"/>
                </a:lnSpc>
              </a:pPr>
              <a:endParaRPr altLang="zh-CN" sz="2400" b="1">
                <a:solidFill>
                  <a:srgbClr val="005897"/>
                </a:solidFill>
                <a:latin typeface="黑体" panose="02010609060101010101" charset="-122"/>
                <a:ea typeface="黑体" panose="02010609060101010101" charset="-122"/>
                <a:cs typeface="黑体" panose="02010609060101010101" charset="-122"/>
              </a:endParaRPr>
            </a:p>
            <a:p>
              <a:pPr fontAlgn="auto">
                <a:lnSpc>
                  <a:spcPts val="2940"/>
                </a:lnSpc>
              </a:pPr>
              <a:r>
                <a:rPr altLang="zh-CN" sz="2400" b="1">
                  <a:solidFill>
                    <a:srgbClr val="005897"/>
                  </a:solidFill>
                  <a:latin typeface="黑体" panose="02010609060101010101" charset="-122"/>
                  <a:ea typeface="黑体" panose="02010609060101010101" charset="-122"/>
                  <a:cs typeface="黑体" panose="02010609060101010101" charset="-122"/>
                </a:rPr>
                <a:t>第21课 马克思主义的诞生</a:t>
              </a:r>
              <a:endParaRPr altLang="zh-CN" sz="2400" b="1">
                <a:solidFill>
                  <a:srgbClr val="005897"/>
                </a:solidFill>
                <a:latin typeface="黑体" panose="02010609060101010101" charset="-122"/>
                <a:ea typeface="黑体" panose="02010609060101010101" charset="-122"/>
                <a:cs typeface="黑体" panose="02010609060101010101" charset="-122"/>
              </a:endParaRPr>
            </a:p>
            <a:p>
              <a:pPr fontAlgn="auto">
                <a:lnSpc>
                  <a:spcPts val="2940"/>
                </a:lnSpc>
              </a:pPr>
              <a:r>
                <a:rPr altLang="zh-CN" sz="2400" b="1">
                  <a:solidFill>
                    <a:srgbClr val="005897"/>
                  </a:solidFill>
                  <a:latin typeface="黑体" panose="02010609060101010101" charset="-122"/>
                  <a:ea typeface="黑体" panose="02010609060101010101" charset="-122"/>
                  <a:cs typeface="黑体" panose="02010609060101010101" charset="-122"/>
                </a:rPr>
                <a:t>       和国际工人运动的兴起</a:t>
              </a:r>
              <a:endParaRPr altLang="zh-CN" sz="2400" b="1">
                <a:solidFill>
                  <a:srgbClr val="005897"/>
                </a:solidFill>
                <a:latin typeface="黑体" panose="02010609060101010101" charset="-122"/>
                <a:ea typeface="黑体" panose="02010609060101010101" charset="-122"/>
                <a:cs typeface="黑体" panose="02010609060101010101" charset="-122"/>
              </a:endParaRPr>
            </a:p>
          </p:txBody>
        </p:sp>
      </p:grpSp>
      <p:sp>
        <p:nvSpPr>
          <p:cNvPr id="43" name="文本框 42"/>
          <p:cNvSpPr txBox="1"/>
          <p:nvPr/>
        </p:nvSpPr>
        <p:spPr>
          <a:xfrm>
            <a:off x="9214485" y="5696585"/>
            <a:ext cx="2937510" cy="645160"/>
          </a:xfrm>
          <a:prstGeom prst="rect">
            <a:avLst/>
          </a:prstGeom>
          <a:noFill/>
        </p:spPr>
        <p:txBody>
          <a:bodyPr wrap="none" rtlCol="0" anchor="t">
            <a:spAutoFit/>
          </a:bodyPr>
          <a:p>
            <a:r>
              <a:rPr lang="zh-CN" altLang="en-US" sz="3600" b="1" dirty="0" smtClean="0">
                <a:solidFill>
                  <a:srgbClr val="005897"/>
                </a:solidFill>
                <a:latin typeface="隶书" panose="02010509060101010101" charset="-122"/>
                <a:ea typeface="隶书" panose="02010509060101010101" charset="-122"/>
                <a:cs typeface="隶书" panose="02010509060101010101" charset="-122"/>
                <a:sym typeface="+mn-ea"/>
              </a:rPr>
              <a:t>九上第七单元</a:t>
            </a:r>
            <a:endParaRPr lang="zh-CN" altLang="en-US" sz="3600" b="1" dirty="0" smtClean="0">
              <a:solidFill>
                <a:srgbClr val="005897"/>
              </a:solidFill>
              <a:latin typeface="隶书" panose="02010509060101010101" charset="-122"/>
              <a:ea typeface="隶书" panose="02010509060101010101" charset="-122"/>
              <a:cs typeface="隶书" panose="02010509060101010101" charset="-122"/>
              <a:sym typeface="+mn-ea"/>
            </a:endParaRPr>
          </a:p>
        </p:txBody>
      </p:sp>
      <p:grpSp>
        <p:nvGrpSpPr>
          <p:cNvPr id="4" name="组合 3"/>
          <p:cNvGrpSpPr/>
          <p:nvPr/>
        </p:nvGrpSpPr>
        <p:grpSpPr>
          <a:xfrm>
            <a:off x="6675755" y="1247140"/>
            <a:ext cx="5618480" cy="3446780"/>
            <a:chOff x="10513" y="1964"/>
            <a:chExt cx="8848" cy="5428"/>
          </a:xfrm>
        </p:grpSpPr>
        <p:sp>
          <p:nvSpPr>
            <p:cNvPr id="42" name="文本框 41"/>
            <p:cNvSpPr txBox="1"/>
            <p:nvPr/>
          </p:nvSpPr>
          <p:spPr>
            <a:xfrm>
              <a:off x="11672" y="4197"/>
              <a:ext cx="7689" cy="2082"/>
            </a:xfrm>
            <a:prstGeom prst="rect">
              <a:avLst/>
            </a:prstGeom>
            <a:noFill/>
          </p:spPr>
          <p:txBody>
            <a:bodyPr wrap="square" rtlCol="0">
              <a:spAutoFit/>
            </a:bodyPr>
            <a:p>
              <a:pPr algn="l"/>
              <a:r>
                <a:rPr lang="zh-CN" altLang="en-US" sz="4000" b="1" dirty="0" smtClean="0">
                  <a:gradFill>
                    <a:gsLst>
                      <a:gs pos="0">
                        <a:srgbClr val="FE4444"/>
                      </a:gs>
                      <a:gs pos="100000">
                        <a:srgbClr val="832B2B"/>
                      </a:gs>
                    </a:gsLst>
                    <a:lin scaled="0"/>
                  </a:gradFill>
                  <a:latin typeface="华文行楷" panose="02010800040101010101" charset="-122"/>
                  <a:ea typeface="华文行楷" panose="02010800040101010101" charset="-122"/>
                  <a:cs typeface="隶书" panose="02010509060101010101" charset="-122"/>
                </a:rPr>
                <a:t>工业革命和国际共产主义运动的兴起</a:t>
              </a:r>
              <a:endParaRPr lang="zh-CN" altLang="en-US" sz="4000" b="1" dirty="0" smtClean="0">
                <a:gradFill>
                  <a:gsLst>
                    <a:gs pos="0">
                      <a:srgbClr val="FE4444"/>
                    </a:gs>
                    <a:gs pos="100000">
                      <a:srgbClr val="832B2B"/>
                    </a:gs>
                  </a:gsLst>
                  <a:lin scaled="0"/>
                </a:gradFill>
                <a:latin typeface="华文行楷" panose="02010800040101010101" charset="-122"/>
                <a:ea typeface="华文行楷" panose="02010800040101010101" charset="-122"/>
                <a:cs typeface="隶书" panose="02010509060101010101" charset="-122"/>
              </a:endParaRPr>
            </a:p>
          </p:txBody>
        </p:sp>
        <p:sp>
          <p:nvSpPr>
            <p:cNvPr id="2" name="右大括号 1"/>
            <p:cNvSpPr/>
            <p:nvPr/>
          </p:nvSpPr>
          <p:spPr>
            <a:xfrm>
              <a:off x="10513" y="1964"/>
              <a:ext cx="1187" cy="5428"/>
            </a:xfrm>
            <a:prstGeom prst="rightBrace">
              <a:avLst/>
            </a:prstGeom>
            <a:ln w="22225">
              <a:solidFill>
                <a:srgbClr val="002060"/>
              </a:solidFill>
            </a:ln>
            <a:effectLst>
              <a:innerShdw blurRad="63500" dist="50800" dir="12000000">
                <a:prstClr val="black">
                  <a:alpha val="50000"/>
                </a:prstClr>
              </a:innerShdw>
            </a:effectLst>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grpSp>
      <p:pic>
        <p:nvPicPr>
          <p:cNvPr id="18441" name="图片 5" descr="timgPYPGJRL6"/>
          <p:cNvPicPr>
            <a:picLocks noChangeAspect="1"/>
          </p:cNvPicPr>
          <p:nvPr/>
        </p:nvPicPr>
        <p:blipFill>
          <a:blip r:embed="rId2"/>
          <a:stretch>
            <a:fillRect/>
          </a:stretch>
        </p:blipFill>
        <p:spPr>
          <a:xfrm>
            <a:off x="504190" y="902335"/>
            <a:ext cx="1505585" cy="1261110"/>
          </a:xfrm>
          <a:prstGeom prst="rect">
            <a:avLst/>
          </a:prstGeom>
          <a:noFill/>
          <a:ln w="9525">
            <a:noFill/>
          </a:ln>
        </p:spPr>
      </p:pic>
      <p:pic>
        <p:nvPicPr>
          <p:cNvPr id="19458" name="图片 19457" descr="马恩"/>
          <p:cNvPicPr>
            <a:picLocks noChangeAspect="1"/>
          </p:cNvPicPr>
          <p:nvPr/>
        </p:nvPicPr>
        <p:blipFill>
          <a:blip r:embed="rId3"/>
          <a:stretch>
            <a:fillRect/>
          </a:stretch>
        </p:blipFill>
        <p:spPr>
          <a:xfrm>
            <a:off x="3330575" y="868680"/>
            <a:ext cx="1651000" cy="1293495"/>
          </a:xfrm>
          <a:prstGeom prst="rect">
            <a:avLst/>
          </a:prstGeom>
          <a:noFill/>
          <a:ln w="9525">
            <a:noFill/>
          </a:ln>
        </p:spPr>
      </p:pic>
      <p:pic>
        <p:nvPicPr>
          <p:cNvPr id="36868" name="图片 2" descr="timg (2)"/>
          <p:cNvPicPr>
            <a:picLocks noChangeAspect="1"/>
          </p:cNvPicPr>
          <p:nvPr/>
        </p:nvPicPr>
        <p:blipFill>
          <a:blip r:embed="rId4"/>
          <a:srcRect b="3801"/>
          <a:stretch>
            <a:fillRect/>
          </a:stretch>
        </p:blipFill>
        <p:spPr>
          <a:xfrm>
            <a:off x="4921885" y="902335"/>
            <a:ext cx="1323975" cy="1259840"/>
          </a:xfrm>
          <a:prstGeom prst="rect">
            <a:avLst/>
          </a:prstGeom>
          <a:noFill/>
          <a:ln w="9525">
            <a:noFill/>
          </a:ln>
        </p:spPr>
      </p:pic>
      <p:pic>
        <p:nvPicPr>
          <p:cNvPr id="13321" name="图片 3"/>
          <p:cNvPicPr>
            <a:picLocks noChangeAspect="1" noChangeArrowheads="1"/>
          </p:cNvPicPr>
          <p:nvPr/>
        </p:nvPicPr>
        <p:blipFill>
          <a:blip r:embed="rId5"/>
          <a:srcRect/>
          <a:stretch>
            <a:fillRect/>
          </a:stretch>
        </p:blipFill>
        <p:spPr bwMode="auto">
          <a:xfrm>
            <a:off x="1988820" y="868680"/>
            <a:ext cx="1456690" cy="1260475"/>
          </a:xfrm>
          <a:prstGeom prst="rect">
            <a:avLst/>
          </a:prstGeom>
          <a:noFill/>
          <a:ln>
            <a:noFill/>
          </a:ln>
          <a:effectLst>
            <a:outerShdw blurRad="50800" dist="38100" dir="2700000" algn="tl" rotWithShape="0">
              <a:prstClr val="black">
                <a:alpha val="40000"/>
              </a:prstClr>
            </a:outerShdw>
          </a:effectLst>
        </p:spPr>
      </p:pic>
      <p:grpSp>
        <p:nvGrpSpPr>
          <p:cNvPr id="3" name="组合 2"/>
          <p:cNvGrpSpPr/>
          <p:nvPr/>
        </p:nvGrpSpPr>
        <p:grpSpPr>
          <a:xfrm rot="0">
            <a:off x="514350" y="826135"/>
            <a:ext cx="5732408" cy="1394460"/>
            <a:chOff x="3797" y="351"/>
            <a:chExt cx="6386" cy="1552"/>
          </a:xfrm>
        </p:grpSpPr>
        <p:sp>
          <p:nvSpPr>
            <p:cNvPr id="11" name="矩形 10"/>
            <p:cNvSpPr/>
            <p:nvPr/>
          </p:nvSpPr>
          <p:spPr>
            <a:xfrm>
              <a:off x="3797" y="351"/>
              <a:ext cx="6386" cy="85"/>
            </a:xfrm>
            <a:prstGeom prst="rect">
              <a:avLst/>
            </a:prstGeom>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2400000" scaled="0"/>
            </a:gradFill>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2" name="矩形 11"/>
            <p:cNvSpPr/>
            <p:nvPr/>
          </p:nvSpPr>
          <p:spPr>
            <a:xfrm>
              <a:off x="3797" y="1839"/>
              <a:ext cx="6385" cy="64"/>
            </a:xfrm>
            <a:prstGeom prst="rect">
              <a:avLst/>
            </a:prstGeom>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2400000" scaled="0"/>
            </a:gradFill>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gr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500" fill="hold">
                                          <p:stCondLst>
                                            <p:cond delay="0"/>
                                          </p:stCondLst>
                                        </p:cTn>
                                        <p:tgtEl>
                                          <p:spTgt spid="8"/>
                                        </p:tgtEl>
                                        <p:attrNameLst>
                                          <p:attrName>style.visibility</p:attrName>
                                        </p:attrNameLst>
                                      </p:cBhvr>
                                      <p:to>
                                        <p:strVal val="visible"/>
                                      </p:to>
                                    </p:set>
                                    <p:animEffect transition="in" filter="wheel(1)">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330200" y="2536190"/>
            <a:ext cx="6917384" cy="2752725"/>
            <a:chOff x="558" y="2519"/>
            <a:chExt cx="10572" cy="4335"/>
          </a:xfrm>
        </p:grpSpPr>
        <p:pic>
          <p:nvPicPr>
            <p:cNvPr id="6" name="图片 5" descr="2QG71E$KC8~O`~)0JF155QJ"/>
            <p:cNvPicPr>
              <a:picLocks noChangeAspect="1"/>
            </p:cNvPicPr>
            <p:nvPr/>
          </p:nvPicPr>
          <p:blipFill>
            <a:blip r:embed="rId1"/>
            <a:stretch>
              <a:fillRect/>
            </a:stretch>
          </p:blipFill>
          <p:spPr>
            <a:xfrm>
              <a:off x="558" y="2519"/>
              <a:ext cx="9737" cy="4335"/>
            </a:xfrm>
            <a:prstGeom prst="rect">
              <a:avLst/>
            </a:prstGeom>
          </p:spPr>
        </p:pic>
        <p:sp>
          <p:nvSpPr>
            <p:cNvPr id="117765" name="文本框 1"/>
            <p:cNvSpPr txBox="1"/>
            <p:nvPr/>
          </p:nvSpPr>
          <p:spPr>
            <a:xfrm>
              <a:off x="2142" y="3206"/>
              <a:ext cx="8988" cy="3084"/>
            </a:xfrm>
            <a:prstGeom prst="rect">
              <a:avLst/>
            </a:prstGeom>
            <a:noFill/>
            <a:ln w="12700">
              <a:noFill/>
            </a:ln>
          </p:spPr>
          <p:txBody>
            <a:bodyPr wrap="square" anchor="t">
              <a:spAutoFit/>
            </a:bodyPr>
            <a:p>
              <a:pPr fontAlgn="auto">
                <a:lnSpc>
                  <a:spcPts val="3640"/>
                </a:lnSpc>
              </a:pPr>
              <a:r>
                <a:rPr altLang="zh-CN" sz="2400" b="1">
                  <a:solidFill>
                    <a:srgbClr val="005897"/>
                  </a:solidFill>
                  <a:latin typeface="黑体" panose="02010609060101010101" charset="-122"/>
                  <a:ea typeface="黑体" panose="02010609060101010101" charset="-122"/>
                  <a:cs typeface="黑体" panose="02010609060101010101" charset="-122"/>
                </a:rPr>
                <a:t>第1课 殖民地人民的反抗斗争</a:t>
              </a:r>
              <a:endParaRPr altLang="zh-CN" sz="2400" b="1">
                <a:solidFill>
                  <a:srgbClr val="005897"/>
                </a:solidFill>
                <a:latin typeface="黑体" panose="02010609060101010101" charset="-122"/>
                <a:ea typeface="黑体" panose="02010609060101010101" charset="-122"/>
                <a:cs typeface="黑体" panose="02010609060101010101" charset="-122"/>
              </a:endParaRPr>
            </a:p>
            <a:p>
              <a:pPr fontAlgn="auto">
                <a:lnSpc>
                  <a:spcPts val="3640"/>
                </a:lnSpc>
              </a:pPr>
              <a:r>
                <a:rPr altLang="zh-CN" sz="2400" b="1">
                  <a:solidFill>
                    <a:srgbClr val="005897"/>
                  </a:solidFill>
                  <a:latin typeface="黑体" panose="02010609060101010101" charset="-122"/>
                  <a:ea typeface="黑体" panose="02010609060101010101" charset="-122"/>
                  <a:cs typeface="黑体" panose="02010609060101010101" charset="-122"/>
                </a:rPr>
                <a:t>第2课 俄国的改革</a:t>
              </a:r>
              <a:endParaRPr altLang="zh-CN" sz="2400" b="1">
                <a:solidFill>
                  <a:srgbClr val="005897"/>
                </a:solidFill>
                <a:latin typeface="黑体" panose="02010609060101010101" charset="-122"/>
                <a:ea typeface="黑体" panose="02010609060101010101" charset="-122"/>
                <a:cs typeface="黑体" panose="02010609060101010101" charset="-122"/>
              </a:endParaRPr>
            </a:p>
            <a:p>
              <a:pPr fontAlgn="auto">
                <a:lnSpc>
                  <a:spcPts val="3640"/>
                </a:lnSpc>
              </a:pPr>
              <a:r>
                <a:rPr altLang="zh-CN" sz="2400" b="1">
                  <a:solidFill>
                    <a:srgbClr val="005897"/>
                  </a:solidFill>
                  <a:latin typeface="黑体" panose="02010609060101010101" charset="-122"/>
                  <a:ea typeface="黑体" panose="02010609060101010101" charset="-122"/>
                  <a:cs typeface="黑体" panose="02010609060101010101" charset="-122"/>
                </a:rPr>
                <a:t>第3课 美国内战</a:t>
              </a:r>
              <a:endParaRPr altLang="zh-CN" sz="2400" b="1">
                <a:solidFill>
                  <a:srgbClr val="005897"/>
                </a:solidFill>
                <a:latin typeface="黑体" panose="02010609060101010101" charset="-122"/>
                <a:ea typeface="黑体" panose="02010609060101010101" charset="-122"/>
                <a:cs typeface="黑体" panose="02010609060101010101" charset="-122"/>
              </a:endParaRPr>
            </a:p>
            <a:p>
              <a:pPr fontAlgn="auto">
                <a:lnSpc>
                  <a:spcPts val="3640"/>
                </a:lnSpc>
              </a:pPr>
              <a:r>
                <a:rPr altLang="zh-CN" sz="2400" b="1">
                  <a:solidFill>
                    <a:srgbClr val="005897"/>
                  </a:solidFill>
                  <a:latin typeface="黑体" panose="02010609060101010101" charset="-122"/>
                  <a:ea typeface="黑体" panose="02010609060101010101" charset="-122"/>
                  <a:cs typeface="黑体" panose="02010609060101010101" charset="-122"/>
                </a:rPr>
                <a:t>第4课 日本明治维新</a:t>
              </a:r>
              <a:endParaRPr altLang="zh-CN" sz="2400" b="1">
                <a:solidFill>
                  <a:srgbClr val="005897"/>
                </a:solidFill>
                <a:latin typeface="黑体" panose="02010609060101010101" charset="-122"/>
                <a:ea typeface="黑体" panose="02010609060101010101" charset="-122"/>
                <a:cs typeface="黑体" panose="02010609060101010101" charset="-122"/>
              </a:endParaRPr>
            </a:p>
          </p:txBody>
        </p:sp>
      </p:grpSp>
      <p:sp>
        <p:nvSpPr>
          <p:cNvPr id="43" name="文本框 42"/>
          <p:cNvSpPr txBox="1"/>
          <p:nvPr/>
        </p:nvSpPr>
        <p:spPr>
          <a:xfrm>
            <a:off x="9214485" y="5696585"/>
            <a:ext cx="2937510" cy="645160"/>
          </a:xfrm>
          <a:prstGeom prst="rect">
            <a:avLst/>
          </a:prstGeom>
          <a:noFill/>
        </p:spPr>
        <p:txBody>
          <a:bodyPr wrap="none" rtlCol="0" anchor="t">
            <a:spAutoFit/>
          </a:bodyPr>
          <a:p>
            <a:r>
              <a:rPr lang="zh-CN" altLang="en-US" sz="3600" b="1" dirty="0" smtClean="0">
                <a:solidFill>
                  <a:srgbClr val="005897"/>
                </a:solidFill>
                <a:latin typeface="隶书" panose="02010509060101010101" charset="-122"/>
                <a:ea typeface="隶书" panose="02010509060101010101" charset="-122"/>
                <a:cs typeface="隶书" panose="02010509060101010101" charset="-122"/>
                <a:sym typeface="+mn-ea"/>
              </a:rPr>
              <a:t>九下第一单元</a:t>
            </a:r>
            <a:endParaRPr lang="zh-CN" altLang="en-US" sz="3600" b="1" dirty="0" smtClean="0">
              <a:solidFill>
                <a:srgbClr val="005897"/>
              </a:solidFill>
              <a:latin typeface="隶书" panose="02010509060101010101" charset="-122"/>
              <a:ea typeface="隶书" panose="02010509060101010101" charset="-122"/>
              <a:cs typeface="隶书" panose="02010509060101010101" charset="-122"/>
              <a:sym typeface="+mn-ea"/>
            </a:endParaRPr>
          </a:p>
        </p:txBody>
      </p:sp>
      <p:grpSp>
        <p:nvGrpSpPr>
          <p:cNvPr id="4" name="组合 3"/>
          <p:cNvGrpSpPr/>
          <p:nvPr/>
        </p:nvGrpSpPr>
        <p:grpSpPr>
          <a:xfrm>
            <a:off x="6675755" y="1247140"/>
            <a:ext cx="5831840" cy="3446780"/>
            <a:chOff x="10513" y="1964"/>
            <a:chExt cx="9184" cy="5428"/>
          </a:xfrm>
        </p:grpSpPr>
        <p:sp>
          <p:nvSpPr>
            <p:cNvPr id="42" name="文本框 41"/>
            <p:cNvSpPr txBox="1"/>
            <p:nvPr/>
          </p:nvSpPr>
          <p:spPr>
            <a:xfrm>
              <a:off x="12008" y="3781"/>
              <a:ext cx="7689" cy="1888"/>
            </a:xfrm>
            <a:prstGeom prst="rect">
              <a:avLst/>
            </a:prstGeom>
            <a:noFill/>
          </p:spPr>
          <p:txBody>
            <a:bodyPr wrap="square" rtlCol="0">
              <a:spAutoFit/>
            </a:bodyPr>
            <a:p>
              <a:pPr algn="l"/>
              <a:r>
                <a:rPr lang="zh-CN" altLang="en-US" sz="3600" b="1" dirty="0" smtClean="0">
                  <a:gradFill>
                    <a:gsLst>
                      <a:gs pos="0">
                        <a:srgbClr val="FE4444"/>
                      </a:gs>
                      <a:gs pos="100000">
                        <a:srgbClr val="832B2B"/>
                      </a:gs>
                    </a:gsLst>
                    <a:lin scaled="0"/>
                  </a:gradFill>
                  <a:latin typeface="华文行楷" panose="02010800040101010101" charset="-122"/>
                  <a:ea typeface="华文行楷" panose="02010800040101010101" charset="-122"/>
                  <a:cs typeface="隶书" panose="02010509060101010101" charset="-122"/>
                </a:rPr>
                <a:t>殖民地人民的反抗与</a:t>
              </a:r>
              <a:endParaRPr lang="zh-CN" altLang="en-US" sz="3600" b="1" dirty="0" smtClean="0">
                <a:gradFill>
                  <a:gsLst>
                    <a:gs pos="0">
                      <a:srgbClr val="FE4444"/>
                    </a:gs>
                    <a:gs pos="100000">
                      <a:srgbClr val="832B2B"/>
                    </a:gs>
                  </a:gsLst>
                  <a:lin scaled="0"/>
                </a:gradFill>
                <a:latin typeface="华文行楷" panose="02010800040101010101" charset="-122"/>
                <a:ea typeface="华文行楷" panose="02010800040101010101" charset="-122"/>
                <a:cs typeface="隶书" panose="02010509060101010101" charset="-122"/>
              </a:endParaRPr>
            </a:p>
            <a:p>
              <a:pPr algn="l"/>
              <a:r>
                <a:rPr lang="zh-CN" altLang="en-US" sz="3600" b="1" dirty="0" smtClean="0">
                  <a:gradFill>
                    <a:gsLst>
                      <a:gs pos="0">
                        <a:srgbClr val="FE4444"/>
                      </a:gs>
                      <a:gs pos="100000">
                        <a:srgbClr val="832B2B"/>
                      </a:gs>
                    </a:gsLst>
                    <a:lin scaled="0"/>
                  </a:gradFill>
                  <a:latin typeface="华文行楷" panose="02010800040101010101" charset="-122"/>
                  <a:ea typeface="华文行楷" panose="02010800040101010101" charset="-122"/>
                  <a:cs typeface="隶书" panose="02010509060101010101" charset="-122"/>
                </a:rPr>
                <a:t>资本主义制度的扩展</a:t>
              </a:r>
              <a:endParaRPr lang="zh-CN" altLang="en-US" sz="3600" b="1" dirty="0" smtClean="0">
                <a:gradFill>
                  <a:gsLst>
                    <a:gs pos="0">
                      <a:srgbClr val="FE4444"/>
                    </a:gs>
                    <a:gs pos="100000">
                      <a:srgbClr val="832B2B"/>
                    </a:gs>
                  </a:gsLst>
                  <a:lin scaled="0"/>
                </a:gradFill>
                <a:latin typeface="华文行楷" panose="02010800040101010101" charset="-122"/>
                <a:ea typeface="华文行楷" panose="02010800040101010101" charset="-122"/>
                <a:cs typeface="隶书" panose="02010509060101010101" charset="-122"/>
              </a:endParaRPr>
            </a:p>
          </p:txBody>
        </p:sp>
        <p:sp>
          <p:nvSpPr>
            <p:cNvPr id="2" name="右大括号 1"/>
            <p:cNvSpPr/>
            <p:nvPr/>
          </p:nvSpPr>
          <p:spPr>
            <a:xfrm>
              <a:off x="10513" y="1964"/>
              <a:ext cx="1187" cy="5428"/>
            </a:xfrm>
            <a:prstGeom prst="rightBrace">
              <a:avLst/>
            </a:prstGeom>
            <a:ln w="22225">
              <a:solidFill>
                <a:srgbClr val="002060"/>
              </a:solidFill>
            </a:ln>
            <a:effectLst>
              <a:innerShdw blurRad="63500" dist="50800" dir="12000000">
                <a:prstClr val="black">
                  <a:alpha val="50000"/>
                </a:prstClr>
              </a:innerShdw>
            </a:effectLst>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grpSp>
      <p:pic>
        <p:nvPicPr>
          <p:cNvPr id="96264" name="图片 2" descr="O[)7N[UTD@9~]2CNXPP5G5P"/>
          <p:cNvPicPr>
            <a:picLocks noChangeAspect="1"/>
          </p:cNvPicPr>
          <p:nvPr/>
        </p:nvPicPr>
        <p:blipFill>
          <a:blip r:embed="rId2"/>
          <a:stretch>
            <a:fillRect/>
          </a:stretch>
        </p:blipFill>
        <p:spPr>
          <a:xfrm>
            <a:off x="504190" y="902335"/>
            <a:ext cx="1412240" cy="1260475"/>
          </a:xfrm>
          <a:prstGeom prst="rect">
            <a:avLst/>
          </a:prstGeom>
          <a:noFill/>
          <a:ln w="9525">
            <a:noFill/>
          </a:ln>
        </p:spPr>
      </p:pic>
      <p:pic>
        <p:nvPicPr>
          <p:cNvPr id="96266" name="图片 4" descr="WI_YEY6NPL8$}QVP7CAEN[1"/>
          <p:cNvPicPr>
            <a:picLocks noChangeAspect="1"/>
          </p:cNvPicPr>
          <p:nvPr/>
        </p:nvPicPr>
        <p:blipFill>
          <a:blip r:embed="rId3"/>
          <a:stretch>
            <a:fillRect/>
          </a:stretch>
        </p:blipFill>
        <p:spPr>
          <a:xfrm>
            <a:off x="1916430" y="902335"/>
            <a:ext cx="1462405" cy="1260475"/>
          </a:xfrm>
          <a:prstGeom prst="rect">
            <a:avLst/>
          </a:prstGeom>
          <a:noFill/>
          <a:ln w="9525">
            <a:noFill/>
          </a:ln>
        </p:spPr>
      </p:pic>
      <p:pic>
        <p:nvPicPr>
          <p:cNvPr id="96263" name="图片 1"/>
          <p:cNvPicPr>
            <a:picLocks noChangeAspect="1"/>
          </p:cNvPicPr>
          <p:nvPr/>
        </p:nvPicPr>
        <p:blipFill>
          <a:blip r:embed="rId4"/>
          <a:stretch>
            <a:fillRect/>
          </a:stretch>
        </p:blipFill>
        <p:spPr>
          <a:xfrm>
            <a:off x="3368675" y="902335"/>
            <a:ext cx="1509395" cy="1260475"/>
          </a:xfrm>
          <a:prstGeom prst="rect">
            <a:avLst/>
          </a:prstGeom>
          <a:noFill/>
          <a:ln w="9525">
            <a:noFill/>
          </a:ln>
        </p:spPr>
      </p:pic>
      <p:pic>
        <p:nvPicPr>
          <p:cNvPr id="96262" name="图片 2" descr="DBVBM1(2$){U3L0GTFE9A7M"/>
          <p:cNvPicPr>
            <a:picLocks noChangeAspect="1"/>
          </p:cNvPicPr>
          <p:nvPr/>
        </p:nvPicPr>
        <p:blipFill>
          <a:blip r:embed="rId5"/>
          <a:stretch>
            <a:fillRect/>
          </a:stretch>
        </p:blipFill>
        <p:spPr>
          <a:xfrm>
            <a:off x="4878070" y="902335"/>
            <a:ext cx="1358900" cy="1261110"/>
          </a:xfrm>
          <a:prstGeom prst="rect">
            <a:avLst/>
          </a:prstGeom>
          <a:noFill/>
          <a:ln w="9525">
            <a:noFill/>
          </a:ln>
        </p:spPr>
      </p:pic>
      <p:grpSp>
        <p:nvGrpSpPr>
          <p:cNvPr id="3" name="组合 2"/>
          <p:cNvGrpSpPr/>
          <p:nvPr/>
        </p:nvGrpSpPr>
        <p:grpSpPr>
          <a:xfrm rot="0">
            <a:off x="514350" y="826135"/>
            <a:ext cx="5732408" cy="1394460"/>
            <a:chOff x="3797" y="351"/>
            <a:chExt cx="6386" cy="1552"/>
          </a:xfrm>
        </p:grpSpPr>
        <p:sp>
          <p:nvSpPr>
            <p:cNvPr id="11" name="矩形 10"/>
            <p:cNvSpPr/>
            <p:nvPr/>
          </p:nvSpPr>
          <p:spPr>
            <a:xfrm>
              <a:off x="3797" y="351"/>
              <a:ext cx="6386" cy="85"/>
            </a:xfrm>
            <a:prstGeom prst="rect">
              <a:avLst/>
            </a:prstGeom>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2400000" scaled="0"/>
            </a:gradFill>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2" name="矩形 11"/>
            <p:cNvSpPr/>
            <p:nvPr/>
          </p:nvSpPr>
          <p:spPr>
            <a:xfrm>
              <a:off x="3797" y="1839"/>
              <a:ext cx="6385" cy="64"/>
            </a:xfrm>
            <a:prstGeom prst="rect">
              <a:avLst/>
            </a:prstGeom>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2400000" scaled="0"/>
            </a:gradFill>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gr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500" fill="hold">
                                          <p:stCondLst>
                                            <p:cond delay="0"/>
                                          </p:stCondLst>
                                        </p:cTn>
                                        <p:tgtEl>
                                          <p:spTgt spid="8"/>
                                        </p:tgtEl>
                                        <p:attrNameLst>
                                          <p:attrName>style.visibility</p:attrName>
                                        </p:attrNameLst>
                                      </p:cBhvr>
                                      <p:to>
                                        <p:strVal val="visible"/>
                                      </p:to>
                                    </p:set>
                                    <p:animEffect transition="in" filter="wheel(1)">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452120" y="2536190"/>
            <a:ext cx="6223635" cy="2752725"/>
            <a:chOff x="558" y="2519"/>
            <a:chExt cx="9801" cy="4335"/>
          </a:xfrm>
        </p:grpSpPr>
        <p:pic>
          <p:nvPicPr>
            <p:cNvPr id="6" name="图片 5" descr="2QG71E$KC8~O`~)0JF155QJ"/>
            <p:cNvPicPr>
              <a:picLocks noChangeAspect="1"/>
            </p:cNvPicPr>
            <p:nvPr/>
          </p:nvPicPr>
          <p:blipFill>
            <a:blip r:embed="rId1"/>
            <a:stretch>
              <a:fillRect/>
            </a:stretch>
          </p:blipFill>
          <p:spPr>
            <a:xfrm>
              <a:off x="558" y="2519"/>
              <a:ext cx="9737" cy="4335"/>
            </a:xfrm>
            <a:prstGeom prst="rect">
              <a:avLst/>
            </a:prstGeom>
          </p:spPr>
        </p:pic>
        <p:sp>
          <p:nvSpPr>
            <p:cNvPr id="117765" name="文本框 1"/>
            <p:cNvSpPr txBox="1"/>
            <p:nvPr/>
          </p:nvSpPr>
          <p:spPr>
            <a:xfrm>
              <a:off x="1371" y="3305"/>
              <a:ext cx="8988" cy="2761"/>
            </a:xfrm>
            <a:prstGeom prst="rect">
              <a:avLst/>
            </a:prstGeom>
            <a:noFill/>
            <a:ln w="12700">
              <a:noFill/>
            </a:ln>
          </p:spPr>
          <p:txBody>
            <a:bodyPr wrap="square" anchor="t">
              <a:spAutoFit/>
            </a:bodyPr>
            <a:p>
              <a:pPr fontAlgn="auto">
                <a:lnSpc>
                  <a:spcPct val="150000"/>
                </a:lnSpc>
              </a:pPr>
              <a:r>
                <a:rPr altLang="zh-CN" sz="2400" b="1">
                  <a:solidFill>
                    <a:srgbClr val="005897"/>
                  </a:solidFill>
                  <a:latin typeface="黑体" panose="02010609060101010101" charset="-122"/>
                  <a:ea typeface="黑体" panose="02010609060101010101" charset="-122"/>
                  <a:cs typeface="黑体" panose="02010609060101010101" charset="-122"/>
                </a:rPr>
                <a:t>第1课 中国早期人类的代表——北京人</a:t>
              </a:r>
              <a:endParaRPr altLang="zh-CN" sz="2400" b="1">
                <a:solidFill>
                  <a:srgbClr val="005897"/>
                </a:solidFill>
                <a:latin typeface="黑体" panose="02010609060101010101" charset="-122"/>
                <a:ea typeface="黑体" panose="02010609060101010101" charset="-122"/>
                <a:cs typeface="黑体" panose="02010609060101010101" charset="-122"/>
              </a:endParaRPr>
            </a:p>
            <a:p>
              <a:pPr fontAlgn="auto">
                <a:lnSpc>
                  <a:spcPct val="150000"/>
                </a:lnSpc>
              </a:pPr>
              <a:r>
                <a:rPr altLang="zh-CN" sz="2400" b="1">
                  <a:solidFill>
                    <a:srgbClr val="005897"/>
                  </a:solidFill>
                  <a:latin typeface="黑体" panose="02010609060101010101" charset="-122"/>
                  <a:ea typeface="黑体" panose="02010609060101010101" charset="-122"/>
                  <a:cs typeface="黑体" panose="02010609060101010101" charset="-122"/>
                </a:rPr>
                <a:t>第2课 原始农耕生活</a:t>
              </a:r>
              <a:endParaRPr altLang="zh-CN" sz="2400" b="1">
                <a:solidFill>
                  <a:srgbClr val="005897"/>
                </a:solidFill>
                <a:latin typeface="黑体" panose="02010609060101010101" charset="-122"/>
                <a:ea typeface="黑体" panose="02010609060101010101" charset="-122"/>
                <a:cs typeface="黑体" panose="02010609060101010101" charset="-122"/>
              </a:endParaRPr>
            </a:p>
            <a:p>
              <a:pPr fontAlgn="auto">
                <a:lnSpc>
                  <a:spcPct val="150000"/>
                </a:lnSpc>
              </a:pPr>
              <a:r>
                <a:rPr altLang="zh-CN" sz="2400" b="1">
                  <a:solidFill>
                    <a:srgbClr val="005897"/>
                  </a:solidFill>
                  <a:latin typeface="黑体" panose="02010609060101010101" charset="-122"/>
                  <a:ea typeface="黑体" panose="02010609060101010101" charset="-122"/>
                  <a:cs typeface="黑体" panose="02010609060101010101" charset="-122"/>
                </a:rPr>
                <a:t>第3课 远古的传说</a:t>
              </a:r>
              <a:endParaRPr altLang="zh-CN" sz="2400" b="1">
                <a:solidFill>
                  <a:srgbClr val="005897"/>
                </a:solidFill>
                <a:latin typeface="黑体" panose="02010609060101010101" charset="-122"/>
                <a:ea typeface="黑体" panose="02010609060101010101" charset="-122"/>
                <a:cs typeface="黑体" panose="02010609060101010101" charset="-122"/>
              </a:endParaRPr>
            </a:p>
          </p:txBody>
        </p:sp>
      </p:grpSp>
      <p:grpSp>
        <p:nvGrpSpPr>
          <p:cNvPr id="40" name="组合 39"/>
          <p:cNvGrpSpPr/>
          <p:nvPr/>
        </p:nvGrpSpPr>
        <p:grpSpPr>
          <a:xfrm>
            <a:off x="667385" y="912495"/>
            <a:ext cx="5741670" cy="1394460"/>
            <a:chOff x="1170" y="1454"/>
            <a:chExt cx="9042" cy="2196"/>
          </a:xfrm>
        </p:grpSpPr>
        <p:pic>
          <p:nvPicPr>
            <p:cNvPr id="31" name="图片 30" descr="JBN~1CRTNH}7]JO4MVI80FD"/>
            <p:cNvPicPr>
              <a:picLocks noChangeAspect="1"/>
            </p:cNvPicPr>
            <p:nvPr/>
          </p:nvPicPr>
          <p:blipFill>
            <a:blip r:embed="rId2"/>
            <a:stretch>
              <a:fillRect/>
            </a:stretch>
          </p:blipFill>
          <p:spPr>
            <a:xfrm>
              <a:off x="1170" y="1545"/>
              <a:ext cx="2308" cy="2028"/>
            </a:xfrm>
            <a:prstGeom prst="rect">
              <a:avLst/>
            </a:prstGeom>
          </p:spPr>
        </p:pic>
        <p:pic>
          <p:nvPicPr>
            <p:cNvPr id="32" name="图片 31" descr="K2M5V}W`%IX2PP[L}EX8R17"/>
            <p:cNvPicPr>
              <a:picLocks noChangeAspect="1"/>
            </p:cNvPicPr>
            <p:nvPr/>
          </p:nvPicPr>
          <p:blipFill>
            <a:blip r:embed="rId3"/>
            <a:stretch>
              <a:fillRect/>
            </a:stretch>
          </p:blipFill>
          <p:spPr>
            <a:xfrm>
              <a:off x="3478" y="1545"/>
              <a:ext cx="2289" cy="2014"/>
            </a:xfrm>
            <a:prstGeom prst="rect">
              <a:avLst/>
            </a:prstGeom>
          </p:spPr>
        </p:pic>
        <p:pic>
          <p:nvPicPr>
            <p:cNvPr id="33" name="图片 32" descr="4HMU@P321%9I_8IRNEP)Z35"/>
            <p:cNvPicPr>
              <a:picLocks noChangeAspect="1"/>
            </p:cNvPicPr>
            <p:nvPr/>
          </p:nvPicPr>
          <p:blipFill>
            <a:blip r:embed="rId4"/>
            <a:stretch>
              <a:fillRect/>
            </a:stretch>
          </p:blipFill>
          <p:spPr>
            <a:xfrm>
              <a:off x="5614" y="1546"/>
              <a:ext cx="2271" cy="2014"/>
            </a:xfrm>
            <a:prstGeom prst="rect">
              <a:avLst/>
            </a:prstGeom>
          </p:spPr>
        </p:pic>
        <p:pic>
          <p:nvPicPr>
            <p:cNvPr id="34" name="图片 33"/>
            <p:cNvPicPr>
              <a:picLocks noChangeAspect="1"/>
            </p:cNvPicPr>
            <p:nvPr/>
          </p:nvPicPr>
          <p:blipFill>
            <a:blip r:embed="rId5"/>
            <a:stretch>
              <a:fillRect/>
            </a:stretch>
          </p:blipFill>
          <p:spPr>
            <a:xfrm>
              <a:off x="7885" y="1546"/>
              <a:ext cx="2293" cy="2013"/>
            </a:xfrm>
            <a:prstGeom prst="rect">
              <a:avLst/>
            </a:prstGeom>
          </p:spPr>
        </p:pic>
        <p:grpSp>
          <p:nvGrpSpPr>
            <p:cNvPr id="39" name="组合 38"/>
            <p:cNvGrpSpPr/>
            <p:nvPr/>
          </p:nvGrpSpPr>
          <p:grpSpPr>
            <a:xfrm>
              <a:off x="1187" y="1545"/>
              <a:ext cx="9007" cy="2028"/>
              <a:chOff x="1187" y="1545"/>
              <a:chExt cx="9007" cy="2028"/>
            </a:xfrm>
          </p:grpSpPr>
          <p:pic>
            <p:nvPicPr>
              <p:cNvPr id="35" name="图片 34" descr="JBN~1CRTNH}7]JO4MVI80FD"/>
              <p:cNvPicPr>
                <a:picLocks noChangeAspect="1"/>
              </p:cNvPicPr>
              <p:nvPr/>
            </p:nvPicPr>
            <p:blipFill>
              <a:blip r:embed="rId2"/>
              <a:stretch>
                <a:fillRect/>
              </a:stretch>
            </p:blipFill>
            <p:spPr>
              <a:xfrm>
                <a:off x="1187" y="1545"/>
                <a:ext cx="2308" cy="2028"/>
              </a:xfrm>
              <a:prstGeom prst="rect">
                <a:avLst/>
              </a:prstGeom>
            </p:spPr>
          </p:pic>
          <p:pic>
            <p:nvPicPr>
              <p:cNvPr id="36" name="图片 35" descr="K2M5V}W`%IX2PP[L}EX8R17"/>
              <p:cNvPicPr>
                <a:picLocks noChangeAspect="1"/>
              </p:cNvPicPr>
              <p:nvPr/>
            </p:nvPicPr>
            <p:blipFill>
              <a:blip r:embed="rId3"/>
              <a:stretch>
                <a:fillRect/>
              </a:stretch>
            </p:blipFill>
            <p:spPr>
              <a:xfrm>
                <a:off x="3495" y="1545"/>
                <a:ext cx="2289" cy="2014"/>
              </a:xfrm>
              <a:prstGeom prst="rect">
                <a:avLst/>
              </a:prstGeom>
            </p:spPr>
          </p:pic>
          <p:pic>
            <p:nvPicPr>
              <p:cNvPr id="37" name="图片 36" descr="4HMU@P321%9I_8IRNEP)Z35"/>
              <p:cNvPicPr>
                <a:picLocks noChangeAspect="1"/>
              </p:cNvPicPr>
              <p:nvPr/>
            </p:nvPicPr>
            <p:blipFill>
              <a:blip r:embed="rId4"/>
              <a:stretch>
                <a:fillRect/>
              </a:stretch>
            </p:blipFill>
            <p:spPr>
              <a:xfrm>
                <a:off x="5631" y="1546"/>
                <a:ext cx="2271" cy="2014"/>
              </a:xfrm>
              <a:prstGeom prst="rect">
                <a:avLst/>
              </a:prstGeom>
            </p:spPr>
          </p:pic>
          <p:pic>
            <p:nvPicPr>
              <p:cNvPr id="38" name="图片 37"/>
              <p:cNvPicPr>
                <a:picLocks noChangeAspect="1"/>
              </p:cNvPicPr>
              <p:nvPr/>
            </p:nvPicPr>
            <p:blipFill>
              <a:blip r:embed="rId5"/>
              <a:stretch>
                <a:fillRect/>
              </a:stretch>
            </p:blipFill>
            <p:spPr>
              <a:xfrm>
                <a:off x="7902" y="1546"/>
                <a:ext cx="2293" cy="2013"/>
              </a:xfrm>
              <a:prstGeom prst="rect">
                <a:avLst/>
              </a:prstGeom>
            </p:spPr>
          </p:pic>
        </p:grpSp>
        <p:grpSp>
          <p:nvGrpSpPr>
            <p:cNvPr id="30" name="组合 29"/>
            <p:cNvGrpSpPr/>
            <p:nvPr/>
          </p:nvGrpSpPr>
          <p:grpSpPr>
            <a:xfrm>
              <a:off x="1186" y="1454"/>
              <a:ext cx="9026" cy="2196"/>
              <a:chOff x="3797" y="351"/>
              <a:chExt cx="6385" cy="1552"/>
            </a:xfrm>
          </p:grpSpPr>
          <p:sp>
            <p:nvSpPr>
              <p:cNvPr id="27" name="矩形 26"/>
              <p:cNvSpPr/>
              <p:nvPr/>
            </p:nvSpPr>
            <p:spPr>
              <a:xfrm>
                <a:off x="3797" y="351"/>
                <a:ext cx="6385" cy="85"/>
              </a:xfrm>
              <a:prstGeom prst="rect">
                <a:avLst/>
              </a:prstGeom>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2400000" scaled="0"/>
              </a:gradFill>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28" name="矩形 27"/>
              <p:cNvSpPr/>
              <p:nvPr/>
            </p:nvSpPr>
            <p:spPr>
              <a:xfrm>
                <a:off x="3797" y="1839"/>
                <a:ext cx="6385" cy="64"/>
              </a:xfrm>
              <a:prstGeom prst="rect">
                <a:avLst/>
              </a:prstGeom>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2400000" scaled="0"/>
              </a:gradFill>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grpSp>
      </p:grpSp>
      <p:sp>
        <p:nvSpPr>
          <p:cNvPr id="41" name="右大括号 40"/>
          <p:cNvSpPr/>
          <p:nvPr/>
        </p:nvSpPr>
        <p:spPr>
          <a:xfrm>
            <a:off x="6675755" y="1247140"/>
            <a:ext cx="753745" cy="3446780"/>
          </a:xfrm>
          <a:prstGeom prst="rightBrace">
            <a:avLst/>
          </a:prstGeom>
          <a:ln w="22225">
            <a:solidFill>
              <a:srgbClr val="002060"/>
            </a:solidFill>
          </a:ln>
          <a:effectLst>
            <a:innerShdw blurRad="63500" dist="50800" dir="12000000">
              <a:prstClr val="black">
                <a:alpha val="50000"/>
              </a:prstClr>
            </a:innerShdw>
          </a:effectLst>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
        <p:nvSpPr>
          <p:cNvPr id="42" name="文本框 41"/>
          <p:cNvSpPr txBox="1"/>
          <p:nvPr/>
        </p:nvSpPr>
        <p:spPr>
          <a:xfrm>
            <a:off x="7462520" y="2339975"/>
            <a:ext cx="4689475" cy="1260475"/>
          </a:xfrm>
          <a:prstGeom prst="rect">
            <a:avLst/>
          </a:prstGeom>
          <a:noFill/>
        </p:spPr>
        <p:txBody>
          <a:bodyPr wrap="square" rtlCol="0">
            <a:spAutoFit/>
          </a:bodyPr>
          <a:p>
            <a:pPr algn="l"/>
            <a:r>
              <a:rPr lang="zh-CN" altLang="en-US" sz="3800" b="1" dirty="0" smtClean="0">
                <a:gradFill>
                  <a:gsLst>
                    <a:gs pos="0">
                      <a:srgbClr val="FE4444"/>
                    </a:gs>
                    <a:gs pos="100000">
                      <a:srgbClr val="832B2B"/>
                    </a:gs>
                  </a:gsLst>
                  <a:lin scaled="0"/>
                </a:gradFill>
                <a:latin typeface="华文行楷" panose="02010800040101010101" charset="-122"/>
                <a:ea typeface="华文行楷" panose="02010800040101010101" charset="-122"/>
                <a:cs typeface="隶书" panose="02010509060101010101" charset="-122"/>
              </a:rPr>
              <a:t>史前时期：</a:t>
            </a:r>
            <a:endParaRPr lang="zh-CN" altLang="en-US" sz="3800" b="1" dirty="0" smtClean="0">
              <a:gradFill>
                <a:gsLst>
                  <a:gs pos="0">
                    <a:srgbClr val="FE4444"/>
                  </a:gs>
                  <a:gs pos="100000">
                    <a:srgbClr val="832B2B"/>
                  </a:gs>
                </a:gsLst>
                <a:lin scaled="0"/>
              </a:gradFill>
              <a:latin typeface="华文行楷" panose="02010800040101010101" charset="-122"/>
              <a:ea typeface="华文行楷" panose="02010800040101010101" charset="-122"/>
              <a:cs typeface="隶书" panose="02010509060101010101" charset="-122"/>
            </a:endParaRPr>
          </a:p>
          <a:p>
            <a:pPr algn="l"/>
            <a:r>
              <a:rPr lang="zh-CN" altLang="en-US" sz="3800" b="1" dirty="0" smtClean="0">
                <a:gradFill>
                  <a:gsLst>
                    <a:gs pos="0">
                      <a:srgbClr val="FE4444"/>
                    </a:gs>
                    <a:gs pos="100000">
                      <a:srgbClr val="832B2B"/>
                    </a:gs>
                  </a:gsLst>
                  <a:lin scaled="0"/>
                </a:gradFill>
                <a:latin typeface="华文行楷" panose="02010800040101010101" charset="-122"/>
                <a:ea typeface="华文行楷" panose="02010800040101010101" charset="-122"/>
                <a:cs typeface="隶书" panose="02010509060101010101" charset="-122"/>
              </a:rPr>
              <a:t>中国境内人类的活动</a:t>
            </a:r>
            <a:endParaRPr lang="zh-CN" altLang="en-US" sz="3800" b="1" dirty="0" smtClean="0">
              <a:gradFill>
                <a:gsLst>
                  <a:gs pos="0">
                    <a:srgbClr val="FE4444"/>
                  </a:gs>
                  <a:gs pos="100000">
                    <a:srgbClr val="832B2B"/>
                  </a:gs>
                </a:gsLst>
                <a:lin scaled="0"/>
              </a:gradFill>
              <a:latin typeface="华文行楷" panose="02010800040101010101" charset="-122"/>
              <a:ea typeface="华文行楷" panose="02010800040101010101" charset="-122"/>
              <a:cs typeface="隶书" panose="02010509060101010101" charset="-122"/>
            </a:endParaRPr>
          </a:p>
        </p:txBody>
      </p:sp>
      <p:sp>
        <p:nvSpPr>
          <p:cNvPr id="43" name="文本框 42"/>
          <p:cNvSpPr txBox="1"/>
          <p:nvPr/>
        </p:nvSpPr>
        <p:spPr>
          <a:xfrm>
            <a:off x="9214485" y="5696585"/>
            <a:ext cx="2937510" cy="645160"/>
          </a:xfrm>
          <a:prstGeom prst="rect">
            <a:avLst/>
          </a:prstGeom>
          <a:noFill/>
        </p:spPr>
        <p:txBody>
          <a:bodyPr wrap="none" rtlCol="0" anchor="t">
            <a:spAutoFit/>
          </a:bodyPr>
          <a:p>
            <a:r>
              <a:rPr lang="zh-CN" altLang="en-US" sz="3600" b="1" dirty="0" smtClean="0">
                <a:solidFill>
                  <a:srgbClr val="005897"/>
                </a:solidFill>
                <a:latin typeface="隶书" panose="02010509060101010101" charset="-122"/>
                <a:ea typeface="隶书" panose="02010509060101010101" charset="-122"/>
                <a:cs typeface="隶书" panose="02010509060101010101" charset="-122"/>
                <a:sym typeface="+mn-ea"/>
              </a:rPr>
              <a:t>七上第一单元</a:t>
            </a:r>
            <a:endParaRPr lang="zh-CN" altLang="en-US" sz="3600" b="1" dirty="0" smtClean="0">
              <a:solidFill>
                <a:srgbClr val="005897"/>
              </a:solidFill>
              <a:latin typeface="隶书" panose="02010509060101010101" charset="-122"/>
              <a:ea typeface="隶书" panose="02010509060101010101" charset="-122"/>
              <a:cs typeface="隶书" panose="02010509060101010101" charset="-122"/>
              <a:sym typeface="+mn-ea"/>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500" fill="hold">
                                          <p:stCondLst>
                                            <p:cond delay="0"/>
                                          </p:stCondLst>
                                        </p:cTn>
                                        <p:tgtEl>
                                          <p:spTgt spid="8"/>
                                        </p:tgtEl>
                                        <p:attrNameLst>
                                          <p:attrName>style.visibility</p:attrName>
                                        </p:attrNameLst>
                                      </p:cBhvr>
                                      <p:to>
                                        <p:strVal val="visible"/>
                                      </p:to>
                                    </p:set>
                                    <p:animEffect transition="in" filter="wheel(1)">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barn(inVertical)">
                                      <p:cBhvr>
                                        <p:cTn id="12" dur="5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41" presetClass="entr" presetSubtype="0" fill="hold" grpId="0" nodeType="clickEffect">
                                  <p:stCondLst>
                                    <p:cond delay="0"/>
                                  </p:stCondLst>
                                  <p:iterate type="lt">
                                    <p:tmPct val="10000"/>
                                  </p:iterate>
                                  <p:childTnLst>
                                    <p:set>
                                      <p:cBhvr>
                                        <p:cTn id="16" dur="1" fill="hold">
                                          <p:stCondLst>
                                            <p:cond delay="0"/>
                                          </p:stCondLst>
                                        </p:cTn>
                                        <p:tgtEl>
                                          <p:spTgt spid="42"/>
                                        </p:tgtEl>
                                        <p:attrNameLst>
                                          <p:attrName>style.visibility</p:attrName>
                                        </p:attrNameLst>
                                      </p:cBhvr>
                                      <p:to>
                                        <p:strVal val="visible"/>
                                      </p:to>
                                    </p:set>
                                    <p:anim calcmode="lin" valueType="num">
                                      <p:cBhvr>
                                        <p:cTn id="17" dur="500" fill="hold"/>
                                        <p:tgtEl>
                                          <p:spTgt spid="42"/>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42"/>
                                        </p:tgtEl>
                                        <p:attrNameLst>
                                          <p:attrName>ppt_y</p:attrName>
                                        </p:attrNameLst>
                                      </p:cBhvr>
                                      <p:tavLst>
                                        <p:tav tm="0">
                                          <p:val>
                                            <p:strVal val="#ppt_y"/>
                                          </p:val>
                                        </p:tav>
                                        <p:tav tm="100000">
                                          <p:val>
                                            <p:strVal val="#ppt_y"/>
                                          </p:val>
                                        </p:tav>
                                      </p:tavLst>
                                    </p:anim>
                                    <p:anim calcmode="lin" valueType="num">
                                      <p:cBhvr>
                                        <p:cTn id="19" dur="500" fill="hold"/>
                                        <p:tgtEl>
                                          <p:spTgt spid="42"/>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42"/>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bldLvl="0" animBg="1"/>
      <p:bldP spid="4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49300" y="2536190"/>
            <a:ext cx="6865039" cy="2752725"/>
            <a:chOff x="558" y="2519"/>
            <a:chExt cx="10492" cy="4335"/>
          </a:xfrm>
        </p:grpSpPr>
        <p:pic>
          <p:nvPicPr>
            <p:cNvPr id="6" name="图片 5" descr="2QG71E$KC8~O`~)0JF155QJ"/>
            <p:cNvPicPr>
              <a:picLocks noChangeAspect="1"/>
            </p:cNvPicPr>
            <p:nvPr/>
          </p:nvPicPr>
          <p:blipFill>
            <a:blip r:embed="rId1"/>
            <a:stretch>
              <a:fillRect/>
            </a:stretch>
          </p:blipFill>
          <p:spPr>
            <a:xfrm>
              <a:off x="558" y="2519"/>
              <a:ext cx="9737" cy="4335"/>
            </a:xfrm>
            <a:prstGeom prst="rect">
              <a:avLst/>
            </a:prstGeom>
          </p:spPr>
        </p:pic>
        <p:sp>
          <p:nvSpPr>
            <p:cNvPr id="117765" name="文本框 1"/>
            <p:cNvSpPr txBox="1"/>
            <p:nvPr/>
          </p:nvSpPr>
          <p:spPr>
            <a:xfrm>
              <a:off x="2062" y="3302"/>
              <a:ext cx="8988" cy="2761"/>
            </a:xfrm>
            <a:prstGeom prst="rect">
              <a:avLst/>
            </a:prstGeom>
            <a:noFill/>
            <a:ln w="12700">
              <a:noFill/>
            </a:ln>
          </p:spPr>
          <p:txBody>
            <a:bodyPr wrap="square" anchor="t">
              <a:spAutoFit/>
            </a:bodyPr>
            <a:p>
              <a:pPr fontAlgn="auto">
                <a:lnSpc>
                  <a:spcPct val="150000"/>
                </a:lnSpc>
              </a:pPr>
              <a:r>
                <a:rPr altLang="zh-CN" sz="2400" b="1">
                  <a:solidFill>
                    <a:srgbClr val="005897"/>
                  </a:solidFill>
                  <a:latin typeface="黑体" panose="02010609060101010101" charset="-122"/>
                  <a:ea typeface="黑体" panose="02010609060101010101" charset="-122"/>
                  <a:cs typeface="黑体" panose="02010609060101010101" charset="-122"/>
                </a:rPr>
                <a:t>第5课  第二次工业革命</a:t>
              </a:r>
              <a:endParaRPr altLang="zh-CN" sz="2400" b="1">
                <a:solidFill>
                  <a:srgbClr val="005897"/>
                </a:solidFill>
                <a:latin typeface="黑体" panose="02010609060101010101" charset="-122"/>
                <a:ea typeface="黑体" panose="02010609060101010101" charset="-122"/>
                <a:cs typeface="黑体" panose="02010609060101010101" charset="-122"/>
              </a:endParaRPr>
            </a:p>
            <a:p>
              <a:pPr fontAlgn="auto">
                <a:lnSpc>
                  <a:spcPct val="150000"/>
                </a:lnSpc>
              </a:pPr>
              <a:r>
                <a:rPr altLang="zh-CN" sz="2400" b="1">
                  <a:solidFill>
                    <a:srgbClr val="005897"/>
                  </a:solidFill>
                  <a:latin typeface="黑体" panose="02010609060101010101" charset="-122"/>
                  <a:ea typeface="黑体" panose="02010609060101010101" charset="-122"/>
                  <a:cs typeface="黑体" panose="02010609060101010101" charset="-122"/>
                </a:rPr>
                <a:t>第6课  工业化国家的社会变化</a:t>
              </a:r>
              <a:endParaRPr altLang="zh-CN" sz="2400" b="1">
                <a:solidFill>
                  <a:srgbClr val="005897"/>
                </a:solidFill>
                <a:latin typeface="黑体" panose="02010609060101010101" charset="-122"/>
                <a:ea typeface="黑体" panose="02010609060101010101" charset="-122"/>
                <a:cs typeface="黑体" panose="02010609060101010101" charset="-122"/>
              </a:endParaRPr>
            </a:p>
            <a:p>
              <a:pPr fontAlgn="auto">
                <a:lnSpc>
                  <a:spcPct val="150000"/>
                </a:lnSpc>
              </a:pPr>
              <a:r>
                <a:rPr altLang="zh-CN" sz="2400" b="1">
                  <a:solidFill>
                    <a:srgbClr val="005897"/>
                  </a:solidFill>
                  <a:latin typeface="黑体" panose="02010609060101010101" charset="-122"/>
                  <a:ea typeface="黑体" panose="02010609060101010101" charset="-122"/>
                  <a:cs typeface="黑体" panose="02010609060101010101" charset="-122"/>
                </a:rPr>
                <a:t>第7课  近代科学与文化</a:t>
              </a:r>
              <a:endParaRPr altLang="zh-CN" sz="2400" b="1">
                <a:solidFill>
                  <a:srgbClr val="005897"/>
                </a:solidFill>
                <a:latin typeface="黑体" panose="02010609060101010101" charset="-122"/>
                <a:ea typeface="黑体" panose="02010609060101010101" charset="-122"/>
                <a:cs typeface="黑体" panose="02010609060101010101" charset="-122"/>
              </a:endParaRPr>
            </a:p>
          </p:txBody>
        </p:sp>
      </p:grpSp>
      <p:sp>
        <p:nvSpPr>
          <p:cNvPr id="43" name="文本框 42"/>
          <p:cNvSpPr txBox="1"/>
          <p:nvPr/>
        </p:nvSpPr>
        <p:spPr>
          <a:xfrm>
            <a:off x="9214485" y="5696585"/>
            <a:ext cx="2937510" cy="645160"/>
          </a:xfrm>
          <a:prstGeom prst="rect">
            <a:avLst/>
          </a:prstGeom>
          <a:noFill/>
        </p:spPr>
        <p:txBody>
          <a:bodyPr wrap="none" rtlCol="0" anchor="t">
            <a:spAutoFit/>
          </a:bodyPr>
          <a:p>
            <a:r>
              <a:rPr lang="zh-CN" altLang="en-US" sz="3600" b="1" dirty="0" smtClean="0">
                <a:solidFill>
                  <a:srgbClr val="005897"/>
                </a:solidFill>
                <a:latin typeface="隶书" panose="02010509060101010101" charset="-122"/>
                <a:ea typeface="隶书" panose="02010509060101010101" charset="-122"/>
                <a:cs typeface="隶书" panose="02010509060101010101" charset="-122"/>
                <a:sym typeface="+mn-ea"/>
              </a:rPr>
              <a:t>九下第二单元</a:t>
            </a:r>
            <a:endParaRPr lang="zh-CN" altLang="en-US" sz="3600" b="1" dirty="0" smtClean="0">
              <a:solidFill>
                <a:srgbClr val="005897"/>
              </a:solidFill>
              <a:latin typeface="隶书" panose="02010509060101010101" charset="-122"/>
              <a:ea typeface="隶书" panose="02010509060101010101" charset="-122"/>
              <a:cs typeface="隶书" panose="02010509060101010101" charset="-122"/>
              <a:sym typeface="+mn-ea"/>
            </a:endParaRPr>
          </a:p>
        </p:txBody>
      </p:sp>
      <p:grpSp>
        <p:nvGrpSpPr>
          <p:cNvPr id="4" name="组合 3"/>
          <p:cNvGrpSpPr/>
          <p:nvPr/>
        </p:nvGrpSpPr>
        <p:grpSpPr>
          <a:xfrm>
            <a:off x="7094855" y="1247140"/>
            <a:ext cx="4716145" cy="3446780"/>
            <a:chOff x="10513" y="1964"/>
            <a:chExt cx="7427" cy="5428"/>
          </a:xfrm>
        </p:grpSpPr>
        <p:sp>
          <p:nvSpPr>
            <p:cNvPr id="42" name="文本框 41"/>
            <p:cNvSpPr txBox="1"/>
            <p:nvPr/>
          </p:nvSpPr>
          <p:spPr>
            <a:xfrm>
              <a:off x="12100" y="3734"/>
              <a:ext cx="5840" cy="1888"/>
            </a:xfrm>
            <a:prstGeom prst="rect">
              <a:avLst/>
            </a:prstGeom>
            <a:noFill/>
          </p:spPr>
          <p:txBody>
            <a:bodyPr wrap="square" rtlCol="0">
              <a:spAutoFit/>
            </a:bodyPr>
            <a:p>
              <a:pPr algn="l"/>
              <a:r>
                <a:rPr lang="zh-CN" altLang="en-US" sz="3600" b="1" dirty="0" smtClean="0">
                  <a:gradFill>
                    <a:gsLst>
                      <a:gs pos="0">
                        <a:srgbClr val="FE4444"/>
                      </a:gs>
                      <a:gs pos="100000">
                        <a:srgbClr val="832B2B"/>
                      </a:gs>
                    </a:gsLst>
                    <a:lin scaled="0"/>
                  </a:gradFill>
                  <a:latin typeface="华文行楷" panose="02010800040101010101" charset="-122"/>
                  <a:ea typeface="华文行楷" panose="02010800040101010101" charset="-122"/>
                  <a:cs typeface="隶书" panose="02010509060101010101" charset="-122"/>
                </a:rPr>
                <a:t>第二次工业革命</a:t>
              </a:r>
              <a:endParaRPr lang="zh-CN" altLang="en-US" sz="3600" b="1" dirty="0" smtClean="0">
                <a:gradFill>
                  <a:gsLst>
                    <a:gs pos="0">
                      <a:srgbClr val="FE4444"/>
                    </a:gs>
                    <a:gs pos="100000">
                      <a:srgbClr val="832B2B"/>
                    </a:gs>
                  </a:gsLst>
                  <a:lin scaled="0"/>
                </a:gradFill>
                <a:latin typeface="华文行楷" panose="02010800040101010101" charset="-122"/>
                <a:ea typeface="华文行楷" panose="02010800040101010101" charset="-122"/>
                <a:cs typeface="隶书" panose="02010509060101010101" charset="-122"/>
              </a:endParaRPr>
            </a:p>
            <a:p>
              <a:pPr algn="l"/>
              <a:r>
                <a:rPr lang="zh-CN" altLang="en-US" sz="3600" b="1" dirty="0" smtClean="0">
                  <a:gradFill>
                    <a:gsLst>
                      <a:gs pos="0">
                        <a:srgbClr val="FE4444"/>
                      </a:gs>
                      <a:gs pos="100000">
                        <a:srgbClr val="832B2B"/>
                      </a:gs>
                    </a:gsLst>
                    <a:lin scaled="0"/>
                  </a:gradFill>
                  <a:latin typeface="华文行楷" panose="02010800040101010101" charset="-122"/>
                  <a:ea typeface="华文行楷" panose="02010800040101010101" charset="-122"/>
                  <a:cs typeface="隶书" panose="02010509060101010101" charset="-122"/>
                </a:rPr>
                <a:t>和近代科学文化</a:t>
              </a:r>
              <a:endParaRPr lang="zh-CN" altLang="en-US" sz="3600" b="1" dirty="0" smtClean="0">
                <a:gradFill>
                  <a:gsLst>
                    <a:gs pos="0">
                      <a:srgbClr val="FE4444"/>
                    </a:gs>
                    <a:gs pos="100000">
                      <a:srgbClr val="832B2B"/>
                    </a:gs>
                  </a:gsLst>
                  <a:lin scaled="0"/>
                </a:gradFill>
                <a:latin typeface="华文行楷" panose="02010800040101010101" charset="-122"/>
                <a:ea typeface="华文行楷" panose="02010800040101010101" charset="-122"/>
                <a:cs typeface="隶书" panose="02010509060101010101" charset="-122"/>
              </a:endParaRPr>
            </a:p>
          </p:txBody>
        </p:sp>
        <p:sp>
          <p:nvSpPr>
            <p:cNvPr id="2" name="右大括号 1"/>
            <p:cNvSpPr/>
            <p:nvPr/>
          </p:nvSpPr>
          <p:spPr>
            <a:xfrm>
              <a:off x="10513" y="1964"/>
              <a:ext cx="1187" cy="5428"/>
            </a:xfrm>
            <a:prstGeom prst="rightBrace">
              <a:avLst/>
            </a:prstGeom>
            <a:ln w="22225">
              <a:solidFill>
                <a:srgbClr val="002060"/>
              </a:solidFill>
            </a:ln>
            <a:effectLst>
              <a:innerShdw blurRad="63500" dist="50800" dir="12000000">
                <a:prstClr val="black">
                  <a:alpha val="50000"/>
                </a:prstClr>
              </a:innerShdw>
            </a:effectLst>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grpSp>
      <p:pic>
        <p:nvPicPr>
          <p:cNvPr id="295945" name="Picture 2"/>
          <p:cNvPicPr>
            <a:picLocks noChangeAspect="1"/>
          </p:cNvPicPr>
          <p:nvPr/>
        </p:nvPicPr>
        <p:blipFill>
          <a:blip r:embed="rId2"/>
          <a:stretch>
            <a:fillRect/>
          </a:stretch>
        </p:blipFill>
        <p:spPr>
          <a:xfrm>
            <a:off x="933450" y="902335"/>
            <a:ext cx="1475740" cy="1260475"/>
          </a:xfrm>
          <a:prstGeom prst="rect">
            <a:avLst/>
          </a:prstGeom>
          <a:noFill/>
          <a:ln w="9525">
            <a:noFill/>
          </a:ln>
        </p:spPr>
      </p:pic>
      <p:pic>
        <p:nvPicPr>
          <p:cNvPr id="5" name="图片 4" descr="XCL}A]@OMWAWE823CZ_TK36"/>
          <p:cNvPicPr>
            <a:picLocks noChangeAspect="1"/>
          </p:cNvPicPr>
          <p:nvPr/>
        </p:nvPicPr>
        <p:blipFill>
          <a:blip r:embed="rId3"/>
          <a:stretch>
            <a:fillRect/>
          </a:stretch>
        </p:blipFill>
        <p:spPr>
          <a:xfrm>
            <a:off x="2297430" y="902335"/>
            <a:ext cx="1481455" cy="1260475"/>
          </a:xfrm>
          <a:prstGeom prst="rect">
            <a:avLst/>
          </a:prstGeom>
        </p:spPr>
      </p:pic>
      <p:pic>
        <p:nvPicPr>
          <p:cNvPr id="7" name="图片 6" descr="LPIN2~ZFRS]9R(X@}2}{7[E"/>
          <p:cNvPicPr>
            <a:picLocks noChangeAspect="1"/>
          </p:cNvPicPr>
          <p:nvPr/>
        </p:nvPicPr>
        <p:blipFill>
          <a:blip r:embed="rId4"/>
          <a:stretch>
            <a:fillRect/>
          </a:stretch>
        </p:blipFill>
        <p:spPr>
          <a:xfrm>
            <a:off x="3846195" y="902335"/>
            <a:ext cx="1421765" cy="1259840"/>
          </a:xfrm>
          <a:prstGeom prst="rect">
            <a:avLst/>
          </a:prstGeom>
        </p:spPr>
      </p:pic>
      <p:pic>
        <p:nvPicPr>
          <p:cNvPr id="9" name="图片 8" descr="src=http___5b0988e595225.cdn.sohucs.com_images_20171111_3b34b433033e442f8d40e5d0bfbcbee6.jpeg&amp;refer=http___5b0988e595225.cdn.sohucs[1]"/>
          <p:cNvPicPr>
            <a:picLocks noChangeAspect="1"/>
          </p:cNvPicPr>
          <p:nvPr/>
        </p:nvPicPr>
        <p:blipFill>
          <a:blip r:embed="rId5"/>
          <a:stretch>
            <a:fillRect/>
          </a:stretch>
        </p:blipFill>
        <p:spPr>
          <a:xfrm>
            <a:off x="5267960" y="902335"/>
            <a:ext cx="1400175" cy="1260475"/>
          </a:xfrm>
          <a:prstGeom prst="rect">
            <a:avLst/>
          </a:prstGeom>
        </p:spPr>
      </p:pic>
      <p:grpSp>
        <p:nvGrpSpPr>
          <p:cNvPr id="3" name="组合 2"/>
          <p:cNvGrpSpPr/>
          <p:nvPr/>
        </p:nvGrpSpPr>
        <p:grpSpPr>
          <a:xfrm rot="0">
            <a:off x="933450" y="826135"/>
            <a:ext cx="5732408" cy="1394460"/>
            <a:chOff x="3797" y="351"/>
            <a:chExt cx="6386" cy="1552"/>
          </a:xfrm>
        </p:grpSpPr>
        <p:sp>
          <p:nvSpPr>
            <p:cNvPr id="11" name="矩形 10"/>
            <p:cNvSpPr/>
            <p:nvPr/>
          </p:nvSpPr>
          <p:spPr>
            <a:xfrm>
              <a:off x="3797" y="351"/>
              <a:ext cx="6386" cy="85"/>
            </a:xfrm>
            <a:prstGeom prst="rect">
              <a:avLst/>
            </a:prstGeom>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2400000" scaled="0"/>
            </a:gradFill>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2" name="矩形 11"/>
            <p:cNvSpPr/>
            <p:nvPr/>
          </p:nvSpPr>
          <p:spPr>
            <a:xfrm>
              <a:off x="3797" y="1839"/>
              <a:ext cx="6385" cy="64"/>
            </a:xfrm>
            <a:prstGeom prst="rect">
              <a:avLst/>
            </a:prstGeom>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2400000" scaled="0"/>
            </a:gradFill>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gr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500" fill="hold">
                                          <p:stCondLst>
                                            <p:cond delay="0"/>
                                          </p:stCondLst>
                                        </p:cTn>
                                        <p:tgtEl>
                                          <p:spTgt spid="8"/>
                                        </p:tgtEl>
                                        <p:attrNameLst>
                                          <p:attrName>style.visibility</p:attrName>
                                        </p:attrNameLst>
                                      </p:cBhvr>
                                      <p:to>
                                        <p:strVal val="visible"/>
                                      </p:to>
                                    </p:set>
                                    <p:animEffect transition="in" filter="wheel(1)">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452880" y="3121025"/>
            <a:ext cx="1189990" cy="1568450"/>
          </a:xfrm>
          <a:prstGeom prst="rect">
            <a:avLst/>
          </a:prstGeom>
          <a:noFill/>
        </p:spPr>
        <p:txBody>
          <a:bodyPr wrap="square" rtlCol="0" anchor="t">
            <a:spAutoFit/>
          </a:bodyPr>
          <a:p>
            <a:r>
              <a:rPr lang="en-US" altLang="zh-CN" sz="9600" b="1" dirty="0">
                <a:gradFill>
                  <a:gsLst>
                    <a:gs pos="0">
                      <a:srgbClr val="FE4444"/>
                    </a:gs>
                    <a:gs pos="100000">
                      <a:srgbClr val="832B2B"/>
                    </a:gs>
                  </a:gsLst>
                  <a:lin scaled="0"/>
                </a:gradFill>
                <a:latin typeface="黑体" panose="02010609060101010101" charset="-122"/>
                <a:ea typeface="黑体" panose="02010609060101010101" charset="-122"/>
                <a:cs typeface="黑体" panose="02010609060101010101" charset="-122"/>
                <a:sym typeface="+mn-ea"/>
              </a:rPr>
              <a:t>√</a:t>
            </a:r>
            <a:endParaRPr lang="en-US" altLang="zh-CN" sz="9600" b="1" dirty="0">
              <a:gradFill>
                <a:gsLst>
                  <a:gs pos="0">
                    <a:srgbClr val="FE4444"/>
                  </a:gs>
                  <a:gs pos="100000">
                    <a:srgbClr val="832B2B"/>
                  </a:gs>
                </a:gsLst>
                <a:lin scaled="0"/>
              </a:gradFill>
              <a:latin typeface="黑体" panose="02010609060101010101" charset="-122"/>
              <a:ea typeface="黑体" panose="02010609060101010101" charset="-122"/>
              <a:cs typeface="黑体" panose="02010609060101010101" charset="-122"/>
              <a:sym typeface="+mn-ea"/>
            </a:endParaRPr>
          </a:p>
        </p:txBody>
      </p:sp>
      <p:sp>
        <p:nvSpPr>
          <p:cNvPr id="115713" name="矩形 6"/>
          <p:cNvSpPr/>
          <p:nvPr/>
        </p:nvSpPr>
        <p:spPr>
          <a:xfrm>
            <a:off x="722313" y="2133600"/>
            <a:ext cx="2632075" cy="336550"/>
          </a:xfrm>
          <a:prstGeom prst="rect">
            <a:avLst/>
          </a:prstGeom>
          <a:noFill/>
          <a:ln w="9525">
            <a:noFill/>
          </a:ln>
        </p:spPr>
        <p:txBody>
          <a:bodyPr wrap="square" anchor="t">
            <a:spAutoFit/>
          </a:bodyPr>
          <a:p>
            <a:pPr algn="ctr"/>
            <a:r>
              <a:rPr lang="zh-CN" altLang="en-US" sz="800" b="0">
                <a:solidFill>
                  <a:schemeClr val="bg1"/>
                </a:solidFill>
                <a:latin typeface="宋体" panose="02010600030101010101" pitchFamily="2" charset="-122"/>
                <a:ea typeface="宋体" panose="02010600030101010101" pitchFamily="2" charset="-122"/>
              </a:rPr>
              <a:t>南宁三中 梁学聪 </a:t>
            </a:r>
            <a:r>
              <a:rPr lang="en-US" altLang="zh-CN" sz="800" b="0">
                <a:solidFill>
                  <a:schemeClr val="bg1"/>
                </a:solidFill>
                <a:latin typeface="宋体" panose="02010600030101010101" pitchFamily="2" charset="-122"/>
                <a:ea typeface="宋体" panose="02010600030101010101" pitchFamily="2" charset="-122"/>
              </a:rPr>
              <a:t>qq 2807609224</a:t>
            </a:r>
            <a:endParaRPr lang="zh-CN" altLang="en-US" sz="800" b="0">
              <a:solidFill>
                <a:schemeClr val="bg1"/>
              </a:solidFill>
              <a:latin typeface="宋体" panose="02010600030101010101" pitchFamily="2" charset="-122"/>
              <a:ea typeface="宋体" panose="02010600030101010101" pitchFamily="2" charset="-122"/>
            </a:endParaRPr>
          </a:p>
          <a:p>
            <a:pPr algn="ctr"/>
            <a:r>
              <a:rPr lang="zh-CN" altLang="en-US" sz="800" b="0">
                <a:solidFill>
                  <a:schemeClr val="bg1"/>
                </a:solidFill>
                <a:latin typeface="宋体" panose="02010600030101010101" pitchFamily="2" charset="-122"/>
                <a:ea typeface="宋体" panose="02010600030101010101" pitchFamily="2" charset="-122"/>
              </a:rPr>
              <a:t>版权所有，不得上传到网络，如有发现，法律起诉</a:t>
            </a:r>
            <a:endParaRPr lang="zh-CN" altLang="en-US" sz="800" b="0">
              <a:solidFill>
                <a:schemeClr val="bg1"/>
              </a:solidFill>
              <a:latin typeface="宋体" panose="02010600030101010101" pitchFamily="2" charset="-122"/>
              <a:ea typeface="宋体" panose="02010600030101010101" pitchFamily="2" charset="-122"/>
            </a:endParaRPr>
          </a:p>
        </p:txBody>
      </p:sp>
      <p:sp>
        <p:nvSpPr>
          <p:cNvPr id="115714" name="矩形 6"/>
          <p:cNvSpPr/>
          <p:nvPr/>
        </p:nvSpPr>
        <p:spPr>
          <a:xfrm>
            <a:off x="1217613" y="2627313"/>
            <a:ext cx="2632075" cy="336550"/>
          </a:xfrm>
          <a:prstGeom prst="rect">
            <a:avLst/>
          </a:prstGeom>
          <a:noFill/>
          <a:ln w="9525">
            <a:noFill/>
          </a:ln>
        </p:spPr>
        <p:txBody>
          <a:bodyPr wrap="square" anchor="t">
            <a:spAutoFit/>
          </a:bodyPr>
          <a:p>
            <a:pPr algn="ctr"/>
            <a:r>
              <a:rPr lang="zh-CN" altLang="en-US" sz="800" b="0">
                <a:solidFill>
                  <a:schemeClr val="bg1"/>
                </a:solidFill>
                <a:latin typeface="宋体" panose="02010600030101010101" pitchFamily="2" charset="-122"/>
                <a:ea typeface="宋体" panose="02010600030101010101" pitchFamily="2" charset="-122"/>
              </a:rPr>
              <a:t>南宁三中 梁学聪 </a:t>
            </a:r>
            <a:r>
              <a:rPr lang="en-US" altLang="zh-CN" sz="800" b="0">
                <a:solidFill>
                  <a:schemeClr val="bg1"/>
                </a:solidFill>
                <a:latin typeface="宋体" panose="02010600030101010101" pitchFamily="2" charset="-122"/>
                <a:ea typeface="宋体" panose="02010600030101010101" pitchFamily="2" charset="-122"/>
              </a:rPr>
              <a:t>qq:2807609224</a:t>
            </a:r>
            <a:endParaRPr lang="zh-CN" altLang="en-US" sz="800" b="0">
              <a:solidFill>
                <a:schemeClr val="bg1"/>
              </a:solidFill>
              <a:latin typeface="宋体" panose="02010600030101010101" pitchFamily="2" charset="-122"/>
              <a:ea typeface="宋体" panose="02010600030101010101" pitchFamily="2" charset="-122"/>
            </a:endParaRPr>
          </a:p>
          <a:p>
            <a:pPr algn="ctr"/>
            <a:r>
              <a:rPr lang="zh-CN" altLang="en-US" sz="800" b="0">
                <a:solidFill>
                  <a:schemeClr val="bg1"/>
                </a:solidFill>
                <a:latin typeface="宋体" panose="02010600030101010101" pitchFamily="2" charset="-122"/>
                <a:ea typeface="宋体" panose="02010600030101010101" pitchFamily="2" charset="-122"/>
              </a:rPr>
              <a:t>版权所有，不得上传到网络，如有发现，法律起诉</a:t>
            </a:r>
            <a:endParaRPr lang="zh-CN" altLang="en-US" sz="800" b="0">
              <a:solidFill>
                <a:schemeClr val="bg1"/>
              </a:solidFill>
              <a:latin typeface="宋体" panose="02010600030101010101" pitchFamily="2" charset="-122"/>
              <a:ea typeface="宋体" panose="02010600030101010101" pitchFamily="2" charset="-122"/>
            </a:endParaRPr>
          </a:p>
        </p:txBody>
      </p:sp>
      <p:sp>
        <p:nvSpPr>
          <p:cNvPr id="115715" name="文本框 5"/>
          <p:cNvSpPr txBox="1"/>
          <p:nvPr/>
        </p:nvSpPr>
        <p:spPr>
          <a:xfrm>
            <a:off x="722630" y="1753870"/>
            <a:ext cx="10714990" cy="4131310"/>
          </a:xfrm>
          <a:prstGeom prst="rect">
            <a:avLst/>
          </a:prstGeom>
          <a:noFill/>
          <a:ln w="0">
            <a:noFill/>
          </a:ln>
        </p:spPr>
        <p:txBody>
          <a:bodyPr wrap="square" lIns="38591" tIns="19295" rIns="38591" bIns="19295" anchor="t">
            <a:spAutoFit/>
          </a:bodyPr>
          <a:p>
            <a:pPr eaLnBrk="0" fontAlgn="auto">
              <a:lnSpc>
                <a:spcPts val="4560"/>
              </a:lnSpc>
            </a:pPr>
            <a:r>
              <a:rPr lang="en-US" altLang="zh-CN" sz="2600" b="1" dirty="0">
                <a:solidFill>
                  <a:srgbClr val="0B5FD1"/>
                </a:solidFill>
                <a:latin typeface="黑体" panose="02010609060101010101" charset="-122"/>
                <a:ea typeface="黑体" panose="02010609060101010101" charset="-122"/>
                <a:cs typeface="黑体" panose="02010609060101010101" charset="-122"/>
              </a:rPr>
              <a:t>  </a:t>
            </a:r>
            <a:r>
              <a:rPr lang="en-US" altLang="zh-CN" sz="2600" b="1" dirty="0">
                <a:solidFill>
                  <a:srgbClr val="FF0000"/>
                </a:solidFill>
                <a:latin typeface="黑体" panose="02010609060101010101" charset="-122"/>
                <a:ea typeface="黑体" panose="02010609060101010101" charset="-122"/>
                <a:cs typeface="黑体" panose="02010609060101010101" charset="-122"/>
              </a:rPr>
              <a:t>（2019·山东日照）18．</a:t>
            </a:r>
            <a:r>
              <a:rPr lang="en-US" altLang="zh-CN" sz="2600" b="1" dirty="0">
                <a:solidFill>
                  <a:srgbClr val="0B5FD1"/>
                </a:solidFill>
                <a:latin typeface="黑体" panose="02010609060101010101" charset="-122"/>
                <a:ea typeface="黑体" panose="02010609060101010101" charset="-122"/>
                <a:cs typeface="黑体" panose="02010609060101010101" charset="-122"/>
              </a:rPr>
              <a:t>阅读历史书籍需要关注目录检索，通过检索目录，可以明确历史阶段特征，把握内容主旨。读下图，你认为第五单元的目录应该是</a:t>
            </a:r>
            <a:endParaRPr lang="en-US" altLang="zh-CN" sz="2600" b="1" dirty="0">
              <a:solidFill>
                <a:srgbClr val="0B5FD1"/>
              </a:solidFill>
              <a:latin typeface="黑体" panose="02010609060101010101" charset="-122"/>
              <a:ea typeface="黑体" panose="02010609060101010101" charset="-122"/>
              <a:cs typeface="黑体" panose="02010609060101010101" charset="-122"/>
            </a:endParaRPr>
          </a:p>
          <a:p>
            <a:pPr eaLnBrk="0" fontAlgn="auto">
              <a:lnSpc>
                <a:spcPts val="4560"/>
              </a:lnSpc>
            </a:pPr>
            <a:r>
              <a:rPr lang="en-US" altLang="zh-CN" sz="2600" b="1" dirty="0">
                <a:solidFill>
                  <a:srgbClr val="0B5FD1"/>
                </a:solidFill>
                <a:latin typeface="黑体" panose="02010609060101010101" charset="-122"/>
                <a:ea typeface="黑体" panose="02010609060101010101" charset="-122"/>
                <a:cs typeface="黑体" panose="02010609060101010101" charset="-122"/>
              </a:rPr>
              <a:t>        A．走向近代                      </a:t>
            </a:r>
            <a:endParaRPr lang="en-US" altLang="zh-CN" sz="2600" b="1" dirty="0">
              <a:solidFill>
                <a:srgbClr val="0B5FD1"/>
              </a:solidFill>
              <a:latin typeface="黑体" panose="02010609060101010101" charset="-122"/>
              <a:ea typeface="黑体" panose="02010609060101010101" charset="-122"/>
              <a:cs typeface="黑体" panose="02010609060101010101" charset="-122"/>
            </a:endParaRPr>
          </a:p>
          <a:p>
            <a:pPr eaLnBrk="0" fontAlgn="auto">
              <a:lnSpc>
                <a:spcPts val="4560"/>
              </a:lnSpc>
            </a:pPr>
            <a:r>
              <a:rPr lang="en-US" altLang="zh-CN" sz="2600" b="1" dirty="0">
                <a:solidFill>
                  <a:srgbClr val="0B5FD1"/>
                </a:solidFill>
                <a:latin typeface="黑体" panose="02010609060101010101" charset="-122"/>
                <a:ea typeface="黑体" panose="02010609060101010101" charset="-122"/>
                <a:cs typeface="黑体" panose="02010609060101010101" charset="-122"/>
              </a:rPr>
              <a:t>        B．资本主义制度的初步确立</a:t>
            </a:r>
            <a:endParaRPr lang="en-US" altLang="zh-CN" sz="2600" b="1" dirty="0">
              <a:solidFill>
                <a:srgbClr val="0B5FD1"/>
              </a:solidFill>
              <a:latin typeface="黑体" panose="02010609060101010101" charset="-122"/>
              <a:ea typeface="黑体" panose="02010609060101010101" charset="-122"/>
              <a:cs typeface="黑体" panose="02010609060101010101" charset="-122"/>
            </a:endParaRPr>
          </a:p>
          <a:p>
            <a:pPr eaLnBrk="0" fontAlgn="auto">
              <a:lnSpc>
                <a:spcPts val="4560"/>
              </a:lnSpc>
            </a:pPr>
            <a:r>
              <a:rPr lang="en-US" altLang="zh-CN" sz="2600" b="1" dirty="0">
                <a:solidFill>
                  <a:srgbClr val="0B5FD1"/>
                </a:solidFill>
                <a:latin typeface="黑体" panose="02010609060101010101" charset="-122"/>
                <a:ea typeface="黑体" panose="02010609060101010101" charset="-122"/>
                <a:cs typeface="黑体" panose="02010609060101010101" charset="-122"/>
              </a:rPr>
              <a:t>        C．封建时代的欧洲                </a:t>
            </a:r>
            <a:endParaRPr lang="en-US" altLang="zh-CN" sz="2600" b="1" dirty="0">
              <a:solidFill>
                <a:srgbClr val="0B5FD1"/>
              </a:solidFill>
              <a:latin typeface="黑体" panose="02010609060101010101" charset="-122"/>
              <a:ea typeface="黑体" panose="02010609060101010101" charset="-122"/>
              <a:cs typeface="黑体" panose="02010609060101010101" charset="-122"/>
            </a:endParaRPr>
          </a:p>
          <a:p>
            <a:pPr eaLnBrk="0" fontAlgn="auto">
              <a:lnSpc>
                <a:spcPts val="4560"/>
              </a:lnSpc>
            </a:pPr>
            <a:r>
              <a:rPr lang="en-US" altLang="zh-CN" sz="2600" b="1" dirty="0">
                <a:solidFill>
                  <a:srgbClr val="0B5FD1"/>
                </a:solidFill>
                <a:latin typeface="黑体" panose="02010609060101010101" charset="-122"/>
                <a:ea typeface="黑体" panose="02010609060101010101" charset="-122"/>
                <a:cs typeface="黑体" panose="02010609060101010101" charset="-122"/>
              </a:rPr>
              <a:t>        D．资本主义制度的扩展</a:t>
            </a:r>
            <a:endParaRPr lang="en-US" altLang="zh-CN" sz="2600" b="1" dirty="0">
              <a:solidFill>
                <a:srgbClr val="0B5FD1"/>
              </a:solidFill>
              <a:latin typeface="黑体" panose="02010609060101010101" charset="-122"/>
              <a:ea typeface="黑体" panose="02010609060101010101" charset="-122"/>
              <a:cs typeface="黑体" panose="02010609060101010101" charset="-122"/>
            </a:endParaRPr>
          </a:p>
        </p:txBody>
      </p:sp>
      <p:grpSp>
        <p:nvGrpSpPr>
          <p:cNvPr id="115717" name="组合 1"/>
          <p:cNvGrpSpPr/>
          <p:nvPr/>
        </p:nvGrpSpPr>
        <p:grpSpPr>
          <a:xfrm>
            <a:off x="4300855" y="640080"/>
            <a:ext cx="3247390" cy="995039"/>
            <a:chOff x="654050" y="0"/>
            <a:chExt cx="2663825" cy="857696"/>
          </a:xfrm>
        </p:grpSpPr>
        <p:sp>
          <p:nvSpPr>
            <p:cNvPr id="115718" name="Freeform 5"/>
            <p:cNvSpPr/>
            <p:nvPr/>
          </p:nvSpPr>
          <p:spPr>
            <a:xfrm>
              <a:off x="1105456" y="543371"/>
              <a:ext cx="1744662" cy="314325"/>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pathLst>
                <a:path w="1378" h="248">
                  <a:moveTo>
                    <a:pt x="0" y="62"/>
                  </a:moveTo>
                  <a:lnTo>
                    <a:pt x="0" y="62"/>
                  </a:lnTo>
                  <a:lnTo>
                    <a:pt x="2" y="70"/>
                  </a:lnTo>
                  <a:lnTo>
                    <a:pt x="4" y="76"/>
                  </a:lnTo>
                  <a:lnTo>
                    <a:pt x="8" y="80"/>
                  </a:lnTo>
                  <a:lnTo>
                    <a:pt x="12" y="86"/>
                  </a:lnTo>
                  <a:lnTo>
                    <a:pt x="26" y="92"/>
                  </a:lnTo>
                  <a:lnTo>
                    <a:pt x="42" y="98"/>
                  </a:lnTo>
                  <a:lnTo>
                    <a:pt x="62" y="100"/>
                  </a:lnTo>
                  <a:lnTo>
                    <a:pt x="82" y="102"/>
                  </a:lnTo>
                  <a:lnTo>
                    <a:pt x="124" y="100"/>
                  </a:lnTo>
                  <a:lnTo>
                    <a:pt x="152" y="96"/>
                  </a:lnTo>
                  <a:lnTo>
                    <a:pt x="184" y="92"/>
                  </a:lnTo>
                  <a:lnTo>
                    <a:pt x="246" y="78"/>
                  </a:lnTo>
                  <a:lnTo>
                    <a:pt x="312" y="60"/>
                  </a:lnTo>
                  <a:lnTo>
                    <a:pt x="380" y="44"/>
                  </a:lnTo>
                  <a:lnTo>
                    <a:pt x="398" y="54"/>
                  </a:lnTo>
                  <a:lnTo>
                    <a:pt x="412" y="68"/>
                  </a:lnTo>
                  <a:lnTo>
                    <a:pt x="418" y="76"/>
                  </a:lnTo>
                  <a:lnTo>
                    <a:pt x="422" y="84"/>
                  </a:lnTo>
                  <a:lnTo>
                    <a:pt x="424" y="90"/>
                  </a:lnTo>
                  <a:lnTo>
                    <a:pt x="426" y="100"/>
                  </a:lnTo>
                  <a:lnTo>
                    <a:pt x="426" y="108"/>
                  </a:lnTo>
                  <a:lnTo>
                    <a:pt x="422" y="116"/>
                  </a:lnTo>
                  <a:lnTo>
                    <a:pt x="422" y="114"/>
                  </a:lnTo>
                  <a:lnTo>
                    <a:pt x="422" y="108"/>
                  </a:lnTo>
                  <a:lnTo>
                    <a:pt x="418" y="102"/>
                  </a:lnTo>
                  <a:lnTo>
                    <a:pt x="412" y="98"/>
                  </a:lnTo>
                  <a:lnTo>
                    <a:pt x="406" y="96"/>
                  </a:lnTo>
                  <a:lnTo>
                    <a:pt x="400" y="98"/>
                  </a:lnTo>
                  <a:lnTo>
                    <a:pt x="394" y="102"/>
                  </a:lnTo>
                  <a:lnTo>
                    <a:pt x="390" y="108"/>
                  </a:lnTo>
                  <a:lnTo>
                    <a:pt x="388" y="114"/>
                  </a:lnTo>
                  <a:lnTo>
                    <a:pt x="390" y="120"/>
                  </a:lnTo>
                  <a:lnTo>
                    <a:pt x="394" y="126"/>
                  </a:lnTo>
                  <a:lnTo>
                    <a:pt x="400" y="130"/>
                  </a:lnTo>
                  <a:lnTo>
                    <a:pt x="406" y="132"/>
                  </a:lnTo>
                  <a:lnTo>
                    <a:pt x="412" y="130"/>
                  </a:lnTo>
                  <a:lnTo>
                    <a:pt x="416" y="128"/>
                  </a:lnTo>
                  <a:lnTo>
                    <a:pt x="422" y="124"/>
                  </a:lnTo>
                  <a:lnTo>
                    <a:pt x="426" y="118"/>
                  </a:lnTo>
                  <a:lnTo>
                    <a:pt x="428" y="108"/>
                  </a:lnTo>
                  <a:lnTo>
                    <a:pt x="430" y="98"/>
                  </a:lnTo>
                  <a:lnTo>
                    <a:pt x="428" y="90"/>
                  </a:lnTo>
                  <a:lnTo>
                    <a:pt x="426" y="82"/>
                  </a:lnTo>
                  <a:lnTo>
                    <a:pt x="422" y="76"/>
                  </a:lnTo>
                  <a:lnTo>
                    <a:pt x="416" y="68"/>
                  </a:lnTo>
                  <a:lnTo>
                    <a:pt x="402" y="54"/>
                  </a:lnTo>
                  <a:lnTo>
                    <a:pt x="386" y="42"/>
                  </a:lnTo>
                  <a:lnTo>
                    <a:pt x="420" y="34"/>
                  </a:lnTo>
                  <a:lnTo>
                    <a:pt x="456" y="28"/>
                  </a:lnTo>
                  <a:lnTo>
                    <a:pt x="492" y="24"/>
                  </a:lnTo>
                  <a:lnTo>
                    <a:pt x="528" y="20"/>
                  </a:lnTo>
                  <a:lnTo>
                    <a:pt x="566" y="18"/>
                  </a:lnTo>
                  <a:lnTo>
                    <a:pt x="604" y="20"/>
                  </a:lnTo>
                  <a:lnTo>
                    <a:pt x="640" y="26"/>
                  </a:lnTo>
                  <a:lnTo>
                    <a:pt x="674" y="34"/>
                  </a:lnTo>
                  <a:lnTo>
                    <a:pt x="656" y="46"/>
                  </a:lnTo>
                  <a:lnTo>
                    <a:pt x="642" y="58"/>
                  </a:lnTo>
                  <a:lnTo>
                    <a:pt x="630" y="72"/>
                  </a:lnTo>
                  <a:lnTo>
                    <a:pt x="620" y="86"/>
                  </a:lnTo>
                  <a:lnTo>
                    <a:pt x="608" y="84"/>
                  </a:lnTo>
                  <a:lnTo>
                    <a:pt x="594" y="82"/>
                  </a:lnTo>
                  <a:lnTo>
                    <a:pt x="582" y="80"/>
                  </a:lnTo>
                  <a:lnTo>
                    <a:pt x="568" y="80"/>
                  </a:lnTo>
                  <a:lnTo>
                    <a:pt x="548" y="84"/>
                  </a:lnTo>
                  <a:lnTo>
                    <a:pt x="530" y="90"/>
                  </a:lnTo>
                  <a:lnTo>
                    <a:pt x="514" y="98"/>
                  </a:lnTo>
                  <a:lnTo>
                    <a:pt x="498" y="108"/>
                  </a:lnTo>
                  <a:lnTo>
                    <a:pt x="486" y="120"/>
                  </a:lnTo>
                  <a:lnTo>
                    <a:pt x="478" y="134"/>
                  </a:lnTo>
                  <a:lnTo>
                    <a:pt x="472" y="150"/>
                  </a:lnTo>
                  <a:lnTo>
                    <a:pt x="472" y="168"/>
                  </a:lnTo>
                  <a:lnTo>
                    <a:pt x="474" y="178"/>
                  </a:lnTo>
                  <a:lnTo>
                    <a:pt x="476" y="188"/>
                  </a:lnTo>
                  <a:lnTo>
                    <a:pt x="482" y="198"/>
                  </a:lnTo>
                  <a:lnTo>
                    <a:pt x="488" y="206"/>
                  </a:lnTo>
                  <a:lnTo>
                    <a:pt x="496" y="214"/>
                  </a:lnTo>
                  <a:lnTo>
                    <a:pt x="506" y="222"/>
                  </a:lnTo>
                  <a:lnTo>
                    <a:pt x="526" y="232"/>
                  </a:lnTo>
                  <a:lnTo>
                    <a:pt x="552" y="240"/>
                  </a:lnTo>
                  <a:lnTo>
                    <a:pt x="578" y="246"/>
                  </a:lnTo>
                  <a:lnTo>
                    <a:pt x="606" y="248"/>
                  </a:lnTo>
                  <a:lnTo>
                    <a:pt x="634" y="248"/>
                  </a:lnTo>
                  <a:lnTo>
                    <a:pt x="662" y="244"/>
                  </a:lnTo>
                  <a:lnTo>
                    <a:pt x="688" y="238"/>
                  </a:lnTo>
                  <a:lnTo>
                    <a:pt x="716" y="244"/>
                  </a:lnTo>
                  <a:lnTo>
                    <a:pt x="744" y="248"/>
                  </a:lnTo>
                  <a:lnTo>
                    <a:pt x="772" y="248"/>
                  </a:lnTo>
                  <a:lnTo>
                    <a:pt x="800" y="246"/>
                  </a:lnTo>
                  <a:lnTo>
                    <a:pt x="826" y="240"/>
                  </a:lnTo>
                  <a:lnTo>
                    <a:pt x="850" y="232"/>
                  </a:lnTo>
                  <a:lnTo>
                    <a:pt x="872" y="222"/>
                  </a:lnTo>
                  <a:lnTo>
                    <a:pt x="882" y="214"/>
                  </a:lnTo>
                  <a:lnTo>
                    <a:pt x="890" y="206"/>
                  </a:lnTo>
                  <a:lnTo>
                    <a:pt x="896" y="198"/>
                  </a:lnTo>
                  <a:lnTo>
                    <a:pt x="900" y="188"/>
                  </a:lnTo>
                  <a:lnTo>
                    <a:pt x="904" y="178"/>
                  </a:lnTo>
                  <a:lnTo>
                    <a:pt x="906" y="168"/>
                  </a:lnTo>
                  <a:lnTo>
                    <a:pt x="904" y="150"/>
                  </a:lnTo>
                  <a:lnTo>
                    <a:pt x="900" y="134"/>
                  </a:lnTo>
                  <a:lnTo>
                    <a:pt x="890" y="120"/>
                  </a:lnTo>
                  <a:lnTo>
                    <a:pt x="878" y="108"/>
                  </a:lnTo>
                  <a:lnTo>
                    <a:pt x="864" y="98"/>
                  </a:lnTo>
                  <a:lnTo>
                    <a:pt x="848" y="90"/>
                  </a:lnTo>
                  <a:lnTo>
                    <a:pt x="830" y="84"/>
                  </a:lnTo>
                  <a:lnTo>
                    <a:pt x="810" y="80"/>
                  </a:lnTo>
                  <a:lnTo>
                    <a:pt x="796" y="80"/>
                  </a:lnTo>
                  <a:lnTo>
                    <a:pt x="782" y="82"/>
                  </a:lnTo>
                  <a:lnTo>
                    <a:pt x="770" y="84"/>
                  </a:lnTo>
                  <a:lnTo>
                    <a:pt x="758" y="86"/>
                  </a:lnTo>
                  <a:lnTo>
                    <a:pt x="748" y="72"/>
                  </a:lnTo>
                  <a:lnTo>
                    <a:pt x="736" y="58"/>
                  </a:lnTo>
                  <a:lnTo>
                    <a:pt x="720" y="46"/>
                  </a:lnTo>
                  <a:lnTo>
                    <a:pt x="704" y="34"/>
                  </a:lnTo>
                  <a:lnTo>
                    <a:pt x="738" y="26"/>
                  </a:lnTo>
                  <a:lnTo>
                    <a:pt x="774" y="20"/>
                  </a:lnTo>
                  <a:lnTo>
                    <a:pt x="812" y="18"/>
                  </a:lnTo>
                  <a:lnTo>
                    <a:pt x="850" y="20"/>
                  </a:lnTo>
                  <a:lnTo>
                    <a:pt x="886" y="24"/>
                  </a:lnTo>
                  <a:lnTo>
                    <a:pt x="922" y="28"/>
                  </a:lnTo>
                  <a:lnTo>
                    <a:pt x="958" y="34"/>
                  </a:lnTo>
                  <a:lnTo>
                    <a:pt x="992" y="42"/>
                  </a:lnTo>
                  <a:lnTo>
                    <a:pt x="974" y="54"/>
                  </a:lnTo>
                  <a:lnTo>
                    <a:pt x="960" y="68"/>
                  </a:lnTo>
                  <a:lnTo>
                    <a:pt x="956" y="76"/>
                  </a:lnTo>
                  <a:lnTo>
                    <a:pt x="952" y="82"/>
                  </a:lnTo>
                  <a:lnTo>
                    <a:pt x="950" y="90"/>
                  </a:lnTo>
                  <a:lnTo>
                    <a:pt x="948" y="98"/>
                  </a:lnTo>
                  <a:lnTo>
                    <a:pt x="948" y="110"/>
                  </a:lnTo>
                  <a:lnTo>
                    <a:pt x="952" y="118"/>
                  </a:lnTo>
                  <a:lnTo>
                    <a:pt x="958" y="126"/>
                  </a:lnTo>
                  <a:lnTo>
                    <a:pt x="964" y="128"/>
                  </a:lnTo>
                  <a:lnTo>
                    <a:pt x="968" y="130"/>
                  </a:lnTo>
                  <a:lnTo>
                    <a:pt x="972" y="132"/>
                  </a:lnTo>
                  <a:lnTo>
                    <a:pt x="980" y="130"/>
                  </a:lnTo>
                  <a:lnTo>
                    <a:pt x="984" y="126"/>
                  </a:lnTo>
                  <a:lnTo>
                    <a:pt x="988" y="120"/>
                  </a:lnTo>
                  <a:lnTo>
                    <a:pt x="990" y="114"/>
                  </a:lnTo>
                  <a:lnTo>
                    <a:pt x="988" y="108"/>
                  </a:lnTo>
                  <a:lnTo>
                    <a:pt x="984" y="102"/>
                  </a:lnTo>
                  <a:lnTo>
                    <a:pt x="980" y="98"/>
                  </a:lnTo>
                  <a:lnTo>
                    <a:pt x="972" y="96"/>
                  </a:lnTo>
                  <a:lnTo>
                    <a:pt x="966" y="98"/>
                  </a:lnTo>
                  <a:lnTo>
                    <a:pt x="960" y="102"/>
                  </a:lnTo>
                  <a:lnTo>
                    <a:pt x="956" y="108"/>
                  </a:lnTo>
                  <a:lnTo>
                    <a:pt x="956" y="114"/>
                  </a:lnTo>
                  <a:lnTo>
                    <a:pt x="956" y="120"/>
                  </a:lnTo>
                  <a:lnTo>
                    <a:pt x="952" y="110"/>
                  </a:lnTo>
                  <a:lnTo>
                    <a:pt x="952" y="100"/>
                  </a:lnTo>
                  <a:lnTo>
                    <a:pt x="952" y="90"/>
                  </a:lnTo>
                  <a:lnTo>
                    <a:pt x="956" y="84"/>
                  </a:lnTo>
                  <a:lnTo>
                    <a:pt x="960" y="76"/>
                  </a:lnTo>
                  <a:lnTo>
                    <a:pt x="964" y="68"/>
                  </a:lnTo>
                  <a:lnTo>
                    <a:pt x="978" y="54"/>
                  </a:lnTo>
                  <a:lnTo>
                    <a:pt x="996" y="44"/>
                  </a:lnTo>
                  <a:lnTo>
                    <a:pt x="1064" y="60"/>
                  </a:lnTo>
                  <a:lnTo>
                    <a:pt x="1130" y="78"/>
                  </a:lnTo>
                  <a:lnTo>
                    <a:pt x="1194" y="92"/>
                  </a:lnTo>
                  <a:lnTo>
                    <a:pt x="1224" y="96"/>
                  </a:lnTo>
                  <a:lnTo>
                    <a:pt x="1254" y="100"/>
                  </a:lnTo>
                  <a:lnTo>
                    <a:pt x="1296" y="102"/>
                  </a:lnTo>
                  <a:lnTo>
                    <a:pt x="1316" y="100"/>
                  </a:lnTo>
                  <a:lnTo>
                    <a:pt x="1334" y="98"/>
                  </a:lnTo>
                  <a:lnTo>
                    <a:pt x="1352" y="92"/>
                  </a:lnTo>
                  <a:lnTo>
                    <a:pt x="1364" y="86"/>
                  </a:lnTo>
                  <a:lnTo>
                    <a:pt x="1370" y="80"/>
                  </a:lnTo>
                  <a:lnTo>
                    <a:pt x="1374" y="76"/>
                  </a:lnTo>
                  <a:lnTo>
                    <a:pt x="1376" y="70"/>
                  </a:lnTo>
                  <a:lnTo>
                    <a:pt x="1378" y="62"/>
                  </a:lnTo>
                  <a:lnTo>
                    <a:pt x="1376" y="56"/>
                  </a:lnTo>
                  <a:lnTo>
                    <a:pt x="1374" y="48"/>
                  </a:lnTo>
                  <a:lnTo>
                    <a:pt x="1370" y="42"/>
                  </a:lnTo>
                  <a:lnTo>
                    <a:pt x="1364" y="36"/>
                  </a:lnTo>
                  <a:lnTo>
                    <a:pt x="1348" y="26"/>
                  </a:lnTo>
                  <a:lnTo>
                    <a:pt x="1328" y="18"/>
                  </a:lnTo>
                  <a:lnTo>
                    <a:pt x="1304" y="12"/>
                  </a:lnTo>
                  <a:lnTo>
                    <a:pt x="1278" y="8"/>
                  </a:lnTo>
                  <a:lnTo>
                    <a:pt x="1226" y="2"/>
                  </a:lnTo>
                  <a:lnTo>
                    <a:pt x="1170" y="0"/>
                  </a:lnTo>
                  <a:lnTo>
                    <a:pt x="1140" y="2"/>
                  </a:lnTo>
                  <a:lnTo>
                    <a:pt x="1110" y="4"/>
                  </a:lnTo>
                  <a:lnTo>
                    <a:pt x="1082" y="8"/>
                  </a:lnTo>
                  <a:lnTo>
                    <a:pt x="1054" y="14"/>
                  </a:lnTo>
                  <a:lnTo>
                    <a:pt x="1030" y="20"/>
                  </a:lnTo>
                  <a:lnTo>
                    <a:pt x="1006" y="30"/>
                  </a:lnTo>
                  <a:lnTo>
                    <a:pt x="968" y="20"/>
                  </a:lnTo>
                  <a:lnTo>
                    <a:pt x="930" y="12"/>
                  </a:lnTo>
                  <a:lnTo>
                    <a:pt x="890" y="6"/>
                  </a:lnTo>
                  <a:lnTo>
                    <a:pt x="848" y="0"/>
                  </a:lnTo>
                  <a:lnTo>
                    <a:pt x="828" y="0"/>
                  </a:lnTo>
                  <a:lnTo>
                    <a:pt x="806" y="0"/>
                  </a:lnTo>
                  <a:lnTo>
                    <a:pt x="784" y="2"/>
                  </a:lnTo>
                  <a:lnTo>
                    <a:pt x="764" y="4"/>
                  </a:lnTo>
                  <a:lnTo>
                    <a:pt x="744" y="8"/>
                  </a:lnTo>
                  <a:lnTo>
                    <a:pt x="724" y="12"/>
                  </a:lnTo>
                  <a:lnTo>
                    <a:pt x="706" y="18"/>
                  </a:lnTo>
                  <a:lnTo>
                    <a:pt x="688" y="26"/>
                  </a:lnTo>
                  <a:lnTo>
                    <a:pt x="672" y="18"/>
                  </a:lnTo>
                  <a:lnTo>
                    <a:pt x="654" y="12"/>
                  </a:lnTo>
                  <a:lnTo>
                    <a:pt x="634" y="8"/>
                  </a:lnTo>
                  <a:lnTo>
                    <a:pt x="614" y="4"/>
                  </a:lnTo>
                  <a:lnTo>
                    <a:pt x="594" y="2"/>
                  </a:lnTo>
                  <a:lnTo>
                    <a:pt x="572" y="0"/>
                  </a:lnTo>
                  <a:lnTo>
                    <a:pt x="550" y="0"/>
                  </a:lnTo>
                  <a:lnTo>
                    <a:pt x="528" y="0"/>
                  </a:lnTo>
                  <a:lnTo>
                    <a:pt x="486" y="6"/>
                  </a:lnTo>
                  <a:lnTo>
                    <a:pt x="446" y="12"/>
                  </a:lnTo>
                  <a:lnTo>
                    <a:pt x="408" y="20"/>
                  </a:lnTo>
                  <a:lnTo>
                    <a:pt x="372" y="30"/>
                  </a:lnTo>
                  <a:lnTo>
                    <a:pt x="348" y="20"/>
                  </a:lnTo>
                  <a:lnTo>
                    <a:pt x="322" y="14"/>
                  </a:lnTo>
                  <a:lnTo>
                    <a:pt x="296" y="8"/>
                  </a:lnTo>
                  <a:lnTo>
                    <a:pt x="266" y="4"/>
                  </a:lnTo>
                  <a:lnTo>
                    <a:pt x="238" y="2"/>
                  </a:lnTo>
                  <a:lnTo>
                    <a:pt x="208" y="0"/>
                  </a:lnTo>
                  <a:lnTo>
                    <a:pt x="152" y="2"/>
                  </a:lnTo>
                  <a:lnTo>
                    <a:pt x="100" y="8"/>
                  </a:lnTo>
                  <a:lnTo>
                    <a:pt x="74" y="12"/>
                  </a:lnTo>
                  <a:lnTo>
                    <a:pt x="50" y="18"/>
                  </a:lnTo>
                  <a:lnTo>
                    <a:pt x="30" y="26"/>
                  </a:lnTo>
                  <a:lnTo>
                    <a:pt x="14" y="36"/>
                  </a:lnTo>
                  <a:lnTo>
                    <a:pt x="8" y="42"/>
                  </a:lnTo>
                  <a:lnTo>
                    <a:pt x="4" y="48"/>
                  </a:lnTo>
                  <a:lnTo>
                    <a:pt x="0" y="56"/>
                  </a:lnTo>
                  <a:lnTo>
                    <a:pt x="0" y="62"/>
                  </a:lnTo>
                  <a:close/>
                  <a:moveTo>
                    <a:pt x="1014" y="34"/>
                  </a:moveTo>
                  <a:lnTo>
                    <a:pt x="1014" y="34"/>
                  </a:lnTo>
                  <a:lnTo>
                    <a:pt x="1036" y="24"/>
                  </a:lnTo>
                  <a:lnTo>
                    <a:pt x="1062" y="18"/>
                  </a:lnTo>
                  <a:lnTo>
                    <a:pt x="1088" y="12"/>
                  </a:lnTo>
                  <a:lnTo>
                    <a:pt x="1116" y="8"/>
                  </a:lnTo>
                  <a:lnTo>
                    <a:pt x="1142" y="6"/>
                  </a:lnTo>
                  <a:lnTo>
                    <a:pt x="1170" y="4"/>
                  </a:lnTo>
                  <a:lnTo>
                    <a:pt x="1198" y="4"/>
                  </a:lnTo>
                  <a:lnTo>
                    <a:pt x="1224" y="6"/>
                  </a:lnTo>
                  <a:lnTo>
                    <a:pt x="1226" y="6"/>
                  </a:lnTo>
                  <a:lnTo>
                    <a:pt x="1276" y="10"/>
                  </a:lnTo>
                  <a:lnTo>
                    <a:pt x="1300" y="14"/>
                  </a:lnTo>
                  <a:lnTo>
                    <a:pt x="1324" y="20"/>
                  </a:lnTo>
                  <a:lnTo>
                    <a:pt x="1346" y="28"/>
                  </a:lnTo>
                  <a:lnTo>
                    <a:pt x="1362" y="36"/>
                  </a:lnTo>
                  <a:lnTo>
                    <a:pt x="1368" y="42"/>
                  </a:lnTo>
                  <a:lnTo>
                    <a:pt x="1372" y="48"/>
                  </a:lnTo>
                  <a:lnTo>
                    <a:pt x="1374" y="56"/>
                  </a:lnTo>
                  <a:lnTo>
                    <a:pt x="1374" y="62"/>
                  </a:lnTo>
                  <a:lnTo>
                    <a:pt x="1374" y="68"/>
                  </a:lnTo>
                  <a:lnTo>
                    <a:pt x="1370" y="74"/>
                  </a:lnTo>
                  <a:lnTo>
                    <a:pt x="1366" y="78"/>
                  </a:lnTo>
                  <a:lnTo>
                    <a:pt x="1362" y="84"/>
                  </a:lnTo>
                  <a:lnTo>
                    <a:pt x="1350" y="90"/>
                  </a:lnTo>
                  <a:lnTo>
                    <a:pt x="1334" y="94"/>
                  </a:lnTo>
                  <a:lnTo>
                    <a:pt x="1314" y="96"/>
                  </a:lnTo>
                  <a:lnTo>
                    <a:pt x="1294" y="98"/>
                  </a:lnTo>
                  <a:lnTo>
                    <a:pt x="1254" y="96"/>
                  </a:lnTo>
                  <a:lnTo>
                    <a:pt x="1226" y="92"/>
                  </a:lnTo>
                  <a:lnTo>
                    <a:pt x="1198" y="88"/>
                  </a:lnTo>
                  <a:lnTo>
                    <a:pt x="1140" y="72"/>
                  </a:lnTo>
                  <a:lnTo>
                    <a:pt x="1080" y="52"/>
                  </a:lnTo>
                  <a:lnTo>
                    <a:pt x="1014" y="34"/>
                  </a:lnTo>
                  <a:close/>
                  <a:moveTo>
                    <a:pt x="696" y="234"/>
                  </a:moveTo>
                  <a:lnTo>
                    <a:pt x="696" y="234"/>
                  </a:lnTo>
                  <a:lnTo>
                    <a:pt x="712" y="228"/>
                  </a:lnTo>
                  <a:lnTo>
                    <a:pt x="726" y="218"/>
                  </a:lnTo>
                  <a:lnTo>
                    <a:pt x="740" y="208"/>
                  </a:lnTo>
                  <a:lnTo>
                    <a:pt x="752" y="196"/>
                  </a:lnTo>
                  <a:lnTo>
                    <a:pt x="760" y="182"/>
                  </a:lnTo>
                  <a:lnTo>
                    <a:pt x="766" y="168"/>
                  </a:lnTo>
                  <a:lnTo>
                    <a:pt x="770" y="150"/>
                  </a:lnTo>
                  <a:lnTo>
                    <a:pt x="770" y="134"/>
                  </a:lnTo>
                  <a:lnTo>
                    <a:pt x="770" y="132"/>
                  </a:lnTo>
                  <a:lnTo>
                    <a:pt x="768" y="116"/>
                  </a:lnTo>
                  <a:lnTo>
                    <a:pt x="764" y="102"/>
                  </a:lnTo>
                  <a:lnTo>
                    <a:pt x="788" y="100"/>
                  </a:lnTo>
                  <a:lnTo>
                    <a:pt x="810" y="100"/>
                  </a:lnTo>
                  <a:lnTo>
                    <a:pt x="828" y="102"/>
                  </a:lnTo>
                  <a:lnTo>
                    <a:pt x="844" y="106"/>
                  </a:lnTo>
                  <a:lnTo>
                    <a:pt x="858" y="112"/>
                  </a:lnTo>
                  <a:lnTo>
                    <a:pt x="872" y="118"/>
                  </a:lnTo>
                  <a:lnTo>
                    <a:pt x="884" y="128"/>
                  </a:lnTo>
                  <a:lnTo>
                    <a:pt x="892" y="140"/>
                  </a:lnTo>
                  <a:lnTo>
                    <a:pt x="898" y="152"/>
                  </a:lnTo>
                  <a:lnTo>
                    <a:pt x="900" y="168"/>
                  </a:lnTo>
                  <a:lnTo>
                    <a:pt x="898" y="178"/>
                  </a:lnTo>
                  <a:lnTo>
                    <a:pt x="894" y="188"/>
                  </a:lnTo>
                  <a:lnTo>
                    <a:pt x="890" y="198"/>
                  </a:lnTo>
                  <a:lnTo>
                    <a:pt x="884" y="206"/>
                  </a:lnTo>
                  <a:lnTo>
                    <a:pt x="876" y="212"/>
                  </a:lnTo>
                  <a:lnTo>
                    <a:pt x="866" y="220"/>
                  </a:lnTo>
                  <a:lnTo>
                    <a:pt x="846" y="230"/>
                  </a:lnTo>
                  <a:lnTo>
                    <a:pt x="824" y="238"/>
                  </a:lnTo>
                  <a:lnTo>
                    <a:pt x="798" y="242"/>
                  </a:lnTo>
                  <a:lnTo>
                    <a:pt x="772" y="244"/>
                  </a:lnTo>
                  <a:lnTo>
                    <a:pt x="746" y="244"/>
                  </a:lnTo>
                  <a:lnTo>
                    <a:pt x="720" y="240"/>
                  </a:lnTo>
                  <a:lnTo>
                    <a:pt x="696" y="234"/>
                  </a:lnTo>
                  <a:close/>
                  <a:moveTo>
                    <a:pt x="614" y="102"/>
                  </a:moveTo>
                  <a:lnTo>
                    <a:pt x="614" y="102"/>
                  </a:lnTo>
                  <a:lnTo>
                    <a:pt x="608" y="116"/>
                  </a:lnTo>
                  <a:lnTo>
                    <a:pt x="606" y="132"/>
                  </a:lnTo>
                  <a:lnTo>
                    <a:pt x="606" y="134"/>
                  </a:lnTo>
                  <a:lnTo>
                    <a:pt x="608" y="150"/>
                  </a:lnTo>
                  <a:lnTo>
                    <a:pt x="610" y="168"/>
                  </a:lnTo>
                  <a:lnTo>
                    <a:pt x="618" y="182"/>
                  </a:lnTo>
                  <a:lnTo>
                    <a:pt x="626" y="196"/>
                  </a:lnTo>
                  <a:lnTo>
                    <a:pt x="638" y="208"/>
                  </a:lnTo>
                  <a:lnTo>
                    <a:pt x="650" y="218"/>
                  </a:lnTo>
                  <a:lnTo>
                    <a:pt x="666" y="228"/>
                  </a:lnTo>
                  <a:lnTo>
                    <a:pt x="682" y="234"/>
                  </a:lnTo>
                  <a:lnTo>
                    <a:pt x="658" y="240"/>
                  </a:lnTo>
                  <a:lnTo>
                    <a:pt x="632" y="244"/>
                  </a:lnTo>
                  <a:lnTo>
                    <a:pt x="606" y="244"/>
                  </a:lnTo>
                  <a:lnTo>
                    <a:pt x="580" y="242"/>
                  </a:lnTo>
                  <a:lnTo>
                    <a:pt x="554" y="238"/>
                  </a:lnTo>
                  <a:lnTo>
                    <a:pt x="530" y="230"/>
                  </a:lnTo>
                  <a:lnTo>
                    <a:pt x="510" y="220"/>
                  </a:lnTo>
                  <a:lnTo>
                    <a:pt x="502" y="212"/>
                  </a:lnTo>
                  <a:lnTo>
                    <a:pt x="494" y="206"/>
                  </a:lnTo>
                  <a:lnTo>
                    <a:pt x="488" y="198"/>
                  </a:lnTo>
                  <a:lnTo>
                    <a:pt x="484" y="188"/>
                  </a:lnTo>
                  <a:lnTo>
                    <a:pt x="480" y="178"/>
                  </a:lnTo>
                  <a:lnTo>
                    <a:pt x="478" y="168"/>
                  </a:lnTo>
                  <a:lnTo>
                    <a:pt x="480" y="152"/>
                  </a:lnTo>
                  <a:lnTo>
                    <a:pt x="484" y="140"/>
                  </a:lnTo>
                  <a:lnTo>
                    <a:pt x="494" y="128"/>
                  </a:lnTo>
                  <a:lnTo>
                    <a:pt x="506" y="118"/>
                  </a:lnTo>
                  <a:lnTo>
                    <a:pt x="518" y="112"/>
                  </a:lnTo>
                  <a:lnTo>
                    <a:pt x="534" y="106"/>
                  </a:lnTo>
                  <a:lnTo>
                    <a:pt x="550" y="102"/>
                  </a:lnTo>
                  <a:lnTo>
                    <a:pt x="566" y="100"/>
                  </a:lnTo>
                  <a:lnTo>
                    <a:pt x="590" y="100"/>
                  </a:lnTo>
                  <a:lnTo>
                    <a:pt x="614" y="102"/>
                  </a:lnTo>
                  <a:close/>
                  <a:moveTo>
                    <a:pt x="688" y="40"/>
                  </a:moveTo>
                  <a:lnTo>
                    <a:pt x="688" y="40"/>
                  </a:lnTo>
                  <a:lnTo>
                    <a:pt x="708" y="48"/>
                  </a:lnTo>
                  <a:lnTo>
                    <a:pt x="726" y="60"/>
                  </a:lnTo>
                  <a:lnTo>
                    <a:pt x="742" y="74"/>
                  </a:lnTo>
                  <a:lnTo>
                    <a:pt x="752" y="88"/>
                  </a:lnTo>
                  <a:lnTo>
                    <a:pt x="734" y="98"/>
                  </a:lnTo>
                  <a:lnTo>
                    <a:pt x="728" y="104"/>
                  </a:lnTo>
                  <a:lnTo>
                    <a:pt x="720" y="110"/>
                  </a:lnTo>
                  <a:lnTo>
                    <a:pt x="714" y="118"/>
                  </a:lnTo>
                  <a:lnTo>
                    <a:pt x="710" y="126"/>
                  </a:lnTo>
                  <a:lnTo>
                    <a:pt x="708" y="134"/>
                  </a:lnTo>
                  <a:lnTo>
                    <a:pt x="706" y="144"/>
                  </a:lnTo>
                  <a:lnTo>
                    <a:pt x="708" y="154"/>
                  </a:lnTo>
                  <a:lnTo>
                    <a:pt x="712" y="164"/>
                  </a:lnTo>
                  <a:lnTo>
                    <a:pt x="718" y="170"/>
                  </a:lnTo>
                  <a:lnTo>
                    <a:pt x="726" y="176"/>
                  </a:lnTo>
                  <a:lnTo>
                    <a:pt x="732" y="178"/>
                  </a:lnTo>
                  <a:lnTo>
                    <a:pt x="736" y="178"/>
                  </a:lnTo>
                  <a:lnTo>
                    <a:pt x="738" y="178"/>
                  </a:lnTo>
                  <a:lnTo>
                    <a:pt x="744" y="176"/>
                  </a:lnTo>
                  <a:lnTo>
                    <a:pt x="750" y="172"/>
                  </a:lnTo>
                  <a:lnTo>
                    <a:pt x="752" y="166"/>
                  </a:lnTo>
                  <a:lnTo>
                    <a:pt x="754" y="160"/>
                  </a:lnTo>
                  <a:lnTo>
                    <a:pt x="752" y="154"/>
                  </a:lnTo>
                  <a:lnTo>
                    <a:pt x="748" y="148"/>
                  </a:lnTo>
                  <a:lnTo>
                    <a:pt x="742" y="144"/>
                  </a:lnTo>
                  <a:lnTo>
                    <a:pt x="736" y="144"/>
                  </a:lnTo>
                  <a:lnTo>
                    <a:pt x="730" y="144"/>
                  </a:lnTo>
                  <a:lnTo>
                    <a:pt x="724" y="148"/>
                  </a:lnTo>
                  <a:lnTo>
                    <a:pt x="720" y="154"/>
                  </a:lnTo>
                  <a:lnTo>
                    <a:pt x="718" y="160"/>
                  </a:lnTo>
                  <a:lnTo>
                    <a:pt x="720" y="166"/>
                  </a:lnTo>
                  <a:lnTo>
                    <a:pt x="722" y="170"/>
                  </a:lnTo>
                  <a:lnTo>
                    <a:pt x="716" y="166"/>
                  </a:lnTo>
                  <a:lnTo>
                    <a:pt x="712" y="160"/>
                  </a:lnTo>
                  <a:lnTo>
                    <a:pt x="710" y="152"/>
                  </a:lnTo>
                  <a:lnTo>
                    <a:pt x="710" y="144"/>
                  </a:lnTo>
                  <a:lnTo>
                    <a:pt x="712" y="136"/>
                  </a:lnTo>
                  <a:lnTo>
                    <a:pt x="714" y="128"/>
                  </a:lnTo>
                  <a:lnTo>
                    <a:pt x="720" y="122"/>
                  </a:lnTo>
                  <a:lnTo>
                    <a:pt x="726" y="116"/>
                  </a:lnTo>
                  <a:lnTo>
                    <a:pt x="732" y="112"/>
                  </a:lnTo>
                  <a:lnTo>
                    <a:pt x="742" y="108"/>
                  </a:lnTo>
                  <a:lnTo>
                    <a:pt x="760" y="102"/>
                  </a:lnTo>
                  <a:lnTo>
                    <a:pt x="764" y="118"/>
                  </a:lnTo>
                  <a:lnTo>
                    <a:pt x="766" y="134"/>
                  </a:lnTo>
                  <a:lnTo>
                    <a:pt x="766" y="150"/>
                  </a:lnTo>
                  <a:lnTo>
                    <a:pt x="762" y="166"/>
                  </a:lnTo>
                  <a:lnTo>
                    <a:pt x="756" y="182"/>
                  </a:lnTo>
                  <a:lnTo>
                    <a:pt x="746" y="194"/>
                  </a:lnTo>
                  <a:lnTo>
                    <a:pt x="736" y="206"/>
                  </a:lnTo>
                  <a:lnTo>
                    <a:pt x="722" y="216"/>
                  </a:lnTo>
                  <a:lnTo>
                    <a:pt x="706" y="226"/>
                  </a:lnTo>
                  <a:lnTo>
                    <a:pt x="688" y="232"/>
                  </a:lnTo>
                  <a:lnTo>
                    <a:pt x="672" y="226"/>
                  </a:lnTo>
                  <a:lnTo>
                    <a:pt x="656" y="216"/>
                  </a:lnTo>
                  <a:lnTo>
                    <a:pt x="642" y="206"/>
                  </a:lnTo>
                  <a:lnTo>
                    <a:pt x="630" y="194"/>
                  </a:lnTo>
                  <a:lnTo>
                    <a:pt x="622" y="182"/>
                  </a:lnTo>
                  <a:lnTo>
                    <a:pt x="614" y="166"/>
                  </a:lnTo>
                  <a:lnTo>
                    <a:pt x="612" y="150"/>
                  </a:lnTo>
                  <a:lnTo>
                    <a:pt x="610" y="134"/>
                  </a:lnTo>
                  <a:lnTo>
                    <a:pt x="612" y="118"/>
                  </a:lnTo>
                  <a:lnTo>
                    <a:pt x="618" y="102"/>
                  </a:lnTo>
                  <a:lnTo>
                    <a:pt x="636" y="108"/>
                  </a:lnTo>
                  <a:lnTo>
                    <a:pt x="644" y="112"/>
                  </a:lnTo>
                  <a:lnTo>
                    <a:pt x="652" y="116"/>
                  </a:lnTo>
                  <a:lnTo>
                    <a:pt x="658" y="122"/>
                  </a:lnTo>
                  <a:lnTo>
                    <a:pt x="662" y="128"/>
                  </a:lnTo>
                  <a:lnTo>
                    <a:pt x="666" y="136"/>
                  </a:lnTo>
                  <a:lnTo>
                    <a:pt x="668" y="144"/>
                  </a:lnTo>
                  <a:lnTo>
                    <a:pt x="668" y="152"/>
                  </a:lnTo>
                  <a:lnTo>
                    <a:pt x="666" y="158"/>
                  </a:lnTo>
                  <a:lnTo>
                    <a:pt x="662" y="164"/>
                  </a:lnTo>
                  <a:lnTo>
                    <a:pt x="658" y="168"/>
                  </a:lnTo>
                  <a:lnTo>
                    <a:pt x="660" y="160"/>
                  </a:lnTo>
                  <a:lnTo>
                    <a:pt x="658" y="154"/>
                  </a:lnTo>
                  <a:lnTo>
                    <a:pt x="654" y="148"/>
                  </a:lnTo>
                  <a:lnTo>
                    <a:pt x="650" y="144"/>
                  </a:lnTo>
                  <a:lnTo>
                    <a:pt x="642" y="144"/>
                  </a:lnTo>
                  <a:lnTo>
                    <a:pt x="636" y="144"/>
                  </a:lnTo>
                  <a:lnTo>
                    <a:pt x="630" y="148"/>
                  </a:lnTo>
                  <a:lnTo>
                    <a:pt x="626" y="154"/>
                  </a:lnTo>
                  <a:lnTo>
                    <a:pt x="626" y="160"/>
                  </a:lnTo>
                  <a:lnTo>
                    <a:pt x="626" y="166"/>
                  </a:lnTo>
                  <a:lnTo>
                    <a:pt x="628" y="170"/>
                  </a:lnTo>
                  <a:lnTo>
                    <a:pt x="632" y="174"/>
                  </a:lnTo>
                  <a:lnTo>
                    <a:pt x="638" y="176"/>
                  </a:lnTo>
                  <a:lnTo>
                    <a:pt x="642" y="178"/>
                  </a:lnTo>
                  <a:lnTo>
                    <a:pt x="650" y="176"/>
                  </a:lnTo>
                  <a:lnTo>
                    <a:pt x="652" y="176"/>
                  </a:lnTo>
                  <a:lnTo>
                    <a:pt x="660" y="170"/>
                  </a:lnTo>
                  <a:lnTo>
                    <a:pt x="666" y="164"/>
                  </a:lnTo>
                  <a:lnTo>
                    <a:pt x="670" y="154"/>
                  </a:lnTo>
                  <a:lnTo>
                    <a:pt x="672" y="144"/>
                  </a:lnTo>
                  <a:lnTo>
                    <a:pt x="670" y="134"/>
                  </a:lnTo>
                  <a:lnTo>
                    <a:pt x="666" y="126"/>
                  </a:lnTo>
                  <a:lnTo>
                    <a:pt x="662" y="118"/>
                  </a:lnTo>
                  <a:lnTo>
                    <a:pt x="658" y="110"/>
                  </a:lnTo>
                  <a:lnTo>
                    <a:pt x="650" y="104"/>
                  </a:lnTo>
                  <a:lnTo>
                    <a:pt x="642" y="98"/>
                  </a:lnTo>
                  <a:lnTo>
                    <a:pt x="624" y="88"/>
                  </a:lnTo>
                  <a:lnTo>
                    <a:pt x="636" y="74"/>
                  </a:lnTo>
                  <a:lnTo>
                    <a:pt x="652" y="60"/>
                  </a:lnTo>
                  <a:lnTo>
                    <a:pt x="668" y="48"/>
                  </a:lnTo>
                  <a:lnTo>
                    <a:pt x="688" y="40"/>
                  </a:lnTo>
                  <a:close/>
                  <a:moveTo>
                    <a:pt x="4" y="62"/>
                  </a:moveTo>
                  <a:lnTo>
                    <a:pt x="4" y="62"/>
                  </a:lnTo>
                  <a:lnTo>
                    <a:pt x="4" y="56"/>
                  </a:lnTo>
                  <a:lnTo>
                    <a:pt x="6" y="48"/>
                  </a:lnTo>
                  <a:lnTo>
                    <a:pt x="10" y="42"/>
                  </a:lnTo>
                  <a:lnTo>
                    <a:pt x="16" y="36"/>
                  </a:lnTo>
                  <a:lnTo>
                    <a:pt x="32" y="28"/>
                  </a:lnTo>
                  <a:lnTo>
                    <a:pt x="52" y="20"/>
                  </a:lnTo>
                  <a:lnTo>
                    <a:pt x="76" y="14"/>
                  </a:lnTo>
                  <a:lnTo>
                    <a:pt x="102" y="10"/>
                  </a:lnTo>
                  <a:lnTo>
                    <a:pt x="152" y="6"/>
                  </a:lnTo>
                  <a:lnTo>
                    <a:pt x="180" y="4"/>
                  </a:lnTo>
                  <a:lnTo>
                    <a:pt x="206" y="4"/>
                  </a:lnTo>
                  <a:lnTo>
                    <a:pt x="234" y="6"/>
                  </a:lnTo>
                  <a:lnTo>
                    <a:pt x="262" y="8"/>
                  </a:lnTo>
                  <a:lnTo>
                    <a:pt x="290" y="12"/>
                  </a:lnTo>
                  <a:lnTo>
                    <a:pt x="316" y="18"/>
                  </a:lnTo>
                  <a:lnTo>
                    <a:pt x="340" y="24"/>
                  </a:lnTo>
                  <a:lnTo>
                    <a:pt x="362" y="34"/>
                  </a:lnTo>
                  <a:lnTo>
                    <a:pt x="298" y="52"/>
                  </a:lnTo>
                  <a:lnTo>
                    <a:pt x="238" y="72"/>
                  </a:lnTo>
                  <a:lnTo>
                    <a:pt x="180" y="88"/>
                  </a:lnTo>
                  <a:lnTo>
                    <a:pt x="152" y="92"/>
                  </a:lnTo>
                  <a:lnTo>
                    <a:pt x="122" y="96"/>
                  </a:lnTo>
                  <a:lnTo>
                    <a:pt x="82" y="98"/>
                  </a:lnTo>
                  <a:lnTo>
                    <a:pt x="62" y="96"/>
                  </a:lnTo>
                  <a:lnTo>
                    <a:pt x="44" y="94"/>
                  </a:lnTo>
                  <a:lnTo>
                    <a:pt x="28" y="90"/>
                  </a:lnTo>
                  <a:lnTo>
                    <a:pt x="16" y="84"/>
                  </a:lnTo>
                  <a:lnTo>
                    <a:pt x="10" y="78"/>
                  </a:lnTo>
                  <a:lnTo>
                    <a:pt x="6" y="74"/>
                  </a:lnTo>
                  <a:lnTo>
                    <a:pt x="4" y="68"/>
                  </a:lnTo>
                  <a:lnTo>
                    <a:pt x="4" y="62"/>
                  </a:lnTo>
                  <a:close/>
                </a:path>
              </a:pathLst>
            </a:custGeom>
            <a:gradFill rotWithShape="1">
              <a:gsLst>
                <a:gs pos="0">
                  <a:srgbClr val="007BD3"/>
                </a:gs>
                <a:gs pos="100000">
                  <a:srgbClr val="034373"/>
                </a:gs>
              </a:gsLst>
              <a:lin ang="5400000" scaled="0"/>
            </a:gradFill>
            <a:ln w="9525">
              <a:noFill/>
            </a:ln>
          </p:spPr>
          <p:txBody>
            <a:bodyPr/>
            <a:p>
              <a:endParaRPr lang="zh-CN" altLang="en-US" b="1">
                <a:gradFill>
                  <a:gsLst>
                    <a:gs pos="0">
                      <a:srgbClr val="007BD3"/>
                    </a:gs>
                    <a:gs pos="100000">
                      <a:srgbClr val="034373"/>
                    </a:gs>
                  </a:gsLst>
                  <a:lin scaled="0"/>
                </a:gradFill>
                <a:latin typeface="华文行楷" panose="02010800040101010101" charset="-122"/>
                <a:ea typeface="华文行楷" panose="02010800040101010101" charset="-122"/>
              </a:endParaRPr>
            </a:p>
          </p:txBody>
        </p:sp>
        <p:sp>
          <p:nvSpPr>
            <p:cNvPr id="115719" name="文本框 26"/>
            <p:cNvSpPr txBox="1"/>
            <p:nvPr/>
          </p:nvSpPr>
          <p:spPr>
            <a:xfrm>
              <a:off x="654050" y="0"/>
              <a:ext cx="2663825" cy="828675"/>
            </a:xfrm>
            <a:prstGeom prst="rect">
              <a:avLst/>
            </a:prstGeom>
            <a:noFill/>
            <a:ln w="9525">
              <a:noFill/>
            </a:ln>
          </p:spPr>
          <p:txBody>
            <a:bodyPr wrap="none" anchor="t"/>
            <a:p>
              <a:pPr algn="ctr"/>
              <a:r>
                <a:rPr lang="zh-CN" altLang="en-US" sz="3600" b="1" dirty="0">
                  <a:gradFill>
                    <a:gsLst>
                      <a:gs pos="0">
                        <a:srgbClr val="007BD3"/>
                      </a:gs>
                      <a:gs pos="100000">
                        <a:srgbClr val="034373"/>
                      </a:gs>
                    </a:gsLst>
                    <a:lin scaled="0"/>
                  </a:gradFill>
                  <a:latin typeface="华文行楷" panose="02010800040101010101" charset="-122"/>
                  <a:ea typeface="华文行楷" panose="02010800040101010101" charset="-122"/>
                </a:rPr>
                <a:t>中考演练</a:t>
              </a:r>
              <a:endParaRPr lang="zh-CN" altLang="en-US" sz="3600" b="1" dirty="0">
                <a:gradFill>
                  <a:gsLst>
                    <a:gs pos="0">
                      <a:srgbClr val="007BD3"/>
                    </a:gs>
                    <a:gs pos="100000">
                      <a:srgbClr val="034373"/>
                    </a:gs>
                  </a:gsLst>
                  <a:lin scaled="0"/>
                </a:gradFill>
                <a:latin typeface="华文行楷" panose="02010800040101010101" charset="-122"/>
                <a:ea typeface="华文行楷" panose="02010800040101010101" charset="-122"/>
              </a:endParaRPr>
            </a:p>
          </p:txBody>
        </p:sp>
      </p:grpSp>
      <p:pic>
        <p:nvPicPr>
          <p:cNvPr id="255" name="图片 255"/>
          <p:cNvPicPr>
            <a:picLocks noChangeAspect="1" noChangeArrowheads="1"/>
          </p:cNvPicPr>
          <p:nvPr/>
        </p:nvPicPr>
        <p:blipFill>
          <a:blip r:embed="rId1" cstate="print"/>
          <a:srcRect/>
          <a:stretch>
            <a:fillRect/>
          </a:stretch>
        </p:blipFill>
        <p:spPr>
          <a:xfrm>
            <a:off x="6754495" y="3423920"/>
            <a:ext cx="4308475" cy="2068195"/>
          </a:xfrm>
          <a:prstGeom prst="rect">
            <a:avLst/>
          </a:prstGeom>
          <a:noFill/>
          <a:ln>
            <a:noFill/>
          </a:ln>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315085" y="4658360"/>
            <a:ext cx="1189990" cy="1568450"/>
          </a:xfrm>
          <a:prstGeom prst="rect">
            <a:avLst/>
          </a:prstGeom>
          <a:noFill/>
        </p:spPr>
        <p:txBody>
          <a:bodyPr wrap="square" rtlCol="0" anchor="t">
            <a:spAutoFit/>
          </a:bodyPr>
          <a:p>
            <a:r>
              <a:rPr lang="en-US" altLang="zh-CN" sz="9600" b="1" dirty="0">
                <a:gradFill>
                  <a:gsLst>
                    <a:gs pos="0">
                      <a:srgbClr val="FE4444"/>
                    </a:gs>
                    <a:gs pos="100000">
                      <a:srgbClr val="832B2B"/>
                    </a:gs>
                  </a:gsLst>
                  <a:lin scaled="0"/>
                </a:gradFill>
                <a:latin typeface="黑体" panose="02010609060101010101" charset="-122"/>
                <a:ea typeface="黑体" panose="02010609060101010101" charset="-122"/>
                <a:cs typeface="黑体" panose="02010609060101010101" charset="-122"/>
                <a:sym typeface="+mn-ea"/>
              </a:rPr>
              <a:t>√</a:t>
            </a:r>
            <a:endParaRPr lang="en-US" altLang="zh-CN" sz="9600" b="1" dirty="0">
              <a:gradFill>
                <a:gsLst>
                  <a:gs pos="0">
                    <a:srgbClr val="FE4444"/>
                  </a:gs>
                  <a:gs pos="100000">
                    <a:srgbClr val="832B2B"/>
                  </a:gs>
                </a:gsLst>
                <a:lin scaled="0"/>
              </a:gradFill>
              <a:latin typeface="黑体" panose="02010609060101010101" charset="-122"/>
              <a:ea typeface="黑体" panose="02010609060101010101" charset="-122"/>
              <a:cs typeface="黑体" panose="02010609060101010101" charset="-122"/>
              <a:sym typeface="+mn-ea"/>
            </a:endParaRPr>
          </a:p>
        </p:txBody>
      </p:sp>
      <p:sp>
        <p:nvSpPr>
          <p:cNvPr id="115713" name="矩形 6"/>
          <p:cNvSpPr/>
          <p:nvPr/>
        </p:nvSpPr>
        <p:spPr>
          <a:xfrm>
            <a:off x="722313" y="2057400"/>
            <a:ext cx="2632075" cy="336550"/>
          </a:xfrm>
          <a:prstGeom prst="rect">
            <a:avLst/>
          </a:prstGeom>
          <a:noFill/>
          <a:ln w="9525">
            <a:noFill/>
          </a:ln>
        </p:spPr>
        <p:txBody>
          <a:bodyPr wrap="square" anchor="t">
            <a:spAutoFit/>
          </a:bodyPr>
          <a:p>
            <a:pPr algn="ctr"/>
            <a:r>
              <a:rPr lang="zh-CN" altLang="en-US" sz="800" b="0">
                <a:solidFill>
                  <a:schemeClr val="bg1"/>
                </a:solidFill>
                <a:latin typeface="宋体" panose="02010600030101010101" pitchFamily="2" charset="-122"/>
                <a:ea typeface="宋体" panose="02010600030101010101" pitchFamily="2" charset="-122"/>
              </a:rPr>
              <a:t>南宁三中 梁学聪 </a:t>
            </a:r>
            <a:r>
              <a:rPr lang="en-US" altLang="zh-CN" sz="800" b="0">
                <a:solidFill>
                  <a:schemeClr val="bg1"/>
                </a:solidFill>
                <a:latin typeface="宋体" panose="02010600030101010101" pitchFamily="2" charset="-122"/>
                <a:ea typeface="宋体" panose="02010600030101010101" pitchFamily="2" charset="-122"/>
              </a:rPr>
              <a:t>qq 2807609224</a:t>
            </a:r>
            <a:endParaRPr lang="zh-CN" altLang="en-US" sz="800" b="0">
              <a:solidFill>
                <a:schemeClr val="bg1"/>
              </a:solidFill>
              <a:latin typeface="宋体" panose="02010600030101010101" pitchFamily="2" charset="-122"/>
              <a:ea typeface="宋体" panose="02010600030101010101" pitchFamily="2" charset="-122"/>
            </a:endParaRPr>
          </a:p>
          <a:p>
            <a:pPr algn="ctr"/>
            <a:r>
              <a:rPr lang="zh-CN" altLang="en-US" sz="800" b="0">
                <a:solidFill>
                  <a:schemeClr val="bg1"/>
                </a:solidFill>
                <a:latin typeface="宋体" panose="02010600030101010101" pitchFamily="2" charset="-122"/>
                <a:ea typeface="宋体" panose="02010600030101010101" pitchFamily="2" charset="-122"/>
              </a:rPr>
              <a:t>版权所有，不得上传到网络，如有发现，法律起诉</a:t>
            </a:r>
            <a:endParaRPr lang="zh-CN" altLang="en-US" sz="800" b="0">
              <a:solidFill>
                <a:schemeClr val="bg1"/>
              </a:solidFill>
              <a:latin typeface="宋体" panose="02010600030101010101" pitchFamily="2" charset="-122"/>
              <a:ea typeface="宋体" panose="02010600030101010101" pitchFamily="2" charset="-122"/>
            </a:endParaRPr>
          </a:p>
        </p:txBody>
      </p:sp>
      <p:sp>
        <p:nvSpPr>
          <p:cNvPr id="115714" name="矩形 6"/>
          <p:cNvSpPr/>
          <p:nvPr/>
        </p:nvSpPr>
        <p:spPr>
          <a:xfrm>
            <a:off x="1217613" y="2551113"/>
            <a:ext cx="2632075" cy="336550"/>
          </a:xfrm>
          <a:prstGeom prst="rect">
            <a:avLst/>
          </a:prstGeom>
          <a:noFill/>
          <a:ln w="9525">
            <a:noFill/>
          </a:ln>
        </p:spPr>
        <p:txBody>
          <a:bodyPr wrap="square" anchor="t">
            <a:spAutoFit/>
          </a:bodyPr>
          <a:p>
            <a:pPr algn="ctr"/>
            <a:r>
              <a:rPr lang="zh-CN" altLang="en-US" sz="800" b="0">
                <a:solidFill>
                  <a:schemeClr val="bg1"/>
                </a:solidFill>
                <a:latin typeface="宋体" panose="02010600030101010101" pitchFamily="2" charset="-122"/>
                <a:ea typeface="宋体" panose="02010600030101010101" pitchFamily="2" charset="-122"/>
              </a:rPr>
              <a:t>南宁三中 梁学聪 </a:t>
            </a:r>
            <a:r>
              <a:rPr lang="en-US" altLang="zh-CN" sz="800" b="0">
                <a:solidFill>
                  <a:schemeClr val="bg1"/>
                </a:solidFill>
                <a:latin typeface="宋体" panose="02010600030101010101" pitchFamily="2" charset="-122"/>
                <a:ea typeface="宋体" panose="02010600030101010101" pitchFamily="2" charset="-122"/>
              </a:rPr>
              <a:t>qq:2807609224</a:t>
            </a:r>
            <a:endParaRPr lang="zh-CN" altLang="en-US" sz="800" b="0">
              <a:solidFill>
                <a:schemeClr val="bg1"/>
              </a:solidFill>
              <a:latin typeface="宋体" panose="02010600030101010101" pitchFamily="2" charset="-122"/>
              <a:ea typeface="宋体" panose="02010600030101010101" pitchFamily="2" charset="-122"/>
            </a:endParaRPr>
          </a:p>
          <a:p>
            <a:pPr algn="ctr"/>
            <a:r>
              <a:rPr lang="zh-CN" altLang="en-US" sz="800" b="0">
                <a:solidFill>
                  <a:schemeClr val="bg1"/>
                </a:solidFill>
                <a:latin typeface="宋体" panose="02010600030101010101" pitchFamily="2" charset="-122"/>
                <a:ea typeface="宋体" panose="02010600030101010101" pitchFamily="2" charset="-122"/>
              </a:rPr>
              <a:t>版权所有，不得上传到网络，如有发现，法律起诉</a:t>
            </a:r>
            <a:endParaRPr lang="zh-CN" altLang="en-US" sz="800" b="0">
              <a:solidFill>
                <a:schemeClr val="bg1"/>
              </a:solidFill>
              <a:latin typeface="宋体" panose="02010600030101010101" pitchFamily="2" charset="-122"/>
              <a:ea typeface="宋体" panose="02010600030101010101" pitchFamily="2" charset="-122"/>
            </a:endParaRPr>
          </a:p>
        </p:txBody>
      </p:sp>
      <p:sp>
        <p:nvSpPr>
          <p:cNvPr id="115715" name="文本框 5"/>
          <p:cNvSpPr txBox="1"/>
          <p:nvPr/>
        </p:nvSpPr>
        <p:spPr>
          <a:xfrm>
            <a:off x="722630" y="1885315"/>
            <a:ext cx="10714990" cy="3700145"/>
          </a:xfrm>
          <a:prstGeom prst="rect">
            <a:avLst/>
          </a:prstGeom>
          <a:noFill/>
          <a:ln w="0">
            <a:noFill/>
          </a:ln>
        </p:spPr>
        <p:txBody>
          <a:bodyPr wrap="square" lIns="38591" tIns="19295" rIns="38591" bIns="19295" anchor="t">
            <a:spAutoFit/>
          </a:bodyPr>
          <a:p>
            <a:pPr eaLnBrk="0" fontAlgn="auto">
              <a:lnSpc>
                <a:spcPts val="4760"/>
              </a:lnSpc>
            </a:pPr>
            <a:r>
              <a:rPr lang="en-US" altLang="zh-CN" sz="2600" b="1" dirty="0">
                <a:solidFill>
                  <a:srgbClr val="0B5FD1"/>
                </a:solidFill>
                <a:latin typeface="黑体" panose="02010609060101010101" charset="-122"/>
                <a:ea typeface="黑体" panose="02010609060101010101" charset="-122"/>
                <a:cs typeface="黑体" panose="02010609060101010101" charset="-122"/>
              </a:rPr>
              <a:t>  </a:t>
            </a:r>
            <a:r>
              <a:rPr lang="en-US" altLang="zh-CN" sz="2600" b="1" dirty="0">
                <a:solidFill>
                  <a:srgbClr val="FF0000"/>
                </a:solidFill>
                <a:latin typeface="黑体" panose="02010609060101010101" charset="-122"/>
                <a:ea typeface="黑体" panose="02010609060101010101" charset="-122"/>
                <a:cs typeface="黑体" panose="02010609060101010101" charset="-122"/>
              </a:rPr>
              <a:t>（2020·江苏无锡·16）</a:t>
            </a:r>
            <a:r>
              <a:rPr lang="en-US" altLang="zh-CN" sz="2600" b="1" dirty="0">
                <a:solidFill>
                  <a:srgbClr val="0B5FD1"/>
                </a:solidFill>
                <a:latin typeface="黑体" panose="02010609060101010101" charset="-122"/>
                <a:ea typeface="黑体" panose="02010609060101010101" charset="-122"/>
                <a:cs typeface="黑体" panose="02010609060101010101" charset="-122"/>
              </a:rPr>
              <a:t>目录索引是阅读书籍的方法之一。下列标题最适合作图示第六单元标题的是</a:t>
            </a:r>
            <a:endParaRPr lang="en-US" altLang="zh-CN" sz="2600" b="1" dirty="0">
              <a:solidFill>
                <a:srgbClr val="0B5FD1"/>
              </a:solidFill>
              <a:latin typeface="黑体" panose="02010609060101010101" charset="-122"/>
              <a:ea typeface="黑体" panose="02010609060101010101" charset="-122"/>
              <a:cs typeface="黑体" panose="02010609060101010101" charset="-122"/>
            </a:endParaRPr>
          </a:p>
          <a:p>
            <a:pPr eaLnBrk="0" fontAlgn="auto">
              <a:lnSpc>
                <a:spcPts val="4760"/>
              </a:lnSpc>
            </a:pPr>
            <a:r>
              <a:rPr lang="en-US" altLang="zh-CN" sz="2600" b="1" dirty="0">
                <a:solidFill>
                  <a:srgbClr val="0B5FD1"/>
                </a:solidFill>
                <a:latin typeface="黑体" panose="02010609060101010101" charset="-122"/>
                <a:ea typeface="黑体" panose="02010609060101010101" charset="-122"/>
                <a:cs typeface="黑体" panose="02010609060101010101" charset="-122"/>
              </a:rPr>
              <a:t>       A．步入近代                          </a:t>
            </a:r>
            <a:endParaRPr lang="en-US" altLang="zh-CN" sz="2600" b="1" dirty="0">
              <a:solidFill>
                <a:srgbClr val="0B5FD1"/>
              </a:solidFill>
              <a:latin typeface="黑体" panose="02010609060101010101" charset="-122"/>
              <a:ea typeface="黑体" panose="02010609060101010101" charset="-122"/>
              <a:cs typeface="黑体" panose="02010609060101010101" charset="-122"/>
            </a:endParaRPr>
          </a:p>
          <a:p>
            <a:pPr eaLnBrk="0" fontAlgn="auto">
              <a:lnSpc>
                <a:spcPts val="4760"/>
              </a:lnSpc>
            </a:pPr>
            <a:r>
              <a:rPr lang="en-US" altLang="zh-CN" sz="2600" b="1" dirty="0">
                <a:solidFill>
                  <a:srgbClr val="0B5FD1"/>
                </a:solidFill>
                <a:latin typeface="黑体" panose="02010609060101010101" charset="-122"/>
                <a:ea typeface="黑体" panose="02010609060101010101" charset="-122"/>
                <a:cs typeface="黑体" panose="02010609060101010101" charset="-122"/>
              </a:rPr>
              <a:t>       B．战后初期的世界 </a:t>
            </a:r>
            <a:endParaRPr lang="en-US" altLang="zh-CN" sz="2600" b="1" dirty="0">
              <a:solidFill>
                <a:srgbClr val="0B5FD1"/>
              </a:solidFill>
              <a:latin typeface="黑体" panose="02010609060101010101" charset="-122"/>
              <a:ea typeface="黑体" panose="02010609060101010101" charset="-122"/>
              <a:cs typeface="黑体" panose="02010609060101010101" charset="-122"/>
            </a:endParaRPr>
          </a:p>
          <a:p>
            <a:pPr eaLnBrk="0" fontAlgn="auto">
              <a:lnSpc>
                <a:spcPts val="4760"/>
              </a:lnSpc>
            </a:pPr>
            <a:r>
              <a:rPr lang="en-US" altLang="zh-CN" sz="2600" b="1" dirty="0">
                <a:solidFill>
                  <a:srgbClr val="0B5FD1"/>
                </a:solidFill>
                <a:latin typeface="黑体" panose="02010609060101010101" charset="-122"/>
                <a:ea typeface="黑体" panose="02010609060101010101" charset="-122"/>
                <a:cs typeface="黑体" panose="02010609060101010101" charset="-122"/>
              </a:rPr>
              <a:t>       C．资本主义制度的扩展                </a:t>
            </a:r>
            <a:endParaRPr lang="en-US" altLang="zh-CN" sz="2600" b="1" dirty="0">
              <a:solidFill>
                <a:srgbClr val="0B5FD1"/>
              </a:solidFill>
              <a:latin typeface="黑体" panose="02010609060101010101" charset="-122"/>
              <a:ea typeface="黑体" panose="02010609060101010101" charset="-122"/>
              <a:cs typeface="黑体" panose="02010609060101010101" charset="-122"/>
            </a:endParaRPr>
          </a:p>
          <a:p>
            <a:pPr eaLnBrk="0" fontAlgn="auto">
              <a:lnSpc>
                <a:spcPts val="4760"/>
              </a:lnSpc>
            </a:pPr>
            <a:r>
              <a:rPr lang="en-US" altLang="zh-CN" sz="2600" b="1" dirty="0">
                <a:solidFill>
                  <a:srgbClr val="0B5FD1"/>
                </a:solidFill>
                <a:latin typeface="黑体" panose="02010609060101010101" charset="-122"/>
                <a:ea typeface="黑体" panose="02010609060101010101" charset="-122"/>
                <a:cs typeface="黑体" panose="02010609060101010101" charset="-122"/>
              </a:rPr>
              <a:t>       D．资本主义制度的初步建立</a:t>
            </a:r>
            <a:endParaRPr lang="en-US" altLang="zh-CN" sz="2600" b="1" dirty="0">
              <a:solidFill>
                <a:srgbClr val="0B5FD1"/>
              </a:solidFill>
              <a:latin typeface="黑体" panose="02010609060101010101" charset="-122"/>
              <a:ea typeface="黑体" panose="02010609060101010101" charset="-122"/>
              <a:cs typeface="黑体" panose="02010609060101010101" charset="-122"/>
            </a:endParaRPr>
          </a:p>
        </p:txBody>
      </p:sp>
      <p:grpSp>
        <p:nvGrpSpPr>
          <p:cNvPr id="115717" name="组合 1"/>
          <p:cNvGrpSpPr/>
          <p:nvPr/>
        </p:nvGrpSpPr>
        <p:grpSpPr>
          <a:xfrm>
            <a:off x="4300855" y="640080"/>
            <a:ext cx="3247390" cy="995039"/>
            <a:chOff x="654050" y="0"/>
            <a:chExt cx="2663825" cy="857696"/>
          </a:xfrm>
        </p:grpSpPr>
        <p:sp>
          <p:nvSpPr>
            <p:cNvPr id="115718" name="Freeform 5"/>
            <p:cNvSpPr/>
            <p:nvPr/>
          </p:nvSpPr>
          <p:spPr>
            <a:xfrm>
              <a:off x="1105456" y="543371"/>
              <a:ext cx="1744662" cy="314325"/>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pathLst>
                <a:path w="1378" h="248">
                  <a:moveTo>
                    <a:pt x="0" y="62"/>
                  </a:moveTo>
                  <a:lnTo>
                    <a:pt x="0" y="62"/>
                  </a:lnTo>
                  <a:lnTo>
                    <a:pt x="2" y="70"/>
                  </a:lnTo>
                  <a:lnTo>
                    <a:pt x="4" y="76"/>
                  </a:lnTo>
                  <a:lnTo>
                    <a:pt x="8" y="80"/>
                  </a:lnTo>
                  <a:lnTo>
                    <a:pt x="12" y="86"/>
                  </a:lnTo>
                  <a:lnTo>
                    <a:pt x="26" y="92"/>
                  </a:lnTo>
                  <a:lnTo>
                    <a:pt x="42" y="98"/>
                  </a:lnTo>
                  <a:lnTo>
                    <a:pt x="62" y="100"/>
                  </a:lnTo>
                  <a:lnTo>
                    <a:pt x="82" y="102"/>
                  </a:lnTo>
                  <a:lnTo>
                    <a:pt x="124" y="100"/>
                  </a:lnTo>
                  <a:lnTo>
                    <a:pt x="152" y="96"/>
                  </a:lnTo>
                  <a:lnTo>
                    <a:pt x="184" y="92"/>
                  </a:lnTo>
                  <a:lnTo>
                    <a:pt x="246" y="78"/>
                  </a:lnTo>
                  <a:lnTo>
                    <a:pt x="312" y="60"/>
                  </a:lnTo>
                  <a:lnTo>
                    <a:pt x="380" y="44"/>
                  </a:lnTo>
                  <a:lnTo>
                    <a:pt x="398" y="54"/>
                  </a:lnTo>
                  <a:lnTo>
                    <a:pt x="412" y="68"/>
                  </a:lnTo>
                  <a:lnTo>
                    <a:pt x="418" y="76"/>
                  </a:lnTo>
                  <a:lnTo>
                    <a:pt x="422" y="84"/>
                  </a:lnTo>
                  <a:lnTo>
                    <a:pt x="424" y="90"/>
                  </a:lnTo>
                  <a:lnTo>
                    <a:pt x="426" y="100"/>
                  </a:lnTo>
                  <a:lnTo>
                    <a:pt x="426" y="108"/>
                  </a:lnTo>
                  <a:lnTo>
                    <a:pt x="422" y="116"/>
                  </a:lnTo>
                  <a:lnTo>
                    <a:pt x="422" y="114"/>
                  </a:lnTo>
                  <a:lnTo>
                    <a:pt x="422" y="108"/>
                  </a:lnTo>
                  <a:lnTo>
                    <a:pt x="418" y="102"/>
                  </a:lnTo>
                  <a:lnTo>
                    <a:pt x="412" y="98"/>
                  </a:lnTo>
                  <a:lnTo>
                    <a:pt x="406" y="96"/>
                  </a:lnTo>
                  <a:lnTo>
                    <a:pt x="400" y="98"/>
                  </a:lnTo>
                  <a:lnTo>
                    <a:pt x="394" y="102"/>
                  </a:lnTo>
                  <a:lnTo>
                    <a:pt x="390" y="108"/>
                  </a:lnTo>
                  <a:lnTo>
                    <a:pt x="388" y="114"/>
                  </a:lnTo>
                  <a:lnTo>
                    <a:pt x="390" y="120"/>
                  </a:lnTo>
                  <a:lnTo>
                    <a:pt x="394" y="126"/>
                  </a:lnTo>
                  <a:lnTo>
                    <a:pt x="400" y="130"/>
                  </a:lnTo>
                  <a:lnTo>
                    <a:pt x="406" y="132"/>
                  </a:lnTo>
                  <a:lnTo>
                    <a:pt x="412" y="130"/>
                  </a:lnTo>
                  <a:lnTo>
                    <a:pt x="416" y="128"/>
                  </a:lnTo>
                  <a:lnTo>
                    <a:pt x="422" y="124"/>
                  </a:lnTo>
                  <a:lnTo>
                    <a:pt x="426" y="118"/>
                  </a:lnTo>
                  <a:lnTo>
                    <a:pt x="428" y="108"/>
                  </a:lnTo>
                  <a:lnTo>
                    <a:pt x="430" y="98"/>
                  </a:lnTo>
                  <a:lnTo>
                    <a:pt x="428" y="90"/>
                  </a:lnTo>
                  <a:lnTo>
                    <a:pt x="426" y="82"/>
                  </a:lnTo>
                  <a:lnTo>
                    <a:pt x="422" y="76"/>
                  </a:lnTo>
                  <a:lnTo>
                    <a:pt x="416" y="68"/>
                  </a:lnTo>
                  <a:lnTo>
                    <a:pt x="402" y="54"/>
                  </a:lnTo>
                  <a:lnTo>
                    <a:pt x="386" y="42"/>
                  </a:lnTo>
                  <a:lnTo>
                    <a:pt x="420" y="34"/>
                  </a:lnTo>
                  <a:lnTo>
                    <a:pt x="456" y="28"/>
                  </a:lnTo>
                  <a:lnTo>
                    <a:pt x="492" y="24"/>
                  </a:lnTo>
                  <a:lnTo>
                    <a:pt x="528" y="20"/>
                  </a:lnTo>
                  <a:lnTo>
                    <a:pt x="566" y="18"/>
                  </a:lnTo>
                  <a:lnTo>
                    <a:pt x="604" y="20"/>
                  </a:lnTo>
                  <a:lnTo>
                    <a:pt x="640" y="26"/>
                  </a:lnTo>
                  <a:lnTo>
                    <a:pt x="674" y="34"/>
                  </a:lnTo>
                  <a:lnTo>
                    <a:pt x="656" y="46"/>
                  </a:lnTo>
                  <a:lnTo>
                    <a:pt x="642" y="58"/>
                  </a:lnTo>
                  <a:lnTo>
                    <a:pt x="630" y="72"/>
                  </a:lnTo>
                  <a:lnTo>
                    <a:pt x="620" y="86"/>
                  </a:lnTo>
                  <a:lnTo>
                    <a:pt x="608" y="84"/>
                  </a:lnTo>
                  <a:lnTo>
                    <a:pt x="594" y="82"/>
                  </a:lnTo>
                  <a:lnTo>
                    <a:pt x="582" y="80"/>
                  </a:lnTo>
                  <a:lnTo>
                    <a:pt x="568" y="80"/>
                  </a:lnTo>
                  <a:lnTo>
                    <a:pt x="548" y="84"/>
                  </a:lnTo>
                  <a:lnTo>
                    <a:pt x="530" y="90"/>
                  </a:lnTo>
                  <a:lnTo>
                    <a:pt x="514" y="98"/>
                  </a:lnTo>
                  <a:lnTo>
                    <a:pt x="498" y="108"/>
                  </a:lnTo>
                  <a:lnTo>
                    <a:pt x="486" y="120"/>
                  </a:lnTo>
                  <a:lnTo>
                    <a:pt x="478" y="134"/>
                  </a:lnTo>
                  <a:lnTo>
                    <a:pt x="472" y="150"/>
                  </a:lnTo>
                  <a:lnTo>
                    <a:pt x="472" y="168"/>
                  </a:lnTo>
                  <a:lnTo>
                    <a:pt x="474" y="178"/>
                  </a:lnTo>
                  <a:lnTo>
                    <a:pt x="476" y="188"/>
                  </a:lnTo>
                  <a:lnTo>
                    <a:pt x="482" y="198"/>
                  </a:lnTo>
                  <a:lnTo>
                    <a:pt x="488" y="206"/>
                  </a:lnTo>
                  <a:lnTo>
                    <a:pt x="496" y="214"/>
                  </a:lnTo>
                  <a:lnTo>
                    <a:pt x="506" y="222"/>
                  </a:lnTo>
                  <a:lnTo>
                    <a:pt x="526" y="232"/>
                  </a:lnTo>
                  <a:lnTo>
                    <a:pt x="552" y="240"/>
                  </a:lnTo>
                  <a:lnTo>
                    <a:pt x="578" y="246"/>
                  </a:lnTo>
                  <a:lnTo>
                    <a:pt x="606" y="248"/>
                  </a:lnTo>
                  <a:lnTo>
                    <a:pt x="634" y="248"/>
                  </a:lnTo>
                  <a:lnTo>
                    <a:pt x="662" y="244"/>
                  </a:lnTo>
                  <a:lnTo>
                    <a:pt x="688" y="238"/>
                  </a:lnTo>
                  <a:lnTo>
                    <a:pt x="716" y="244"/>
                  </a:lnTo>
                  <a:lnTo>
                    <a:pt x="744" y="248"/>
                  </a:lnTo>
                  <a:lnTo>
                    <a:pt x="772" y="248"/>
                  </a:lnTo>
                  <a:lnTo>
                    <a:pt x="800" y="246"/>
                  </a:lnTo>
                  <a:lnTo>
                    <a:pt x="826" y="240"/>
                  </a:lnTo>
                  <a:lnTo>
                    <a:pt x="850" y="232"/>
                  </a:lnTo>
                  <a:lnTo>
                    <a:pt x="872" y="222"/>
                  </a:lnTo>
                  <a:lnTo>
                    <a:pt x="882" y="214"/>
                  </a:lnTo>
                  <a:lnTo>
                    <a:pt x="890" y="206"/>
                  </a:lnTo>
                  <a:lnTo>
                    <a:pt x="896" y="198"/>
                  </a:lnTo>
                  <a:lnTo>
                    <a:pt x="900" y="188"/>
                  </a:lnTo>
                  <a:lnTo>
                    <a:pt x="904" y="178"/>
                  </a:lnTo>
                  <a:lnTo>
                    <a:pt x="906" y="168"/>
                  </a:lnTo>
                  <a:lnTo>
                    <a:pt x="904" y="150"/>
                  </a:lnTo>
                  <a:lnTo>
                    <a:pt x="900" y="134"/>
                  </a:lnTo>
                  <a:lnTo>
                    <a:pt x="890" y="120"/>
                  </a:lnTo>
                  <a:lnTo>
                    <a:pt x="878" y="108"/>
                  </a:lnTo>
                  <a:lnTo>
                    <a:pt x="864" y="98"/>
                  </a:lnTo>
                  <a:lnTo>
                    <a:pt x="848" y="90"/>
                  </a:lnTo>
                  <a:lnTo>
                    <a:pt x="830" y="84"/>
                  </a:lnTo>
                  <a:lnTo>
                    <a:pt x="810" y="80"/>
                  </a:lnTo>
                  <a:lnTo>
                    <a:pt x="796" y="80"/>
                  </a:lnTo>
                  <a:lnTo>
                    <a:pt x="782" y="82"/>
                  </a:lnTo>
                  <a:lnTo>
                    <a:pt x="770" y="84"/>
                  </a:lnTo>
                  <a:lnTo>
                    <a:pt x="758" y="86"/>
                  </a:lnTo>
                  <a:lnTo>
                    <a:pt x="748" y="72"/>
                  </a:lnTo>
                  <a:lnTo>
                    <a:pt x="736" y="58"/>
                  </a:lnTo>
                  <a:lnTo>
                    <a:pt x="720" y="46"/>
                  </a:lnTo>
                  <a:lnTo>
                    <a:pt x="704" y="34"/>
                  </a:lnTo>
                  <a:lnTo>
                    <a:pt x="738" y="26"/>
                  </a:lnTo>
                  <a:lnTo>
                    <a:pt x="774" y="20"/>
                  </a:lnTo>
                  <a:lnTo>
                    <a:pt x="812" y="18"/>
                  </a:lnTo>
                  <a:lnTo>
                    <a:pt x="850" y="20"/>
                  </a:lnTo>
                  <a:lnTo>
                    <a:pt x="886" y="24"/>
                  </a:lnTo>
                  <a:lnTo>
                    <a:pt x="922" y="28"/>
                  </a:lnTo>
                  <a:lnTo>
                    <a:pt x="958" y="34"/>
                  </a:lnTo>
                  <a:lnTo>
                    <a:pt x="992" y="42"/>
                  </a:lnTo>
                  <a:lnTo>
                    <a:pt x="974" y="54"/>
                  </a:lnTo>
                  <a:lnTo>
                    <a:pt x="960" y="68"/>
                  </a:lnTo>
                  <a:lnTo>
                    <a:pt x="956" y="76"/>
                  </a:lnTo>
                  <a:lnTo>
                    <a:pt x="952" y="82"/>
                  </a:lnTo>
                  <a:lnTo>
                    <a:pt x="950" y="90"/>
                  </a:lnTo>
                  <a:lnTo>
                    <a:pt x="948" y="98"/>
                  </a:lnTo>
                  <a:lnTo>
                    <a:pt x="948" y="110"/>
                  </a:lnTo>
                  <a:lnTo>
                    <a:pt x="952" y="118"/>
                  </a:lnTo>
                  <a:lnTo>
                    <a:pt x="958" y="126"/>
                  </a:lnTo>
                  <a:lnTo>
                    <a:pt x="964" y="128"/>
                  </a:lnTo>
                  <a:lnTo>
                    <a:pt x="968" y="130"/>
                  </a:lnTo>
                  <a:lnTo>
                    <a:pt x="972" y="132"/>
                  </a:lnTo>
                  <a:lnTo>
                    <a:pt x="980" y="130"/>
                  </a:lnTo>
                  <a:lnTo>
                    <a:pt x="984" y="126"/>
                  </a:lnTo>
                  <a:lnTo>
                    <a:pt x="988" y="120"/>
                  </a:lnTo>
                  <a:lnTo>
                    <a:pt x="990" y="114"/>
                  </a:lnTo>
                  <a:lnTo>
                    <a:pt x="988" y="108"/>
                  </a:lnTo>
                  <a:lnTo>
                    <a:pt x="984" y="102"/>
                  </a:lnTo>
                  <a:lnTo>
                    <a:pt x="980" y="98"/>
                  </a:lnTo>
                  <a:lnTo>
                    <a:pt x="972" y="96"/>
                  </a:lnTo>
                  <a:lnTo>
                    <a:pt x="966" y="98"/>
                  </a:lnTo>
                  <a:lnTo>
                    <a:pt x="960" y="102"/>
                  </a:lnTo>
                  <a:lnTo>
                    <a:pt x="956" y="108"/>
                  </a:lnTo>
                  <a:lnTo>
                    <a:pt x="956" y="114"/>
                  </a:lnTo>
                  <a:lnTo>
                    <a:pt x="956" y="120"/>
                  </a:lnTo>
                  <a:lnTo>
                    <a:pt x="952" y="110"/>
                  </a:lnTo>
                  <a:lnTo>
                    <a:pt x="952" y="100"/>
                  </a:lnTo>
                  <a:lnTo>
                    <a:pt x="952" y="90"/>
                  </a:lnTo>
                  <a:lnTo>
                    <a:pt x="956" y="84"/>
                  </a:lnTo>
                  <a:lnTo>
                    <a:pt x="960" y="76"/>
                  </a:lnTo>
                  <a:lnTo>
                    <a:pt x="964" y="68"/>
                  </a:lnTo>
                  <a:lnTo>
                    <a:pt x="978" y="54"/>
                  </a:lnTo>
                  <a:lnTo>
                    <a:pt x="996" y="44"/>
                  </a:lnTo>
                  <a:lnTo>
                    <a:pt x="1064" y="60"/>
                  </a:lnTo>
                  <a:lnTo>
                    <a:pt x="1130" y="78"/>
                  </a:lnTo>
                  <a:lnTo>
                    <a:pt x="1194" y="92"/>
                  </a:lnTo>
                  <a:lnTo>
                    <a:pt x="1224" y="96"/>
                  </a:lnTo>
                  <a:lnTo>
                    <a:pt x="1254" y="100"/>
                  </a:lnTo>
                  <a:lnTo>
                    <a:pt x="1296" y="102"/>
                  </a:lnTo>
                  <a:lnTo>
                    <a:pt x="1316" y="100"/>
                  </a:lnTo>
                  <a:lnTo>
                    <a:pt x="1334" y="98"/>
                  </a:lnTo>
                  <a:lnTo>
                    <a:pt x="1352" y="92"/>
                  </a:lnTo>
                  <a:lnTo>
                    <a:pt x="1364" y="86"/>
                  </a:lnTo>
                  <a:lnTo>
                    <a:pt x="1370" y="80"/>
                  </a:lnTo>
                  <a:lnTo>
                    <a:pt x="1374" y="76"/>
                  </a:lnTo>
                  <a:lnTo>
                    <a:pt x="1376" y="70"/>
                  </a:lnTo>
                  <a:lnTo>
                    <a:pt x="1378" y="62"/>
                  </a:lnTo>
                  <a:lnTo>
                    <a:pt x="1376" y="56"/>
                  </a:lnTo>
                  <a:lnTo>
                    <a:pt x="1374" y="48"/>
                  </a:lnTo>
                  <a:lnTo>
                    <a:pt x="1370" y="42"/>
                  </a:lnTo>
                  <a:lnTo>
                    <a:pt x="1364" y="36"/>
                  </a:lnTo>
                  <a:lnTo>
                    <a:pt x="1348" y="26"/>
                  </a:lnTo>
                  <a:lnTo>
                    <a:pt x="1328" y="18"/>
                  </a:lnTo>
                  <a:lnTo>
                    <a:pt x="1304" y="12"/>
                  </a:lnTo>
                  <a:lnTo>
                    <a:pt x="1278" y="8"/>
                  </a:lnTo>
                  <a:lnTo>
                    <a:pt x="1226" y="2"/>
                  </a:lnTo>
                  <a:lnTo>
                    <a:pt x="1170" y="0"/>
                  </a:lnTo>
                  <a:lnTo>
                    <a:pt x="1140" y="2"/>
                  </a:lnTo>
                  <a:lnTo>
                    <a:pt x="1110" y="4"/>
                  </a:lnTo>
                  <a:lnTo>
                    <a:pt x="1082" y="8"/>
                  </a:lnTo>
                  <a:lnTo>
                    <a:pt x="1054" y="14"/>
                  </a:lnTo>
                  <a:lnTo>
                    <a:pt x="1030" y="20"/>
                  </a:lnTo>
                  <a:lnTo>
                    <a:pt x="1006" y="30"/>
                  </a:lnTo>
                  <a:lnTo>
                    <a:pt x="968" y="20"/>
                  </a:lnTo>
                  <a:lnTo>
                    <a:pt x="930" y="12"/>
                  </a:lnTo>
                  <a:lnTo>
                    <a:pt x="890" y="6"/>
                  </a:lnTo>
                  <a:lnTo>
                    <a:pt x="848" y="0"/>
                  </a:lnTo>
                  <a:lnTo>
                    <a:pt x="828" y="0"/>
                  </a:lnTo>
                  <a:lnTo>
                    <a:pt x="806" y="0"/>
                  </a:lnTo>
                  <a:lnTo>
                    <a:pt x="784" y="2"/>
                  </a:lnTo>
                  <a:lnTo>
                    <a:pt x="764" y="4"/>
                  </a:lnTo>
                  <a:lnTo>
                    <a:pt x="744" y="8"/>
                  </a:lnTo>
                  <a:lnTo>
                    <a:pt x="724" y="12"/>
                  </a:lnTo>
                  <a:lnTo>
                    <a:pt x="706" y="18"/>
                  </a:lnTo>
                  <a:lnTo>
                    <a:pt x="688" y="26"/>
                  </a:lnTo>
                  <a:lnTo>
                    <a:pt x="672" y="18"/>
                  </a:lnTo>
                  <a:lnTo>
                    <a:pt x="654" y="12"/>
                  </a:lnTo>
                  <a:lnTo>
                    <a:pt x="634" y="8"/>
                  </a:lnTo>
                  <a:lnTo>
                    <a:pt x="614" y="4"/>
                  </a:lnTo>
                  <a:lnTo>
                    <a:pt x="594" y="2"/>
                  </a:lnTo>
                  <a:lnTo>
                    <a:pt x="572" y="0"/>
                  </a:lnTo>
                  <a:lnTo>
                    <a:pt x="550" y="0"/>
                  </a:lnTo>
                  <a:lnTo>
                    <a:pt x="528" y="0"/>
                  </a:lnTo>
                  <a:lnTo>
                    <a:pt x="486" y="6"/>
                  </a:lnTo>
                  <a:lnTo>
                    <a:pt x="446" y="12"/>
                  </a:lnTo>
                  <a:lnTo>
                    <a:pt x="408" y="20"/>
                  </a:lnTo>
                  <a:lnTo>
                    <a:pt x="372" y="30"/>
                  </a:lnTo>
                  <a:lnTo>
                    <a:pt x="348" y="20"/>
                  </a:lnTo>
                  <a:lnTo>
                    <a:pt x="322" y="14"/>
                  </a:lnTo>
                  <a:lnTo>
                    <a:pt x="296" y="8"/>
                  </a:lnTo>
                  <a:lnTo>
                    <a:pt x="266" y="4"/>
                  </a:lnTo>
                  <a:lnTo>
                    <a:pt x="238" y="2"/>
                  </a:lnTo>
                  <a:lnTo>
                    <a:pt x="208" y="0"/>
                  </a:lnTo>
                  <a:lnTo>
                    <a:pt x="152" y="2"/>
                  </a:lnTo>
                  <a:lnTo>
                    <a:pt x="100" y="8"/>
                  </a:lnTo>
                  <a:lnTo>
                    <a:pt x="74" y="12"/>
                  </a:lnTo>
                  <a:lnTo>
                    <a:pt x="50" y="18"/>
                  </a:lnTo>
                  <a:lnTo>
                    <a:pt x="30" y="26"/>
                  </a:lnTo>
                  <a:lnTo>
                    <a:pt x="14" y="36"/>
                  </a:lnTo>
                  <a:lnTo>
                    <a:pt x="8" y="42"/>
                  </a:lnTo>
                  <a:lnTo>
                    <a:pt x="4" y="48"/>
                  </a:lnTo>
                  <a:lnTo>
                    <a:pt x="0" y="56"/>
                  </a:lnTo>
                  <a:lnTo>
                    <a:pt x="0" y="62"/>
                  </a:lnTo>
                  <a:close/>
                  <a:moveTo>
                    <a:pt x="1014" y="34"/>
                  </a:moveTo>
                  <a:lnTo>
                    <a:pt x="1014" y="34"/>
                  </a:lnTo>
                  <a:lnTo>
                    <a:pt x="1036" y="24"/>
                  </a:lnTo>
                  <a:lnTo>
                    <a:pt x="1062" y="18"/>
                  </a:lnTo>
                  <a:lnTo>
                    <a:pt x="1088" y="12"/>
                  </a:lnTo>
                  <a:lnTo>
                    <a:pt x="1116" y="8"/>
                  </a:lnTo>
                  <a:lnTo>
                    <a:pt x="1142" y="6"/>
                  </a:lnTo>
                  <a:lnTo>
                    <a:pt x="1170" y="4"/>
                  </a:lnTo>
                  <a:lnTo>
                    <a:pt x="1198" y="4"/>
                  </a:lnTo>
                  <a:lnTo>
                    <a:pt x="1224" y="6"/>
                  </a:lnTo>
                  <a:lnTo>
                    <a:pt x="1226" y="6"/>
                  </a:lnTo>
                  <a:lnTo>
                    <a:pt x="1276" y="10"/>
                  </a:lnTo>
                  <a:lnTo>
                    <a:pt x="1300" y="14"/>
                  </a:lnTo>
                  <a:lnTo>
                    <a:pt x="1324" y="20"/>
                  </a:lnTo>
                  <a:lnTo>
                    <a:pt x="1346" y="28"/>
                  </a:lnTo>
                  <a:lnTo>
                    <a:pt x="1362" y="36"/>
                  </a:lnTo>
                  <a:lnTo>
                    <a:pt x="1368" y="42"/>
                  </a:lnTo>
                  <a:lnTo>
                    <a:pt x="1372" y="48"/>
                  </a:lnTo>
                  <a:lnTo>
                    <a:pt x="1374" y="56"/>
                  </a:lnTo>
                  <a:lnTo>
                    <a:pt x="1374" y="62"/>
                  </a:lnTo>
                  <a:lnTo>
                    <a:pt x="1374" y="68"/>
                  </a:lnTo>
                  <a:lnTo>
                    <a:pt x="1370" y="74"/>
                  </a:lnTo>
                  <a:lnTo>
                    <a:pt x="1366" y="78"/>
                  </a:lnTo>
                  <a:lnTo>
                    <a:pt x="1362" y="84"/>
                  </a:lnTo>
                  <a:lnTo>
                    <a:pt x="1350" y="90"/>
                  </a:lnTo>
                  <a:lnTo>
                    <a:pt x="1334" y="94"/>
                  </a:lnTo>
                  <a:lnTo>
                    <a:pt x="1314" y="96"/>
                  </a:lnTo>
                  <a:lnTo>
                    <a:pt x="1294" y="98"/>
                  </a:lnTo>
                  <a:lnTo>
                    <a:pt x="1254" y="96"/>
                  </a:lnTo>
                  <a:lnTo>
                    <a:pt x="1226" y="92"/>
                  </a:lnTo>
                  <a:lnTo>
                    <a:pt x="1198" y="88"/>
                  </a:lnTo>
                  <a:lnTo>
                    <a:pt x="1140" y="72"/>
                  </a:lnTo>
                  <a:lnTo>
                    <a:pt x="1080" y="52"/>
                  </a:lnTo>
                  <a:lnTo>
                    <a:pt x="1014" y="34"/>
                  </a:lnTo>
                  <a:close/>
                  <a:moveTo>
                    <a:pt x="696" y="234"/>
                  </a:moveTo>
                  <a:lnTo>
                    <a:pt x="696" y="234"/>
                  </a:lnTo>
                  <a:lnTo>
                    <a:pt x="712" y="228"/>
                  </a:lnTo>
                  <a:lnTo>
                    <a:pt x="726" y="218"/>
                  </a:lnTo>
                  <a:lnTo>
                    <a:pt x="740" y="208"/>
                  </a:lnTo>
                  <a:lnTo>
                    <a:pt x="752" y="196"/>
                  </a:lnTo>
                  <a:lnTo>
                    <a:pt x="760" y="182"/>
                  </a:lnTo>
                  <a:lnTo>
                    <a:pt x="766" y="168"/>
                  </a:lnTo>
                  <a:lnTo>
                    <a:pt x="770" y="150"/>
                  </a:lnTo>
                  <a:lnTo>
                    <a:pt x="770" y="134"/>
                  </a:lnTo>
                  <a:lnTo>
                    <a:pt x="770" y="132"/>
                  </a:lnTo>
                  <a:lnTo>
                    <a:pt x="768" y="116"/>
                  </a:lnTo>
                  <a:lnTo>
                    <a:pt x="764" y="102"/>
                  </a:lnTo>
                  <a:lnTo>
                    <a:pt x="788" y="100"/>
                  </a:lnTo>
                  <a:lnTo>
                    <a:pt x="810" y="100"/>
                  </a:lnTo>
                  <a:lnTo>
                    <a:pt x="828" y="102"/>
                  </a:lnTo>
                  <a:lnTo>
                    <a:pt x="844" y="106"/>
                  </a:lnTo>
                  <a:lnTo>
                    <a:pt x="858" y="112"/>
                  </a:lnTo>
                  <a:lnTo>
                    <a:pt x="872" y="118"/>
                  </a:lnTo>
                  <a:lnTo>
                    <a:pt x="884" y="128"/>
                  </a:lnTo>
                  <a:lnTo>
                    <a:pt x="892" y="140"/>
                  </a:lnTo>
                  <a:lnTo>
                    <a:pt x="898" y="152"/>
                  </a:lnTo>
                  <a:lnTo>
                    <a:pt x="900" y="168"/>
                  </a:lnTo>
                  <a:lnTo>
                    <a:pt x="898" y="178"/>
                  </a:lnTo>
                  <a:lnTo>
                    <a:pt x="894" y="188"/>
                  </a:lnTo>
                  <a:lnTo>
                    <a:pt x="890" y="198"/>
                  </a:lnTo>
                  <a:lnTo>
                    <a:pt x="884" y="206"/>
                  </a:lnTo>
                  <a:lnTo>
                    <a:pt x="876" y="212"/>
                  </a:lnTo>
                  <a:lnTo>
                    <a:pt x="866" y="220"/>
                  </a:lnTo>
                  <a:lnTo>
                    <a:pt x="846" y="230"/>
                  </a:lnTo>
                  <a:lnTo>
                    <a:pt x="824" y="238"/>
                  </a:lnTo>
                  <a:lnTo>
                    <a:pt x="798" y="242"/>
                  </a:lnTo>
                  <a:lnTo>
                    <a:pt x="772" y="244"/>
                  </a:lnTo>
                  <a:lnTo>
                    <a:pt x="746" y="244"/>
                  </a:lnTo>
                  <a:lnTo>
                    <a:pt x="720" y="240"/>
                  </a:lnTo>
                  <a:lnTo>
                    <a:pt x="696" y="234"/>
                  </a:lnTo>
                  <a:close/>
                  <a:moveTo>
                    <a:pt x="614" y="102"/>
                  </a:moveTo>
                  <a:lnTo>
                    <a:pt x="614" y="102"/>
                  </a:lnTo>
                  <a:lnTo>
                    <a:pt x="608" y="116"/>
                  </a:lnTo>
                  <a:lnTo>
                    <a:pt x="606" y="132"/>
                  </a:lnTo>
                  <a:lnTo>
                    <a:pt x="606" y="134"/>
                  </a:lnTo>
                  <a:lnTo>
                    <a:pt x="608" y="150"/>
                  </a:lnTo>
                  <a:lnTo>
                    <a:pt x="610" y="168"/>
                  </a:lnTo>
                  <a:lnTo>
                    <a:pt x="618" y="182"/>
                  </a:lnTo>
                  <a:lnTo>
                    <a:pt x="626" y="196"/>
                  </a:lnTo>
                  <a:lnTo>
                    <a:pt x="638" y="208"/>
                  </a:lnTo>
                  <a:lnTo>
                    <a:pt x="650" y="218"/>
                  </a:lnTo>
                  <a:lnTo>
                    <a:pt x="666" y="228"/>
                  </a:lnTo>
                  <a:lnTo>
                    <a:pt x="682" y="234"/>
                  </a:lnTo>
                  <a:lnTo>
                    <a:pt x="658" y="240"/>
                  </a:lnTo>
                  <a:lnTo>
                    <a:pt x="632" y="244"/>
                  </a:lnTo>
                  <a:lnTo>
                    <a:pt x="606" y="244"/>
                  </a:lnTo>
                  <a:lnTo>
                    <a:pt x="580" y="242"/>
                  </a:lnTo>
                  <a:lnTo>
                    <a:pt x="554" y="238"/>
                  </a:lnTo>
                  <a:lnTo>
                    <a:pt x="530" y="230"/>
                  </a:lnTo>
                  <a:lnTo>
                    <a:pt x="510" y="220"/>
                  </a:lnTo>
                  <a:lnTo>
                    <a:pt x="502" y="212"/>
                  </a:lnTo>
                  <a:lnTo>
                    <a:pt x="494" y="206"/>
                  </a:lnTo>
                  <a:lnTo>
                    <a:pt x="488" y="198"/>
                  </a:lnTo>
                  <a:lnTo>
                    <a:pt x="484" y="188"/>
                  </a:lnTo>
                  <a:lnTo>
                    <a:pt x="480" y="178"/>
                  </a:lnTo>
                  <a:lnTo>
                    <a:pt x="478" y="168"/>
                  </a:lnTo>
                  <a:lnTo>
                    <a:pt x="480" y="152"/>
                  </a:lnTo>
                  <a:lnTo>
                    <a:pt x="484" y="140"/>
                  </a:lnTo>
                  <a:lnTo>
                    <a:pt x="494" y="128"/>
                  </a:lnTo>
                  <a:lnTo>
                    <a:pt x="506" y="118"/>
                  </a:lnTo>
                  <a:lnTo>
                    <a:pt x="518" y="112"/>
                  </a:lnTo>
                  <a:lnTo>
                    <a:pt x="534" y="106"/>
                  </a:lnTo>
                  <a:lnTo>
                    <a:pt x="550" y="102"/>
                  </a:lnTo>
                  <a:lnTo>
                    <a:pt x="566" y="100"/>
                  </a:lnTo>
                  <a:lnTo>
                    <a:pt x="590" y="100"/>
                  </a:lnTo>
                  <a:lnTo>
                    <a:pt x="614" y="102"/>
                  </a:lnTo>
                  <a:close/>
                  <a:moveTo>
                    <a:pt x="688" y="40"/>
                  </a:moveTo>
                  <a:lnTo>
                    <a:pt x="688" y="40"/>
                  </a:lnTo>
                  <a:lnTo>
                    <a:pt x="708" y="48"/>
                  </a:lnTo>
                  <a:lnTo>
                    <a:pt x="726" y="60"/>
                  </a:lnTo>
                  <a:lnTo>
                    <a:pt x="742" y="74"/>
                  </a:lnTo>
                  <a:lnTo>
                    <a:pt x="752" y="88"/>
                  </a:lnTo>
                  <a:lnTo>
                    <a:pt x="734" y="98"/>
                  </a:lnTo>
                  <a:lnTo>
                    <a:pt x="728" y="104"/>
                  </a:lnTo>
                  <a:lnTo>
                    <a:pt x="720" y="110"/>
                  </a:lnTo>
                  <a:lnTo>
                    <a:pt x="714" y="118"/>
                  </a:lnTo>
                  <a:lnTo>
                    <a:pt x="710" y="126"/>
                  </a:lnTo>
                  <a:lnTo>
                    <a:pt x="708" y="134"/>
                  </a:lnTo>
                  <a:lnTo>
                    <a:pt x="706" y="144"/>
                  </a:lnTo>
                  <a:lnTo>
                    <a:pt x="708" y="154"/>
                  </a:lnTo>
                  <a:lnTo>
                    <a:pt x="712" y="164"/>
                  </a:lnTo>
                  <a:lnTo>
                    <a:pt x="718" y="170"/>
                  </a:lnTo>
                  <a:lnTo>
                    <a:pt x="726" y="176"/>
                  </a:lnTo>
                  <a:lnTo>
                    <a:pt x="732" y="178"/>
                  </a:lnTo>
                  <a:lnTo>
                    <a:pt x="736" y="178"/>
                  </a:lnTo>
                  <a:lnTo>
                    <a:pt x="738" y="178"/>
                  </a:lnTo>
                  <a:lnTo>
                    <a:pt x="744" y="176"/>
                  </a:lnTo>
                  <a:lnTo>
                    <a:pt x="750" y="172"/>
                  </a:lnTo>
                  <a:lnTo>
                    <a:pt x="752" y="166"/>
                  </a:lnTo>
                  <a:lnTo>
                    <a:pt x="754" y="160"/>
                  </a:lnTo>
                  <a:lnTo>
                    <a:pt x="752" y="154"/>
                  </a:lnTo>
                  <a:lnTo>
                    <a:pt x="748" y="148"/>
                  </a:lnTo>
                  <a:lnTo>
                    <a:pt x="742" y="144"/>
                  </a:lnTo>
                  <a:lnTo>
                    <a:pt x="736" y="144"/>
                  </a:lnTo>
                  <a:lnTo>
                    <a:pt x="730" y="144"/>
                  </a:lnTo>
                  <a:lnTo>
                    <a:pt x="724" y="148"/>
                  </a:lnTo>
                  <a:lnTo>
                    <a:pt x="720" y="154"/>
                  </a:lnTo>
                  <a:lnTo>
                    <a:pt x="718" y="160"/>
                  </a:lnTo>
                  <a:lnTo>
                    <a:pt x="720" y="166"/>
                  </a:lnTo>
                  <a:lnTo>
                    <a:pt x="722" y="170"/>
                  </a:lnTo>
                  <a:lnTo>
                    <a:pt x="716" y="166"/>
                  </a:lnTo>
                  <a:lnTo>
                    <a:pt x="712" y="160"/>
                  </a:lnTo>
                  <a:lnTo>
                    <a:pt x="710" y="152"/>
                  </a:lnTo>
                  <a:lnTo>
                    <a:pt x="710" y="144"/>
                  </a:lnTo>
                  <a:lnTo>
                    <a:pt x="712" y="136"/>
                  </a:lnTo>
                  <a:lnTo>
                    <a:pt x="714" y="128"/>
                  </a:lnTo>
                  <a:lnTo>
                    <a:pt x="720" y="122"/>
                  </a:lnTo>
                  <a:lnTo>
                    <a:pt x="726" y="116"/>
                  </a:lnTo>
                  <a:lnTo>
                    <a:pt x="732" y="112"/>
                  </a:lnTo>
                  <a:lnTo>
                    <a:pt x="742" y="108"/>
                  </a:lnTo>
                  <a:lnTo>
                    <a:pt x="760" y="102"/>
                  </a:lnTo>
                  <a:lnTo>
                    <a:pt x="764" y="118"/>
                  </a:lnTo>
                  <a:lnTo>
                    <a:pt x="766" y="134"/>
                  </a:lnTo>
                  <a:lnTo>
                    <a:pt x="766" y="150"/>
                  </a:lnTo>
                  <a:lnTo>
                    <a:pt x="762" y="166"/>
                  </a:lnTo>
                  <a:lnTo>
                    <a:pt x="756" y="182"/>
                  </a:lnTo>
                  <a:lnTo>
                    <a:pt x="746" y="194"/>
                  </a:lnTo>
                  <a:lnTo>
                    <a:pt x="736" y="206"/>
                  </a:lnTo>
                  <a:lnTo>
                    <a:pt x="722" y="216"/>
                  </a:lnTo>
                  <a:lnTo>
                    <a:pt x="706" y="226"/>
                  </a:lnTo>
                  <a:lnTo>
                    <a:pt x="688" y="232"/>
                  </a:lnTo>
                  <a:lnTo>
                    <a:pt x="672" y="226"/>
                  </a:lnTo>
                  <a:lnTo>
                    <a:pt x="656" y="216"/>
                  </a:lnTo>
                  <a:lnTo>
                    <a:pt x="642" y="206"/>
                  </a:lnTo>
                  <a:lnTo>
                    <a:pt x="630" y="194"/>
                  </a:lnTo>
                  <a:lnTo>
                    <a:pt x="622" y="182"/>
                  </a:lnTo>
                  <a:lnTo>
                    <a:pt x="614" y="166"/>
                  </a:lnTo>
                  <a:lnTo>
                    <a:pt x="612" y="150"/>
                  </a:lnTo>
                  <a:lnTo>
                    <a:pt x="610" y="134"/>
                  </a:lnTo>
                  <a:lnTo>
                    <a:pt x="612" y="118"/>
                  </a:lnTo>
                  <a:lnTo>
                    <a:pt x="618" y="102"/>
                  </a:lnTo>
                  <a:lnTo>
                    <a:pt x="636" y="108"/>
                  </a:lnTo>
                  <a:lnTo>
                    <a:pt x="644" y="112"/>
                  </a:lnTo>
                  <a:lnTo>
                    <a:pt x="652" y="116"/>
                  </a:lnTo>
                  <a:lnTo>
                    <a:pt x="658" y="122"/>
                  </a:lnTo>
                  <a:lnTo>
                    <a:pt x="662" y="128"/>
                  </a:lnTo>
                  <a:lnTo>
                    <a:pt x="666" y="136"/>
                  </a:lnTo>
                  <a:lnTo>
                    <a:pt x="668" y="144"/>
                  </a:lnTo>
                  <a:lnTo>
                    <a:pt x="668" y="152"/>
                  </a:lnTo>
                  <a:lnTo>
                    <a:pt x="666" y="158"/>
                  </a:lnTo>
                  <a:lnTo>
                    <a:pt x="662" y="164"/>
                  </a:lnTo>
                  <a:lnTo>
                    <a:pt x="658" y="168"/>
                  </a:lnTo>
                  <a:lnTo>
                    <a:pt x="660" y="160"/>
                  </a:lnTo>
                  <a:lnTo>
                    <a:pt x="658" y="154"/>
                  </a:lnTo>
                  <a:lnTo>
                    <a:pt x="654" y="148"/>
                  </a:lnTo>
                  <a:lnTo>
                    <a:pt x="650" y="144"/>
                  </a:lnTo>
                  <a:lnTo>
                    <a:pt x="642" y="144"/>
                  </a:lnTo>
                  <a:lnTo>
                    <a:pt x="636" y="144"/>
                  </a:lnTo>
                  <a:lnTo>
                    <a:pt x="630" y="148"/>
                  </a:lnTo>
                  <a:lnTo>
                    <a:pt x="626" y="154"/>
                  </a:lnTo>
                  <a:lnTo>
                    <a:pt x="626" y="160"/>
                  </a:lnTo>
                  <a:lnTo>
                    <a:pt x="626" y="166"/>
                  </a:lnTo>
                  <a:lnTo>
                    <a:pt x="628" y="170"/>
                  </a:lnTo>
                  <a:lnTo>
                    <a:pt x="632" y="174"/>
                  </a:lnTo>
                  <a:lnTo>
                    <a:pt x="638" y="176"/>
                  </a:lnTo>
                  <a:lnTo>
                    <a:pt x="642" y="178"/>
                  </a:lnTo>
                  <a:lnTo>
                    <a:pt x="650" y="176"/>
                  </a:lnTo>
                  <a:lnTo>
                    <a:pt x="652" y="176"/>
                  </a:lnTo>
                  <a:lnTo>
                    <a:pt x="660" y="170"/>
                  </a:lnTo>
                  <a:lnTo>
                    <a:pt x="666" y="164"/>
                  </a:lnTo>
                  <a:lnTo>
                    <a:pt x="670" y="154"/>
                  </a:lnTo>
                  <a:lnTo>
                    <a:pt x="672" y="144"/>
                  </a:lnTo>
                  <a:lnTo>
                    <a:pt x="670" y="134"/>
                  </a:lnTo>
                  <a:lnTo>
                    <a:pt x="666" y="126"/>
                  </a:lnTo>
                  <a:lnTo>
                    <a:pt x="662" y="118"/>
                  </a:lnTo>
                  <a:lnTo>
                    <a:pt x="658" y="110"/>
                  </a:lnTo>
                  <a:lnTo>
                    <a:pt x="650" y="104"/>
                  </a:lnTo>
                  <a:lnTo>
                    <a:pt x="642" y="98"/>
                  </a:lnTo>
                  <a:lnTo>
                    <a:pt x="624" y="88"/>
                  </a:lnTo>
                  <a:lnTo>
                    <a:pt x="636" y="74"/>
                  </a:lnTo>
                  <a:lnTo>
                    <a:pt x="652" y="60"/>
                  </a:lnTo>
                  <a:lnTo>
                    <a:pt x="668" y="48"/>
                  </a:lnTo>
                  <a:lnTo>
                    <a:pt x="688" y="40"/>
                  </a:lnTo>
                  <a:close/>
                  <a:moveTo>
                    <a:pt x="4" y="62"/>
                  </a:moveTo>
                  <a:lnTo>
                    <a:pt x="4" y="62"/>
                  </a:lnTo>
                  <a:lnTo>
                    <a:pt x="4" y="56"/>
                  </a:lnTo>
                  <a:lnTo>
                    <a:pt x="6" y="48"/>
                  </a:lnTo>
                  <a:lnTo>
                    <a:pt x="10" y="42"/>
                  </a:lnTo>
                  <a:lnTo>
                    <a:pt x="16" y="36"/>
                  </a:lnTo>
                  <a:lnTo>
                    <a:pt x="32" y="28"/>
                  </a:lnTo>
                  <a:lnTo>
                    <a:pt x="52" y="20"/>
                  </a:lnTo>
                  <a:lnTo>
                    <a:pt x="76" y="14"/>
                  </a:lnTo>
                  <a:lnTo>
                    <a:pt x="102" y="10"/>
                  </a:lnTo>
                  <a:lnTo>
                    <a:pt x="152" y="6"/>
                  </a:lnTo>
                  <a:lnTo>
                    <a:pt x="180" y="4"/>
                  </a:lnTo>
                  <a:lnTo>
                    <a:pt x="206" y="4"/>
                  </a:lnTo>
                  <a:lnTo>
                    <a:pt x="234" y="6"/>
                  </a:lnTo>
                  <a:lnTo>
                    <a:pt x="262" y="8"/>
                  </a:lnTo>
                  <a:lnTo>
                    <a:pt x="290" y="12"/>
                  </a:lnTo>
                  <a:lnTo>
                    <a:pt x="316" y="18"/>
                  </a:lnTo>
                  <a:lnTo>
                    <a:pt x="340" y="24"/>
                  </a:lnTo>
                  <a:lnTo>
                    <a:pt x="362" y="34"/>
                  </a:lnTo>
                  <a:lnTo>
                    <a:pt x="298" y="52"/>
                  </a:lnTo>
                  <a:lnTo>
                    <a:pt x="238" y="72"/>
                  </a:lnTo>
                  <a:lnTo>
                    <a:pt x="180" y="88"/>
                  </a:lnTo>
                  <a:lnTo>
                    <a:pt x="152" y="92"/>
                  </a:lnTo>
                  <a:lnTo>
                    <a:pt x="122" y="96"/>
                  </a:lnTo>
                  <a:lnTo>
                    <a:pt x="82" y="98"/>
                  </a:lnTo>
                  <a:lnTo>
                    <a:pt x="62" y="96"/>
                  </a:lnTo>
                  <a:lnTo>
                    <a:pt x="44" y="94"/>
                  </a:lnTo>
                  <a:lnTo>
                    <a:pt x="28" y="90"/>
                  </a:lnTo>
                  <a:lnTo>
                    <a:pt x="16" y="84"/>
                  </a:lnTo>
                  <a:lnTo>
                    <a:pt x="10" y="78"/>
                  </a:lnTo>
                  <a:lnTo>
                    <a:pt x="6" y="74"/>
                  </a:lnTo>
                  <a:lnTo>
                    <a:pt x="4" y="68"/>
                  </a:lnTo>
                  <a:lnTo>
                    <a:pt x="4" y="62"/>
                  </a:lnTo>
                  <a:close/>
                </a:path>
              </a:pathLst>
            </a:custGeom>
            <a:gradFill rotWithShape="1">
              <a:gsLst>
                <a:gs pos="0">
                  <a:srgbClr val="007BD3"/>
                </a:gs>
                <a:gs pos="100000">
                  <a:srgbClr val="034373"/>
                </a:gs>
              </a:gsLst>
              <a:lin ang="5400000" scaled="0"/>
            </a:gradFill>
            <a:ln w="9525">
              <a:noFill/>
            </a:ln>
          </p:spPr>
          <p:txBody>
            <a:bodyPr/>
            <a:p>
              <a:endParaRPr lang="zh-CN" altLang="en-US" b="1">
                <a:gradFill>
                  <a:gsLst>
                    <a:gs pos="0">
                      <a:srgbClr val="007BD3"/>
                    </a:gs>
                    <a:gs pos="100000">
                      <a:srgbClr val="034373"/>
                    </a:gs>
                  </a:gsLst>
                  <a:lin scaled="0"/>
                </a:gradFill>
                <a:latin typeface="华文行楷" panose="02010800040101010101" charset="-122"/>
                <a:ea typeface="华文行楷" panose="02010800040101010101" charset="-122"/>
              </a:endParaRPr>
            </a:p>
          </p:txBody>
        </p:sp>
        <p:sp>
          <p:nvSpPr>
            <p:cNvPr id="115719" name="文本框 26"/>
            <p:cNvSpPr txBox="1"/>
            <p:nvPr/>
          </p:nvSpPr>
          <p:spPr>
            <a:xfrm>
              <a:off x="654050" y="0"/>
              <a:ext cx="2663825" cy="828675"/>
            </a:xfrm>
            <a:prstGeom prst="rect">
              <a:avLst/>
            </a:prstGeom>
            <a:noFill/>
            <a:ln w="9525">
              <a:noFill/>
            </a:ln>
          </p:spPr>
          <p:txBody>
            <a:bodyPr wrap="none" anchor="t"/>
            <a:p>
              <a:pPr algn="ctr"/>
              <a:r>
                <a:rPr lang="zh-CN" altLang="en-US" sz="3600" b="1" dirty="0">
                  <a:gradFill>
                    <a:gsLst>
                      <a:gs pos="0">
                        <a:srgbClr val="007BD3"/>
                      </a:gs>
                      <a:gs pos="100000">
                        <a:srgbClr val="034373"/>
                      </a:gs>
                    </a:gsLst>
                    <a:lin scaled="0"/>
                  </a:gradFill>
                  <a:latin typeface="华文行楷" panose="02010800040101010101" charset="-122"/>
                  <a:ea typeface="华文行楷" panose="02010800040101010101" charset="-122"/>
                </a:rPr>
                <a:t>中考演练</a:t>
              </a:r>
              <a:endParaRPr lang="zh-CN" altLang="en-US" sz="3600" b="1" dirty="0">
                <a:gradFill>
                  <a:gsLst>
                    <a:gs pos="0">
                      <a:srgbClr val="007BD3"/>
                    </a:gs>
                    <a:gs pos="100000">
                      <a:srgbClr val="034373"/>
                    </a:gs>
                  </a:gsLst>
                  <a:lin scaled="0"/>
                </a:gradFill>
                <a:latin typeface="华文行楷" panose="02010800040101010101" charset="-122"/>
                <a:ea typeface="华文行楷" panose="02010800040101010101" charset="-122"/>
              </a:endParaRPr>
            </a:p>
          </p:txBody>
        </p:sp>
      </p:grpSp>
      <p:pic>
        <p:nvPicPr>
          <p:cNvPr id="13" name="图片 51" descr="C:\Users\mekin2020\AppData\Roaming\Tencent\Users\78066806\QQ\WinTemp\RichOle\Y01$)MNM8H7ENM`[CQ`IZ(5.png"/>
          <p:cNvPicPr>
            <a:picLocks noChangeAspect="1"/>
          </p:cNvPicPr>
          <p:nvPr/>
        </p:nvPicPr>
        <p:blipFill>
          <a:blip r:embed="rId1"/>
          <a:stretch>
            <a:fillRect/>
          </a:stretch>
        </p:blipFill>
        <p:spPr>
          <a:xfrm>
            <a:off x="6406515" y="3277235"/>
            <a:ext cx="4893945" cy="1781810"/>
          </a:xfrm>
          <a:prstGeom prst="rect">
            <a:avLst/>
          </a:prstGeom>
          <a:noFill/>
          <a:ln>
            <a:noFill/>
          </a:ln>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358265" y="4016375"/>
            <a:ext cx="1189990" cy="1568450"/>
          </a:xfrm>
          <a:prstGeom prst="rect">
            <a:avLst/>
          </a:prstGeom>
          <a:noFill/>
        </p:spPr>
        <p:txBody>
          <a:bodyPr wrap="square" rtlCol="0" anchor="t">
            <a:spAutoFit/>
          </a:bodyPr>
          <a:p>
            <a:r>
              <a:rPr lang="en-US" altLang="zh-CN" sz="9600" b="1" dirty="0">
                <a:gradFill>
                  <a:gsLst>
                    <a:gs pos="0">
                      <a:srgbClr val="FE4444"/>
                    </a:gs>
                    <a:gs pos="100000">
                      <a:srgbClr val="832B2B"/>
                    </a:gs>
                  </a:gsLst>
                  <a:lin scaled="0"/>
                </a:gradFill>
                <a:latin typeface="黑体" panose="02010609060101010101" charset="-122"/>
                <a:ea typeface="黑体" panose="02010609060101010101" charset="-122"/>
                <a:cs typeface="黑体" panose="02010609060101010101" charset="-122"/>
                <a:sym typeface="+mn-ea"/>
              </a:rPr>
              <a:t>√</a:t>
            </a:r>
            <a:endParaRPr lang="en-US" altLang="zh-CN" sz="9600" b="1" dirty="0">
              <a:gradFill>
                <a:gsLst>
                  <a:gs pos="0">
                    <a:srgbClr val="FE4444"/>
                  </a:gs>
                  <a:gs pos="100000">
                    <a:srgbClr val="832B2B"/>
                  </a:gs>
                </a:gsLst>
                <a:lin scaled="0"/>
              </a:gradFill>
              <a:latin typeface="黑体" panose="02010609060101010101" charset="-122"/>
              <a:ea typeface="黑体" panose="02010609060101010101" charset="-122"/>
              <a:cs typeface="黑体" panose="02010609060101010101" charset="-122"/>
              <a:sym typeface="+mn-ea"/>
            </a:endParaRPr>
          </a:p>
        </p:txBody>
      </p:sp>
      <p:sp>
        <p:nvSpPr>
          <p:cNvPr id="115713" name="矩形 6"/>
          <p:cNvSpPr/>
          <p:nvPr/>
        </p:nvSpPr>
        <p:spPr>
          <a:xfrm>
            <a:off x="722313" y="2133600"/>
            <a:ext cx="2632075" cy="336550"/>
          </a:xfrm>
          <a:prstGeom prst="rect">
            <a:avLst/>
          </a:prstGeom>
          <a:noFill/>
          <a:ln w="9525">
            <a:noFill/>
          </a:ln>
        </p:spPr>
        <p:txBody>
          <a:bodyPr wrap="square" anchor="t">
            <a:spAutoFit/>
          </a:bodyPr>
          <a:p>
            <a:pPr algn="ctr"/>
            <a:r>
              <a:rPr lang="zh-CN" altLang="en-US" sz="800" b="0">
                <a:solidFill>
                  <a:schemeClr val="bg1"/>
                </a:solidFill>
                <a:latin typeface="宋体" panose="02010600030101010101" pitchFamily="2" charset="-122"/>
                <a:ea typeface="宋体" panose="02010600030101010101" pitchFamily="2" charset="-122"/>
              </a:rPr>
              <a:t>南宁三中 梁学聪 </a:t>
            </a:r>
            <a:r>
              <a:rPr lang="en-US" altLang="zh-CN" sz="800" b="0">
                <a:solidFill>
                  <a:schemeClr val="bg1"/>
                </a:solidFill>
                <a:latin typeface="宋体" panose="02010600030101010101" pitchFamily="2" charset="-122"/>
                <a:ea typeface="宋体" panose="02010600030101010101" pitchFamily="2" charset="-122"/>
              </a:rPr>
              <a:t>qq 2807609224</a:t>
            </a:r>
            <a:endParaRPr lang="zh-CN" altLang="en-US" sz="800" b="0">
              <a:solidFill>
                <a:schemeClr val="bg1"/>
              </a:solidFill>
              <a:latin typeface="宋体" panose="02010600030101010101" pitchFamily="2" charset="-122"/>
              <a:ea typeface="宋体" panose="02010600030101010101" pitchFamily="2" charset="-122"/>
            </a:endParaRPr>
          </a:p>
          <a:p>
            <a:pPr algn="ctr"/>
            <a:r>
              <a:rPr lang="zh-CN" altLang="en-US" sz="800" b="0">
                <a:solidFill>
                  <a:schemeClr val="bg1"/>
                </a:solidFill>
                <a:latin typeface="宋体" panose="02010600030101010101" pitchFamily="2" charset="-122"/>
                <a:ea typeface="宋体" panose="02010600030101010101" pitchFamily="2" charset="-122"/>
              </a:rPr>
              <a:t>版权所有，不得上传到网络，如有发现，法律起诉</a:t>
            </a:r>
            <a:endParaRPr lang="zh-CN" altLang="en-US" sz="800" b="0">
              <a:solidFill>
                <a:schemeClr val="bg1"/>
              </a:solidFill>
              <a:latin typeface="宋体" panose="02010600030101010101" pitchFamily="2" charset="-122"/>
              <a:ea typeface="宋体" panose="02010600030101010101" pitchFamily="2" charset="-122"/>
            </a:endParaRPr>
          </a:p>
        </p:txBody>
      </p:sp>
      <p:sp>
        <p:nvSpPr>
          <p:cNvPr id="115714" name="矩形 6"/>
          <p:cNvSpPr/>
          <p:nvPr/>
        </p:nvSpPr>
        <p:spPr>
          <a:xfrm>
            <a:off x="1217613" y="2627313"/>
            <a:ext cx="2632075" cy="336550"/>
          </a:xfrm>
          <a:prstGeom prst="rect">
            <a:avLst/>
          </a:prstGeom>
          <a:noFill/>
          <a:ln w="9525">
            <a:noFill/>
          </a:ln>
        </p:spPr>
        <p:txBody>
          <a:bodyPr wrap="square" anchor="t">
            <a:spAutoFit/>
          </a:bodyPr>
          <a:p>
            <a:pPr algn="ctr"/>
            <a:r>
              <a:rPr lang="zh-CN" altLang="en-US" sz="800" b="0">
                <a:solidFill>
                  <a:schemeClr val="bg1"/>
                </a:solidFill>
                <a:latin typeface="宋体" panose="02010600030101010101" pitchFamily="2" charset="-122"/>
                <a:ea typeface="宋体" panose="02010600030101010101" pitchFamily="2" charset="-122"/>
              </a:rPr>
              <a:t>南宁三中 梁学聪 </a:t>
            </a:r>
            <a:r>
              <a:rPr lang="en-US" altLang="zh-CN" sz="800" b="0">
                <a:solidFill>
                  <a:schemeClr val="bg1"/>
                </a:solidFill>
                <a:latin typeface="宋体" panose="02010600030101010101" pitchFamily="2" charset="-122"/>
                <a:ea typeface="宋体" panose="02010600030101010101" pitchFamily="2" charset="-122"/>
              </a:rPr>
              <a:t>qq:2807609224</a:t>
            </a:r>
            <a:endParaRPr lang="zh-CN" altLang="en-US" sz="800" b="0">
              <a:solidFill>
                <a:schemeClr val="bg1"/>
              </a:solidFill>
              <a:latin typeface="宋体" panose="02010600030101010101" pitchFamily="2" charset="-122"/>
              <a:ea typeface="宋体" panose="02010600030101010101" pitchFamily="2" charset="-122"/>
            </a:endParaRPr>
          </a:p>
          <a:p>
            <a:pPr algn="ctr"/>
            <a:r>
              <a:rPr lang="zh-CN" altLang="en-US" sz="800" b="0">
                <a:solidFill>
                  <a:schemeClr val="bg1"/>
                </a:solidFill>
                <a:latin typeface="宋体" panose="02010600030101010101" pitchFamily="2" charset="-122"/>
                <a:ea typeface="宋体" panose="02010600030101010101" pitchFamily="2" charset="-122"/>
              </a:rPr>
              <a:t>版权所有，不得上传到网络，如有发现，法律起诉</a:t>
            </a:r>
            <a:endParaRPr lang="zh-CN" altLang="en-US" sz="800" b="0">
              <a:solidFill>
                <a:schemeClr val="bg1"/>
              </a:solidFill>
              <a:latin typeface="宋体" panose="02010600030101010101" pitchFamily="2" charset="-122"/>
              <a:ea typeface="宋体" panose="02010600030101010101" pitchFamily="2" charset="-122"/>
            </a:endParaRPr>
          </a:p>
        </p:txBody>
      </p:sp>
      <p:sp>
        <p:nvSpPr>
          <p:cNvPr id="115715" name="文本框 5"/>
          <p:cNvSpPr txBox="1"/>
          <p:nvPr/>
        </p:nvSpPr>
        <p:spPr>
          <a:xfrm>
            <a:off x="722630" y="1961515"/>
            <a:ext cx="10714990" cy="3623310"/>
          </a:xfrm>
          <a:prstGeom prst="rect">
            <a:avLst/>
          </a:prstGeom>
          <a:noFill/>
          <a:ln w="0">
            <a:noFill/>
          </a:ln>
        </p:spPr>
        <p:txBody>
          <a:bodyPr wrap="square" lIns="38591" tIns="19295" rIns="38591" bIns="19295" anchor="t">
            <a:spAutoFit/>
          </a:bodyPr>
          <a:p>
            <a:pPr eaLnBrk="0" fontAlgn="auto">
              <a:lnSpc>
                <a:spcPts val="4660"/>
              </a:lnSpc>
            </a:pPr>
            <a:r>
              <a:rPr lang="en-US" altLang="zh-CN" sz="2600" b="1" dirty="0">
                <a:solidFill>
                  <a:srgbClr val="0B5FD1"/>
                </a:solidFill>
                <a:latin typeface="黑体" panose="02010609060101010101" charset="-122"/>
                <a:ea typeface="黑体" panose="02010609060101010101" charset="-122"/>
                <a:cs typeface="黑体" panose="02010609060101010101" charset="-122"/>
              </a:rPr>
              <a:t>  </a:t>
            </a:r>
            <a:r>
              <a:rPr lang="en-US" altLang="zh-CN" sz="2600" b="1" dirty="0">
                <a:solidFill>
                  <a:srgbClr val="FF0000"/>
                </a:solidFill>
                <a:latin typeface="黑体" panose="02010609060101010101" charset="-122"/>
                <a:ea typeface="黑体" panose="02010609060101010101" charset="-122"/>
                <a:cs typeface="黑体" panose="02010609060101010101" charset="-122"/>
              </a:rPr>
              <a:t>（2020·山东威海·17）</a:t>
            </a:r>
            <a:r>
              <a:rPr lang="en-US" altLang="zh-CN" sz="2600" b="1" dirty="0">
                <a:solidFill>
                  <a:srgbClr val="0B5FD1"/>
                </a:solidFill>
                <a:latin typeface="黑体" panose="02010609060101010101" charset="-122"/>
                <a:ea typeface="黑体" panose="02010609060101010101" charset="-122"/>
                <a:cs typeface="黑体" panose="02010609060101010101" charset="-122"/>
              </a:rPr>
              <a:t>右下图是义务教育教科书《世界历史》第二册第一单元部分目录，由此推断该单元的学习主题是</a:t>
            </a:r>
            <a:endParaRPr lang="en-US" altLang="zh-CN" sz="2600" b="1" dirty="0">
              <a:solidFill>
                <a:srgbClr val="0B5FD1"/>
              </a:solidFill>
              <a:latin typeface="黑体" panose="02010609060101010101" charset="-122"/>
              <a:ea typeface="黑体" panose="02010609060101010101" charset="-122"/>
              <a:cs typeface="黑体" panose="02010609060101010101" charset="-122"/>
            </a:endParaRPr>
          </a:p>
          <a:p>
            <a:pPr eaLnBrk="0" fontAlgn="auto">
              <a:lnSpc>
                <a:spcPts val="4660"/>
              </a:lnSpc>
            </a:pPr>
            <a:r>
              <a:rPr lang="en-US" altLang="zh-CN" sz="2600" b="1" dirty="0">
                <a:solidFill>
                  <a:srgbClr val="0B5FD1"/>
                </a:solidFill>
                <a:latin typeface="黑体" panose="02010609060101010101" charset="-122"/>
                <a:ea typeface="黑体" panose="02010609060101010101" charset="-122"/>
                <a:cs typeface="黑体" panose="02010609060101010101" charset="-122"/>
              </a:rPr>
              <a:t>       A．走向近代                          </a:t>
            </a:r>
            <a:endParaRPr lang="en-US" altLang="zh-CN" sz="2600" b="1" dirty="0">
              <a:solidFill>
                <a:srgbClr val="0B5FD1"/>
              </a:solidFill>
              <a:latin typeface="黑体" panose="02010609060101010101" charset="-122"/>
              <a:ea typeface="黑体" panose="02010609060101010101" charset="-122"/>
              <a:cs typeface="黑体" panose="02010609060101010101" charset="-122"/>
            </a:endParaRPr>
          </a:p>
          <a:p>
            <a:pPr eaLnBrk="0" fontAlgn="auto">
              <a:lnSpc>
                <a:spcPts val="4660"/>
              </a:lnSpc>
            </a:pPr>
            <a:r>
              <a:rPr lang="en-US" altLang="zh-CN" sz="2600" b="1" dirty="0">
                <a:solidFill>
                  <a:srgbClr val="0B5FD1"/>
                </a:solidFill>
                <a:latin typeface="黑体" panose="02010609060101010101" charset="-122"/>
                <a:ea typeface="黑体" panose="02010609060101010101" charset="-122"/>
                <a:cs typeface="黑体" panose="02010609060101010101" charset="-122"/>
              </a:rPr>
              <a:t>       B．资本主义制度的初步确立</a:t>
            </a:r>
            <a:endParaRPr lang="en-US" altLang="zh-CN" sz="2600" b="1" dirty="0">
              <a:solidFill>
                <a:srgbClr val="0B5FD1"/>
              </a:solidFill>
              <a:latin typeface="黑体" panose="02010609060101010101" charset="-122"/>
              <a:ea typeface="黑体" panose="02010609060101010101" charset="-122"/>
              <a:cs typeface="黑体" panose="02010609060101010101" charset="-122"/>
            </a:endParaRPr>
          </a:p>
          <a:p>
            <a:pPr eaLnBrk="0" fontAlgn="auto">
              <a:lnSpc>
                <a:spcPts val="4660"/>
              </a:lnSpc>
            </a:pPr>
            <a:r>
              <a:rPr lang="en-US" altLang="zh-CN" sz="2600" b="1" dirty="0">
                <a:solidFill>
                  <a:srgbClr val="0B5FD1"/>
                </a:solidFill>
                <a:latin typeface="黑体" panose="02010609060101010101" charset="-122"/>
                <a:ea typeface="黑体" panose="02010609060101010101" charset="-122"/>
                <a:cs typeface="黑体" panose="02010609060101010101" charset="-122"/>
              </a:rPr>
              <a:t>       C．资本主义制度的扩展                </a:t>
            </a:r>
            <a:endParaRPr lang="en-US" altLang="zh-CN" sz="2600" b="1" dirty="0">
              <a:solidFill>
                <a:srgbClr val="0B5FD1"/>
              </a:solidFill>
              <a:latin typeface="黑体" panose="02010609060101010101" charset="-122"/>
              <a:ea typeface="黑体" panose="02010609060101010101" charset="-122"/>
              <a:cs typeface="黑体" panose="02010609060101010101" charset="-122"/>
            </a:endParaRPr>
          </a:p>
          <a:p>
            <a:pPr eaLnBrk="0" fontAlgn="auto">
              <a:lnSpc>
                <a:spcPts val="4660"/>
              </a:lnSpc>
            </a:pPr>
            <a:r>
              <a:rPr lang="en-US" altLang="zh-CN" sz="2600" b="1" dirty="0">
                <a:solidFill>
                  <a:srgbClr val="0B5FD1"/>
                </a:solidFill>
                <a:latin typeface="黑体" panose="02010609060101010101" charset="-122"/>
                <a:ea typeface="黑体" panose="02010609060101010101" charset="-122"/>
                <a:cs typeface="黑体" panose="02010609060101010101" charset="-122"/>
              </a:rPr>
              <a:t>       D．一战后初期的世界</a:t>
            </a:r>
            <a:endParaRPr lang="en-US" altLang="zh-CN" sz="2600" b="1" dirty="0">
              <a:solidFill>
                <a:srgbClr val="0B5FD1"/>
              </a:solidFill>
              <a:latin typeface="黑体" panose="02010609060101010101" charset="-122"/>
              <a:ea typeface="黑体" panose="02010609060101010101" charset="-122"/>
              <a:cs typeface="黑体" panose="02010609060101010101" charset="-122"/>
            </a:endParaRPr>
          </a:p>
        </p:txBody>
      </p:sp>
      <p:grpSp>
        <p:nvGrpSpPr>
          <p:cNvPr id="115717" name="组合 1"/>
          <p:cNvGrpSpPr/>
          <p:nvPr/>
        </p:nvGrpSpPr>
        <p:grpSpPr>
          <a:xfrm>
            <a:off x="4300855" y="640080"/>
            <a:ext cx="3247390" cy="995039"/>
            <a:chOff x="654050" y="0"/>
            <a:chExt cx="2663825" cy="857696"/>
          </a:xfrm>
        </p:grpSpPr>
        <p:sp>
          <p:nvSpPr>
            <p:cNvPr id="115718" name="Freeform 5"/>
            <p:cNvSpPr/>
            <p:nvPr/>
          </p:nvSpPr>
          <p:spPr>
            <a:xfrm>
              <a:off x="1105456" y="543371"/>
              <a:ext cx="1744662" cy="314325"/>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pathLst>
                <a:path w="1378" h="248">
                  <a:moveTo>
                    <a:pt x="0" y="62"/>
                  </a:moveTo>
                  <a:lnTo>
                    <a:pt x="0" y="62"/>
                  </a:lnTo>
                  <a:lnTo>
                    <a:pt x="2" y="70"/>
                  </a:lnTo>
                  <a:lnTo>
                    <a:pt x="4" y="76"/>
                  </a:lnTo>
                  <a:lnTo>
                    <a:pt x="8" y="80"/>
                  </a:lnTo>
                  <a:lnTo>
                    <a:pt x="12" y="86"/>
                  </a:lnTo>
                  <a:lnTo>
                    <a:pt x="26" y="92"/>
                  </a:lnTo>
                  <a:lnTo>
                    <a:pt x="42" y="98"/>
                  </a:lnTo>
                  <a:lnTo>
                    <a:pt x="62" y="100"/>
                  </a:lnTo>
                  <a:lnTo>
                    <a:pt x="82" y="102"/>
                  </a:lnTo>
                  <a:lnTo>
                    <a:pt x="124" y="100"/>
                  </a:lnTo>
                  <a:lnTo>
                    <a:pt x="152" y="96"/>
                  </a:lnTo>
                  <a:lnTo>
                    <a:pt x="184" y="92"/>
                  </a:lnTo>
                  <a:lnTo>
                    <a:pt x="246" y="78"/>
                  </a:lnTo>
                  <a:lnTo>
                    <a:pt x="312" y="60"/>
                  </a:lnTo>
                  <a:lnTo>
                    <a:pt x="380" y="44"/>
                  </a:lnTo>
                  <a:lnTo>
                    <a:pt x="398" y="54"/>
                  </a:lnTo>
                  <a:lnTo>
                    <a:pt x="412" y="68"/>
                  </a:lnTo>
                  <a:lnTo>
                    <a:pt x="418" y="76"/>
                  </a:lnTo>
                  <a:lnTo>
                    <a:pt x="422" y="84"/>
                  </a:lnTo>
                  <a:lnTo>
                    <a:pt x="424" y="90"/>
                  </a:lnTo>
                  <a:lnTo>
                    <a:pt x="426" y="100"/>
                  </a:lnTo>
                  <a:lnTo>
                    <a:pt x="426" y="108"/>
                  </a:lnTo>
                  <a:lnTo>
                    <a:pt x="422" y="116"/>
                  </a:lnTo>
                  <a:lnTo>
                    <a:pt x="422" y="114"/>
                  </a:lnTo>
                  <a:lnTo>
                    <a:pt x="422" y="108"/>
                  </a:lnTo>
                  <a:lnTo>
                    <a:pt x="418" y="102"/>
                  </a:lnTo>
                  <a:lnTo>
                    <a:pt x="412" y="98"/>
                  </a:lnTo>
                  <a:lnTo>
                    <a:pt x="406" y="96"/>
                  </a:lnTo>
                  <a:lnTo>
                    <a:pt x="400" y="98"/>
                  </a:lnTo>
                  <a:lnTo>
                    <a:pt x="394" y="102"/>
                  </a:lnTo>
                  <a:lnTo>
                    <a:pt x="390" y="108"/>
                  </a:lnTo>
                  <a:lnTo>
                    <a:pt x="388" y="114"/>
                  </a:lnTo>
                  <a:lnTo>
                    <a:pt x="390" y="120"/>
                  </a:lnTo>
                  <a:lnTo>
                    <a:pt x="394" y="126"/>
                  </a:lnTo>
                  <a:lnTo>
                    <a:pt x="400" y="130"/>
                  </a:lnTo>
                  <a:lnTo>
                    <a:pt x="406" y="132"/>
                  </a:lnTo>
                  <a:lnTo>
                    <a:pt x="412" y="130"/>
                  </a:lnTo>
                  <a:lnTo>
                    <a:pt x="416" y="128"/>
                  </a:lnTo>
                  <a:lnTo>
                    <a:pt x="422" y="124"/>
                  </a:lnTo>
                  <a:lnTo>
                    <a:pt x="426" y="118"/>
                  </a:lnTo>
                  <a:lnTo>
                    <a:pt x="428" y="108"/>
                  </a:lnTo>
                  <a:lnTo>
                    <a:pt x="430" y="98"/>
                  </a:lnTo>
                  <a:lnTo>
                    <a:pt x="428" y="90"/>
                  </a:lnTo>
                  <a:lnTo>
                    <a:pt x="426" y="82"/>
                  </a:lnTo>
                  <a:lnTo>
                    <a:pt x="422" y="76"/>
                  </a:lnTo>
                  <a:lnTo>
                    <a:pt x="416" y="68"/>
                  </a:lnTo>
                  <a:lnTo>
                    <a:pt x="402" y="54"/>
                  </a:lnTo>
                  <a:lnTo>
                    <a:pt x="386" y="42"/>
                  </a:lnTo>
                  <a:lnTo>
                    <a:pt x="420" y="34"/>
                  </a:lnTo>
                  <a:lnTo>
                    <a:pt x="456" y="28"/>
                  </a:lnTo>
                  <a:lnTo>
                    <a:pt x="492" y="24"/>
                  </a:lnTo>
                  <a:lnTo>
                    <a:pt x="528" y="20"/>
                  </a:lnTo>
                  <a:lnTo>
                    <a:pt x="566" y="18"/>
                  </a:lnTo>
                  <a:lnTo>
                    <a:pt x="604" y="20"/>
                  </a:lnTo>
                  <a:lnTo>
                    <a:pt x="640" y="26"/>
                  </a:lnTo>
                  <a:lnTo>
                    <a:pt x="674" y="34"/>
                  </a:lnTo>
                  <a:lnTo>
                    <a:pt x="656" y="46"/>
                  </a:lnTo>
                  <a:lnTo>
                    <a:pt x="642" y="58"/>
                  </a:lnTo>
                  <a:lnTo>
                    <a:pt x="630" y="72"/>
                  </a:lnTo>
                  <a:lnTo>
                    <a:pt x="620" y="86"/>
                  </a:lnTo>
                  <a:lnTo>
                    <a:pt x="608" y="84"/>
                  </a:lnTo>
                  <a:lnTo>
                    <a:pt x="594" y="82"/>
                  </a:lnTo>
                  <a:lnTo>
                    <a:pt x="582" y="80"/>
                  </a:lnTo>
                  <a:lnTo>
                    <a:pt x="568" y="80"/>
                  </a:lnTo>
                  <a:lnTo>
                    <a:pt x="548" y="84"/>
                  </a:lnTo>
                  <a:lnTo>
                    <a:pt x="530" y="90"/>
                  </a:lnTo>
                  <a:lnTo>
                    <a:pt x="514" y="98"/>
                  </a:lnTo>
                  <a:lnTo>
                    <a:pt x="498" y="108"/>
                  </a:lnTo>
                  <a:lnTo>
                    <a:pt x="486" y="120"/>
                  </a:lnTo>
                  <a:lnTo>
                    <a:pt x="478" y="134"/>
                  </a:lnTo>
                  <a:lnTo>
                    <a:pt x="472" y="150"/>
                  </a:lnTo>
                  <a:lnTo>
                    <a:pt x="472" y="168"/>
                  </a:lnTo>
                  <a:lnTo>
                    <a:pt x="474" y="178"/>
                  </a:lnTo>
                  <a:lnTo>
                    <a:pt x="476" y="188"/>
                  </a:lnTo>
                  <a:lnTo>
                    <a:pt x="482" y="198"/>
                  </a:lnTo>
                  <a:lnTo>
                    <a:pt x="488" y="206"/>
                  </a:lnTo>
                  <a:lnTo>
                    <a:pt x="496" y="214"/>
                  </a:lnTo>
                  <a:lnTo>
                    <a:pt x="506" y="222"/>
                  </a:lnTo>
                  <a:lnTo>
                    <a:pt x="526" y="232"/>
                  </a:lnTo>
                  <a:lnTo>
                    <a:pt x="552" y="240"/>
                  </a:lnTo>
                  <a:lnTo>
                    <a:pt x="578" y="246"/>
                  </a:lnTo>
                  <a:lnTo>
                    <a:pt x="606" y="248"/>
                  </a:lnTo>
                  <a:lnTo>
                    <a:pt x="634" y="248"/>
                  </a:lnTo>
                  <a:lnTo>
                    <a:pt x="662" y="244"/>
                  </a:lnTo>
                  <a:lnTo>
                    <a:pt x="688" y="238"/>
                  </a:lnTo>
                  <a:lnTo>
                    <a:pt x="716" y="244"/>
                  </a:lnTo>
                  <a:lnTo>
                    <a:pt x="744" y="248"/>
                  </a:lnTo>
                  <a:lnTo>
                    <a:pt x="772" y="248"/>
                  </a:lnTo>
                  <a:lnTo>
                    <a:pt x="800" y="246"/>
                  </a:lnTo>
                  <a:lnTo>
                    <a:pt x="826" y="240"/>
                  </a:lnTo>
                  <a:lnTo>
                    <a:pt x="850" y="232"/>
                  </a:lnTo>
                  <a:lnTo>
                    <a:pt x="872" y="222"/>
                  </a:lnTo>
                  <a:lnTo>
                    <a:pt x="882" y="214"/>
                  </a:lnTo>
                  <a:lnTo>
                    <a:pt x="890" y="206"/>
                  </a:lnTo>
                  <a:lnTo>
                    <a:pt x="896" y="198"/>
                  </a:lnTo>
                  <a:lnTo>
                    <a:pt x="900" y="188"/>
                  </a:lnTo>
                  <a:lnTo>
                    <a:pt x="904" y="178"/>
                  </a:lnTo>
                  <a:lnTo>
                    <a:pt x="906" y="168"/>
                  </a:lnTo>
                  <a:lnTo>
                    <a:pt x="904" y="150"/>
                  </a:lnTo>
                  <a:lnTo>
                    <a:pt x="900" y="134"/>
                  </a:lnTo>
                  <a:lnTo>
                    <a:pt x="890" y="120"/>
                  </a:lnTo>
                  <a:lnTo>
                    <a:pt x="878" y="108"/>
                  </a:lnTo>
                  <a:lnTo>
                    <a:pt x="864" y="98"/>
                  </a:lnTo>
                  <a:lnTo>
                    <a:pt x="848" y="90"/>
                  </a:lnTo>
                  <a:lnTo>
                    <a:pt x="830" y="84"/>
                  </a:lnTo>
                  <a:lnTo>
                    <a:pt x="810" y="80"/>
                  </a:lnTo>
                  <a:lnTo>
                    <a:pt x="796" y="80"/>
                  </a:lnTo>
                  <a:lnTo>
                    <a:pt x="782" y="82"/>
                  </a:lnTo>
                  <a:lnTo>
                    <a:pt x="770" y="84"/>
                  </a:lnTo>
                  <a:lnTo>
                    <a:pt x="758" y="86"/>
                  </a:lnTo>
                  <a:lnTo>
                    <a:pt x="748" y="72"/>
                  </a:lnTo>
                  <a:lnTo>
                    <a:pt x="736" y="58"/>
                  </a:lnTo>
                  <a:lnTo>
                    <a:pt x="720" y="46"/>
                  </a:lnTo>
                  <a:lnTo>
                    <a:pt x="704" y="34"/>
                  </a:lnTo>
                  <a:lnTo>
                    <a:pt x="738" y="26"/>
                  </a:lnTo>
                  <a:lnTo>
                    <a:pt x="774" y="20"/>
                  </a:lnTo>
                  <a:lnTo>
                    <a:pt x="812" y="18"/>
                  </a:lnTo>
                  <a:lnTo>
                    <a:pt x="850" y="20"/>
                  </a:lnTo>
                  <a:lnTo>
                    <a:pt x="886" y="24"/>
                  </a:lnTo>
                  <a:lnTo>
                    <a:pt x="922" y="28"/>
                  </a:lnTo>
                  <a:lnTo>
                    <a:pt x="958" y="34"/>
                  </a:lnTo>
                  <a:lnTo>
                    <a:pt x="992" y="42"/>
                  </a:lnTo>
                  <a:lnTo>
                    <a:pt x="974" y="54"/>
                  </a:lnTo>
                  <a:lnTo>
                    <a:pt x="960" y="68"/>
                  </a:lnTo>
                  <a:lnTo>
                    <a:pt x="956" y="76"/>
                  </a:lnTo>
                  <a:lnTo>
                    <a:pt x="952" y="82"/>
                  </a:lnTo>
                  <a:lnTo>
                    <a:pt x="950" y="90"/>
                  </a:lnTo>
                  <a:lnTo>
                    <a:pt x="948" y="98"/>
                  </a:lnTo>
                  <a:lnTo>
                    <a:pt x="948" y="110"/>
                  </a:lnTo>
                  <a:lnTo>
                    <a:pt x="952" y="118"/>
                  </a:lnTo>
                  <a:lnTo>
                    <a:pt x="958" y="126"/>
                  </a:lnTo>
                  <a:lnTo>
                    <a:pt x="964" y="128"/>
                  </a:lnTo>
                  <a:lnTo>
                    <a:pt x="968" y="130"/>
                  </a:lnTo>
                  <a:lnTo>
                    <a:pt x="972" y="132"/>
                  </a:lnTo>
                  <a:lnTo>
                    <a:pt x="980" y="130"/>
                  </a:lnTo>
                  <a:lnTo>
                    <a:pt x="984" y="126"/>
                  </a:lnTo>
                  <a:lnTo>
                    <a:pt x="988" y="120"/>
                  </a:lnTo>
                  <a:lnTo>
                    <a:pt x="990" y="114"/>
                  </a:lnTo>
                  <a:lnTo>
                    <a:pt x="988" y="108"/>
                  </a:lnTo>
                  <a:lnTo>
                    <a:pt x="984" y="102"/>
                  </a:lnTo>
                  <a:lnTo>
                    <a:pt x="980" y="98"/>
                  </a:lnTo>
                  <a:lnTo>
                    <a:pt x="972" y="96"/>
                  </a:lnTo>
                  <a:lnTo>
                    <a:pt x="966" y="98"/>
                  </a:lnTo>
                  <a:lnTo>
                    <a:pt x="960" y="102"/>
                  </a:lnTo>
                  <a:lnTo>
                    <a:pt x="956" y="108"/>
                  </a:lnTo>
                  <a:lnTo>
                    <a:pt x="956" y="114"/>
                  </a:lnTo>
                  <a:lnTo>
                    <a:pt x="956" y="120"/>
                  </a:lnTo>
                  <a:lnTo>
                    <a:pt x="952" y="110"/>
                  </a:lnTo>
                  <a:lnTo>
                    <a:pt x="952" y="100"/>
                  </a:lnTo>
                  <a:lnTo>
                    <a:pt x="952" y="90"/>
                  </a:lnTo>
                  <a:lnTo>
                    <a:pt x="956" y="84"/>
                  </a:lnTo>
                  <a:lnTo>
                    <a:pt x="960" y="76"/>
                  </a:lnTo>
                  <a:lnTo>
                    <a:pt x="964" y="68"/>
                  </a:lnTo>
                  <a:lnTo>
                    <a:pt x="978" y="54"/>
                  </a:lnTo>
                  <a:lnTo>
                    <a:pt x="996" y="44"/>
                  </a:lnTo>
                  <a:lnTo>
                    <a:pt x="1064" y="60"/>
                  </a:lnTo>
                  <a:lnTo>
                    <a:pt x="1130" y="78"/>
                  </a:lnTo>
                  <a:lnTo>
                    <a:pt x="1194" y="92"/>
                  </a:lnTo>
                  <a:lnTo>
                    <a:pt x="1224" y="96"/>
                  </a:lnTo>
                  <a:lnTo>
                    <a:pt x="1254" y="100"/>
                  </a:lnTo>
                  <a:lnTo>
                    <a:pt x="1296" y="102"/>
                  </a:lnTo>
                  <a:lnTo>
                    <a:pt x="1316" y="100"/>
                  </a:lnTo>
                  <a:lnTo>
                    <a:pt x="1334" y="98"/>
                  </a:lnTo>
                  <a:lnTo>
                    <a:pt x="1352" y="92"/>
                  </a:lnTo>
                  <a:lnTo>
                    <a:pt x="1364" y="86"/>
                  </a:lnTo>
                  <a:lnTo>
                    <a:pt x="1370" y="80"/>
                  </a:lnTo>
                  <a:lnTo>
                    <a:pt x="1374" y="76"/>
                  </a:lnTo>
                  <a:lnTo>
                    <a:pt x="1376" y="70"/>
                  </a:lnTo>
                  <a:lnTo>
                    <a:pt x="1378" y="62"/>
                  </a:lnTo>
                  <a:lnTo>
                    <a:pt x="1376" y="56"/>
                  </a:lnTo>
                  <a:lnTo>
                    <a:pt x="1374" y="48"/>
                  </a:lnTo>
                  <a:lnTo>
                    <a:pt x="1370" y="42"/>
                  </a:lnTo>
                  <a:lnTo>
                    <a:pt x="1364" y="36"/>
                  </a:lnTo>
                  <a:lnTo>
                    <a:pt x="1348" y="26"/>
                  </a:lnTo>
                  <a:lnTo>
                    <a:pt x="1328" y="18"/>
                  </a:lnTo>
                  <a:lnTo>
                    <a:pt x="1304" y="12"/>
                  </a:lnTo>
                  <a:lnTo>
                    <a:pt x="1278" y="8"/>
                  </a:lnTo>
                  <a:lnTo>
                    <a:pt x="1226" y="2"/>
                  </a:lnTo>
                  <a:lnTo>
                    <a:pt x="1170" y="0"/>
                  </a:lnTo>
                  <a:lnTo>
                    <a:pt x="1140" y="2"/>
                  </a:lnTo>
                  <a:lnTo>
                    <a:pt x="1110" y="4"/>
                  </a:lnTo>
                  <a:lnTo>
                    <a:pt x="1082" y="8"/>
                  </a:lnTo>
                  <a:lnTo>
                    <a:pt x="1054" y="14"/>
                  </a:lnTo>
                  <a:lnTo>
                    <a:pt x="1030" y="20"/>
                  </a:lnTo>
                  <a:lnTo>
                    <a:pt x="1006" y="30"/>
                  </a:lnTo>
                  <a:lnTo>
                    <a:pt x="968" y="20"/>
                  </a:lnTo>
                  <a:lnTo>
                    <a:pt x="930" y="12"/>
                  </a:lnTo>
                  <a:lnTo>
                    <a:pt x="890" y="6"/>
                  </a:lnTo>
                  <a:lnTo>
                    <a:pt x="848" y="0"/>
                  </a:lnTo>
                  <a:lnTo>
                    <a:pt x="828" y="0"/>
                  </a:lnTo>
                  <a:lnTo>
                    <a:pt x="806" y="0"/>
                  </a:lnTo>
                  <a:lnTo>
                    <a:pt x="784" y="2"/>
                  </a:lnTo>
                  <a:lnTo>
                    <a:pt x="764" y="4"/>
                  </a:lnTo>
                  <a:lnTo>
                    <a:pt x="744" y="8"/>
                  </a:lnTo>
                  <a:lnTo>
                    <a:pt x="724" y="12"/>
                  </a:lnTo>
                  <a:lnTo>
                    <a:pt x="706" y="18"/>
                  </a:lnTo>
                  <a:lnTo>
                    <a:pt x="688" y="26"/>
                  </a:lnTo>
                  <a:lnTo>
                    <a:pt x="672" y="18"/>
                  </a:lnTo>
                  <a:lnTo>
                    <a:pt x="654" y="12"/>
                  </a:lnTo>
                  <a:lnTo>
                    <a:pt x="634" y="8"/>
                  </a:lnTo>
                  <a:lnTo>
                    <a:pt x="614" y="4"/>
                  </a:lnTo>
                  <a:lnTo>
                    <a:pt x="594" y="2"/>
                  </a:lnTo>
                  <a:lnTo>
                    <a:pt x="572" y="0"/>
                  </a:lnTo>
                  <a:lnTo>
                    <a:pt x="550" y="0"/>
                  </a:lnTo>
                  <a:lnTo>
                    <a:pt x="528" y="0"/>
                  </a:lnTo>
                  <a:lnTo>
                    <a:pt x="486" y="6"/>
                  </a:lnTo>
                  <a:lnTo>
                    <a:pt x="446" y="12"/>
                  </a:lnTo>
                  <a:lnTo>
                    <a:pt x="408" y="20"/>
                  </a:lnTo>
                  <a:lnTo>
                    <a:pt x="372" y="30"/>
                  </a:lnTo>
                  <a:lnTo>
                    <a:pt x="348" y="20"/>
                  </a:lnTo>
                  <a:lnTo>
                    <a:pt x="322" y="14"/>
                  </a:lnTo>
                  <a:lnTo>
                    <a:pt x="296" y="8"/>
                  </a:lnTo>
                  <a:lnTo>
                    <a:pt x="266" y="4"/>
                  </a:lnTo>
                  <a:lnTo>
                    <a:pt x="238" y="2"/>
                  </a:lnTo>
                  <a:lnTo>
                    <a:pt x="208" y="0"/>
                  </a:lnTo>
                  <a:lnTo>
                    <a:pt x="152" y="2"/>
                  </a:lnTo>
                  <a:lnTo>
                    <a:pt x="100" y="8"/>
                  </a:lnTo>
                  <a:lnTo>
                    <a:pt x="74" y="12"/>
                  </a:lnTo>
                  <a:lnTo>
                    <a:pt x="50" y="18"/>
                  </a:lnTo>
                  <a:lnTo>
                    <a:pt x="30" y="26"/>
                  </a:lnTo>
                  <a:lnTo>
                    <a:pt x="14" y="36"/>
                  </a:lnTo>
                  <a:lnTo>
                    <a:pt x="8" y="42"/>
                  </a:lnTo>
                  <a:lnTo>
                    <a:pt x="4" y="48"/>
                  </a:lnTo>
                  <a:lnTo>
                    <a:pt x="0" y="56"/>
                  </a:lnTo>
                  <a:lnTo>
                    <a:pt x="0" y="62"/>
                  </a:lnTo>
                  <a:close/>
                  <a:moveTo>
                    <a:pt x="1014" y="34"/>
                  </a:moveTo>
                  <a:lnTo>
                    <a:pt x="1014" y="34"/>
                  </a:lnTo>
                  <a:lnTo>
                    <a:pt x="1036" y="24"/>
                  </a:lnTo>
                  <a:lnTo>
                    <a:pt x="1062" y="18"/>
                  </a:lnTo>
                  <a:lnTo>
                    <a:pt x="1088" y="12"/>
                  </a:lnTo>
                  <a:lnTo>
                    <a:pt x="1116" y="8"/>
                  </a:lnTo>
                  <a:lnTo>
                    <a:pt x="1142" y="6"/>
                  </a:lnTo>
                  <a:lnTo>
                    <a:pt x="1170" y="4"/>
                  </a:lnTo>
                  <a:lnTo>
                    <a:pt x="1198" y="4"/>
                  </a:lnTo>
                  <a:lnTo>
                    <a:pt x="1224" y="6"/>
                  </a:lnTo>
                  <a:lnTo>
                    <a:pt x="1226" y="6"/>
                  </a:lnTo>
                  <a:lnTo>
                    <a:pt x="1276" y="10"/>
                  </a:lnTo>
                  <a:lnTo>
                    <a:pt x="1300" y="14"/>
                  </a:lnTo>
                  <a:lnTo>
                    <a:pt x="1324" y="20"/>
                  </a:lnTo>
                  <a:lnTo>
                    <a:pt x="1346" y="28"/>
                  </a:lnTo>
                  <a:lnTo>
                    <a:pt x="1362" y="36"/>
                  </a:lnTo>
                  <a:lnTo>
                    <a:pt x="1368" y="42"/>
                  </a:lnTo>
                  <a:lnTo>
                    <a:pt x="1372" y="48"/>
                  </a:lnTo>
                  <a:lnTo>
                    <a:pt x="1374" y="56"/>
                  </a:lnTo>
                  <a:lnTo>
                    <a:pt x="1374" y="62"/>
                  </a:lnTo>
                  <a:lnTo>
                    <a:pt x="1374" y="68"/>
                  </a:lnTo>
                  <a:lnTo>
                    <a:pt x="1370" y="74"/>
                  </a:lnTo>
                  <a:lnTo>
                    <a:pt x="1366" y="78"/>
                  </a:lnTo>
                  <a:lnTo>
                    <a:pt x="1362" y="84"/>
                  </a:lnTo>
                  <a:lnTo>
                    <a:pt x="1350" y="90"/>
                  </a:lnTo>
                  <a:lnTo>
                    <a:pt x="1334" y="94"/>
                  </a:lnTo>
                  <a:lnTo>
                    <a:pt x="1314" y="96"/>
                  </a:lnTo>
                  <a:lnTo>
                    <a:pt x="1294" y="98"/>
                  </a:lnTo>
                  <a:lnTo>
                    <a:pt x="1254" y="96"/>
                  </a:lnTo>
                  <a:lnTo>
                    <a:pt x="1226" y="92"/>
                  </a:lnTo>
                  <a:lnTo>
                    <a:pt x="1198" y="88"/>
                  </a:lnTo>
                  <a:lnTo>
                    <a:pt x="1140" y="72"/>
                  </a:lnTo>
                  <a:lnTo>
                    <a:pt x="1080" y="52"/>
                  </a:lnTo>
                  <a:lnTo>
                    <a:pt x="1014" y="34"/>
                  </a:lnTo>
                  <a:close/>
                  <a:moveTo>
                    <a:pt x="696" y="234"/>
                  </a:moveTo>
                  <a:lnTo>
                    <a:pt x="696" y="234"/>
                  </a:lnTo>
                  <a:lnTo>
                    <a:pt x="712" y="228"/>
                  </a:lnTo>
                  <a:lnTo>
                    <a:pt x="726" y="218"/>
                  </a:lnTo>
                  <a:lnTo>
                    <a:pt x="740" y="208"/>
                  </a:lnTo>
                  <a:lnTo>
                    <a:pt x="752" y="196"/>
                  </a:lnTo>
                  <a:lnTo>
                    <a:pt x="760" y="182"/>
                  </a:lnTo>
                  <a:lnTo>
                    <a:pt x="766" y="168"/>
                  </a:lnTo>
                  <a:lnTo>
                    <a:pt x="770" y="150"/>
                  </a:lnTo>
                  <a:lnTo>
                    <a:pt x="770" y="134"/>
                  </a:lnTo>
                  <a:lnTo>
                    <a:pt x="770" y="132"/>
                  </a:lnTo>
                  <a:lnTo>
                    <a:pt x="768" y="116"/>
                  </a:lnTo>
                  <a:lnTo>
                    <a:pt x="764" y="102"/>
                  </a:lnTo>
                  <a:lnTo>
                    <a:pt x="788" y="100"/>
                  </a:lnTo>
                  <a:lnTo>
                    <a:pt x="810" y="100"/>
                  </a:lnTo>
                  <a:lnTo>
                    <a:pt x="828" y="102"/>
                  </a:lnTo>
                  <a:lnTo>
                    <a:pt x="844" y="106"/>
                  </a:lnTo>
                  <a:lnTo>
                    <a:pt x="858" y="112"/>
                  </a:lnTo>
                  <a:lnTo>
                    <a:pt x="872" y="118"/>
                  </a:lnTo>
                  <a:lnTo>
                    <a:pt x="884" y="128"/>
                  </a:lnTo>
                  <a:lnTo>
                    <a:pt x="892" y="140"/>
                  </a:lnTo>
                  <a:lnTo>
                    <a:pt x="898" y="152"/>
                  </a:lnTo>
                  <a:lnTo>
                    <a:pt x="900" y="168"/>
                  </a:lnTo>
                  <a:lnTo>
                    <a:pt x="898" y="178"/>
                  </a:lnTo>
                  <a:lnTo>
                    <a:pt x="894" y="188"/>
                  </a:lnTo>
                  <a:lnTo>
                    <a:pt x="890" y="198"/>
                  </a:lnTo>
                  <a:lnTo>
                    <a:pt x="884" y="206"/>
                  </a:lnTo>
                  <a:lnTo>
                    <a:pt x="876" y="212"/>
                  </a:lnTo>
                  <a:lnTo>
                    <a:pt x="866" y="220"/>
                  </a:lnTo>
                  <a:lnTo>
                    <a:pt x="846" y="230"/>
                  </a:lnTo>
                  <a:lnTo>
                    <a:pt x="824" y="238"/>
                  </a:lnTo>
                  <a:lnTo>
                    <a:pt x="798" y="242"/>
                  </a:lnTo>
                  <a:lnTo>
                    <a:pt x="772" y="244"/>
                  </a:lnTo>
                  <a:lnTo>
                    <a:pt x="746" y="244"/>
                  </a:lnTo>
                  <a:lnTo>
                    <a:pt x="720" y="240"/>
                  </a:lnTo>
                  <a:lnTo>
                    <a:pt x="696" y="234"/>
                  </a:lnTo>
                  <a:close/>
                  <a:moveTo>
                    <a:pt x="614" y="102"/>
                  </a:moveTo>
                  <a:lnTo>
                    <a:pt x="614" y="102"/>
                  </a:lnTo>
                  <a:lnTo>
                    <a:pt x="608" y="116"/>
                  </a:lnTo>
                  <a:lnTo>
                    <a:pt x="606" y="132"/>
                  </a:lnTo>
                  <a:lnTo>
                    <a:pt x="606" y="134"/>
                  </a:lnTo>
                  <a:lnTo>
                    <a:pt x="608" y="150"/>
                  </a:lnTo>
                  <a:lnTo>
                    <a:pt x="610" y="168"/>
                  </a:lnTo>
                  <a:lnTo>
                    <a:pt x="618" y="182"/>
                  </a:lnTo>
                  <a:lnTo>
                    <a:pt x="626" y="196"/>
                  </a:lnTo>
                  <a:lnTo>
                    <a:pt x="638" y="208"/>
                  </a:lnTo>
                  <a:lnTo>
                    <a:pt x="650" y="218"/>
                  </a:lnTo>
                  <a:lnTo>
                    <a:pt x="666" y="228"/>
                  </a:lnTo>
                  <a:lnTo>
                    <a:pt x="682" y="234"/>
                  </a:lnTo>
                  <a:lnTo>
                    <a:pt x="658" y="240"/>
                  </a:lnTo>
                  <a:lnTo>
                    <a:pt x="632" y="244"/>
                  </a:lnTo>
                  <a:lnTo>
                    <a:pt x="606" y="244"/>
                  </a:lnTo>
                  <a:lnTo>
                    <a:pt x="580" y="242"/>
                  </a:lnTo>
                  <a:lnTo>
                    <a:pt x="554" y="238"/>
                  </a:lnTo>
                  <a:lnTo>
                    <a:pt x="530" y="230"/>
                  </a:lnTo>
                  <a:lnTo>
                    <a:pt x="510" y="220"/>
                  </a:lnTo>
                  <a:lnTo>
                    <a:pt x="502" y="212"/>
                  </a:lnTo>
                  <a:lnTo>
                    <a:pt x="494" y="206"/>
                  </a:lnTo>
                  <a:lnTo>
                    <a:pt x="488" y="198"/>
                  </a:lnTo>
                  <a:lnTo>
                    <a:pt x="484" y="188"/>
                  </a:lnTo>
                  <a:lnTo>
                    <a:pt x="480" y="178"/>
                  </a:lnTo>
                  <a:lnTo>
                    <a:pt x="478" y="168"/>
                  </a:lnTo>
                  <a:lnTo>
                    <a:pt x="480" y="152"/>
                  </a:lnTo>
                  <a:lnTo>
                    <a:pt x="484" y="140"/>
                  </a:lnTo>
                  <a:lnTo>
                    <a:pt x="494" y="128"/>
                  </a:lnTo>
                  <a:lnTo>
                    <a:pt x="506" y="118"/>
                  </a:lnTo>
                  <a:lnTo>
                    <a:pt x="518" y="112"/>
                  </a:lnTo>
                  <a:lnTo>
                    <a:pt x="534" y="106"/>
                  </a:lnTo>
                  <a:lnTo>
                    <a:pt x="550" y="102"/>
                  </a:lnTo>
                  <a:lnTo>
                    <a:pt x="566" y="100"/>
                  </a:lnTo>
                  <a:lnTo>
                    <a:pt x="590" y="100"/>
                  </a:lnTo>
                  <a:lnTo>
                    <a:pt x="614" y="102"/>
                  </a:lnTo>
                  <a:close/>
                  <a:moveTo>
                    <a:pt x="688" y="40"/>
                  </a:moveTo>
                  <a:lnTo>
                    <a:pt x="688" y="40"/>
                  </a:lnTo>
                  <a:lnTo>
                    <a:pt x="708" y="48"/>
                  </a:lnTo>
                  <a:lnTo>
                    <a:pt x="726" y="60"/>
                  </a:lnTo>
                  <a:lnTo>
                    <a:pt x="742" y="74"/>
                  </a:lnTo>
                  <a:lnTo>
                    <a:pt x="752" y="88"/>
                  </a:lnTo>
                  <a:lnTo>
                    <a:pt x="734" y="98"/>
                  </a:lnTo>
                  <a:lnTo>
                    <a:pt x="728" y="104"/>
                  </a:lnTo>
                  <a:lnTo>
                    <a:pt x="720" y="110"/>
                  </a:lnTo>
                  <a:lnTo>
                    <a:pt x="714" y="118"/>
                  </a:lnTo>
                  <a:lnTo>
                    <a:pt x="710" y="126"/>
                  </a:lnTo>
                  <a:lnTo>
                    <a:pt x="708" y="134"/>
                  </a:lnTo>
                  <a:lnTo>
                    <a:pt x="706" y="144"/>
                  </a:lnTo>
                  <a:lnTo>
                    <a:pt x="708" y="154"/>
                  </a:lnTo>
                  <a:lnTo>
                    <a:pt x="712" y="164"/>
                  </a:lnTo>
                  <a:lnTo>
                    <a:pt x="718" y="170"/>
                  </a:lnTo>
                  <a:lnTo>
                    <a:pt x="726" y="176"/>
                  </a:lnTo>
                  <a:lnTo>
                    <a:pt x="732" y="178"/>
                  </a:lnTo>
                  <a:lnTo>
                    <a:pt x="736" y="178"/>
                  </a:lnTo>
                  <a:lnTo>
                    <a:pt x="738" y="178"/>
                  </a:lnTo>
                  <a:lnTo>
                    <a:pt x="744" y="176"/>
                  </a:lnTo>
                  <a:lnTo>
                    <a:pt x="750" y="172"/>
                  </a:lnTo>
                  <a:lnTo>
                    <a:pt x="752" y="166"/>
                  </a:lnTo>
                  <a:lnTo>
                    <a:pt x="754" y="160"/>
                  </a:lnTo>
                  <a:lnTo>
                    <a:pt x="752" y="154"/>
                  </a:lnTo>
                  <a:lnTo>
                    <a:pt x="748" y="148"/>
                  </a:lnTo>
                  <a:lnTo>
                    <a:pt x="742" y="144"/>
                  </a:lnTo>
                  <a:lnTo>
                    <a:pt x="736" y="144"/>
                  </a:lnTo>
                  <a:lnTo>
                    <a:pt x="730" y="144"/>
                  </a:lnTo>
                  <a:lnTo>
                    <a:pt x="724" y="148"/>
                  </a:lnTo>
                  <a:lnTo>
                    <a:pt x="720" y="154"/>
                  </a:lnTo>
                  <a:lnTo>
                    <a:pt x="718" y="160"/>
                  </a:lnTo>
                  <a:lnTo>
                    <a:pt x="720" y="166"/>
                  </a:lnTo>
                  <a:lnTo>
                    <a:pt x="722" y="170"/>
                  </a:lnTo>
                  <a:lnTo>
                    <a:pt x="716" y="166"/>
                  </a:lnTo>
                  <a:lnTo>
                    <a:pt x="712" y="160"/>
                  </a:lnTo>
                  <a:lnTo>
                    <a:pt x="710" y="152"/>
                  </a:lnTo>
                  <a:lnTo>
                    <a:pt x="710" y="144"/>
                  </a:lnTo>
                  <a:lnTo>
                    <a:pt x="712" y="136"/>
                  </a:lnTo>
                  <a:lnTo>
                    <a:pt x="714" y="128"/>
                  </a:lnTo>
                  <a:lnTo>
                    <a:pt x="720" y="122"/>
                  </a:lnTo>
                  <a:lnTo>
                    <a:pt x="726" y="116"/>
                  </a:lnTo>
                  <a:lnTo>
                    <a:pt x="732" y="112"/>
                  </a:lnTo>
                  <a:lnTo>
                    <a:pt x="742" y="108"/>
                  </a:lnTo>
                  <a:lnTo>
                    <a:pt x="760" y="102"/>
                  </a:lnTo>
                  <a:lnTo>
                    <a:pt x="764" y="118"/>
                  </a:lnTo>
                  <a:lnTo>
                    <a:pt x="766" y="134"/>
                  </a:lnTo>
                  <a:lnTo>
                    <a:pt x="766" y="150"/>
                  </a:lnTo>
                  <a:lnTo>
                    <a:pt x="762" y="166"/>
                  </a:lnTo>
                  <a:lnTo>
                    <a:pt x="756" y="182"/>
                  </a:lnTo>
                  <a:lnTo>
                    <a:pt x="746" y="194"/>
                  </a:lnTo>
                  <a:lnTo>
                    <a:pt x="736" y="206"/>
                  </a:lnTo>
                  <a:lnTo>
                    <a:pt x="722" y="216"/>
                  </a:lnTo>
                  <a:lnTo>
                    <a:pt x="706" y="226"/>
                  </a:lnTo>
                  <a:lnTo>
                    <a:pt x="688" y="232"/>
                  </a:lnTo>
                  <a:lnTo>
                    <a:pt x="672" y="226"/>
                  </a:lnTo>
                  <a:lnTo>
                    <a:pt x="656" y="216"/>
                  </a:lnTo>
                  <a:lnTo>
                    <a:pt x="642" y="206"/>
                  </a:lnTo>
                  <a:lnTo>
                    <a:pt x="630" y="194"/>
                  </a:lnTo>
                  <a:lnTo>
                    <a:pt x="622" y="182"/>
                  </a:lnTo>
                  <a:lnTo>
                    <a:pt x="614" y="166"/>
                  </a:lnTo>
                  <a:lnTo>
                    <a:pt x="612" y="150"/>
                  </a:lnTo>
                  <a:lnTo>
                    <a:pt x="610" y="134"/>
                  </a:lnTo>
                  <a:lnTo>
                    <a:pt x="612" y="118"/>
                  </a:lnTo>
                  <a:lnTo>
                    <a:pt x="618" y="102"/>
                  </a:lnTo>
                  <a:lnTo>
                    <a:pt x="636" y="108"/>
                  </a:lnTo>
                  <a:lnTo>
                    <a:pt x="644" y="112"/>
                  </a:lnTo>
                  <a:lnTo>
                    <a:pt x="652" y="116"/>
                  </a:lnTo>
                  <a:lnTo>
                    <a:pt x="658" y="122"/>
                  </a:lnTo>
                  <a:lnTo>
                    <a:pt x="662" y="128"/>
                  </a:lnTo>
                  <a:lnTo>
                    <a:pt x="666" y="136"/>
                  </a:lnTo>
                  <a:lnTo>
                    <a:pt x="668" y="144"/>
                  </a:lnTo>
                  <a:lnTo>
                    <a:pt x="668" y="152"/>
                  </a:lnTo>
                  <a:lnTo>
                    <a:pt x="666" y="158"/>
                  </a:lnTo>
                  <a:lnTo>
                    <a:pt x="662" y="164"/>
                  </a:lnTo>
                  <a:lnTo>
                    <a:pt x="658" y="168"/>
                  </a:lnTo>
                  <a:lnTo>
                    <a:pt x="660" y="160"/>
                  </a:lnTo>
                  <a:lnTo>
                    <a:pt x="658" y="154"/>
                  </a:lnTo>
                  <a:lnTo>
                    <a:pt x="654" y="148"/>
                  </a:lnTo>
                  <a:lnTo>
                    <a:pt x="650" y="144"/>
                  </a:lnTo>
                  <a:lnTo>
                    <a:pt x="642" y="144"/>
                  </a:lnTo>
                  <a:lnTo>
                    <a:pt x="636" y="144"/>
                  </a:lnTo>
                  <a:lnTo>
                    <a:pt x="630" y="148"/>
                  </a:lnTo>
                  <a:lnTo>
                    <a:pt x="626" y="154"/>
                  </a:lnTo>
                  <a:lnTo>
                    <a:pt x="626" y="160"/>
                  </a:lnTo>
                  <a:lnTo>
                    <a:pt x="626" y="166"/>
                  </a:lnTo>
                  <a:lnTo>
                    <a:pt x="628" y="170"/>
                  </a:lnTo>
                  <a:lnTo>
                    <a:pt x="632" y="174"/>
                  </a:lnTo>
                  <a:lnTo>
                    <a:pt x="638" y="176"/>
                  </a:lnTo>
                  <a:lnTo>
                    <a:pt x="642" y="178"/>
                  </a:lnTo>
                  <a:lnTo>
                    <a:pt x="650" y="176"/>
                  </a:lnTo>
                  <a:lnTo>
                    <a:pt x="652" y="176"/>
                  </a:lnTo>
                  <a:lnTo>
                    <a:pt x="660" y="170"/>
                  </a:lnTo>
                  <a:lnTo>
                    <a:pt x="666" y="164"/>
                  </a:lnTo>
                  <a:lnTo>
                    <a:pt x="670" y="154"/>
                  </a:lnTo>
                  <a:lnTo>
                    <a:pt x="672" y="144"/>
                  </a:lnTo>
                  <a:lnTo>
                    <a:pt x="670" y="134"/>
                  </a:lnTo>
                  <a:lnTo>
                    <a:pt x="666" y="126"/>
                  </a:lnTo>
                  <a:lnTo>
                    <a:pt x="662" y="118"/>
                  </a:lnTo>
                  <a:lnTo>
                    <a:pt x="658" y="110"/>
                  </a:lnTo>
                  <a:lnTo>
                    <a:pt x="650" y="104"/>
                  </a:lnTo>
                  <a:lnTo>
                    <a:pt x="642" y="98"/>
                  </a:lnTo>
                  <a:lnTo>
                    <a:pt x="624" y="88"/>
                  </a:lnTo>
                  <a:lnTo>
                    <a:pt x="636" y="74"/>
                  </a:lnTo>
                  <a:lnTo>
                    <a:pt x="652" y="60"/>
                  </a:lnTo>
                  <a:lnTo>
                    <a:pt x="668" y="48"/>
                  </a:lnTo>
                  <a:lnTo>
                    <a:pt x="688" y="40"/>
                  </a:lnTo>
                  <a:close/>
                  <a:moveTo>
                    <a:pt x="4" y="62"/>
                  </a:moveTo>
                  <a:lnTo>
                    <a:pt x="4" y="62"/>
                  </a:lnTo>
                  <a:lnTo>
                    <a:pt x="4" y="56"/>
                  </a:lnTo>
                  <a:lnTo>
                    <a:pt x="6" y="48"/>
                  </a:lnTo>
                  <a:lnTo>
                    <a:pt x="10" y="42"/>
                  </a:lnTo>
                  <a:lnTo>
                    <a:pt x="16" y="36"/>
                  </a:lnTo>
                  <a:lnTo>
                    <a:pt x="32" y="28"/>
                  </a:lnTo>
                  <a:lnTo>
                    <a:pt x="52" y="20"/>
                  </a:lnTo>
                  <a:lnTo>
                    <a:pt x="76" y="14"/>
                  </a:lnTo>
                  <a:lnTo>
                    <a:pt x="102" y="10"/>
                  </a:lnTo>
                  <a:lnTo>
                    <a:pt x="152" y="6"/>
                  </a:lnTo>
                  <a:lnTo>
                    <a:pt x="180" y="4"/>
                  </a:lnTo>
                  <a:lnTo>
                    <a:pt x="206" y="4"/>
                  </a:lnTo>
                  <a:lnTo>
                    <a:pt x="234" y="6"/>
                  </a:lnTo>
                  <a:lnTo>
                    <a:pt x="262" y="8"/>
                  </a:lnTo>
                  <a:lnTo>
                    <a:pt x="290" y="12"/>
                  </a:lnTo>
                  <a:lnTo>
                    <a:pt x="316" y="18"/>
                  </a:lnTo>
                  <a:lnTo>
                    <a:pt x="340" y="24"/>
                  </a:lnTo>
                  <a:lnTo>
                    <a:pt x="362" y="34"/>
                  </a:lnTo>
                  <a:lnTo>
                    <a:pt x="298" y="52"/>
                  </a:lnTo>
                  <a:lnTo>
                    <a:pt x="238" y="72"/>
                  </a:lnTo>
                  <a:lnTo>
                    <a:pt x="180" y="88"/>
                  </a:lnTo>
                  <a:lnTo>
                    <a:pt x="152" y="92"/>
                  </a:lnTo>
                  <a:lnTo>
                    <a:pt x="122" y="96"/>
                  </a:lnTo>
                  <a:lnTo>
                    <a:pt x="82" y="98"/>
                  </a:lnTo>
                  <a:lnTo>
                    <a:pt x="62" y="96"/>
                  </a:lnTo>
                  <a:lnTo>
                    <a:pt x="44" y="94"/>
                  </a:lnTo>
                  <a:lnTo>
                    <a:pt x="28" y="90"/>
                  </a:lnTo>
                  <a:lnTo>
                    <a:pt x="16" y="84"/>
                  </a:lnTo>
                  <a:lnTo>
                    <a:pt x="10" y="78"/>
                  </a:lnTo>
                  <a:lnTo>
                    <a:pt x="6" y="74"/>
                  </a:lnTo>
                  <a:lnTo>
                    <a:pt x="4" y="68"/>
                  </a:lnTo>
                  <a:lnTo>
                    <a:pt x="4" y="62"/>
                  </a:lnTo>
                  <a:close/>
                </a:path>
              </a:pathLst>
            </a:custGeom>
            <a:gradFill rotWithShape="1">
              <a:gsLst>
                <a:gs pos="0">
                  <a:srgbClr val="007BD3"/>
                </a:gs>
                <a:gs pos="100000">
                  <a:srgbClr val="034373"/>
                </a:gs>
              </a:gsLst>
              <a:lin ang="5400000" scaled="0"/>
            </a:gradFill>
            <a:ln w="9525">
              <a:noFill/>
            </a:ln>
          </p:spPr>
          <p:txBody>
            <a:bodyPr/>
            <a:p>
              <a:endParaRPr lang="zh-CN" altLang="en-US" b="1">
                <a:gradFill>
                  <a:gsLst>
                    <a:gs pos="0">
                      <a:srgbClr val="007BD3"/>
                    </a:gs>
                    <a:gs pos="100000">
                      <a:srgbClr val="034373"/>
                    </a:gs>
                  </a:gsLst>
                  <a:lin scaled="0"/>
                </a:gradFill>
                <a:latin typeface="华文行楷" panose="02010800040101010101" charset="-122"/>
                <a:ea typeface="华文行楷" panose="02010800040101010101" charset="-122"/>
              </a:endParaRPr>
            </a:p>
          </p:txBody>
        </p:sp>
        <p:sp>
          <p:nvSpPr>
            <p:cNvPr id="115719" name="文本框 26"/>
            <p:cNvSpPr txBox="1"/>
            <p:nvPr/>
          </p:nvSpPr>
          <p:spPr>
            <a:xfrm>
              <a:off x="654050" y="0"/>
              <a:ext cx="2663825" cy="828675"/>
            </a:xfrm>
            <a:prstGeom prst="rect">
              <a:avLst/>
            </a:prstGeom>
            <a:noFill/>
            <a:ln w="9525">
              <a:noFill/>
            </a:ln>
          </p:spPr>
          <p:txBody>
            <a:bodyPr wrap="none" anchor="t"/>
            <a:p>
              <a:pPr algn="ctr"/>
              <a:r>
                <a:rPr lang="zh-CN" altLang="en-US" sz="3600" b="1" dirty="0">
                  <a:gradFill>
                    <a:gsLst>
                      <a:gs pos="0">
                        <a:srgbClr val="007BD3"/>
                      </a:gs>
                      <a:gs pos="100000">
                        <a:srgbClr val="034373"/>
                      </a:gs>
                    </a:gsLst>
                    <a:lin scaled="0"/>
                  </a:gradFill>
                  <a:latin typeface="华文行楷" panose="02010800040101010101" charset="-122"/>
                  <a:ea typeface="华文行楷" panose="02010800040101010101" charset="-122"/>
                </a:rPr>
                <a:t>中考演练</a:t>
              </a:r>
              <a:endParaRPr lang="zh-CN" altLang="en-US" sz="3600" b="1" dirty="0">
                <a:gradFill>
                  <a:gsLst>
                    <a:gs pos="0">
                      <a:srgbClr val="007BD3"/>
                    </a:gs>
                    <a:gs pos="100000">
                      <a:srgbClr val="034373"/>
                    </a:gs>
                  </a:gsLst>
                  <a:lin scaled="0"/>
                </a:gradFill>
                <a:latin typeface="华文行楷" panose="02010800040101010101" charset="-122"/>
                <a:ea typeface="华文行楷" panose="02010800040101010101" charset="-122"/>
              </a:endParaRPr>
            </a:p>
          </p:txBody>
        </p:sp>
      </p:grpSp>
      <p:pic>
        <p:nvPicPr>
          <p:cNvPr id="14" name="图片 52">
            <a:hlinkClick r:id="rId1"/>
          </p:cNvPr>
          <p:cNvPicPr>
            <a:picLocks noChangeAspect="1"/>
          </p:cNvPicPr>
          <p:nvPr/>
        </p:nvPicPr>
        <p:blipFill>
          <a:blip r:embed="rId2"/>
          <a:stretch>
            <a:fillRect/>
          </a:stretch>
        </p:blipFill>
        <p:spPr>
          <a:xfrm>
            <a:off x="6470650" y="3417570"/>
            <a:ext cx="4707890" cy="1840865"/>
          </a:xfrm>
          <a:prstGeom prst="rect">
            <a:avLst/>
          </a:prstGeom>
          <a:noFill/>
          <a:ln>
            <a:noFill/>
          </a:ln>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238438" y="1725109"/>
            <a:ext cx="2394585" cy="922020"/>
          </a:xfrm>
          <a:prstGeom prst="rect">
            <a:avLst/>
          </a:prstGeom>
          <a:noFill/>
        </p:spPr>
        <p:txBody>
          <a:bodyPr wrap="none" rtlCol="0">
            <a:spAutoFit/>
          </a:bodyPr>
          <a:lstStyle/>
          <a:p>
            <a:r>
              <a:rPr lang="en-US" altLang="zh-CN" sz="5400" dirty="0" smtClean="0">
                <a:solidFill>
                  <a:srgbClr val="005897"/>
                </a:solidFill>
              </a:rPr>
              <a:t>Part 06</a:t>
            </a:r>
            <a:endParaRPr lang="en-US" altLang="zh-CN" sz="5400" dirty="0" smtClean="0">
              <a:solidFill>
                <a:srgbClr val="005897"/>
              </a:solidFill>
            </a:endParaRPr>
          </a:p>
        </p:txBody>
      </p:sp>
      <p:grpSp>
        <p:nvGrpSpPr>
          <p:cNvPr id="8" name="组合 7"/>
          <p:cNvGrpSpPr/>
          <p:nvPr/>
        </p:nvGrpSpPr>
        <p:grpSpPr>
          <a:xfrm>
            <a:off x="6934835" y="3016885"/>
            <a:ext cx="3523615" cy="807085"/>
            <a:chOff x="6009180" y="1074340"/>
            <a:chExt cx="3302857" cy="502062"/>
          </a:xfrm>
          <a:solidFill>
            <a:srgbClr val="005897"/>
          </a:solidFill>
        </p:grpSpPr>
        <p:sp>
          <p:nvSpPr>
            <p:cNvPr id="11" name="矩形 10"/>
            <p:cNvSpPr/>
            <p:nvPr/>
          </p:nvSpPr>
          <p:spPr>
            <a:xfrm>
              <a:off x="6009180" y="1074340"/>
              <a:ext cx="3302857" cy="502062"/>
            </a:xfrm>
            <a:prstGeom prst="rect">
              <a:avLst/>
            </a:prstGeom>
            <a:grpFill/>
            <a:ln>
              <a:noFill/>
            </a:ln>
            <a:effectLst>
              <a:outerShdw blurRad="76200" dist="76200" dir="5400000" algn="ctr" rotWithShape="0">
                <a:srgbClr val="000000">
                  <a:alpha val="9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b="1">
                <a:latin typeface="楷体" panose="02010609060101010101" pitchFamily="49" charset="-122"/>
                <a:ea typeface="楷体" panose="02010609060101010101" pitchFamily="49" charset="-122"/>
              </a:endParaRPr>
            </a:p>
          </p:txBody>
        </p:sp>
        <p:sp>
          <p:nvSpPr>
            <p:cNvPr id="12" name="文本框 11"/>
            <p:cNvSpPr txBox="1"/>
            <p:nvPr/>
          </p:nvSpPr>
          <p:spPr>
            <a:xfrm>
              <a:off x="6298461" y="1146629"/>
              <a:ext cx="2826088" cy="363017"/>
            </a:xfrm>
            <a:prstGeom prst="rect">
              <a:avLst/>
            </a:prstGeom>
            <a:grpFill/>
          </p:spPr>
          <p:txBody>
            <a:bodyPr wrap="square" rtlCol="0">
              <a:spAutoFit/>
            </a:bodyPr>
            <a:p>
              <a:r>
                <a:rPr lang="en-US" altLang="zh-CN" sz="3200" b="1" dirty="0">
                  <a:solidFill>
                    <a:schemeClr val="bg1"/>
                  </a:solidFill>
                  <a:latin typeface="楷体" panose="02010609060101010101" pitchFamily="49" charset="-122"/>
                  <a:ea typeface="楷体" panose="02010609060101010101" pitchFamily="49" charset="-122"/>
                </a:rPr>
                <a:t>06 </a:t>
              </a:r>
              <a:r>
                <a:rPr lang="zh-CN" altLang="en-US" sz="3200" b="1" dirty="0">
                  <a:solidFill>
                    <a:schemeClr val="bg1"/>
                  </a:solidFill>
                  <a:latin typeface="楷体" panose="02010609060101010101" pitchFamily="49" charset="-122"/>
                  <a:ea typeface="楷体" panose="02010609060101010101" pitchFamily="49" charset="-122"/>
                </a:rPr>
                <a:t>世界现代史</a:t>
              </a:r>
              <a:endParaRPr lang="zh-CN" altLang="en-US" sz="3200" b="1" dirty="0">
                <a:solidFill>
                  <a:schemeClr val="bg1"/>
                </a:solidFill>
                <a:latin typeface="楷体" panose="02010609060101010101" pitchFamily="49" charset="-122"/>
                <a:ea typeface="楷体" panose="02010609060101010101" pitchFamily="49" charset="-122"/>
              </a:endParaRPr>
            </a:p>
          </p:txBody>
        </p:sp>
      </p:gr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330200" y="2536190"/>
            <a:ext cx="6655659" cy="2752725"/>
            <a:chOff x="558" y="2519"/>
            <a:chExt cx="10172" cy="4335"/>
          </a:xfrm>
        </p:grpSpPr>
        <p:pic>
          <p:nvPicPr>
            <p:cNvPr id="6" name="图片 5" descr="2QG71E$KC8~O`~)0JF155QJ"/>
            <p:cNvPicPr>
              <a:picLocks noChangeAspect="1"/>
            </p:cNvPicPr>
            <p:nvPr/>
          </p:nvPicPr>
          <p:blipFill>
            <a:blip r:embed="rId1"/>
            <a:stretch>
              <a:fillRect/>
            </a:stretch>
          </p:blipFill>
          <p:spPr>
            <a:xfrm>
              <a:off x="558" y="2519"/>
              <a:ext cx="9737" cy="4335"/>
            </a:xfrm>
            <a:prstGeom prst="rect">
              <a:avLst/>
            </a:prstGeom>
          </p:spPr>
        </p:pic>
        <p:sp>
          <p:nvSpPr>
            <p:cNvPr id="117765" name="文本框 1"/>
            <p:cNvSpPr txBox="1"/>
            <p:nvPr/>
          </p:nvSpPr>
          <p:spPr>
            <a:xfrm>
              <a:off x="1742" y="3206"/>
              <a:ext cx="8988" cy="3112"/>
            </a:xfrm>
            <a:prstGeom prst="rect">
              <a:avLst/>
            </a:prstGeom>
            <a:noFill/>
            <a:ln w="12700">
              <a:noFill/>
            </a:ln>
          </p:spPr>
          <p:txBody>
            <a:bodyPr wrap="square" anchor="t">
              <a:spAutoFit/>
            </a:bodyPr>
            <a:p>
              <a:pPr fontAlgn="auto">
                <a:lnSpc>
                  <a:spcPts val="2940"/>
                </a:lnSpc>
              </a:pPr>
              <a:r>
                <a:rPr altLang="zh-CN" sz="2200" b="1">
                  <a:solidFill>
                    <a:srgbClr val="005897"/>
                  </a:solidFill>
                  <a:latin typeface="黑体" panose="02010609060101010101" charset="-122"/>
                  <a:ea typeface="黑体" panose="02010609060101010101" charset="-122"/>
                  <a:cs typeface="黑体" panose="02010609060101010101" charset="-122"/>
                </a:rPr>
                <a:t>第8课   第一次世界大战</a:t>
              </a:r>
              <a:endParaRPr altLang="zh-CN" sz="2200" b="1">
                <a:solidFill>
                  <a:srgbClr val="005897"/>
                </a:solidFill>
                <a:latin typeface="黑体" panose="02010609060101010101" charset="-122"/>
                <a:ea typeface="黑体" panose="02010609060101010101" charset="-122"/>
                <a:cs typeface="黑体" panose="02010609060101010101" charset="-122"/>
              </a:endParaRPr>
            </a:p>
            <a:p>
              <a:pPr fontAlgn="auto">
                <a:lnSpc>
                  <a:spcPts val="2940"/>
                </a:lnSpc>
              </a:pPr>
              <a:r>
                <a:rPr altLang="zh-CN" sz="2200" b="1">
                  <a:solidFill>
                    <a:srgbClr val="005897"/>
                  </a:solidFill>
                  <a:latin typeface="黑体" panose="02010609060101010101" charset="-122"/>
                  <a:ea typeface="黑体" panose="02010609060101010101" charset="-122"/>
                  <a:cs typeface="黑体" panose="02010609060101010101" charset="-122"/>
                </a:rPr>
                <a:t>第9课   列宁与十月革命</a:t>
              </a:r>
              <a:endParaRPr altLang="zh-CN" sz="2200" b="1">
                <a:solidFill>
                  <a:srgbClr val="005897"/>
                </a:solidFill>
                <a:latin typeface="黑体" panose="02010609060101010101" charset="-122"/>
                <a:ea typeface="黑体" panose="02010609060101010101" charset="-122"/>
                <a:cs typeface="黑体" panose="02010609060101010101" charset="-122"/>
              </a:endParaRPr>
            </a:p>
            <a:p>
              <a:pPr fontAlgn="auto">
                <a:lnSpc>
                  <a:spcPts val="2940"/>
                </a:lnSpc>
              </a:pPr>
              <a:r>
                <a:rPr altLang="zh-CN" sz="2200" b="1">
                  <a:solidFill>
                    <a:srgbClr val="005897"/>
                  </a:solidFill>
                  <a:latin typeface="黑体" panose="02010609060101010101" charset="-122"/>
                  <a:ea typeface="黑体" panose="02010609060101010101" charset="-122"/>
                  <a:cs typeface="黑体" panose="02010609060101010101" charset="-122"/>
                </a:rPr>
                <a:t>第10课  《凡尔赛条约》和《九国公约》</a:t>
              </a:r>
              <a:endParaRPr altLang="zh-CN" sz="2200" b="1">
                <a:solidFill>
                  <a:srgbClr val="005897"/>
                </a:solidFill>
                <a:latin typeface="黑体" panose="02010609060101010101" charset="-122"/>
                <a:ea typeface="黑体" panose="02010609060101010101" charset="-122"/>
                <a:cs typeface="黑体" panose="02010609060101010101" charset="-122"/>
              </a:endParaRPr>
            </a:p>
            <a:p>
              <a:pPr fontAlgn="auto">
                <a:lnSpc>
                  <a:spcPts val="2940"/>
                </a:lnSpc>
              </a:pPr>
              <a:r>
                <a:rPr altLang="zh-CN" sz="2200" b="1">
                  <a:solidFill>
                    <a:srgbClr val="005897"/>
                  </a:solidFill>
                  <a:latin typeface="黑体" panose="02010609060101010101" charset="-122"/>
                  <a:ea typeface="黑体" panose="02010609060101010101" charset="-122"/>
                  <a:cs typeface="黑体" panose="02010609060101010101" charset="-122"/>
                </a:rPr>
                <a:t>第11课  苏联的社会主义建设</a:t>
              </a:r>
              <a:endParaRPr altLang="zh-CN" sz="2200" b="1">
                <a:solidFill>
                  <a:srgbClr val="005897"/>
                </a:solidFill>
                <a:latin typeface="黑体" panose="02010609060101010101" charset="-122"/>
                <a:ea typeface="黑体" panose="02010609060101010101" charset="-122"/>
                <a:cs typeface="黑体" panose="02010609060101010101" charset="-122"/>
              </a:endParaRPr>
            </a:p>
            <a:p>
              <a:pPr fontAlgn="auto">
                <a:lnSpc>
                  <a:spcPts val="2940"/>
                </a:lnSpc>
              </a:pPr>
              <a:r>
                <a:rPr altLang="zh-CN" sz="2200" b="1">
                  <a:solidFill>
                    <a:srgbClr val="005897"/>
                  </a:solidFill>
                  <a:latin typeface="黑体" panose="02010609060101010101" charset="-122"/>
                  <a:ea typeface="黑体" panose="02010609060101010101" charset="-122"/>
                  <a:cs typeface="黑体" panose="02010609060101010101" charset="-122"/>
                </a:rPr>
                <a:t>第12课  亚非拉民族民主运动的高涨</a:t>
              </a:r>
              <a:endParaRPr altLang="zh-CN" sz="2200" b="1">
                <a:solidFill>
                  <a:srgbClr val="005897"/>
                </a:solidFill>
                <a:latin typeface="黑体" panose="02010609060101010101" charset="-122"/>
                <a:ea typeface="黑体" panose="02010609060101010101" charset="-122"/>
                <a:cs typeface="黑体" panose="02010609060101010101" charset="-122"/>
              </a:endParaRPr>
            </a:p>
          </p:txBody>
        </p:sp>
      </p:grpSp>
      <p:sp>
        <p:nvSpPr>
          <p:cNvPr id="43" name="文本框 42"/>
          <p:cNvSpPr txBox="1"/>
          <p:nvPr/>
        </p:nvSpPr>
        <p:spPr>
          <a:xfrm>
            <a:off x="9214485" y="5696585"/>
            <a:ext cx="2937510" cy="645160"/>
          </a:xfrm>
          <a:prstGeom prst="rect">
            <a:avLst/>
          </a:prstGeom>
          <a:noFill/>
        </p:spPr>
        <p:txBody>
          <a:bodyPr wrap="none" rtlCol="0" anchor="t">
            <a:spAutoFit/>
          </a:bodyPr>
          <a:p>
            <a:r>
              <a:rPr lang="zh-CN" altLang="en-US" sz="3600" b="1" dirty="0" smtClean="0">
                <a:solidFill>
                  <a:srgbClr val="005897"/>
                </a:solidFill>
                <a:latin typeface="隶书" panose="02010509060101010101" charset="-122"/>
                <a:ea typeface="隶书" panose="02010509060101010101" charset="-122"/>
                <a:cs typeface="隶书" panose="02010509060101010101" charset="-122"/>
                <a:sym typeface="+mn-ea"/>
              </a:rPr>
              <a:t>九下第三单元</a:t>
            </a:r>
            <a:endParaRPr lang="zh-CN" altLang="en-US" sz="3600" b="1" dirty="0" smtClean="0">
              <a:solidFill>
                <a:srgbClr val="005897"/>
              </a:solidFill>
              <a:latin typeface="隶书" panose="02010509060101010101" charset="-122"/>
              <a:ea typeface="隶书" panose="02010509060101010101" charset="-122"/>
              <a:cs typeface="隶书" panose="02010509060101010101" charset="-122"/>
              <a:sym typeface="+mn-ea"/>
            </a:endParaRPr>
          </a:p>
        </p:txBody>
      </p:sp>
      <p:grpSp>
        <p:nvGrpSpPr>
          <p:cNvPr id="4" name="组合 3"/>
          <p:cNvGrpSpPr/>
          <p:nvPr/>
        </p:nvGrpSpPr>
        <p:grpSpPr>
          <a:xfrm>
            <a:off x="6675755" y="1247140"/>
            <a:ext cx="5618480" cy="3446780"/>
            <a:chOff x="10513" y="1964"/>
            <a:chExt cx="8848" cy="5428"/>
          </a:xfrm>
        </p:grpSpPr>
        <p:sp>
          <p:nvSpPr>
            <p:cNvPr id="42" name="文本框 41"/>
            <p:cNvSpPr txBox="1"/>
            <p:nvPr/>
          </p:nvSpPr>
          <p:spPr>
            <a:xfrm>
              <a:off x="11672" y="4197"/>
              <a:ext cx="7689" cy="1016"/>
            </a:xfrm>
            <a:prstGeom prst="rect">
              <a:avLst/>
            </a:prstGeom>
            <a:noFill/>
          </p:spPr>
          <p:txBody>
            <a:bodyPr wrap="square" rtlCol="0">
              <a:spAutoFit/>
            </a:bodyPr>
            <a:p>
              <a:pPr algn="l"/>
              <a:r>
                <a:rPr lang="zh-CN" altLang="en-US" sz="3600" b="1" dirty="0" smtClean="0">
                  <a:gradFill>
                    <a:gsLst>
                      <a:gs pos="0">
                        <a:srgbClr val="FE4444"/>
                      </a:gs>
                      <a:gs pos="100000">
                        <a:srgbClr val="832B2B"/>
                      </a:gs>
                    </a:gsLst>
                    <a:lin scaled="0"/>
                  </a:gradFill>
                  <a:latin typeface="华文行楷" panose="02010800040101010101" charset="-122"/>
                  <a:ea typeface="华文行楷" panose="02010800040101010101" charset="-122"/>
                  <a:cs typeface="隶书" panose="02010509060101010101" charset="-122"/>
                </a:rPr>
                <a:t>一战和战后初期的世界</a:t>
              </a:r>
              <a:endParaRPr lang="zh-CN" altLang="en-US" sz="3600" b="1" dirty="0" smtClean="0">
                <a:gradFill>
                  <a:gsLst>
                    <a:gs pos="0">
                      <a:srgbClr val="FE4444"/>
                    </a:gs>
                    <a:gs pos="100000">
                      <a:srgbClr val="832B2B"/>
                    </a:gs>
                  </a:gsLst>
                  <a:lin scaled="0"/>
                </a:gradFill>
                <a:latin typeface="华文行楷" panose="02010800040101010101" charset="-122"/>
                <a:ea typeface="华文行楷" panose="02010800040101010101" charset="-122"/>
                <a:cs typeface="隶书" panose="02010509060101010101" charset="-122"/>
              </a:endParaRPr>
            </a:p>
          </p:txBody>
        </p:sp>
        <p:sp>
          <p:nvSpPr>
            <p:cNvPr id="2" name="右大括号 1"/>
            <p:cNvSpPr/>
            <p:nvPr/>
          </p:nvSpPr>
          <p:spPr>
            <a:xfrm>
              <a:off x="10513" y="1964"/>
              <a:ext cx="1187" cy="5428"/>
            </a:xfrm>
            <a:prstGeom prst="rightBrace">
              <a:avLst/>
            </a:prstGeom>
            <a:ln w="22225">
              <a:solidFill>
                <a:srgbClr val="002060"/>
              </a:solidFill>
            </a:ln>
            <a:effectLst>
              <a:innerShdw blurRad="63500" dist="50800" dir="12000000">
                <a:prstClr val="black">
                  <a:alpha val="50000"/>
                </a:prstClr>
              </a:innerShdw>
            </a:effectLst>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grpSp>
      <p:pic>
        <p:nvPicPr>
          <p:cNvPr id="14" name="图片 13" descr="_Q}0LK{6QB_XK)TEVGBTZ9K"/>
          <p:cNvPicPr>
            <a:picLocks noChangeAspect="1"/>
          </p:cNvPicPr>
          <p:nvPr/>
        </p:nvPicPr>
        <p:blipFill>
          <a:blip r:embed="rId2"/>
          <a:stretch>
            <a:fillRect/>
          </a:stretch>
        </p:blipFill>
        <p:spPr>
          <a:xfrm>
            <a:off x="504190" y="902335"/>
            <a:ext cx="1604645" cy="1260475"/>
          </a:xfrm>
          <a:prstGeom prst="rect">
            <a:avLst/>
          </a:prstGeom>
        </p:spPr>
      </p:pic>
      <p:pic>
        <p:nvPicPr>
          <p:cNvPr id="5" name="图片 4" descr="87TUHT]GYDC$AEXWZ$GBX%C"/>
          <p:cNvPicPr>
            <a:picLocks noChangeAspect="1"/>
          </p:cNvPicPr>
          <p:nvPr/>
        </p:nvPicPr>
        <p:blipFill>
          <a:blip r:embed="rId3"/>
          <a:stretch>
            <a:fillRect/>
          </a:stretch>
        </p:blipFill>
        <p:spPr>
          <a:xfrm>
            <a:off x="2047875" y="902335"/>
            <a:ext cx="1533525" cy="1261110"/>
          </a:xfrm>
          <a:prstGeom prst="rect">
            <a:avLst/>
          </a:prstGeom>
        </p:spPr>
      </p:pic>
      <p:pic>
        <p:nvPicPr>
          <p:cNvPr id="7" name="图片 6"/>
          <p:cNvPicPr>
            <a:picLocks noChangeAspect="1"/>
          </p:cNvPicPr>
          <p:nvPr/>
        </p:nvPicPr>
        <p:blipFill>
          <a:blip r:embed="rId4"/>
          <a:stretch>
            <a:fillRect/>
          </a:stretch>
        </p:blipFill>
        <p:spPr>
          <a:xfrm>
            <a:off x="3520440" y="911225"/>
            <a:ext cx="1508125" cy="1251585"/>
          </a:xfrm>
          <a:prstGeom prst="rect">
            <a:avLst/>
          </a:prstGeom>
        </p:spPr>
      </p:pic>
      <p:pic>
        <p:nvPicPr>
          <p:cNvPr id="9" name="图片 8"/>
          <p:cNvPicPr>
            <a:picLocks noChangeAspect="1"/>
          </p:cNvPicPr>
          <p:nvPr>
            <p:custDataLst>
              <p:tags r:id="rId5"/>
            </p:custDataLst>
          </p:nvPr>
        </p:nvPicPr>
        <p:blipFill>
          <a:blip r:embed="rId6"/>
          <a:stretch>
            <a:fillRect/>
          </a:stretch>
        </p:blipFill>
        <p:spPr>
          <a:xfrm>
            <a:off x="4907915" y="911225"/>
            <a:ext cx="1337945" cy="1251585"/>
          </a:xfrm>
          <a:prstGeom prst="rect">
            <a:avLst/>
          </a:prstGeom>
        </p:spPr>
      </p:pic>
      <p:grpSp>
        <p:nvGrpSpPr>
          <p:cNvPr id="3" name="组合 2"/>
          <p:cNvGrpSpPr/>
          <p:nvPr/>
        </p:nvGrpSpPr>
        <p:grpSpPr>
          <a:xfrm rot="0">
            <a:off x="514350" y="826135"/>
            <a:ext cx="5732408" cy="1394460"/>
            <a:chOff x="3797" y="351"/>
            <a:chExt cx="6386" cy="1552"/>
          </a:xfrm>
        </p:grpSpPr>
        <p:sp>
          <p:nvSpPr>
            <p:cNvPr id="11" name="矩形 10"/>
            <p:cNvSpPr/>
            <p:nvPr/>
          </p:nvSpPr>
          <p:spPr>
            <a:xfrm>
              <a:off x="3797" y="351"/>
              <a:ext cx="6386" cy="85"/>
            </a:xfrm>
            <a:prstGeom prst="rect">
              <a:avLst/>
            </a:prstGeom>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2400000" scaled="0"/>
            </a:gradFill>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2" name="矩形 11"/>
            <p:cNvSpPr/>
            <p:nvPr/>
          </p:nvSpPr>
          <p:spPr>
            <a:xfrm>
              <a:off x="3797" y="1839"/>
              <a:ext cx="6385" cy="64"/>
            </a:xfrm>
            <a:prstGeom prst="rect">
              <a:avLst/>
            </a:prstGeom>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2400000" scaled="0"/>
            </a:gradFill>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gr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500" fill="hold">
                                          <p:stCondLst>
                                            <p:cond delay="0"/>
                                          </p:stCondLst>
                                        </p:cTn>
                                        <p:tgtEl>
                                          <p:spTgt spid="8"/>
                                        </p:tgtEl>
                                        <p:attrNameLst>
                                          <p:attrName>style.visibility</p:attrName>
                                        </p:attrNameLst>
                                      </p:cBhvr>
                                      <p:to>
                                        <p:strVal val="visible"/>
                                      </p:to>
                                    </p:set>
                                    <p:animEffect transition="in" filter="wheel(1)">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635000" y="2536190"/>
            <a:ext cx="6667437" cy="2752725"/>
            <a:chOff x="558" y="2519"/>
            <a:chExt cx="10190" cy="4335"/>
          </a:xfrm>
        </p:grpSpPr>
        <p:pic>
          <p:nvPicPr>
            <p:cNvPr id="6" name="图片 5" descr="2QG71E$KC8~O`~)0JF155QJ"/>
            <p:cNvPicPr>
              <a:picLocks noChangeAspect="1"/>
            </p:cNvPicPr>
            <p:nvPr/>
          </p:nvPicPr>
          <p:blipFill>
            <a:blip r:embed="rId1"/>
            <a:stretch>
              <a:fillRect/>
            </a:stretch>
          </p:blipFill>
          <p:spPr>
            <a:xfrm>
              <a:off x="558" y="2519"/>
              <a:ext cx="9737" cy="4335"/>
            </a:xfrm>
            <a:prstGeom prst="rect">
              <a:avLst/>
            </a:prstGeom>
          </p:spPr>
        </p:pic>
        <p:sp>
          <p:nvSpPr>
            <p:cNvPr id="117765" name="文本框 1"/>
            <p:cNvSpPr txBox="1"/>
            <p:nvPr/>
          </p:nvSpPr>
          <p:spPr>
            <a:xfrm>
              <a:off x="1760" y="3094"/>
              <a:ext cx="8988" cy="3197"/>
            </a:xfrm>
            <a:prstGeom prst="rect">
              <a:avLst/>
            </a:prstGeom>
            <a:noFill/>
            <a:ln w="12700">
              <a:noFill/>
            </a:ln>
          </p:spPr>
          <p:txBody>
            <a:bodyPr wrap="square" anchor="t">
              <a:spAutoFit/>
            </a:bodyPr>
            <a:p>
              <a:pPr fontAlgn="auto">
                <a:lnSpc>
                  <a:spcPct val="150000"/>
                </a:lnSpc>
              </a:pPr>
              <a:r>
                <a:rPr altLang="zh-CN" sz="2800" b="1">
                  <a:solidFill>
                    <a:srgbClr val="005897"/>
                  </a:solidFill>
                  <a:latin typeface="黑体" panose="02010609060101010101" charset="-122"/>
                  <a:ea typeface="黑体" panose="02010609060101010101" charset="-122"/>
                  <a:cs typeface="黑体" panose="02010609060101010101" charset="-122"/>
                </a:rPr>
                <a:t>第13课  罗斯福新政</a:t>
              </a:r>
              <a:endParaRPr altLang="zh-CN" sz="2800" b="1">
                <a:solidFill>
                  <a:srgbClr val="005897"/>
                </a:solidFill>
                <a:latin typeface="黑体" panose="02010609060101010101" charset="-122"/>
                <a:ea typeface="黑体" panose="02010609060101010101" charset="-122"/>
                <a:cs typeface="黑体" panose="02010609060101010101" charset="-122"/>
              </a:endParaRPr>
            </a:p>
            <a:p>
              <a:pPr fontAlgn="auto">
                <a:lnSpc>
                  <a:spcPct val="150000"/>
                </a:lnSpc>
              </a:pPr>
              <a:r>
                <a:rPr altLang="zh-CN" sz="2800" b="1">
                  <a:solidFill>
                    <a:srgbClr val="005897"/>
                  </a:solidFill>
                  <a:latin typeface="黑体" panose="02010609060101010101" charset="-122"/>
                  <a:ea typeface="黑体" panose="02010609060101010101" charset="-122"/>
                  <a:cs typeface="黑体" panose="02010609060101010101" charset="-122"/>
                </a:rPr>
                <a:t>第14课  法西斯国家的侵略扩张</a:t>
              </a:r>
              <a:endParaRPr altLang="zh-CN" sz="2800" b="1">
                <a:solidFill>
                  <a:srgbClr val="005897"/>
                </a:solidFill>
                <a:latin typeface="黑体" panose="02010609060101010101" charset="-122"/>
                <a:ea typeface="黑体" panose="02010609060101010101" charset="-122"/>
                <a:cs typeface="黑体" panose="02010609060101010101" charset="-122"/>
              </a:endParaRPr>
            </a:p>
            <a:p>
              <a:pPr fontAlgn="auto">
                <a:lnSpc>
                  <a:spcPct val="150000"/>
                </a:lnSpc>
              </a:pPr>
              <a:r>
                <a:rPr altLang="zh-CN" sz="2800" b="1">
                  <a:solidFill>
                    <a:srgbClr val="005897"/>
                  </a:solidFill>
                  <a:latin typeface="黑体" panose="02010609060101010101" charset="-122"/>
                  <a:ea typeface="黑体" panose="02010609060101010101" charset="-122"/>
                  <a:cs typeface="黑体" panose="02010609060101010101" charset="-122"/>
                </a:rPr>
                <a:t>第15课  第二次世界大战</a:t>
              </a:r>
              <a:endParaRPr altLang="zh-CN" sz="2800" b="1">
                <a:solidFill>
                  <a:srgbClr val="005897"/>
                </a:solidFill>
                <a:latin typeface="黑体" panose="02010609060101010101" charset="-122"/>
                <a:ea typeface="黑体" panose="02010609060101010101" charset="-122"/>
                <a:cs typeface="黑体" panose="02010609060101010101" charset="-122"/>
              </a:endParaRPr>
            </a:p>
          </p:txBody>
        </p:sp>
      </p:grpSp>
      <p:sp>
        <p:nvSpPr>
          <p:cNvPr id="43" name="文本框 42"/>
          <p:cNvSpPr txBox="1"/>
          <p:nvPr/>
        </p:nvSpPr>
        <p:spPr>
          <a:xfrm>
            <a:off x="9214485" y="5696585"/>
            <a:ext cx="2937510" cy="645160"/>
          </a:xfrm>
          <a:prstGeom prst="rect">
            <a:avLst/>
          </a:prstGeom>
          <a:noFill/>
        </p:spPr>
        <p:txBody>
          <a:bodyPr wrap="none" rtlCol="0" anchor="t">
            <a:spAutoFit/>
          </a:bodyPr>
          <a:p>
            <a:r>
              <a:rPr lang="zh-CN" altLang="en-US" sz="3600" b="1" dirty="0" smtClean="0">
                <a:solidFill>
                  <a:srgbClr val="005897"/>
                </a:solidFill>
                <a:latin typeface="隶书" panose="02010509060101010101" charset="-122"/>
                <a:ea typeface="隶书" panose="02010509060101010101" charset="-122"/>
                <a:cs typeface="隶书" panose="02010509060101010101" charset="-122"/>
                <a:sym typeface="+mn-ea"/>
              </a:rPr>
              <a:t>九下第四单元</a:t>
            </a:r>
            <a:endParaRPr lang="zh-CN" altLang="en-US" sz="3600" b="1" dirty="0" smtClean="0">
              <a:solidFill>
                <a:srgbClr val="005897"/>
              </a:solidFill>
              <a:latin typeface="隶书" panose="02010509060101010101" charset="-122"/>
              <a:ea typeface="隶书" panose="02010509060101010101" charset="-122"/>
              <a:cs typeface="隶书" panose="02010509060101010101" charset="-122"/>
              <a:sym typeface="+mn-ea"/>
            </a:endParaRPr>
          </a:p>
        </p:txBody>
      </p:sp>
      <p:grpSp>
        <p:nvGrpSpPr>
          <p:cNvPr id="4" name="组合 3"/>
          <p:cNvGrpSpPr/>
          <p:nvPr/>
        </p:nvGrpSpPr>
        <p:grpSpPr>
          <a:xfrm>
            <a:off x="6980555" y="1247140"/>
            <a:ext cx="4891405" cy="3446780"/>
            <a:chOff x="10513" y="1964"/>
            <a:chExt cx="7703" cy="5428"/>
          </a:xfrm>
        </p:grpSpPr>
        <p:sp>
          <p:nvSpPr>
            <p:cNvPr id="42" name="文本框 41"/>
            <p:cNvSpPr txBox="1"/>
            <p:nvPr/>
          </p:nvSpPr>
          <p:spPr>
            <a:xfrm>
              <a:off x="12392" y="3829"/>
              <a:ext cx="5824" cy="1888"/>
            </a:xfrm>
            <a:prstGeom prst="rect">
              <a:avLst/>
            </a:prstGeom>
            <a:noFill/>
          </p:spPr>
          <p:txBody>
            <a:bodyPr wrap="square" rtlCol="0">
              <a:spAutoFit/>
            </a:bodyPr>
            <a:p>
              <a:pPr algn="l"/>
              <a:r>
                <a:rPr lang="zh-CN" altLang="en-US" sz="3600" b="1" dirty="0" smtClean="0">
                  <a:gradFill>
                    <a:gsLst>
                      <a:gs pos="0">
                        <a:srgbClr val="FE4444"/>
                      </a:gs>
                      <a:gs pos="100000">
                        <a:srgbClr val="832B2B"/>
                      </a:gs>
                    </a:gsLst>
                    <a:lin scaled="0"/>
                  </a:gradFill>
                  <a:latin typeface="华文行楷" panose="02010800040101010101" charset="-122"/>
                  <a:ea typeface="华文行楷" panose="02010800040101010101" charset="-122"/>
                  <a:cs typeface="隶书" panose="02010509060101010101" charset="-122"/>
                </a:rPr>
                <a:t>经济大危机和</a:t>
              </a:r>
              <a:endParaRPr lang="zh-CN" altLang="en-US" sz="3600" b="1" dirty="0" smtClean="0">
                <a:gradFill>
                  <a:gsLst>
                    <a:gs pos="0">
                      <a:srgbClr val="FE4444"/>
                    </a:gs>
                    <a:gs pos="100000">
                      <a:srgbClr val="832B2B"/>
                    </a:gs>
                  </a:gsLst>
                  <a:lin scaled="0"/>
                </a:gradFill>
                <a:latin typeface="华文行楷" panose="02010800040101010101" charset="-122"/>
                <a:ea typeface="华文行楷" panose="02010800040101010101" charset="-122"/>
                <a:cs typeface="隶书" panose="02010509060101010101" charset="-122"/>
              </a:endParaRPr>
            </a:p>
            <a:p>
              <a:pPr algn="l"/>
              <a:r>
                <a:rPr lang="zh-CN" altLang="en-US" sz="3600" b="1" dirty="0" smtClean="0">
                  <a:gradFill>
                    <a:gsLst>
                      <a:gs pos="0">
                        <a:srgbClr val="FE4444"/>
                      </a:gs>
                      <a:gs pos="100000">
                        <a:srgbClr val="832B2B"/>
                      </a:gs>
                    </a:gsLst>
                    <a:lin scaled="0"/>
                  </a:gradFill>
                  <a:latin typeface="华文行楷" panose="02010800040101010101" charset="-122"/>
                  <a:ea typeface="华文行楷" panose="02010800040101010101" charset="-122"/>
                  <a:cs typeface="隶书" panose="02010509060101010101" charset="-122"/>
                </a:rPr>
                <a:t>第二次世界大战</a:t>
              </a:r>
              <a:endParaRPr lang="zh-CN" altLang="en-US" sz="3600" b="1" dirty="0" smtClean="0">
                <a:gradFill>
                  <a:gsLst>
                    <a:gs pos="0">
                      <a:srgbClr val="FE4444"/>
                    </a:gs>
                    <a:gs pos="100000">
                      <a:srgbClr val="832B2B"/>
                    </a:gs>
                  </a:gsLst>
                  <a:lin scaled="0"/>
                </a:gradFill>
                <a:latin typeface="华文行楷" panose="02010800040101010101" charset="-122"/>
                <a:ea typeface="华文行楷" panose="02010800040101010101" charset="-122"/>
                <a:cs typeface="隶书" panose="02010509060101010101" charset="-122"/>
              </a:endParaRPr>
            </a:p>
          </p:txBody>
        </p:sp>
        <p:sp>
          <p:nvSpPr>
            <p:cNvPr id="2" name="右大括号 1"/>
            <p:cNvSpPr/>
            <p:nvPr/>
          </p:nvSpPr>
          <p:spPr>
            <a:xfrm>
              <a:off x="10513" y="1964"/>
              <a:ext cx="1187" cy="5428"/>
            </a:xfrm>
            <a:prstGeom prst="rightBrace">
              <a:avLst/>
            </a:prstGeom>
            <a:ln w="22225">
              <a:solidFill>
                <a:srgbClr val="002060"/>
              </a:solidFill>
            </a:ln>
            <a:effectLst>
              <a:innerShdw blurRad="63500" dist="50800" dir="12000000">
                <a:prstClr val="black">
                  <a:alpha val="50000"/>
                </a:prstClr>
              </a:innerShdw>
            </a:effectLst>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grpSp>
      <p:pic>
        <p:nvPicPr>
          <p:cNvPr id="49163" name="图片 1"/>
          <p:cNvPicPr>
            <a:picLocks noChangeAspect="1"/>
          </p:cNvPicPr>
          <p:nvPr/>
        </p:nvPicPr>
        <p:blipFill>
          <a:blip r:embed="rId2"/>
          <a:stretch>
            <a:fillRect/>
          </a:stretch>
        </p:blipFill>
        <p:spPr>
          <a:xfrm>
            <a:off x="808990" y="882015"/>
            <a:ext cx="1511935" cy="1280795"/>
          </a:xfrm>
          <a:prstGeom prst="rect">
            <a:avLst/>
          </a:prstGeom>
          <a:noFill/>
          <a:ln w="9525">
            <a:noFill/>
          </a:ln>
        </p:spPr>
      </p:pic>
      <p:pic>
        <p:nvPicPr>
          <p:cNvPr id="57352" name="图片 1" descr="N37I73OG7IKX7AP$DV[8_)D"/>
          <p:cNvPicPr>
            <a:picLocks noChangeAspect="1"/>
          </p:cNvPicPr>
          <p:nvPr/>
        </p:nvPicPr>
        <p:blipFill>
          <a:blip r:embed="rId3"/>
          <a:stretch>
            <a:fillRect/>
          </a:stretch>
        </p:blipFill>
        <p:spPr>
          <a:xfrm>
            <a:off x="3635375" y="879475"/>
            <a:ext cx="1491615" cy="1305560"/>
          </a:xfrm>
          <a:prstGeom prst="rect">
            <a:avLst/>
          </a:prstGeom>
          <a:noFill/>
          <a:ln w="9525">
            <a:noFill/>
          </a:ln>
        </p:spPr>
      </p:pic>
      <p:pic>
        <p:nvPicPr>
          <p:cNvPr id="64523" name="图片 5" descr="timg[5]"/>
          <p:cNvPicPr>
            <a:picLocks noChangeAspect="1"/>
          </p:cNvPicPr>
          <p:nvPr/>
        </p:nvPicPr>
        <p:blipFill>
          <a:blip r:embed="rId4"/>
          <a:stretch>
            <a:fillRect/>
          </a:stretch>
        </p:blipFill>
        <p:spPr>
          <a:xfrm>
            <a:off x="5126990" y="902335"/>
            <a:ext cx="1424305" cy="1259840"/>
          </a:xfrm>
          <a:prstGeom prst="rect">
            <a:avLst/>
          </a:prstGeom>
          <a:noFill/>
          <a:ln w="9525">
            <a:noFill/>
          </a:ln>
        </p:spPr>
      </p:pic>
      <p:pic>
        <p:nvPicPr>
          <p:cNvPr id="49162" name="Picture 6" descr="K12SC0000009008"/>
          <p:cNvPicPr>
            <a:picLocks noChangeAspect="1"/>
          </p:cNvPicPr>
          <p:nvPr/>
        </p:nvPicPr>
        <p:blipFill>
          <a:blip r:embed="rId5"/>
          <a:stretch>
            <a:fillRect/>
          </a:stretch>
        </p:blipFill>
        <p:spPr>
          <a:xfrm>
            <a:off x="2282825" y="856615"/>
            <a:ext cx="1456055" cy="1306195"/>
          </a:xfrm>
          <a:prstGeom prst="rect">
            <a:avLst/>
          </a:prstGeom>
          <a:noFill/>
          <a:ln w="9525">
            <a:noFill/>
          </a:ln>
        </p:spPr>
      </p:pic>
      <p:grpSp>
        <p:nvGrpSpPr>
          <p:cNvPr id="3" name="组合 2"/>
          <p:cNvGrpSpPr/>
          <p:nvPr/>
        </p:nvGrpSpPr>
        <p:grpSpPr>
          <a:xfrm rot="0">
            <a:off x="819150" y="826135"/>
            <a:ext cx="5732408" cy="1394460"/>
            <a:chOff x="3797" y="351"/>
            <a:chExt cx="6386" cy="1552"/>
          </a:xfrm>
        </p:grpSpPr>
        <p:sp>
          <p:nvSpPr>
            <p:cNvPr id="11" name="矩形 10"/>
            <p:cNvSpPr/>
            <p:nvPr/>
          </p:nvSpPr>
          <p:spPr>
            <a:xfrm>
              <a:off x="3797" y="351"/>
              <a:ext cx="6386" cy="85"/>
            </a:xfrm>
            <a:prstGeom prst="rect">
              <a:avLst/>
            </a:prstGeom>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2400000" scaled="0"/>
            </a:gradFill>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2" name="矩形 11"/>
            <p:cNvSpPr/>
            <p:nvPr/>
          </p:nvSpPr>
          <p:spPr>
            <a:xfrm>
              <a:off x="3797" y="1839"/>
              <a:ext cx="6385" cy="64"/>
            </a:xfrm>
            <a:prstGeom prst="rect">
              <a:avLst/>
            </a:prstGeom>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2400000" scaled="0"/>
            </a:gradFill>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gr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500" fill="hold">
                                          <p:stCondLst>
                                            <p:cond delay="0"/>
                                          </p:stCondLst>
                                        </p:cTn>
                                        <p:tgtEl>
                                          <p:spTgt spid="8"/>
                                        </p:tgtEl>
                                        <p:attrNameLst>
                                          <p:attrName>style.visibility</p:attrName>
                                        </p:attrNameLst>
                                      </p:cBhvr>
                                      <p:to>
                                        <p:strVal val="visible"/>
                                      </p:to>
                                    </p:set>
                                    <p:animEffect transition="in" filter="wheel(1)">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415925" y="2536190"/>
            <a:ext cx="6844101" cy="2752725"/>
            <a:chOff x="558" y="2519"/>
            <a:chExt cx="10460" cy="4335"/>
          </a:xfrm>
        </p:grpSpPr>
        <p:pic>
          <p:nvPicPr>
            <p:cNvPr id="6" name="图片 5" descr="2QG71E$KC8~O`~)0JF155QJ"/>
            <p:cNvPicPr>
              <a:picLocks noChangeAspect="1"/>
            </p:cNvPicPr>
            <p:nvPr/>
          </p:nvPicPr>
          <p:blipFill>
            <a:blip r:embed="rId1"/>
            <a:stretch>
              <a:fillRect/>
            </a:stretch>
          </p:blipFill>
          <p:spPr>
            <a:xfrm>
              <a:off x="558" y="2519"/>
              <a:ext cx="9737" cy="4335"/>
            </a:xfrm>
            <a:prstGeom prst="rect">
              <a:avLst/>
            </a:prstGeom>
          </p:spPr>
        </p:pic>
        <p:sp>
          <p:nvSpPr>
            <p:cNvPr id="117765" name="文本框 1"/>
            <p:cNvSpPr txBox="1"/>
            <p:nvPr/>
          </p:nvSpPr>
          <p:spPr>
            <a:xfrm>
              <a:off x="2030" y="3206"/>
              <a:ext cx="8988" cy="3084"/>
            </a:xfrm>
            <a:prstGeom prst="rect">
              <a:avLst/>
            </a:prstGeom>
            <a:noFill/>
            <a:ln w="12700">
              <a:noFill/>
            </a:ln>
          </p:spPr>
          <p:txBody>
            <a:bodyPr wrap="square" anchor="t">
              <a:spAutoFit/>
            </a:bodyPr>
            <a:p>
              <a:pPr fontAlgn="auto">
                <a:lnSpc>
                  <a:spcPts val="3640"/>
                </a:lnSpc>
              </a:pPr>
              <a:r>
                <a:rPr altLang="zh-CN" sz="2400" b="1">
                  <a:solidFill>
                    <a:srgbClr val="005897"/>
                  </a:solidFill>
                  <a:latin typeface="黑体" panose="02010609060101010101" charset="-122"/>
                  <a:ea typeface="黑体" panose="02010609060101010101" charset="-122"/>
                  <a:cs typeface="黑体" panose="02010609060101010101" charset="-122"/>
                </a:rPr>
                <a:t>第16课  冷战</a:t>
              </a:r>
              <a:endParaRPr altLang="zh-CN" sz="2400" b="1">
                <a:solidFill>
                  <a:srgbClr val="005897"/>
                </a:solidFill>
                <a:latin typeface="黑体" panose="02010609060101010101" charset="-122"/>
                <a:ea typeface="黑体" panose="02010609060101010101" charset="-122"/>
                <a:cs typeface="黑体" panose="02010609060101010101" charset="-122"/>
              </a:endParaRPr>
            </a:p>
            <a:p>
              <a:pPr fontAlgn="auto">
                <a:lnSpc>
                  <a:spcPts val="3640"/>
                </a:lnSpc>
              </a:pPr>
              <a:r>
                <a:rPr altLang="zh-CN" sz="2400" b="1">
                  <a:solidFill>
                    <a:srgbClr val="005897"/>
                  </a:solidFill>
                  <a:latin typeface="黑体" panose="02010609060101010101" charset="-122"/>
                  <a:ea typeface="黑体" panose="02010609060101010101" charset="-122"/>
                  <a:cs typeface="黑体" panose="02010609060101010101" charset="-122"/>
                </a:rPr>
                <a:t>第17课  战后资本主义的新变化</a:t>
              </a:r>
              <a:endParaRPr altLang="zh-CN" sz="2400" b="1">
                <a:solidFill>
                  <a:srgbClr val="005897"/>
                </a:solidFill>
                <a:latin typeface="黑体" panose="02010609060101010101" charset="-122"/>
                <a:ea typeface="黑体" panose="02010609060101010101" charset="-122"/>
                <a:cs typeface="黑体" panose="02010609060101010101" charset="-122"/>
              </a:endParaRPr>
            </a:p>
            <a:p>
              <a:pPr fontAlgn="auto">
                <a:lnSpc>
                  <a:spcPts val="3640"/>
                </a:lnSpc>
              </a:pPr>
              <a:r>
                <a:rPr altLang="zh-CN" sz="2400" b="1">
                  <a:solidFill>
                    <a:srgbClr val="005897"/>
                  </a:solidFill>
                  <a:latin typeface="黑体" panose="02010609060101010101" charset="-122"/>
                  <a:ea typeface="黑体" panose="02010609060101010101" charset="-122"/>
                  <a:cs typeface="黑体" panose="02010609060101010101" charset="-122"/>
                </a:rPr>
                <a:t>第18课  社会主义的发展与挫折</a:t>
              </a:r>
              <a:endParaRPr altLang="zh-CN" sz="2400" b="1">
                <a:solidFill>
                  <a:srgbClr val="005897"/>
                </a:solidFill>
                <a:latin typeface="黑体" panose="02010609060101010101" charset="-122"/>
                <a:ea typeface="黑体" panose="02010609060101010101" charset="-122"/>
                <a:cs typeface="黑体" panose="02010609060101010101" charset="-122"/>
              </a:endParaRPr>
            </a:p>
            <a:p>
              <a:pPr fontAlgn="auto">
                <a:lnSpc>
                  <a:spcPts val="3640"/>
                </a:lnSpc>
              </a:pPr>
              <a:r>
                <a:rPr altLang="zh-CN" sz="2400" b="1">
                  <a:solidFill>
                    <a:srgbClr val="005897"/>
                  </a:solidFill>
                  <a:latin typeface="黑体" panose="02010609060101010101" charset="-122"/>
                  <a:ea typeface="黑体" panose="02010609060101010101" charset="-122"/>
                  <a:cs typeface="黑体" panose="02010609060101010101" charset="-122"/>
                </a:rPr>
                <a:t>第19课  亚非拉国家的新发展</a:t>
              </a:r>
              <a:endParaRPr altLang="zh-CN" sz="2400" b="1">
                <a:solidFill>
                  <a:srgbClr val="005897"/>
                </a:solidFill>
                <a:latin typeface="黑体" panose="02010609060101010101" charset="-122"/>
                <a:ea typeface="黑体" panose="02010609060101010101" charset="-122"/>
                <a:cs typeface="黑体" panose="02010609060101010101" charset="-122"/>
              </a:endParaRPr>
            </a:p>
          </p:txBody>
        </p:sp>
      </p:grpSp>
      <p:sp>
        <p:nvSpPr>
          <p:cNvPr id="43" name="文本框 42"/>
          <p:cNvSpPr txBox="1"/>
          <p:nvPr/>
        </p:nvSpPr>
        <p:spPr>
          <a:xfrm>
            <a:off x="9214485" y="5696585"/>
            <a:ext cx="2937510" cy="645160"/>
          </a:xfrm>
          <a:prstGeom prst="rect">
            <a:avLst/>
          </a:prstGeom>
          <a:noFill/>
        </p:spPr>
        <p:txBody>
          <a:bodyPr wrap="none" rtlCol="0" anchor="t">
            <a:spAutoFit/>
          </a:bodyPr>
          <a:p>
            <a:r>
              <a:rPr lang="zh-CN" altLang="en-US" sz="3600" b="1" dirty="0" smtClean="0">
                <a:solidFill>
                  <a:srgbClr val="005897"/>
                </a:solidFill>
                <a:latin typeface="隶书" panose="02010509060101010101" charset="-122"/>
                <a:ea typeface="隶书" panose="02010509060101010101" charset="-122"/>
                <a:cs typeface="隶书" panose="02010509060101010101" charset="-122"/>
                <a:sym typeface="+mn-ea"/>
              </a:rPr>
              <a:t>九下第五单元</a:t>
            </a:r>
            <a:endParaRPr lang="zh-CN" altLang="en-US" sz="3600" b="1" dirty="0" smtClean="0">
              <a:solidFill>
                <a:srgbClr val="005897"/>
              </a:solidFill>
              <a:latin typeface="隶书" panose="02010509060101010101" charset="-122"/>
              <a:ea typeface="隶书" panose="02010509060101010101" charset="-122"/>
              <a:cs typeface="隶书" panose="02010509060101010101" charset="-122"/>
              <a:sym typeface="+mn-ea"/>
            </a:endParaRPr>
          </a:p>
        </p:txBody>
      </p:sp>
      <p:grpSp>
        <p:nvGrpSpPr>
          <p:cNvPr id="4" name="组合 3"/>
          <p:cNvGrpSpPr/>
          <p:nvPr/>
        </p:nvGrpSpPr>
        <p:grpSpPr>
          <a:xfrm>
            <a:off x="6913880" y="1247140"/>
            <a:ext cx="5256530" cy="3446780"/>
            <a:chOff x="10873" y="1964"/>
            <a:chExt cx="8278" cy="5428"/>
          </a:xfrm>
        </p:grpSpPr>
        <p:sp>
          <p:nvSpPr>
            <p:cNvPr id="42" name="文本框 41"/>
            <p:cNvSpPr txBox="1"/>
            <p:nvPr/>
          </p:nvSpPr>
          <p:spPr>
            <a:xfrm>
              <a:off x="12151" y="3715"/>
              <a:ext cx="7000" cy="2082"/>
            </a:xfrm>
            <a:prstGeom prst="rect">
              <a:avLst/>
            </a:prstGeom>
            <a:noFill/>
          </p:spPr>
          <p:txBody>
            <a:bodyPr wrap="square" rtlCol="0">
              <a:spAutoFit/>
            </a:bodyPr>
            <a:p>
              <a:pPr algn="l"/>
              <a:r>
                <a:rPr lang="zh-CN" altLang="en-US" sz="4000" b="1" dirty="0" smtClean="0">
                  <a:gradFill>
                    <a:gsLst>
                      <a:gs pos="0">
                        <a:srgbClr val="FE4444"/>
                      </a:gs>
                      <a:gs pos="100000">
                        <a:srgbClr val="832B2B"/>
                      </a:gs>
                    </a:gsLst>
                    <a:lin scaled="0"/>
                  </a:gradFill>
                  <a:latin typeface="华文行楷" panose="02010800040101010101" charset="-122"/>
                  <a:ea typeface="华文行楷" panose="02010800040101010101" charset="-122"/>
                  <a:cs typeface="隶书" panose="02010509060101010101" charset="-122"/>
                </a:rPr>
                <a:t>冷战和美苏对峙的世界</a:t>
              </a:r>
              <a:endParaRPr lang="zh-CN" altLang="en-US" sz="4000" b="1" dirty="0" smtClean="0">
                <a:gradFill>
                  <a:gsLst>
                    <a:gs pos="0">
                      <a:srgbClr val="FE4444"/>
                    </a:gs>
                    <a:gs pos="100000">
                      <a:srgbClr val="832B2B"/>
                    </a:gs>
                  </a:gsLst>
                  <a:lin scaled="0"/>
                </a:gradFill>
                <a:latin typeface="华文行楷" panose="02010800040101010101" charset="-122"/>
                <a:ea typeface="华文行楷" panose="02010800040101010101" charset="-122"/>
                <a:cs typeface="隶书" panose="02010509060101010101" charset="-122"/>
              </a:endParaRPr>
            </a:p>
          </p:txBody>
        </p:sp>
        <p:sp>
          <p:nvSpPr>
            <p:cNvPr id="2" name="右大括号 1"/>
            <p:cNvSpPr/>
            <p:nvPr/>
          </p:nvSpPr>
          <p:spPr>
            <a:xfrm>
              <a:off x="10873" y="1964"/>
              <a:ext cx="1187" cy="5428"/>
            </a:xfrm>
            <a:prstGeom prst="rightBrace">
              <a:avLst/>
            </a:prstGeom>
            <a:ln w="22225">
              <a:solidFill>
                <a:srgbClr val="002060"/>
              </a:solidFill>
            </a:ln>
            <a:effectLst>
              <a:innerShdw blurRad="63500" dist="50800" dir="12000000">
                <a:prstClr val="black">
                  <a:alpha val="50000"/>
                </a:prstClr>
              </a:innerShdw>
            </a:effectLst>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grpSp>
      <p:pic>
        <p:nvPicPr>
          <p:cNvPr id="5" name="图片 4"/>
          <p:cNvPicPr>
            <a:picLocks noChangeAspect="1"/>
          </p:cNvPicPr>
          <p:nvPr/>
        </p:nvPicPr>
        <p:blipFill>
          <a:blip r:embed="rId2"/>
          <a:stretch>
            <a:fillRect/>
          </a:stretch>
        </p:blipFill>
        <p:spPr>
          <a:xfrm>
            <a:off x="589915" y="902335"/>
            <a:ext cx="1583690" cy="1259840"/>
          </a:xfrm>
          <a:prstGeom prst="rect">
            <a:avLst/>
          </a:prstGeom>
        </p:spPr>
      </p:pic>
      <p:pic>
        <p:nvPicPr>
          <p:cNvPr id="10" name="图片 9"/>
          <p:cNvPicPr>
            <a:picLocks noChangeAspect="1"/>
          </p:cNvPicPr>
          <p:nvPr/>
        </p:nvPicPr>
        <p:blipFill>
          <a:blip r:embed="rId3"/>
          <a:stretch>
            <a:fillRect/>
          </a:stretch>
        </p:blipFill>
        <p:spPr>
          <a:xfrm>
            <a:off x="2042160" y="902335"/>
            <a:ext cx="1464945" cy="1259205"/>
          </a:xfrm>
          <a:prstGeom prst="rect">
            <a:avLst/>
          </a:prstGeom>
        </p:spPr>
      </p:pic>
      <p:pic>
        <p:nvPicPr>
          <p:cNvPr id="7" name="图片 6"/>
          <p:cNvPicPr>
            <a:picLocks noChangeAspect="1"/>
          </p:cNvPicPr>
          <p:nvPr/>
        </p:nvPicPr>
        <p:blipFill>
          <a:blip r:embed="rId4"/>
          <a:stretch>
            <a:fillRect/>
          </a:stretch>
        </p:blipFill>
        <p:spPr>
          <a:xfrm>
            <a:off x="3507740" y="902335"/>
            <a:ext cx="1521460" cy="1259840"/>
          </a:xfrm>
          <a:prstGeom prst="rect">
            <a:avLst/>
          </a:prstGeom>
        </p:spPr>
      </p:pic>
      <p:pic>
        <p:nvPicPr>
          <p:cNvPr id="9" name="图片 8"/>
          <p:cNvPicPr>
            <a:picLocks noChangeAspect="1"/>
          </p:cNvPicPr>
          <p:nvPr/>
        </p:nvPicPr>
        <p:blipFill>
          <a:blip r:embed="rId5"/>
          <a:stretch>
            <a:fillRect/>
          </a:stretch>
        </p:blipFill>
        <p:spPr>
          <a:xfrm>
            <a:off x="4944110" y="902335"/>
            <a:ext cx="1387475" cy="1259205"/>
          </a:xfrm>
          <a:prstGeom prst="rect">
            <a:avLst/>
          </a:prstGeom>
        </p:spPr>
      </p:pic>
      <p:grpSp>
        <p:nvGrpSpPr>
          <p:cNvPr id="3" name="组合 2"/>
          <p:cNvGrpSpPr/>
          <p:nvPr/>
        </p:nvGrpSpPr>
        <p:grpSpPr>
          <a:xfrm rot="0">
            <a:off x="600075" y="826135"/>
            <a:ext cx="5732408" cy="1394460"/>
            <a:chOff x="3797" y="351"/>
            <a:chExt cx="6386" cy="1552"/>
          </a:xfrm>
        </p:grpSpPr>
        <p:sp>
          <p:nvSpPr>
            <p:cNvPr id="11" name="矩形 10"/>
            <p:cNvSpPr/>
            <p:nvPr/>
          </p:nvSpPr>
          <p:spPr>
            <a:xfrm>
              <a:off x="3797" y="351"/>
              <a:ext cx="6386" cy="85"/>
            </a:xfrm>
            <a:prstGeom prst="rect">
              <a:avLst/>
            </a:prstGeom>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2400000" scaled="0"/>
            </a:gradFill>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2" name="矩形 11"/>
            <p:cNvSpPr/>
            <p:nvPr/>
          </p:nvSpPr>
          <p:spPr>
            <a:xfrm>
              <a:off x="3797" y="1839"/>
              <a:ext cx="6385" cy="64"/>
            </a:xfrm>
            <a:prstGeom prst="rect">
              <a:avLst/>
            </a:prstGeom>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2400000" scaled="0"/>
            </a:gradFill>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gr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500" fill="hold">
                                          <p:stCondLst>
                                            <p:cond delay="0"/>
                                          </p:stCondLst>
                                        </p:cTn>
                                        <p:tgtEl>
                                          <p:spTgt spid="8"/>
                                        </p:tgtEl>
                                        <p:attrNameLst>
                                          <p:attrName>style.visibility</p:attrName>
                                        </p:attrNameLst>
                                      </p:cBhvr>
                                      <p:to>
                                        <p:strVal val="visible"/>
                                      </p:to>
                                    </p:set>
                                    <p:animEffect transition="in" filter="wheel(1)">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330200" y="2536190"/>
            <a:ext cx="6592845" cy="2752725"/>
            <a:chOff x="558" y="2519"/>
            <a:chExt cx="10076" cy="4335"/>
          </a:xfrm>
        </p:grpSpPr>
        <p:pic>
          <p:nvPicPr>
            <p:cNvPr id="6" name="图片 5" descr="2QG71E$KC8~O`~)0JF155QJ"/>
            <p:cNvPicPr>
              <a:picLocks noChangeAspect="1"/>
            </p:cNvPicPr>
            <p:nvPr/>
          </p:nvPicPr>
          <p:blipFill>
            <a:blip r:embed="rId1"/>
            <a:stretch>
              <a:fillRect/>
            </a:stretch>
          </p:blipFill>
          <p:spPr>
            <a:xfrm>
              <a:off x="558" y="2519"/>
              <a:ext cx="9737" cy="4335"/>
            </a:xfrm>
            <a:prstGeom prst="rect">
              <a:avLst/>
            </a:prstGeom>
          </p:spPr>
        </p:pic>
        <p:sp>
          <p:nvSpPr>
            <p:cNvPr id="117765" name="文本框 1"/>
            <p:cNvSpPr txBox="1"/>
            <p:nvPr/>
          </p:nvSpPr>
          <p:spPr>
            <a:xfrm>
              <a:off x="1646" y="3046"/>
              <a:ext cx="8988" cy="3197"/>
            </a:xfrm>
            <a:prstGeom prst="rect">
              <a:avLst/>
            </a:prstGeom>
            <a:noFill/>
            <a:ln w="12700">
              <a:noFill/>
            </a:ln>
          </p:spPr>
          <p:txBody>
            <a:bodyPr wrap="square" anchor="t">
              <a:spAutoFit/>
            </a:bodyPr>
            <a:p>
              <a:pPr fontAlgn="auto">
                <a:lnSpc>
                  <a:spcPct val="150000"/>
                </a:lnSpc>
              </a:pPr>
              <a:r>
                <a:rPr altLang="zh-CN" sz="2800" b="1">
                  <a:solidFill>
                    <a:srgbClr val="005897"/>
                  </a:solidFill>
                  <a:latin typeface="黑体" panose="02010609060101010101" charset="-122"/>
                  <a:ea typeface="黑体" panose="02010609060101010101" charset="-122"/>
                  <a:cs typeface="黑体" panose="02010609060101010101" charset="-122"/>
                </a:rPr>
                <a:t>第20课  联合国与世界贸易组织</a:t>
              </a:r>
              <a:endParaRPr altLang="zh-CN" sz="2800" b="1">
                <a:solidFill>
                  <a:srgbClr val="005897"/>
                </a:solidFill>
                <a:latin typeface="黑体" panose="02010609060101010101" charset="-122"/>
                <a:ea typeface="黑体" panose="02010609060101010101" charset="-122"/>
                <a:cs typeface="黑体" panose="02010609060101010101" charset="-122"/>
              </a:endParaRPr>
            </a:p>
            <a:p>
              <a:pPr fontAlgn="auto">
                <a:lnSpc>
                  <a:spcPct val="150000"/>
                </a:lnSpc>
              </a:pPr>
              <a:r>
                <a:rPr altLang="zh-CN" sz="2800" b="1">
                  <a:solidFill>
                    <a:srgbClr val="005897"/>
                  </a:solidFill>
                  <a:latin typeface="黑体" panose="02010609060101010101" charset="-122"/>
                  <a:ea typeface="黑体" panose="02010609060101010101" charset="-122"/>
                  <a:cs typeface="黑体" panose="02010609060101010101" charset="-122"/>
                </a:rPr>
                <a:t>第21课  冷战后的世界格局</a:t>
              </a:r>
              <a:endParaRPr altLang="zh-CN" sz="2800" b="1">
                <a:solidFill>
                  <a:srgbClr val="005897"/>
                </a:solidFill>
                <a:latin typeface="黑体" panose="02010609060101010101" charset="-122"/>
                <a:ea typeface="黑体" panose="02010609060101010101" charset="-122"/>
                <a:cs typeface="黑体" panose="02010609060101010101" charset="-122"/>
              </a:endParaRPr>
            </a:p>
            <a:p>
              <a:pPr fontAlgn="auto">
                <a:lnSpc>
                  <a:spcPct val="150000"/>
                </a:lnSpc>
              </a:pPr>
              <a:r>
                <a:rPr altLang="zh-CN" sz="2800" b="1">
                  <a:solidFill>
                    <a:srgbClr val="005897"/>
                  </a:solidFill>
                  <a:latin typeface="黑体" panose="02010609060101010101" charset="-122"/>
                  <a:ea typeface="黑体" panose="02010609060101010101" charset="-122"/>
                  <a:cs typeface="黑体" panose="02010609060101010101" charset="-122"/>
                </a:rPr>
                <a:t>第22课  不断发展的现代社会</a:t>
              </a:r>
              <a:endParaRPr altLang="zh-CN" sz="2800" b="1">
                <a:solidFill>
                  <a:srgbClr val="005897"/>
                </a:solidFill>
                <a:latin typeface="黑体" panose="02010609060101010101" charset="-122"/>
                <a:ea typeface="黑体" panose="02010609060101010101" charset="-122"/>
                <a:cs typeface="黑体" panose="02010609060101010101" charset="-122"/>
              </a:endParaRPr>
            </a:p>
          </p:txBody>
        </p:sp>
      </p:grpSp>
      <p:sp>
        <p:nvSpPr>
          <p:cNvPr id="43" name="文本框 42"/>
          <p:cNvSpPr txBox="1"/>
          <p:nvPr/>
        </p:nvSpPr>
        <p:spPr>
          <a:xfrm>
            <a:off x="9214485" y="5696585"/>
            <a:ext cx="2937510" cy="645160"/>
          </a:xfrm>
          <a:prstGeom prst="rect">
            <a:avLst/>
          </a:prstGeom>
          <a:noFill/>
        </p:spPr>
        <p:txBody>
          <a:bodyPr wrap="none" rtlCol="0" anchor="t">
            <a:spAutoFit/>
          </a:bodyPr>
          <a:p>
            <a:r>
              <a:rPr lang="zh-CN" altLang="en-US" sz="3600" b="1" dirty="0" smtClean="0">
                <a:solidFill>
                  <a:srgbClr val="005897"/>
                </a:solidFill>
                <a:latin typeface="隶书" panose="02010509060101010101" charset="-122"/>
                <a:ea typeface="隶书" panose="02010509060101010101" charset="-122"/>
                <a:cs typeface="隶书" panose="02010509060101010101" charset="-122"/>
                <a:sym typeface="+mn-ea"/>
              </a:rPr>
              <a:t>九下第六单元</a:t>
            </a:r>
            <a:endParaRPr lang="zh-CN" altLang="en-US" sz="3600" b="1" dirty="0" smtClean="0">
              <a:solidFill>
                <a:srgbClr val="005897"/>
              </a:solidFill>
              <a:latin typeface="隶书" panose="02010509060101010101" charset="-122"/>
              <a:ea typeface="隶书" panose="02010509060101010101" charset="-122"/>
              <a:cs typeface="隶书" panose="02010509060101010101" charset="-122"/>
              <a:sym typeface="+mn-ea"/>
            </a:endParaRPr>
          </a:p>
        </p:txBody>
      </p:sp>
      <p:grpSp>
        <p:nvGrpSpPr>
          <p:cNvPr id="4" name="组合 3"/>
          <p:cNvGrpSpPr/>
          <p:nvPr/>
        </p:nvGrpSpPr>
        <p:grpSpPr>
          <a:xfrm>
            <a:off x="6675755" y="1247140"/>
            <a:ext cx="5236210" cy="3446780"/>
            <a:chOff x="10513" y="1964"/>
            <a:chExt cx="8246" cy="5428"/>
          </a:xfrm>
        </p:grpSpPr>
        <p:sp>
          <p:nvSpPr>
            <p:cNvPr id="42" name="文本框 41"/>
            <p:cNvSpPr txBox="1"/>
            <p:nvPr/>
          </p:nvSpPr>
          <p:spPr>
            <a:xfrm>
              <a:off x="11942" y="4152"/>
              <a:ext cx="6817" cy="1113"/>
            </a:xfrm>
            <a:prstGeom prst="rect">
              <a:avLst/>
            </a:prstGeom>
            <a:noFill/>
          </p:spPr>
          <p:txBody>
            <a:bodyPr wrap="square" rtlCol="0">
              <a:spAutoFit/>
            </a:bodyPr>
            <a:p>
              <a:pPr algn="l"/>
              <a:r>
                <a:rPr lang="zh-CN" altLang="en-US" sz="4000" b="1" dirty="0" smtClean="0">
                  <a:gradFill>
                    <a:gsLst>
                      <a:gs pos="0">
                        <a:srgbClr val="FE4444"/>
                      </a:gs>
                      <a:gs pos="100000">
                        <a:srgbClr val="832B2B"/>
                      </a:gs>
                    </a:gsLst>
                    <a:lin scaled="0"/>
                  </a:gradFill>
                  <a:latin typeface="华文行楷" panose="02010800040101010101" charset="-122"/>
                  <a:ea typeface="华文行楷" panose="02010800040101010101" charset="-122"/>
                  <a:cs typeface="隶书" panose="02010509060101010101" charset="-122"/>
                </a:rPr>
                <a:t>冷战结束后的世界</a:t>
              </a:r>
              <a:endParaRPr lang="zh-CN" altLang="en-US" sz="4000" b="1" dirty="0" smtClean="0">
                <a:gradFill>
                  <a:gsLst>
                    <a:gs pos="0">
                      <a:srgbClr val="FE4444"/>
                    </a:gs>
                    <a:gs pos="100000">
                      <a:srgbClr val="832B2B"/>
                    </a:gs>
                  </a:gsLst>
                  <a:lin scaled="0"/>
                </a:gradFill>
                <a:latin typeface="华文行楷" panose="02010800040101010101" charset="-122"/>
                <a:ea typeface="华文行楷" panose="02010800040101010101" charset="-122"/>
                <a:cs typeface="隶书" panose="02010509060101010101" charset="-122"/>
              </a:endParaRPr>
            </a:p>
          </p:txBody>
        </p:sp>
        <p:sp>
          <p:nvSpPr>
            <p:cNvPr id="2" name="右大括号 1"/>
            <p:cNvSpPr/>
            <p:nvPr/>
          </p:nvSpPr>
          <p:spPr>
            <a:xfrm>
              <a:off x="10513" y="1964"/>
              <a:ext cx="1187" cy="5428"/>
            </a:xfrm>
            <a:prstGeom prst="rightBrace">
              <a:avLst/>
            </a:prstGeom>
            <a:ln w="22225">
              <a:solidFill>
                <a:srgbClr val="002060"/>
              </a:solidFill>
            </a:ln>
            <a:effectLst>
              <a:innerShdw blurRad="63500" dist="50800" dir="12000000">
                <a:prstClr val="black">
                  <a:alpha val="50000"/>
                </a:prstClr>
              </a:innerShdw>
            </a:effectLst>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grpSp>
      <p:pic>
        <p:nvPicPr>
          <p:cNvPr id="5" name="图片 4"/>
          <p:cNvPicPr>
            <a:picLocks noChangeAspect="1"/>
          </p:cNvPicPr>
          <p:nvPr/>
        </p:nvPicPr>
        <p:blipFill>
          <a:blip r:embed="rId2"/>
          <a:stretch>
            <a:fillRect/>
          </a:stretch>
        </p:blipFill>
        <p:spPr>
          <a:xfrm>
            <a:off x="514350" y="902335"/>
            <a:ext cx="1443990" cy="1259840"/>
          </a:xfrm>
          <a:prstGeom prst="rect">
            <a:avLst/>
          </a:prstGeom>
        </p:spPr>
      </p:pic>
      <p:pic>
        <p:nvPicPr>
          <p:cNvPr id="7" name="图片 6"/>
          <p:cNvPicPr>
            <a:picLocks noChangeAspect="1"/>
          </p:cNvPicPr>
          <p:nvPr/>
        </p:nvPicPr>
        <p:blipFill>
          <a:blip r:embed="rId3"/>
          <a:stretch>
            <a:fillRect/>
          </a:stretch>
        </p:blipFill>
        <p:spPr>
          <a:xfrm>
            <a:off x="3367405" y="902335"/>
            <a:ext cx="1475105" cy="1259205"/>
          </a:xfrm>
          <a:prstGeom prst="rect">
            <a:avLst/>
          </a:prstGeom>
        </p:spPr>
      </p:pic>
      <p:pic>
        <p:nvPicPr>
          <p:cNvPr id="9" name="图片 8"/>
          <p:cNvPicPr>
            <a:picLocks noChangeAspect="1"/>
          </p:cNvPicPr>
          <p:nvPr/>
        </p:nvPicPr>
        <p:blipFill>
          <a:blip r:embed="rId4"/>
          <a:stretch>
            <a:fillRect/>
          </a:stretch>
        </p:blipFill>
        <p:spPr>
          <a:xfrm>
            <a:off x="4766945" y="902335"/>
            <a:ext cx="1479550" cy="1259205"/>
          </a:xfrm>
          <a:prstGeom prst="rect">
            <a:avLst/>
          </a:prstGeom>
        </p:spPr>
      </p:pic>
      <p:pic>
        <p:nvPicPr>
          <p:cNvPr id="10" name="图片 9" descr="LXZGX})Z_KUFX@P41C5MVB8"/>
          <p:cNvPicPr>
            <a:picLocks noChangeAspect="1"/>
          </p:cNvPicPr>
          <p:nvPr/>
        </p:nvPicPr>
        <p:blipFill>
          <a:blip r:embed="rId5"/>
          <a:stretch>
            <a:fillRect/>
          </a:stretch>
        </p:blipFill>
        <p:spPr>
          <a:xfrm>
            <a:off x="1917700" y="902335"/>
            <a:ext cx="1480185" cy="1259840"/>
          </a:xfrm>
          <a:prstGeom prst="rect">
            <a:avLst/>
          </a:prstGeom>
        </p:spPr>
      </p:pic>
      <p:grpSp>
        <p:nvGrpSpPr>
          <p:cNvPr id="3" name="组合 2"/>
          <p:cNvGrpSpPr/>
          <p:nvPr/>
        </p:nvGrpSpPr>
        <p:grpSpPr>
          <a:xfrm rot="0">
            <a:off x="514350" y="826135"/>
            <a:ext cx="5732408" cy="1394460"/>
            <a:chOff x="3797" y="351"/>
            <a:chExt cx="6386" cy="1552"/>
          </a:xfrm>
        </p:grpSpPr>
        <p:sp>
          <p:nvSpPr>
            <p:cNvPr id="11" name="矩形 10"/>
            <p:cNvSpPr/>
            <p:nvPr/>
          </p:nvSpPr>
          <p:spPr>
            <a:xfrm>
              <a:off x="3797" y="351"/>
              <a:ext cx="6386" cy="85"/>
            </a:xfrm>
            <a:prstGeom prst="rect">
              <a:avLst/>
            </a:prstGeom>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2400000" scaled="0"/>
            </a:gradFill>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2" name="矩形 11"/>
            <p:cNvSpPr/>
            <p:nvPr/>
          </p:nvSpPr>
          <p:spPr>
            <a:xfrm>
              <a:off x="3797" y="1839"/>
              <a:ext cx="6385" cy="64"/>
            </a:xfrm>
            <a:prstGeom prst="rect">
              <a:avLst/>
            </a:prstGeom>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2400000" scaled="0"/>
            </a:gradFill>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gr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500" fill="hold">
                                          <p:stCondLst>
                                            <p:cond delay="0"/>
                                          </p:stCondLst>
                                        </p:cTn>
                                        <p:tgtEl>
                                          <p:spTgt spid="8"/>
                                        </p:tgtEl>
                                        <p:attrNameLst>
                                          <p:attrName>style.visibility</p:attrName>
                                        </p:attrNameLst>
                                      </p:cBhvr>
                                      <p:to>
                                        <p:strVal val="visible"/>
                                      </p:to>
                                    </p:set>
                                    <p:animEffect transition="in" filter="wheel(1)">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338580" y="4186555"/>
            <a:ext cx="1189990" cy="1568450"/>
          </a:xfrm>
          <a:prstGeom prst="rect">
            <a:avLst/>
          </a:prstGeom>
          <a:noFill/>
        </p:spPr>
        <p:txBody>
          <a:bodyPr wrap="square" rtlCol="0" anchor="t">
            <a:spAutoFit/>
          </a:bodyPr>
          <a:p>
            <a:r>
              <a:rPr lang="en-US" altLang="zh-CN" sz="9600" b="1" dirty="0">
                <a:gradFill>
                  <a:gsLst>
                    <a:gs pos="0">
                      <a:srgbClr val="FE4444"/>
                    </a:gs>
                    <a:gs pos="100000">
                      <a:srgbClr val="832B2B"/>
                    </a:gs>
                  </a:gsLst>
                  <a:lin scaled="0"/>
                </a:gradFill>
                <a:latin typeface="黑体" panose="02010609060101010101" charset="-122"/>
                <a:ea typeface="黑体" panose="02010609060101010101" charset="-122"/>
                <a:cs typeface="黑体" panose="02010609060101010101" charset="-122"/>
                <a:sym typeface="+mn-ea"/>
              </a:rPr>
              <a:t>√</a:t>
            </a:r>
            <a:endParaRPr lang="en-US" altLang="zh-CN" sz="9600" b="1" dirty="0">
              <a:gradFill>
                <a:gsLst>
                  <a:gs pos="0">
                    <a:srgbClr val="FE4444"/>
                  </a:gs>
                  <a:gs pos="100000">
                    <a:srgbClr val="832B2B"/>
                  </a:gs>
                </a:gsLst>
                <a:lin scaled="0"/>
              </a:gradFill>
              <a:latin typeface="黑体" panose="02010609060101010101" charset="-122"/>
              <a:ea typeface="黑体" panose="02010609060101010101" charset="-122"/>
              <a:cs typeface="黑体" panose="02010609060101010101" charset="-122"/>
              <a:sym typeface="+mn-ea"/>
            </a:endParaRPr>
          </a:p>
        </p:txBody>
      </p:sp>
      <p:sp>
        <p:nvSpPr>
          <p:cNvPr id="115713" name="矩形 6"/>
          <p:cNvSpPr/>
          <p:nvPr/>
        </p:nvSpPr>
        <p:spPr>
          <a:xfrm>
            <a:off x="722313" y="2076450"/>
            <a:ext cx="2632075" cy="336550"/>
          </a:xfrm>
          <a:prstGeom prst="rect">
            <a:avLst/>
          </a:prstGeom>
          <a:noFill/>
          <a:ln w="9525">
            <a:noFill/>
          </a:ln>
        </p:spPr>
        <p:txBody>
          <a:bodyPr wrap="square" anchor="t">
            <a:spAutoFit/>
          </a:bodyPr>
          <a:p>
            <a:pPr algn="ctr"/>
            <a:r>
              <a:rPr lang="zh-CN" altLang="en-US" sz="800" b="0">
                <a:solidFill>
                  <a:schemeClr val="bg1"/>
                </a:solidFill>
                <a:latin typeface="宋体" panose="02010600030101010101" pitchFamily="2" charset="-122"/>
                <a:ea typeface="宋体" panose="02010600030101010101" pitchFamily="2" charset="-122"/>
              </a:rPr>
              <a:t>南宁三中 梁学聪 </a:t>
            </a:r>
            <a:r>
              <a:rPr lang="en-US" altLang="zh-CN" sz="800" b="0">
                <a:solidFill>
                  <a:schemeClr val="bg1"/>
                </a:solidFill>
                <a:latin typeface="宋体" panose="02010600030101010101" pitchFamily="2" charset="-122"/>
                <a:ea typeface="宋体" panose="02010600030101010101" pitchFamily="2" charset="-122"/>
              </a:rPr>
              <a:t>qq 2807609224</a:t>
            </a:r>
            <a:endParaRPr lang="zh-CN" altLang="en-US" sz="800" b="0">
              <a:solidFill>
                <a:schemeClr val="bg1"/>
              </a:solidFill>
              <a:latin typeface="宋体" panose="02010600030101010101" pitchFamily="2" charset="-122"/>
              <a:ea typeface="宋体" panose="02010600030101010101" pitchFamily="2" charset="-122"/>
            </a:endParaRPr>
          </a:p>
          <a:p>
            <a:pPr algn="ctr"/>
            <a:r>
              <a:rPr lang="zh-CN" altLang="en-US" sz="800" b="0">
                <a:solidFill>
                  <a:schemeClr val="bg1"/>
                </a:solidFill>
                <a:latin typeface="宋体" panose="02010600030101010101" pitchFamily="2" charset="-122"/>
                <a:ea typeface="宋体" panose="02010600030101010101" pitchFamily="2" charset="-122"/>
              </a:rPr>
              <a:t>版权所有，不得上传到网络，如有发现，法律起诉</a:t>
            </a:r>
            <a:endParaRPr lang="zh-CN" altLang="en-US" sz="800" b="0">
              <a:solidFill>
                <a:schemeClr val="bg1"/>
              </a:solidFill>
              <a:latin typeface="宋体" panose="02010600030101010101" pitchFamily="2" charset="-122"/>
              <a:ea typeface="宋体" panose="02010600030101010101" pitchFamily="2" charset="-122"/>
            </a:endParaRPr>
          </a:p>
        </p:txBody>
      </p:sp>
      <p:sp>
        <p:nvSpPr>
          <p:cNvPr id="115714" name="矩形 6"/>
          <p:cNvSpPr/>
          <p:nvPr/>
        </p:nvSpPr>
        <p:spPr>
          <a:xfrm>
            <a:off x="1217613" y="2570163"/>
            <a:ext cx="2632075" cy="336550"/>
          </a:xfrm>
          <a:prstGeom prst="rect">
            <a:avLst/>
          </a:prstGeom>
          <a:noFill/>
          <a:ln w="9525">
            <a:noFill/>
          </a:ln>
        </p:spPr>
        <p:txBody>
          <a:bodyPr wrap="square" anchor="t">
            <a:spAutoFit/>
          </a:bodyPr>
          <a:p>
            <a:pPr algn="ctr"/>
            <a:r>
              <a:rPr lang="zh-CN" altLang="en-US" sz="800" b="0">
                <a:solidFill>
                  <a:schemeClr val="bg1"/>
                </a:solidFill>
                <a:latin typeface="宋体" panose="02010600030101010101" pitchFamily="2" charset="-122"/>
                <a:ea typeface="宋体" panose="02010600030101010101" pitchFamily="2" charset="-122"/>
              </a:rPr>
              <a:t>南宁三中 梁学聪 </a:t>
            </a:r>
            <a:r>
              <a:rPr lang="en-US" altLang="zh-CN" sz="800" b="0">
                <a:solidFill>
                  <a:schemeClr val="bg1"/>
                </a:solidFill>
                <a:latin typeface="宋体" panose="02010600030101010101" pitchFamily="2" charset="-122"/>
                <a:ea typeface="宋体" panose="02010600030101010101" pitchFamily="2" charset="-122"/>
              </a:rPr>
              <a:t>qq:2807609224</a:t>
            </a:r>
            <a:endParaRPr lang="zh-CN" altLang="en-US" sz="800" b="0">
              <a:solidFill>
                <a:schemeClr val="bg1"/>
              </a:solidFill>
              <a:latin typeface="宋体" panose="02010600030101010101" pitchFamily="2" charset="-122"/>
              <a:ea typeface="宋体" panose="02010600030101010101" pitchFamily="2" charset="-122"/>
            </a:endParaRPr>
          </a:p>
          <a:p>
            <a:pPr algn="ctr"/>
            <a:r>
              <a:rPr lang="zh-CN" altLang="en-US" sz="800" b="0">
                <a:solidFill>
                  <a:schemeClr val="bg1"/>
                </a:solidFill>
                <a:latin typeface="宋体" panose="02010600030101010101" pitchFamily="2" charset="-122"/>
                <a:ea typeface="宋体" panose="02010600030101010101" pitchFamily="2" charset="-122"/>
              </a:rPr>
              <a:t>版权所有，不得上传到网络，如有发现，法律起诉</a:t>
            </a:r>
            <a:endParaRPr lang="zh-CN" altLang="en-US" sz="800" b="0">
              <a:solidFill>
                <a:schemeClr val="bg1"/>
              </a:solidFill>
              <a:latin typeface="宋体" panose="02010600030101010101" pitchFamily="2" charset="-122"/>
              <a:ea typeface="宋体" panose="02010600030101010101" pitchFamily="2" charset="-122"/>
            </a:endParaRPr>
          </a:p>
        </p:txBody>
      </p:sp>
      <p:sp>
        <p:nvSpPr>
          <p:cNvPr id="115715" name="文本框 5"/>
          <p:cNvSpPr txBox="1"/>
          <p:nvPr/>
        </p:nvSpPr>
        <p:spPr>
          <a:xfrm>
            <a:off x="722630" y="1904365"/>
            <a:ext cx="10714990" cy="3282315"/>
          </a:xfrm>
          <a:prstGeom prst="rect">
            <a:avLst/>
          </a:prstGeom>
          <a:noFill/>
          <a:ln w="0">
            <a:noFill/>
          </a:ln>
        </p:spPr>
        <p:txBody>
          <a:bodyPr wrap="square" lIns="38591" tIns="19295" rIns="38591" bIns="19295" anchor="t">
            <a:spAutoFit/>
          </a:bodyPr>
          <a:p>
            <a:pPr eaLnBrk="0" fontAlgn="auto">
              <a:lnSpc>
                <a:spcPts val="5060"/>
              </a:lnSpc>
            </a:pPr>
            <a:r>
              <a:rPr lang="en-US" altLang="zh-CN" sz="2600" b="1" dirty="0">
                <a:solidFill>
                  <a:srgbClr val="0B5FD1"/>
                </a:solidFill>
                <a:latin typeface="黑体" panose="02010609060101010101" charset="-122"/>
                <a:ea typeface="黑体" panose="02010609060101010101" charset="-122"/>
                <a:cs typeface="黑体" panose="02010609060101010101" charset="-122"/>
              </a:rPr>
              <a:t>  </a:t>
            </a:r>
            <a:r>
              <a:rPr lang="en-US" altLang="zh-CN" sz="2600" b="1" dirty="0">
                <a:solidFill>
                  <a:srgbClr val="FF0000"/>
                </a:solidFill>
                <a:latin typeface="黑体" panose="02010609060101010101" charset="-122"/>
                <a:ea typeface="黑体" panose="02010609060101010101" charset="-122"/>
                <a:cs typeface="黑体" panose="02010609060101010101" charset="-122"/>
              </a:rPr>
              <a:t>（2019·山西）13．</a:t>
            </a:r>
            <a:r>
              <a:rPr lang="en-US" altLang="zh-CN" sz="2600" b="1" dirty="0">
                <a:solidFill>
                  <a:srgbClr val="0B5FD1"/>
                </a:solidFill>
                <a:latin typeface="黑体" panose="02010609060101010101" charset="-122"/>
                <a:ea typeface="黑体" panose="02010609060101010101" charset="-122"/>
                <a:cs typeface="黑体" panose="02010609060101010101" charset="-122"/>
              </a:rPr>
              <a:t>张时同学搜集了有关“玻利瓦尔”“甘地”“纳米比亚独立”“巴拿马收回运河区主权”等资料，准备制作一个复习专栏，请为她归纳一个最恰当的主题</a:t>
            </a:r>
            <a:endParaRPr lang="en-US" altLang="zh-CN" sz="2600" b="1" dirty="0">
              <a:solidFill>
                <a:srgbClr val="0B5FD1"/>
              </a:solidFill>
              <a:latin typeface="黑体" panose="02010609060101010101" charset="-122"/>
              <a:ea typeface="黑体" panose="02010609060101010101" charset="-122"/>
              <a:cs typeface="黑体" panose="02010609060101010101" charset="-122"/>
            </a:endParaRPr>
          </a:p>
          <a:p>
            <a:pPr eaLnBrk="0" fontAlgn="auto">
              <a:lnSpc>
                <a:spcPts val="5060"/>
              </a:lnSpc>
            </a:pPr>
            <a:r>
              <a:rPr lang="en-US" altLang="zh-CN" sz="2600" b="1" dirty="0">
                <a:solidFill>
                  <a:srgbClr val="0B5FD1"/>
                </a:solidFill>
                <a:latin typeface="黑体" panose="02010609060101010101" charset="-122"/>
                <a:ea typeface="黑体" panose="02010609060101010101" charset="-122"/>
                <a:cs typeface="黑体" panose="02010609060101010101" charset="-122"/>
              </a:rPr>
              <a:t>       A．亚洲殖民地人民的抗争        B．动荡不安的国际局势</a:t>
            </a:r>
            <a:endParaRPr lang="en-US" altLang="zh-CN" sz="2600" b="1" dirty="0">
              <a:solidFill>
                <a:srgbClr val="0B5FD1"/>
              </a:solidFill>
              <a:latin typeface="黑体" panose="02010609060101010101" charset="-122"/>
              <a:ea typeface="黑体" panose="02010609060101010101" charset="-122"/>
              <a:cs typeface="黑体" panose="02010609060101010101" charset="-122"/>
            </a:endParaRPr>
          </a:p>
          <a:p>
            <a:pPr eaLnBrk="0" fontAlgn="auto">
              <a:lnSpc>
                <a:spcPts val="5060"/>
              </a:lnSpc>
            </a:pPr>
            <a:r>
              <a:rPr lang="en-US" altLang="zh-CN" sz="2600" b="1" dirty="0">
                <a:solidFill>
                  <a:srgbClr val="0B5FD1"/>
                </a:solidFill>
                <a:latin typeface="黑体" panose="02010609060101010101" charset="-122"/>
                <a:ea typeface="黑体" panose="02010609060101010101" charset="-122"/>
                <a:cs typeface="黑体" panose="02010609060101010101" charset="-122"/>
              </a:rPr>
              <a:t>       C．亚非拉的民族解放运动        D．西方列强的殖民扩张</a:t>
            </a:r>
            <a:endParaRPr lang="en-US" altLang="zh-CN" sz="2600" b="1" dirty="0">
              <a:solidFill>
                <a:srgbClr val="0B5FD1"/>
              </a:solidFill>
              <a:latin typeface="黑体" panose="02010609060101010101" charset="-122"/>
              <a:ea typeface="黑体" panose="02010609060101010101" charset="-122"/>
              <a:cs typeface="黑体" panose="02010609060101010101" charset="-122"/>
            </a:endParaRPr>
          </a:p>
        </p:txBody>
      </p:sp>
      <p:grpSp>
        <p:nvGrpSpPr>
          <p:cNvPr id="115717" name="组合 1"/>
          <p:cNvGrpSpPr/>
          <p:nvPr/>
        </p:nvGrpSpPr>
        <p:grpSpPr>
          <a:xfrm>
            <a:off x="4300855" y="640080"/>
            <a:ext cx="3247390" cy="995039"/>
            <a:chOff x="654050" y="0"/>
            <a:chExt cx="2663825" cy="857696"/>
          </a:xfrm>
        </p:grpSpPr>
        <p:sp>
          <p:nvSpPr>
            <p:cNvPr id="115718" name="Freeform 5"/>
            <p:cNvSpPr/>
            <p:nvPr/>
          </p:nvSpPr>
          <p:spPr>
            <a:xfrm>
              <a:off x="1105456" y="543371"/>
              <a:ext cx="1744662" cy="314325"/>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pathLst>
                <a:path w="1378" h="248">
                  <a:moveTo>
                    <a:pt x="0" y="62"/>
                  </a:moveTo>
                  <a:lnTo>
                    <a:pt x="0" y="62"/>
                  </a:lnTo>
                  <a:lnTo>
                    <a:pt x="2" y="70"/>
                  </a:lnTo>
                  <a:lnTo>
                    <a:pt x="4" y="76"/>
                  </a:lnTo>
                  <a:lnTo>
                    <a:pt x="8" y="80"/>
                  </a:lnTo>
                  <a:lnTo>
                    <a:pt x="12" y="86"/>
                  </a:lnTo>
                  <a:lnTo>
                    <a:pt x="26" y="92"/>
                  </a:lnTo>
                  <a:lnTo>
                    <a:pt x="42" y="98"/>
                  </a:lnTo>
                  <a:lnTo>
                    <a:pt x="62" y="100"/>
                  </a:lnTo>
                  <a:lnTo>
                    <a:pt x="82" y="102"/>
                  </a:lnTo>
                  <a:lnTo>
                    <a:pt x="124" y="100"/>
                  </a:lnTo>
                  <a:lnTo>
                    <a:pt x="152" y="96"/>
                  </a:lnTo>
                  <a:lnTo>
                    <a:pt x="184" y="92"/>
                  </a:lnTo>
                  <a:lnTo>
                    <a:pt x="246" y="78"/>
                  </a:lnTo>
                  <a:lnTo>
                    <a:pt x="312" y="60"/>
                  </a:lnTo>
                  <a:lnTo>
                    <a:pt x="380" y="44"/>
                  </a:lnTo>
                  <a:lnTo>
                    <a:pt x="398" y="54"/>
                  </a:lnTo>
                  <a:lnTo>
                    <a:pt x="412" y="68"/>
                  </a:lnTo>
                  <a:lnTo>
                    <a:pt x="418" y="76"/>
                  </a:lnTo>
                  <a:lnTo>
                    <a:pt x="422" y="84"/>
                  </a:lnTo>
                  <a:lnTo>
                    <a:pt x="424" y="90"/>
                  </a:lnTo>
                  <a:lnTo>
                    <a:pt x="426" y="100"/>
                  </a:lnTo>
                  <a:lnTo>
                    <a:pt x="426" y="108"/>
                  </a:lnTo>
                  <a:lnTo>
                    <a:pt x="422" y="116"/>
                  </a:lnTo>
                  <a:lnTo>
                    <a:pt x="422" y="114"/>
                  </a:lnTo>
                  <a:lnTo>
                    <a:pt x="422" y="108"/>
                  </a:lnTo>
                  <a:lnTo>
                    <a:pt x="418" y="102"/>
                  </a:lnTo>
                  <a:lnTo>
                    <a:pt x="412" y="98"/>
                  </a:lnTo>
                  <a:lnTo>
                    <a:pt x="406" y="96"/>
                  </a:lnTo>
                  <a:lnTo>
                    <a:pt x="400" y="98"/>
                  </a:lnTo>
                  <a:lnTo>
                    <a:pt x="394" y="102"/>
                  </a:lnTo>
                  <a:lnTo>
                    <a:pt x="390" y="108"/>
                  </a:lnTo>
                  <a:lnTo>
                    <a:pt x="388" y="114"/>
                  </a:lnTo>
                  <a:lnTo>
                    <a:pt x="390" y="120"/>
                  </a:lnTo>
                  <a:lnTo>
                    <a:pt x="394" y="126"/>
                  </a:lnTo>
                  <a:lnTo>
                    <a:pt x="400" y="130"/>
                  </a:lnTo>
                  <a:lnTo>
                    <a:pt x="406" y="132"/>
                  </a:lnTo>
                  <a:lnTo>
                    <a:pt x="412" y="130"/>
                  </a:lnTo>
                  <a:lnTo>
                    <a:pt x="416" y="128"/>
                  </a:lnTo>
                  <a:lnTo>
                    <a:pt x="422" y="124"/>
                  </a:lnTo>
                  <a:lnTo>
                    <a:pt x="426" y="118"/>
                  </a:lnTo>
                  <a:lnTo>
                    <a:pt x="428" y="108"/>
                  </a:lnTo>
                  <a:lnTo>
                    <a:pt x="430" y="98"/>
                  </a:lnTo>
                  <a:lnTo>
                    <a:pt x="428" y="90"/>
                  </a:lnTo>
                  <a:lnTo>
                    <a:pt x="426" y="82"/>
                  </a:lnTo>
                  <a:lnTo>
                    <a:pt x="422" y="76"/>
                  </a:lnTo>
                  <a:lnTo>
                    <a:pt x="416" y="68"/>
                  </a:lnTo>
                  <a:lnTo>
                    <a:pt x="402" y="54"/>
                  </a:lnTo>
                  <a:lnTo>
                    <a:pt x="386" y="42"/>
                  </a:lnTo>
                  <a:lnTo>
                    <a:pt x="420" y="34"/>
                  </a:lnTo>
                  <a:lnTo>
                    <a:pt x="456" y="28"/>
                  </a:lnTo>
                  <a:lnTo>
                    <a:pt x="492" y="24"/>
                  </a:lnTo>
                  <a:lnTo>
                    <a:pt x="528" y="20"/>
                  </a:lnTo>
                  <a:lnTo>
                    <a:pt x="566" y="18"/>
                  </a:lnTo>
                  <a:lnTo>
                    <a:pt x="604" y="20"/>
                  </a:lnTo>
                  <a:lnTo>
                    <a:pt x="640" y="26"/>
                  </a:lnTo>
                  <a:lnTo>
                    <a:pt x="674" y="34"/>
                  </a:lnTo>
                  <a:lnTo>
                    <a:pt x="656" y="46"/>
                  </a:lnTo>
                  <a:lnTo>
                    <a:pt x="642" y="58"/>
                  </a:lnTo>
                  <a:lnTo>
                    <a:pt x="630" y="72"/>
                  </a:lnTo>
                  <a:lnTo>
                    <a:pt x="620" y="86"/>
                  </a:lnTo>
                  <a:lnTo>
                    <a:pt x="608" y="84"/>
                  </a:lnTo>
                  <a:lnTo>
                    <a:pt x="594" y="82"/>
                  </a:lnTo>
                  <a:lnTo>
                    <a:pt x="582" y="80"/>
                  </a:lnTo>
                  <a:lnTo>
                    <a:pt x="568" y="80"/>
                  </a:lnTo>
                  <a:lnTo>
                    <a:pt x="548" y="84"/>
                  </a:lnTo>
                  <a:lnTo>
                    <a:pt x="530" y="90"/>
                  </a:lnTo>
                  <a:lnTo>
                    <a:pt x="514" y="98"/>
                  </a:lnTo>
                  <a:lnTo>
                    <a:pt x="498" y="108"/>
                  </a:lnTo>
                  <a:lnTo>
                    <a:pt x="486" y="120"/>
                  </a:lnTo>
                  <a:lnTo>
                    <a:pt x="478" y="134"/>
                  </a:lnTo>
                  <a:lnTo>
                    <a:pt x="472" y="150"/>
                  </a:lnTo>
                  <a:lnTo>
                    <a:pt x="472" y="168"/>
                  </a:lnTo>
                  <a:lnTo>
                    <a:pt x="474" y="178"/>
                  </a:lnTo>
                  <a:lnTo>
                    <a:pt x="476" y="188"/>
                  </a:lnTo>
                  <a:lnTo>
                    <a:pt x="482" y="198"/>
                  </a:lnTo>
                  <a:lnTo>
                    <a:pt x="488" y="206"/>
                  </a:lnTo>
                  <a:lnTo>
                    <a:pt x="496" y="214"/>
                  </a:lnTo>
                  <a:lnTo>
                    <a:pt x="506" y="222"/>
                  </a:lnTo>
                  <a:lnTo>
                    <a:pt x="526" y="232"/>
                  </a:lnTo>
                  <a:lnTo>
                    <a:pt x="552" y="240"/>
                  </a:lnTo>
                  <a:lnTo>
                    <a:pt x="578" y="246"/>
                  </a:lnTo>
                  <a:lnTo>
                    <a:pt x="606" y="248"/>
                  </a:lnTo>
                  <a:lnTo>
                    <a:pt x="634" y="248"/>
                  </a:lnTo>
                  <a:lnTo>
                    <a:pt x="662" y="244"/>
                  </a:lnTo>
                  <a:lnTo>
                    <a:pt x="688" y="238"/>
                  </a:lnTo>
                  <a:lnTo>
                    <a:pt x="716" y="244"/>
                  </a:lnTo>
                  <a:lnTo>
                    <a:pt x="744" y="248"/>
                  </a:lnTo>
                  <a:lnTo>
                    <a:pt x="772" y="248"/>
                  </a:lnTo>
                  <a:lnTo>
                    <a:pt x="800" y="246"/>
                  </a:lnTo>
                  <a:lnTo>
                    <a:pt x="826" y="240"/>
                  </a:lnTo>
                  <a:lnTo>
                    <a:pt x="850" y="232"/>
                  </a:lnTo>
                  <a:lnTo>
                    <a:pt x="872" y="222"/>
                  </a:lnTo>
                  <a:lnTo>
                    <a:pt x="882" y="214"/>
                  </a:lnTo>
                  <a:lnTo>
                    <a:pt x="890" y="206"/>
                  </a:lnTo>
                  <a:lnTo>
                    <a:pt x="896" y="198"/>
                  </a:lnTo>
                  <a:lnTo>
                    <a:pt x="900" y="188"/>
                  </a:lnTo>
                  <a:lnTo>
                    <a:pt x="904" y="178"/>
                  </a:lnTo>
                  <a:lnTo>
                    <a:pt x="906" y="168"/>
                  </a:lnTo>
                  <a:lnTo>
                    <a:pt x="904" y="150"/>
                  </a:lnTo>
                  <a:lnTo>
                    <a:pt x="900" y="134"/>
                  </a:lnTo>
                  <a:lnTo>
                    <a:pt x="890" y="120"/>
                  </a:lnTo>
                  <a:lnTo>
                    <a:pt x="878" y="108"/>
                  </a:lnTo>
                  <a:lnTo>
                    <a:pt x="864" y="98"/>
                  </a:lnTo>
                  <a:lnTo>
                    <a:pt x="848" y="90"/>
                  </a:lnTo>
                  <a:lnTo>
                    <a:pt x="830" y="84"/>
                  </a:lnTo>
                  <a:lnTo>
                    <a:pt x="810" y="80"/>
                  </a:lnTo>
                  <a:lnTo>
                    <a:pt x="796" y="80"/>
                  </a:lnTo>
                  <a:lnTo>
                    <a:pt x="782" y="82"/>
                  </a:lnTo>
                  <a:lnTo>
                    <a:pt x="770" y="84"/>
                  </a:lnTo>
                  <a:lnTo>
                    <a:pt x="758" y="86"/>
                  </a:lnTo>
                  <a:lnTo>
                    <a:pt x="748" y="72"/>
                  </a:lnTo>
                  <a:lnTo>
                    <a:pt x="736" y="58"/>
                  </a:lnTo>
                  <a:lnTo>
                    <a:pt x="720" y="46"/>
                  </a:lnTo>
                  <a:lnTo>
                    <a:pt x="704" y="34"/>
                  </a:lnTo>
                  <a:lnTo>
                    <a:pt x="738" y="26"/>
                  </a:lnTo>
                  <a:lnTo>
                    <a:pt x="774" y="20"/>
                  </a:lnTo>
                  <a:lnTo>
                    <a:pt x="812" y="18"/>
                  </a:lnTo>
                  <a:lnTo>
                    <a:pt x="850" y="20"/>
                  </a:lnTo>
                  <a:lnTo>
                    <a:pt x="886" y="24"/>
                  </a:lnTo>
                  <a:lnTo>
                    <a:pt x="922" y="28"/>
                  </a:lnTo>
                  <a:lnTo>
                    <a:pt x="958" y="34"/>
                  </a:lnTo>
                  <a:lnTo>
                    <a:pt x="992" y="42"/>
                  </a:lnTo>
                  <a:lnTo>
                    <a:pt x="974" y="54"/>
                  </a:lnTo>
                  <a:lnTo>
                    <a:pt x="960" y="68"/>
                  </a:lnTo>
                  <a:lnTo>
                    <a:pt x="956" y="76"/>
                  </a:lnTo>
                  <a:lnTo>
                    <a:pt x="952" y="82"/>
                  </a:lnTo>
                  <a:lnTo>
                    <a:pt x="950" y="90"/>
                  </a:lnTo>
                  <a:lnTo>
                    <a:pt x="948" y="98"/>
                  </a:lnTo>
                  <a:lnTo>
                    <a:pt x="948" y="110"/>
                  </a:lnTo>
                  <a:lnTo>
                    <a:pt x="952" y="118"/>
                  </a:lnTo>
                  <a:lnTo>
                    <a:pt x="958" y="126"/>
                  </a:lnTo>
                  <a:lnTo>
                    <a:pt x="964" y="128"/>
                  </a:lnTo>
                  <a:lnTo>
                    <a:pt x="968" y="130"/>
                  </a:lnTo>
                  <a:lnTo>
                    <a:pt x="972" y="132"/>
                  </a:lnTo>
                  <a:lnTo>
                    <a:pt x="980" y="130"/>
                  </a:lnTo>
                  <a:lnTo>
                    <a:pt x="984" y="126"/>
                  </a:lnTo>
                  <a:lnTo>
                    <a:pt x="988" y="120"/>
                  </a:lnTo>
                  <a:lnTo>
                    <a:pt x="990" y="114"/>
                  </a:lnTo>
                  <a:lnTo>
                    <a:pt x="988" y="108"/>
                  </a:lnTo>
                  <a:lnTo>
                    <a:pt x="984" y="102"/>
                  </a:lnTo>
                  <a:lnTo>
                    <a:pt x="980" y="98"/>
                  </a:lnTo>
                  <a:lnTo>
                    <a:pt x="972" y="96"/>
                  </a:lnTo>
                  <a:lnTo>
                    <a:pt x="966" y="98"/>
                  </a:lnTo>
                  <a:lnTo>
                    <a:pt x="960" y="102"/>
                  </a:lnTo>
                  <a:lnTo>
                    <a:pt x="956" y="108"/>
                  </a:lnTo>
                  <a:lnTo>
                    <a:pt x="956" y="114"/>
                  </a:lnTo>
                  <a:lnTo>
                    <a:pt x="956" y="120"/>
                  </a:lnTo>
                  <a:lnTo>
                    <a:pt x="952" y="110"/>
                  </a:lnTo>
                  <a:lnTo>
                    <a:pt x="952" y="100"/>
                  </a:lnTo>
                  <a:lnTo>
                    <a:pt x="952" y="90"/>
                  </a:lnTo>
                  <a:lnTo>
                    <a:pt x="956" y="84"/>
                  </a:lnTo>
                  <a:lnTo>
                    <a:pt x="960" y="76"/>
                  </a:lnTo>
                  <a:lnTo>
                    <a:pt x="964" y="68"/>
                  </a:lnTo>
                  <a:lnTo>
                    <a:pt x="978" y="54"/>
                  </a:lnTo>
                  <a:lnTo>
                    <a:pt x="996" y="44"/>
                  </a:lnTo>
                  <a:lnTo>
                    <a:pt x="1064" y="60"/>
                  </a:lnTo>
                  <a:lnTo>
                    <a:pt x="1130" y="78"/>
                  </a:lnTo>
                  <a:lnTo>
                    <a:pt x="1194" y="92"/>
                  </a:lnTo>
                  <a:lnTo>
                    <a:pt x="1224" y="96"/>
                  </a:lnTo>
                  <a:lnTo>
                    <a:pt x="1254" y="100"/>
                  </a:lnTo>
                  <a:lnTo>
                    <a:pt x="1296" y="102"/>
                  </a:lnTo>
                  <a:lnTo>
                    <a:pt x="1316" y="100"/>
                  </a:lnTo>
                  <a:lnTo>
                    <a:pt x="1334" y="98"/>
                  </a:lnTo>
                  <a:lnTo>
                    <a:pt x="1352" y="92"/>
                  </a:lnTo>
                  <a:lnTo>
                    <a:pt x="1364" y="86"/>
                  </a:lnTo>
                  <a:lnTo>
                    <a:pt x="1370" y="80"/>
                  </a:lnTo>
                  <a:lnTo>
                    <a:pt x="1374" y="76"/>
                  </a:lnTo>
                  <a:lnTo>
                    <a:pt x="1376" y="70"/>
                  </a:lnTo>
                  <a:lnTo>
                    <a:pt x="1378" y="62"/>
                  </a:lnTo>
                  <a:lnTo>
                    <a:pt x="1376" y="56"/>
                  </a:lnTo>
                  <a:lnTo>
                    <a:pt x="1374" y="48"/>
                  </a:lnTo>
                  <a:lnTo>
                    <a:pt x="1370" y="42"/>
                  </a:lnTo>
                  <a:lnTo>
                    <a:pt x="1364" y="36"/>
                  </a:lnTo>
                  <a:lnTo>
                    <a:pt x="1348" y="26"/>
                  </a:lnTo>
                  <a:lnTo>
                    <a:pt x="1328" y="18"/>
                  </a:lnTo>
                  <a:lnTo>
                    <a:pt x="1304" y="12"/>
                  </a:lnTo>
                  <a:lnTo>
                    <a:pt x="1278" y="8"/>
                  </a:lnTo>
                  <a:lnTo>
                    <a:pt x="1226" y="2"/>
                  </a:lnTo>
                  <a:lnTo>
                    <a:pt x="1170" y="0"/>
                  </a:lnTo>
                  <a:lnTo>
                    <a:pt x="1140" y="2"/>
                  </a:lnTo>
                  <a:lnTo>
                    <a:pt x="1110" y="4"/>
                  </a:lnTo>
                  <a:lnTo>
                    <a:pt x="1082" y="8"/>
                  </a:lnTo>
                  <a:lnTo>
                    <a:pt x="1054" y="14"/>
                  </a:lnTo>
                  <a:lnTo>
                    <a:pt x="1030" y="20"/>
                  </a:lnTo>
                  <a:lnTo>
                    <a:pt x="1006" y="30"/>
                  </a:lnTo>
                  <a:lnTo>
                    <a:pt x="968" y="20"/>
                  </a:lnTo>
                  <a:lnTo>
                    <a:pt x="930" y="12"/>
                  </a:lnTo>
                  <a:lnTo>
                    <a:pt x="890" y="6"/>
                  </a:lnTo>
                  <a:lnTo>
                    <a:pt x="848" y="0"/>
                  </a:lnTo>
                  <a:lnTo>
                    <a:pt x="828" y="0"/>
                  </a:lnTo>
                  <a:lnTo>
                    <a:pt x="806" y="0"/>
                  </a:lnTo>
                  <a:lnTo>
                    <a:pt x="784" y="2"/>
                  </a:lnTo>
                  <a:lnTo>
                    <a:pt x="764" y="4"/>
                  </a:lnTo>
                  <a:lnTo>
                    <a:pt x="744" y="8"/>
                  </a:lnTo>
                  <a:lnTo>
                    <a:pt x="724" y="12"/>
                  </a:lnTo>
                  <a:lnTo>
                    <a:pt x="706" y="18"/>
                  </a:lnTo>
                  <a:lnTo>
                    <a:pt x="688" y="26"/>
                  </a:lnTo>
                  <a:lnTo>
                    <a:pt x="672" y="18"/>
                  </a:lnTo>
                  <a:lnTo>
                    <a:pt x="654" y="12"/>
                  </a:lnTo>
                  <a:lnTo>
                    <a:pt x="634" y="8"/>
                  </a:lnTo>
                  <a:lnTo>
                    <a:pt x="614" y="4"/>
                  </a:lnTo>
                  <a:lnTo>
                    <a:pt x="594" y="2"/>
                  </a:lnTo>
                  <a:lnTo>
                    <a:pt x="572" y="0"/>
                  </a:lnTo>
                  <a:lnTo>
                    <a:pt x="550" y="0"/>
                  </a:lnTo>
                  <a:lnTo>
                    <a:pt x="528" y="0"/>
                  </a:lnTo>
                  <a:lnTo>
                    <a:pt x="486" y="6"/>
                  </a:lnTo>
                  <a:lnTo>
                    <a:pt x="446" y="12"/>
                  </a:lnTo>
                  <a:lnTo>
                    <a:pt x="408" y="20"/>
                  </a:lnTo>
                  <a:lnTo>
                    <a:pt x="372" y="30"/>
                  </a:lnTo>
                  <a:lnTo>
                    <a:pt x="348" y="20"/>
                  </a:lnTo>
                  <a:lnTo>
                    <a:pt x="322" y="14"/>
                  </a:lnTo>
                  <a:lnTo>
                    <a:pt x="296" y="8"/>
                  </a:lnTo>
                  <a:lnTo>
                    <a:pt x="266" y="4"/>
                  </a:lnTo>
                  <a:lnTo>
                    <a:pt x="238" y="2"/>
                  </a:lnTo>
                  <a:lnTo>
                    <a:pt x="208" y="0"/>
                  </a:lnTo>
                  <a:lnTo>
                    <a:pt x="152" y="2"/>
                  </a:lnTo>
                  <a:lnTo>
                    <a:pt x="100" y="8"/>
                  </a:lnTo>
                  <a:lnTo>
                    <a:pt x="74" y="12"/>
                  </a:lnTo>
                  <a:lnTo>
                    <a:pt x="50" y="18"/>
                  </a:lnTo>
                  <a:lnTo>
                    <a:pt x="30" y="26"/>
                  </a:lnTo>
                  <a:lnTo>
                    <a:pt x="14" y="36"/>
                  </a:lnTo>
                  <a:lnTo>
                    <a:pt x="8" y="42"/>
                  </a:lnTo>
                  <a:lnTo>
                    <a:pt x="4" y="48"/>
                  </a:lnTo>
                  <a:lnTo>
                    <a:pt x="0" y="56"/>
                  </a:lnTo>
                  <a:lnTo>
                    <a:pt x="0" y="62"/>
                  </a:lnTo>
                  <a:close/>
                  <a:moveTo>
                    <a:pt x="1014" y="34"/>
                  </a:moveTo>
                  <a:lnTo>
                    <a:pt x="1014" y="34"/>
                  </a:lnTo>
                  <a:lnTo>
                    <a:pt x="1036" y="24"/>
                  </a:lnTo>
                  <a:lnTo>
                    <a:pt x="1062" y="18"/>
                  </a:lnTo>
                  <a:lnTo>
                    <a:pt x="1088" y="12"/>
                  </a:lnTo>
                  <a:lnTo>
                    <a:pt x="1116" y="8"/>
                  </a:lnTo>
                  <a:lnTo>
                    <a:pt x="1142" y="6"/>
                  </a:lnTo>
                  <a:lnTo>
                    <a:pt x="1170" y="4"/>
                  </a:lnTo>
                  <a:lnTo>
                    <a:pt x="1198" y="4"/>
                  </a:lnTo>
                  <a:lnTo>
                    <a:pt x="1224" y="6"/>
                  </a:lnTo>
                  <a:lnTo>
                    <a:pt x="1226" y="6"/>
                  </a:lnTo>
                  <a:lnTo>
                    <a:pt x="1276" y="10"/>
                  </a:lnTo>
                  <a:lnTo>
                    <a:pt x="1300" y="14"/>
                  </a:lnTo>
                  <a:lnTo>
                    <a:pt x="1324" y="20"/>
                  </a:lnTo>
                  <a:lnTo>
                    <a:pt x="1346" y="28"/>
                  </a:lnTo>
                  <a:lnTo>
                    <a:pt x="1362" y="36"/>
                  </a:lnTo>
                  <a:lnTo>
                    <a:pt x="1368" y="42"/>
                  </a:lnTo>
                  <a:lnTo>
                    <a:pt x="1372" y="48"/>
                  </a:lnTo>
                  <a:lnTo>
                    <a:pt x="1374" y="56"/>
                  </a:lnTo>
                  <a:lnTo>
                    <a:pt x="1374" y="62"/>
                  </a:lnTo>
                  <a:lnTo>
                    <a:pt x="1374" y="68"/>
                  </a:lnTo>
                  <a:lnTo>
                    <a:pt x="1370" y="74"/>
                  </a:lnTo>
                  <a:lnTo>
                    <a:pt x="1366" y="78"/>
                  </a:lnTo>
                  <a:lnTo>
                    <a:pt x="1362" y="84"/>
                  </a:lnTo>
                  <a:lnTo>
                    <a:pt x="1350" y="90"/>
                  </a:lnTo>
                  <a:lnTo>
                    <a:pt x="1334" y="94"/>
                  </a:lnTo>
                  <a:lnTo>
                    <a:pt x="1314" y="96"/>
                  </a:lnTo>
                  <a:lnTo>
                    <a:pt x="1294" y="98"/>
                  </a:lnTo>
                  <a:lnTo>
                    <a:pt x="1254" y="96"/>
                  </a:lnTo>
                  <a:lnTo>
                    <a:pt x="1226" y="92"/>
                  </a:lnTo>
                  <a:lnTo>
                    <a:pt x="1198" y="88"/>
                  </a:lnTo>
                  <a:lnTo>
                    <a:pt x="1140" y="72"/>
                  </a:lnTo>
                  <a:lnTo>
                    <a:pt x="1080" y="52"/>
                  </a:lnTo>
                  <a:lnTo>
                    <a:pt x="1014" y="34"/>
                  </a:lnTo>
                  <a:close/>
                  <a:moveTo>
                    <a:pt x="696" y="234"/>
                  </a:moveTo>
                  <a:lnTo>
                    <a:pt x="696" y="234"/>
                  </a:lnTo>
                  <a:lnTo>
                    <a:pt x="712" y="228"/>
                  </a:lnTo>
                  <a:lnTo>
                    <a:pt x="726" y="218"/>
                  </a:lnTo>
                  <a:lnTo>
                    <a:pt x="740" y="208"/>
                  </a:lnTo>
                  <a:lnTo>
                    <a:pt x="752" y="196"/>
                  </a:lnTo>
                  <a:lnTo>
                    <a:pt x="760" y="182"/>
                  </a:lnTo>
                  <a:lnTo>
                    <a:pt x="766" y="168"/>
                  </a:lnTo>
                  <a:lnTo>
                    <a:pt x="770" y="150"/>
                  </a:lnTo>
                  <a:lnTo>
                    <a:pt x="770" y="134"/>
                  </a:lnTo>
                  <a:lnTo>
                    <a:pt x="770" y="132"/>
                  </a:lnTo>
                  <a:lnTo>
                    <a:pt x="768" y="116"/>
                  </a:lnTo>
                  <a:lnTo>
                    <a:pt x="764" y="102"/>
                  </a:lnTo>
                  <a:lnTo>
                    <a:pt x="788" y="100"/>
                  </a:lnTo>
                  <a:lnTo>
                    <a:pt x="810" y="100"/>
                  </a:lnTo>
                  <a:lnTo>
                    <a:pt x="828" y="102"/>
                  </a:lnTo>
                  <a:lnTo>
                    <a:pt x="844" y="106"/>
                  </a:lnTo>
                  <a:lnTo>
                    <a:pt x="858" y="112"/>
                  </a:lnTo>
                  <a:lnTo>
                    <a:pt x="872" y="118"/>
                  </a:lnTo>
                  <a:lnTo>
                    <a:pt x="884" y="128"/>
                  </a:lnTo>
                  <a:lnTo>
                    <a:pt x="892" y="140"/>
                  </a:lnTo>
                  <a:lnTo>
                    <a:pt x="898" y="152"/>
                  </a:lnTo>
                  <a:lnTo>
                    <a:pt x="900" y="168"/>
                  </a:lnTo>
                  <a:lnTo>
                    <a:pt x="898" y="178"/>
                  </a:lnTo>
                  <a:lnTo>
                    <a:pt x="894" y="188"/>
                  </a:lnTo>
                  <a:lnTo>
                    <a:pt x="890" y="198"/>
                  </a:lnTo>
                  <a:lnTo>
                    <a:pt x="884" y="206"/>
                  </a:lnTo>
                  <a:lnTo>
                    <a:pt x="876" y="212"/>
                  </a:lnTo>
                  <a:lnTo>
                    <a:pt x="866" y="220"/>
                  </a:lnTo>
                  <a:lnTo>
                    <a:pt x="846" y="230"/>
                  </a:lnTo>
                  <a:lnTo>
                    <a:pt x="824" y="238"/>
                  </a:lnTo>
                  <a:lnTo>
                    <a:pt x="798" y="242"/>
                  </a:lnTo>
                  <a:lnTo>
                    <a:pt x="772" y="244"/>
                  </a:lnTo>
                  <a:lnTo>
                    <a:pt x="746" y="244"/>
                  </a:lnTo>
                  <a:lnTo>
                    <a:pt x="720" y="240"/>
                  </a:lnTo>
                  <a:lnTo>
                    <a:pt x="696" y="234"/>
                  </a:lnTo>
                  <a:close/>
                  <a:moveTo>
                    <a:pt x="614" y="102"/>
                  </a:moveTo>
                  <a:lnTo>
                    <a:pt x="614" y="102"/>
                  </a:lnTo>
                  <a:lnTo>
                    <a:pt x="608" y="116"/>
                  </a:lnTo>
                  <a:lnTo>
                    <a:pt x="606" y="132"/>
                  </a:lnTo>
                  <a:lnTo>
                    <a:pt x="606" y="134"/>
                  </a:lnTo>
                  <a:lnTo>
                    <a:pt x="608" y="150"/>
                  </a:lnTo>
                  <a:lnTo>
                    <a:pt x="610" y="168"/>
                  </a:lnTo>
                  <a:lnTo>
                    <a:pt x="618" y="182"/>
                  </a:lnTo>
                  <a:lnTo>
                    <a:pt x="626" y="196"/>
                  </a:lnTo>
                  <a:lnTo>
                    <a:pt x="638" y="208"/>
                  </a:lnTo>
                  <a:lnTo>
                    <a:pt x="650" y="218"/>
                  </a:lnTo>
                  <a:lnTo>
                    <a:pt x="666" y="228"/>
                  </a:lnTo>
                  <a:lnTo>
                    <a:pt x="682" y="234"/>
                  </a:lnTo>
                  <a:lnTo>
                    <a:pt x="658" y="240"/>
                  </a:lnTo>
                  <a:lnTo>
                    <a:pt x="632" y="244"/>
                  </a:lnTo>
                  <a:lnTo>
                    <a:pt x="606" y="244"/>
                  </a:lnTo>
                  <a:lnTo>
                    <a:pt x="580" y="242"/>
                  </a:lnTo>
                  <a:lnTo>
                    <a:pt x="554" y="238"/>
                  </a:lnTo>
                  <a:lnTo>
                    <a:pt x="530" y="230"/>
                  </a:lnTo>
                  <a:lnTo>
                    <a:pt x="510" y="220"/>
                  </a:lnTo>
                  <a:lnTo>
                    <a:pt x="502" y="212"/>
                  </a:lnTo>
                  <a:lnTo>
                    <a:pt x="494" y="206"/>
                  </a:lnTo>
                  <a:lnTo>
                    <a:pt x="488" y="198"/>
                  </a:lnTo>
                  <a:lnTo>
                    <a:pt x="484" y="188"/>
                  </a:lnTo>
                  <a:lnTo>
                    <a:pt x="480" y="178"/>
                  </a:lnTo>
                  <a:lnTo>
                    <a:pt x="478" y="168"/>
                  </a:lnTo>
                  <a:lnTo>
                    <a:pt x="480" y="152"/>
                  </a:lnTo>
                  <a:lnTo>
                    <a:pt x="484" y="140"/>
                  </a:lnTo>
                  <a:lnTo>
                    <a:pt x="494" y="128"/>
                  </a:lnTo>
                  <a:lnTo>
                    <a:pt x="506" y="118"/>
                  </a:lnTo>
                  <a:lnTo>
                    <a:pt x="518" y="112"/>
                  </a:lnTo>
                  <a:lnTo>
                    <a:pt x="534" y="106"/>
                  </a:lnTo>
                  <a:lnTo>
                    <a:pt x="550" y="102"/>
                  </a:lnTo>
                  <a:lnTo>
                    <a:pt x="566" y="100"/>
                  </a:lnTo>
                  <a:lnTo>
                    <a:pt x="590" y="100"/>
                  </a:lnTo>
                  <a:lnTo>
                    <a:pt x="614" y="102"/>
                  </a:lnTo>
                  <a:close/>
                  <a:moveTo>
                    <a:pt x="688" y="40"/>
                  </a:moveTo>
                  <a:lnTo>
                    <a:pt x="688" y="40"/>
                  </a:lnTo>
                  <a:lnTo>
                    <a:pt x="708" y="48"/>
                  </a:lnTo>
                  <a:lnTo>
                    <a:pt x="726" y="60"/>
                  </a:lnTo>
                  <a:lnTo>
                    <a:pt x="742" y="74"/>
                  </a:lnTo>
                  <a:lnTo>
                    <a:pt x="752" y="88"/>
                  </a:lnTo>
                  <a:lnTo>
                    <a:pt x="734" y="98"/>
                  </a:lnTo>
                  <a:lnTo>
                    <a:pt x="728" y="104"/>
                  </a:lnTo>
                  <a:lnTo>
                    <a:pt x="720" y="110"/>
                  </a:lnTo>
                  <a:lnTo>
                    <a:pt x="714" y="118"/>
                  </a:lnTo>
                  <a:lnTo>
                    <a:pt x="710" y="126"/>
                  </a:lnTo>
                  <a:lnTo>
                    <a:pt x="708" y="134"/>
                  </a:lnTo>
                  <a:lnTo>
                    <a:pt x="706" y="144"/>
                  </a:lnTo>
                  <a:lnTo>
                    <a:pt x="708" y="154"/>
                  </a:lnTo>
                  <a:lnTo>
                    <a:pt x="712" y="164"/>
                  </a:lnTo>
                  <a:lnTo>
                    <a:pt x="718" y="170"/>
                  </a:lnTo>
                  <a:lnTo>
                    <a:pt x="726" y="176"/>
                  </a:lnTo>
                  <a:lnTo>
                    <a:pt x="732" y="178"/>
                  </a:lnTo>
                  <a:lnTo>
                    <a:pt x="736" y="178"/>
                  </a:lnTo>
                  <a:lnTo>
                    <a:pt x="738" y="178"/>
                  </a:lnTo>
                  <a:lnTo>
                    <a:pt x="744" y="176"/>
                  </a:lnTo>
                  <a:lnTo>
                    <a:pt x="750" y="172"/>
                  </a:lnTo>
                  <a:lnTo>
                    <a:pt x="752" y="166"/>
                  </a:lnTo>
                  <a:lnTo>
                    <a:pt x="754" y="160"/>
                  </a:lnTo>
                  <a:lnTo>
                    <a:pt x="752" y="154"/>
                  </a:lnTo>
                  <a:lnTo>
                    <a:pt x="748" y="148"/>
                  </a:lnTo>
                  <a:lnTo>
                    <a:pt x="742" y="144"/>
                  </a:lnTo>
                  <a:lnTo>
                    <a:pt x="736" y="144"/>
                  </a:lnTo>
                  <a:lnTo>
                    <a:pt x="730" y="144"/>
                  </a:lnTo>
                  <a:lnTo>
                    <a:pt x="724" y="148"/>
                  </a:lnTo>
                  <a:lnTo>
                    <a:pt x="720" y="154"/>
                  </a:lnTo>
                  <a:lnTo>
                    <a:pt x="718" y="160"/>
                  </a:lnTo>
                  <a:lnTo>
                    <a:pt x="720" y="166"/>
                  </a:lnTo>
                  <a:lnTo>
                    <a:pt x="722" y="170"/>
                  </a:lnTo>
                  <a:lnTo>
                    <a:pt x="716" y="166"/>
                  </a:lnTo>
                  <a:lnTo>
                    <a:pt x="712" y="160"/>
                  </a:lnTo>
                  <a:lnTo>
                    <a:pt x="710" y="152"/>
                  </a:lnTo>
                  <a:lnTo>
                    <a:pt x="710" y="144"/>
                  </a:lnTo>
                  <a:lnTo>
                    <a:pt x="712" y="136"/>
                  </a:lnTo>
                  <a:lnTo>
                    <a:pt x="714" y="128"/>
                  </a:lnTo>
                  <a:lnTo>
                    <a:pt x="720" y="122"/>
                  </a:lnTo>
                  <a:lnTo>
                    <a:pt x="726" y="116"/>
                  </a:lnTo>
                  <a:lnTo>
                    <a:pt x="732" y="112"/>
                  </a:lnTo>
                  <a:lnTo>
                    <a:pt x="742" y="108"/>
                  </a:lnTo>
                  <a:lnTo>
                    <a:pt x="760" y="102"/>
                  </a:lnTo>
                  <a:lnTo>
                    <a:pt x="764" y="118"/>
                  </a:lnTo>
                  <a:lnTo>
                    <a:pt x="766" y="134"/>
                  </a:lnTo>
                  <a:lnTo>
                    <a:pt x="766" y="150"/>
                  </a:lnTo>
                  <a:lnTo>
                    <a:pt x="762" y="166"/>
                  </a:lnTo>
                  <a:lnTo>
                    <a:pt x="756" y="182"/>
                  </a:lnTo>
                  <a:lnTo>
                    <a:pt x="746" y="194"/>
                  </a:lnTo>
                  <a:lnTo>
                    <a:pt x="736" y="206"/>
                  </a:lnTo>
                  <a:lnTo>
                    <a:pt x="722" y="216"/>
                  </a:lnTo>
                  <a:lnTo>
                    <a:pt x="706" y="226"/>
                  </a:lnTo>
                  <a:lnTo>
                    <a:pt x="688" y="232"/>
                  </a:lnTo>
                  <a:lnTo>
                    <a:pt x="672" y="226"/>
                  </a:lnTo>
                  <a:lnTo>
                    <a:pt x="656" y="216"/>
                  </a:lnTo>
                  <a:lnTo>
                    <a:pt x="642" y="206"/>
                  </a:lnTo>
                  <a:lnTo>
                    <a:pt x="630" y="194"/>
                  </a:lnTo>
                  <a:lnTo>
                    <a:pt x="622" y="182"/>
                  </a:lnTo>
                  <a:lnTo>
                    <a:pt x="614" y="166"/>
                  </a:lnTo>
                  <a:lnTo>
                    <a:pt x="612" y="150"/>
                  </a:lnTo>
                  <a:lnTo>
                    <a:pt x="610" y="134"/>
                  </a:lnTo>
                  <a:lnTo>
                    <a:pt x="612" y="118"/>
                  </a:lnTo>
                  <a:lnTo>
                    <a:pt x="618" y="102"/>
                  </a:lnTo>
                  <a:lnTo>
                    <a:pt x="636" y="108"/>
                  </a:lnTo>
                  <a:lnTo>
                    <a:pt x="644" y="112"/>
                  </a:lnTo>
                  <a:lnTo>
                    <a:pt x="652" y="116"/>
                  </a:lnTo>
                  <a:lnTo>
                    <a:pt x="658" y="122"/>
                  </a:lnTo>
                  <a:lnTo>
                    <a:pt x="662" y="128"/>
                  </a:lnTo>
                  <a:lnTo>
                    <a:pt x="666" y="136"/>
                  </a:lnTo>
                  <a:lnTo>
                    <a:pt x="668" y="144"/>
                  </a:lnTo>
                  <a:lnTo>
                    <a:pt x="668" y="152"/>
                  </a:lnTo>
                  <a:lnTo>
                    <a:pt x="666" y="158"/>
                  </a:lnTo>
                  <a:lnTo>
                    <a:pt x="662" y="164"/>
                  </a:lnTo>
                  <a:lnTo>
                    <a:pt x="658" y="168"/>
                  </a:lnTo>
                  <a:lnTo>
                    <a:pt x="660" y="160"/>
                  </a:lnTo>
                  <a:lnTo>
                    <a:pt x="658" y="154"/>
                  </a:lnTo>
                  <a:lnTo>
                    <a:pt x="654" y="148"/>
                  </a:lnTo>
                  <a:lnTo>
                    <a:pt x="650" y="144"/>
                  </a:lnTo>
                  <a:lnTo>
                    <a:pt x="642" y="144"/>
                  </a:lnTo>
                  <a:lnTo>
                    <a:pt x="636" y="144"/>
                  </a:lnTo>
                  <a:lnTo>
                    <a:pt x="630" y="148"/>
                  </a:lnTo>
                  <a:lnTo>
                    <a:pt x="626" y="154"/>
                  </a:lnTo>
                  <a:lnTo>
                    <a:pt x="626" y="160"/>
                  </a:lnTo>
                  <a:lnTo>
                    <a:pt x="626" y="166"/>
                  </a:lnTo>
                  <a:lnTo>
                    <a:pt x="628" y="170"/>
                  </a:lnTo>
                  <a:lnTo>
                    <a:pt x="632" y="174"/>
                  </a:lnTo>
                  <a:lnTo>
                    <a:pt x="638" y="176"/>
                  </a:lnTo>
                  <a:lnTo>
                    <a:pt x="642" y="178"/>
                  </a:lnTo>
                  <a:lnTo>
                    <a:pt x="650" y="176"/>
                  </a:lnTo>
                  <a:lnTo>
                    <a:pt x="652" y="176"/>
                  </a:lnTo>
                  <a:lnTo>
                    <a:pt x="660" y="170"/>
                  </a:lnTo>
                  <a:lnTo>
                    <a:pt x="666" y="164"/>
                  </a:lnTo>
                  <a:lnTo>
                    <a:pt x="670" y="154"/>
                  </a:lnTo>
                  <a:lnTo>
                    <a:pt x="672" y="144"/>
                  </a:lnTo>
                  <a:lnTo>
                    <a:pt x="670" y="134"/>
                  </a:lnTo>
                  <a:lnTo>
                    <a:pt x="666" y="126"/>
                  </a:lnTo>
                  <a:lnTo>
                    <a:pt x="662" y="118"/>
                  </a:lnTo>
                  <a:lnTo>
                    <a:pt x="658" y="110"/>
                  </a:lnTo>
                  <a:lnTo>
                    <a:pt x="650" y="104"/>
                  </a:lnTo>
                  <a:lnTo>
                    <a:pt x="642" y="98"/>
                  </a:lnTo>
                  <a:lnTo>
                    <a:pt x="624" y="88"/>
                  </a:lnTo>
                  <a:lnTo>
                    <a:pt x="636" y="74"/>
                  </a:lnTo>
                  <a:lnTo>
                    <a:pt x="652" y="60"/>
                  </a:lnTo>
                  <a:lnTo>
                    <a:pt x="668" y="48"/>
                  </a:lnTo>
                  <a:lnTo>
                    <a:pt x="688" y="40"/>
                  </a:lnTo>
                  <a:close/>
                  <a:moveTo>
                    <a:pt x="4" y="62"/>
                  </a:moveTo>
                  <a:lnTo>
                    <a:pt x="4" y="62"/>
                  </a:lnTo>
                  <a:lnTo>
                    <a:pt x="4" y="56"/>
                  </a:lnTo>
                  <a:lnTo>
                    <a:pt x="6" y="48"/>
                  </a:lnTo>
                  <a:lnTo>
                    <a:pt x="10" y="42"/>
                  </a:lnTo>
                  <a:lnTo>
                    <a:pt x="16" y="36"/>
                  </a:lnTo>
                  <a:lnTo>
                    <a:pt x="32" y="28"/>
                  </a:lnTo>
                  <a:lnTo>
                    <a:pt x="52" y="20"/>
                  </a:lnTo>
                  <a:lnTo>
                    <a:pt x="76" y="14"/>
                  </a:lnTo>
                  <a:lnTo>
                    <a:pt x="102" y="10"/>
                  </a:lnTo>
                  <a:lnTo>
                    <a:pt x="152" y="6"/>
                  </a:lnTo>
                  <a:lnTo>
                    <a:pt x="180" y="4"/>
                  </a:lnTo>
                  <a:lnTo>
                    <a:pt x="206" y="4"/>
                  </a:lnTo>
                  <a:lnTo>
                    <a:pt x="234" y="6"/>
                  </a:lnTo>
                  <a:lnTo>
                    <a:pt x="262" y="8"/>
                  </a:lnTo>
                  <a:lnTo>
                    <a:pt x="290" y="12"/>
                  </a:lnTo>
                  <a:lnTo>
                    <a:pt x="316" y="18"/>
                  </a:lnTo>
                  <a:lnTo>
                    <a:pt x="340" y="24"/>
                  </a:lnTo>
                  <a:lnTo>
                    <a:pt x="362" y="34"/>
                  </a:lnTo>
                  <a:lnTo>
                    <a:pt x="298" y="52"/>
                  </a:lnTo>
                  <a:lnTo>
                    <a:pt x="238" y="72"/>
                  </a:lnTo>
                  <a:lnTo>
                    <a:pt x="180" y="88"/>
                  </a:lnTo>
                  <a:lnTo>
                    <a:pt x="152" y="92"/>
                  </a:lnTo>
                  <a:lnTo>
                    <a:pt x="122" y="96"/>
                  </a:lnTo>
                  <a:lnTo>
                    <a:pt x="82" y="98"/>
                  </a:lnTo>
                  <a:lnTo>
                    <a:pt x="62" y="96"/>
                  </a:lnTo>
                  <a:lnTo>
                    <a:pt x="44" y="94"/>
                  </a:lnTo>
                  <a:lnTo>
                    <a:pt x="28" y="90"/>
                  </a:lnTo>
                  <a:lnTo>
                    <a:pt x="16" y="84"/>
                  </a:lnTo>
                  <a:lnTo>
                    <a:pt x="10" y="78"/>
                  </a:lnTo>
                  <a:lnTo>
                    <a:pt x="6" y="74"/>
                  </a:lnTo>
                  <a:lnTo>
                    <a:pt x="4" y="68"/>
                  </a:lnTo>
                  <a:lnTo>
                    <a:pt x="4" y="62"/>
                  </a:lnTo>
                  <a:close/>
                </a:path>
              </a:pathLst>
            </a:custGeom>
            <a:gradFill rotWithShape="1">
              <a:gsLst>
                <a:gs pos="0">
                  <a:srgbClr val="007BD3"/>
                </a:gs>
                <a:gs pos="100000">
                  <a:srgbClr val="034373"/>
                </a:gs>
              </a:gsLst>
              <a:lin ang="5400000" scaled="0"/>
            </a:gradFill>
            <a:ln w="9525">
              <a:noFill/>
            </a:ln>
          </p:spPr>
          <p:txBody>
            <a:bodyPr/>
            <a:p>
              <a:endParaRPr lang="zh-CN" altLang="en-US" b="1">
                <a:gradFill>
                  <a:gsLst>
                    <a:gs pos="0">
                      <a:srgbClr val="007BD3"/>
                    </a:gs>
                    <a:gs pos="100000">
                      <a:srgbClr val="034373"/>
                    </a:gs>
                  </a:gsLst>
                  <a:lin scaled="0"/>
                </a:gradFill>
                <a:latin typeface="华文行楷" panose="02010800040101010101" charset="-122"/>
                <a:ea typeface="华文行楷" panose="02010800040101010101" charset="-122"/>
              </a:endParaRPr>
            </a:p>
          </p:txBody>
        </p:sp>
        <p:sp>
          <p:nvSpPr>
            <p:cNvPr id="115719" name="文本框 26"/>
            <p:cNvSpPr txBox="1"/>
            <p:nvPr/>
          </p:nvSpPr>
          <p:spPr>
            <a:xfrm>
              <a:off x="654050" y="0"/>
              <a:ext cx="2663825" cy="828675"/>
            </a:xfrm>
            <a:prstGeom prst="rect">
              <a:avLst/>
            </a:prstGeom>
            <a:noFill/>
            <a:ln w="9525">
              <a:noFill/>
            </a:ln>
          </p:spPr>
          <p:txBody>
            <a:bodyPr wrap="none" anchor="t"/>
            <a:p>
              <a:pPr algn="ctr"/>
              <a:r>
                <a:rPr lang="zh-CN" altLang="en-US" sz="3600" b="1" dirty="0">
                  <a:gradFill>
                    <a:gsLst>
                      <a:gs pos="0">
                        <a:srgbClr val="007BD3"/>
                      </a:gs>
                      <a:gs pos="100000">
                        <a:srgbClr val="034373"/>
                      </a:gs>
                    </a:gsLst>
                    <a:lin scaled="0"/>
                  </a:gradFill>
                  <a:latin typeface="华文行楷" panose="02010800040101010101" charset="-122"/>
                  <a:ea typeface="华文行楷" panose="02010800040101010101" charset="-122"/>
                </a:rPr>
                <a:t>中考演练</a:t>
              </a:r>
              <a:endParaRPr lang="zh-CN" altLang="en-US" sz="3600" b="1" dirty="0">
                <a:gradFill>
                  <a:gsLst>
                    <a:gs pos="0">
                      <a:srgbClr val="007BD3"/>
                    </a:gs>
                    <a:gs pos="100000">
                      <a:srgbClr val="034373"/>
                    </a:gs>
                  </a:gsLst>
                  <a:lin scaled="0"/>
                </a:gradFill>
                <a:latin typeface="华文行楷" panose="02010800040101010101" charset="-122"/>
                <a:ea typeface="华文行楷" panose="02010800040101010101" charset="-122"/>
              </a:endParaRPr>
            </a:p>
          </p:txBody>
        </p:sp>
      </p:gr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452120" y="2536190"/>
            <a:ext cx="6772275" cy="2752725"/>
            <a:chOff x="558" y="2519"/>
            <a:chExt cx="10665" cy="4335"/>
          </a:xfrm>
        </p:grpSpPr>
        <p:pic>
          <p:nvPicPr>
            <p:cNvPr id="6" name="图片 5" descr="2QG71E$KC8~O`~)0JF155QJ"/>
            <p:cNvPicPr>
              <a:picLocks noChangeAspect="1"/>
            </p:cNvPicPr>
            <p:nvPr/>
          </p:nvPicPr>
          <p:blipFill>
            <a:blip r:embed="rId1"/>
            <a:stretch>
              <a:fillRect/>
            </a:stretch>
          </p:blipFill>
          <p:spPr>
            <a:xfrm>
              <a:off x="558" y="2519"/>
              <a:ext cx="9737" cy="4335"/>
            </a:xfrm>
            <a:prstGeom prst="rect">
              <a:avLst/>
            </a:prstGeom>
          </p:spPr>
        </p:pic>
        <p:sp>
          <p:nvSpPr>
            <p:cNvPr id="117765" name="文本框 1"/>
            <p:cNvSpPr txBox="1"/>
            <p:nvPr/>
          </p:nvSpPr>
          <p:spPr>
            <a:xfrm>
              <a:off x="2235" y="3158"/>
              <a:ext cx="8988" cy="3213"/>
            </a:xfrm>
            <a:prstGeom prst="rect">
              <a:avLst/>
            </a:prstGeom>
            <a:noFill/>
            <a:ln w="12700">
              <a:noFill/>
            </a:ln>
          </p:spPr>
          <p:txBody>
            <a:bodyPr wrap="square" anchor="t">
              <a:spAutoFit/>
            </a:bodyPr>
            <a:p>
              <a:pPr fontAlgn="auto">
                <a:lnSpc>
                  <a:spcPts val="3040"/>
                </a:lnSpc>
              </a:pPr>
              <a:r>
                <a:rPr altLang="zh-CN" sz="2200" b="1">
                  <a:solidFill>
                    <a:srgbClr val="005897"/>
                  </a:solidFill>
                  <a:latin typeface="黑体" panose="02010609060101010101" charset="-122"/>
                  <a:ea typeface="黑体" panose="02010609060101010101" charset="-122"/>
                  <a:cs typeface="黑体" panose="02010609060101010101" charset="-122"/>
                </a:rPr>
                <a:t>第4课  早期国家的产生和发展</a:t>
              </a:r>
              <a:endParaRPr altLang="zh-CN" sz="2200" b="1">
                <a:solidFill>
                  <a:srgbClr val="005897"/>
                </a:solidFill>
                <a:latin typeface="黑体" panose="02010609060101010101" charset="-122"/>
                <a:ea typeface="黑体" panose="02010609060101010101" charset="-122"/>
                <a:cs typeface="黑体" panose="02010609060101010101" charset="-122"/>
              </a:endParaRPr>
            </a:p>
            <a:p>
              <a:pPr fontAlgn="auto">
                <a:lnSpc>
                  <a:spcPts val="3040"/>
                </a:lnSpc>
              </a:pPr>
              <a:r>
                <a:rPr altLang="zh-CN" sz="2200" b="1">
                  <a:solidFill>
                    <a:srgbClr val="005897"/>
                  </a:solidFill>
                  <a:latin typeface="黑体" panose="02010609060101010101" charset="-122"/>
                  <a:ea typeface="黑体" panose="02010609060101010101" charset="-122"/>
                  <a:cs typeface="黑体" panose="02010609060101010101" charset="-122"/>
                </a:rPr>
                <a:t>第5课  青铜器与甲骨文</a:t>
              </a:r>
              <a:endParaRPr altLang="zh-CN" sz="2200" b="1">
                <a:solidFill>
                  <a:srgbClr val="005897"/>
                </a:solidFill>
                <a:latin typeface="黑体" panose="02010609060101010101" charset="-122"/>
                <a:ea typeface="黑体" panose="02010609060101010101" charset="-122"/>
                <a:cs typeface="黑体" panose="02010609060101010101" charset="-122"/>
              </a:endParaRPr>
            </a:p>
            <a:p>
              <a:pPr fontAlgn="auto">
                <a:lnSpc>
                  <a:spcPts val="3040"/>
                </a:lnSpc>
              </a:pPr>
              <a:r>
                <a:rPr altLang="zh-CN" sz="2200" b="1">
                  <a:solidFill>
                    <a:srgbClr val="005897"/>
                  </a:solidFill>
                  <a:latin typeface="黑体" panose="02010609060101010101" charset="-122"/>
                  <a:ea typeface="黑体" panose="02010609060101010101" charset="-122"/>
                  <a:cs typeface="黑体" panose="02010609060101010101" charset="-122"/>
                </a:rPr>
                <a:t>第6课  动荡的春秋时期</a:t>
              </a:r>
              <a:endParaRPr altLang="zh-CN" sz="2200" b="1">
                <a:solidFill>
                  <a:srgbClr val="005897"/>
                </a:solidFill>
                <a:latin typeface="黑体" panose="02010609060101010101" charset="-122"/>
                <a:ea typeface="黑体" panose="02010609060101010101" charset="-122"/>
                <a:cs typeface="黑体" panose="02010609060101010101" charset="-122"/>
              </a:endParaRPr>
            </a:p>
            <a:p>
              <a:pPr fontAlgn="auto">
                <a:lnSpc>
                  <a:spcPts val="3040"/>
                </a:lnSpc>
              </a:pPr>
              <a:r>
                <a:rPr altLang="zh-CN" sz="2200" b="1">
                  <a:solidFill>
                    <a:srgbClr val="005897"/>
                  </a:solidFill>
                  <a:latin typeface="黑体" panose="02010609060101010101" charset="-122"/>
                  <a:ea typeface="黑体" panose="02010609060101010101" charset="-122"/>
                  <a:cs typeface="黑体" panose="02010609060101010101" charset="-122"/>
                </a:rPr>
                <a:t>第7课  战国时期的社会变化</a:t>
              </a:r>
              <a:endParaRPr altLang="zh-CN" sz="2200" b="1">
                <a:solidFill>
                  <a:srgbClr val="005897"/>
                </a:solidFill>
                <a:latin typeface="黑体" panose="02010609060101010101" charset="-122"/>
                <a:ea typeface="黑体" panose="02010609060101010101" charset="-122"/>
                <a:cs typeface="黑体" panose="02010609060101010101" charset="-122"/>
              </a:endParaRPr>
            </a:p>
            <a:p>
              <a:pPr fontAlgn="auto">
                <a:lnSpc>
                  <a:spcPts val="3040"/>
                </a:lnSpc>
              </a:pPr>
              <a:r>
                <a:rPr altLang="zh-CN" sz="2200" b="1">
                  <a:solidFill>
                    <a:srgbClr val="005897"/>
                  </a:solidFill>
                  <a:latin typeface="黑体" panose="02010609060101010101" charset="-122"/>
                  <a:ea typeface="黑体" panose="02010609060101010101" charset="-122"/>
                  <a:cs typeface="黑体" panose="02010609060101010101" charset="-122"/>
                </a:rPr>
                <a:t>第8课  百家争鸣</a:t>
              </a:r>
              <a:endParaRPr altLang="zh-CN" sz="2200" b="1">
                <a:solidFill>
                  <a:srgbClr val="005897"/>
                </a:solidFill>
                <a:latin typeface="黑体" panose="02010609060101010101" charset="-122"/>
                <a:ea typeface="黑体" panose="02010609060101010101" charset="-122"/>
                <a:cs typeface="黑体" panose="02010609060101010101" charset="-122"/>
              </a:endParaRPr>
            </a:p>
          </p:txBody>
        </p:sp>
      </p:grpSp>
      <p:sp>
        <p:nvSpPr>
          <p:cNvPr id="41" name="右大括号 40"/>
          <p:cNvSpPr/>
          <p:nvPr/>
        </p:nvSpPr>
        <p:spPr>
          <a:xfrm>
            <a:off x="6675755" y="1247140"/>
            <a:ext cx="753745" cy="3446780"/>
          </a:xfrm>
          <a:prstGeom prst="rightBrace">
            <a:avLst/>
          </a:prstGeom>
          <a:ln w="22225">
            <a:solidFill>
              <a:srgbClr val="002060"/>
            </a:solidFill>
          </a:ln>
          <a:effectLst>
            <a:innerShdw blurRad="63500" dist="50800" dir="12000000">
              <a:prstClr val="black">
                <a:alpha val="50000"/>
              </a:prstClr>
            </a:innerShdw>
          </a:effectLst>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
        <p:nvSpPr>
          <p:cNvPr id="42" name="文本框 41"/>
          <p:cNvSpPr txBox="1"/>
          <p:nvPr/>
        </p:nvSpPr>
        <p:spPr>
          <a:xfrm>
            <a:off x="7462520" y="2339975"/>
            <a:ext cx="4689475" cy="1260475"/>
          </a:xfrm>
          <a:prstGeom prst="rect">
            <a:avLst/>
          </a:prstGeom>
          <a:noFill/>
        </p:spPr>
        <p:txBody>
          <a:bodyPr wrap="square" rtlCol="0">
            <a:spAutoFit/>
          </a:bodyPr>
          <a:p>
            <a:pPr algn="l"/>
            <a:r>
              <a:rPr lang="zh-CN" altLang="en-US" sz="3800" b="1" dirty="0" smtClean="0">
                <a:gradFill>
                  <a:gsLst>
                    <a:gs pos="0">
                      <a:srgbClr val="FE4444"/>
                    </a:gs>
                    <a:gs pos="100000">
                      <a:srgbClr val="832B2B"/>
                    </a:gs>
                  </a:gsLst>
                  <a:lin scaled="0"/>
                </a:gradFill>
                <a:latin typeface="华文行楷" panose="02010800040101010101" charset="-122"/>
                <a:ea typeface="华文行楷" panose="02010800040101010101" charset="-122"/>
                <a:cs typeface="隶书" panose="02010509060101010101" charset="-122"/>
              </a:rPr>
              <a:t>夏商周时期：早期国家的产生与社会变革</a:t>
            </a:r>
            <a:endParaRPr lang="zh-CN" altLang="en-US" sz="3800" b="1" dirty="0" smtClean="0">
              <a:gradFill>
                <a:gsLst>
                  <a:gs pos="0">
                    <a:srgbClr val="FE4444"/>
                  </a:gs>
                  <a:gs pos="100000">
                    <a:srgbClr val="832B2B"/>
                  </a:gs>
                </a:gsLst>
                <a:lin scaled="0"/>
              </a:gradFill>
              <a:latin typeface="华文行楷" panose="02010800040101010101" charset="-122"/>
              <a:ea typeface="华文行楷" panose="02010800040101010101" charset="-122"/>
              <a:cs typeface="隶书" panose="02010509060101010101" charset="-122"/>
            </a:endParaRPr>
          </a:p>
        </p:txBody>
      </p:sp>
      <p:sp>
        <p:nvSpPr>
          <p:cNvPr id="43" name="文本框 42"/>
          <p:cNvSpPr txBox="1"/>
          <p:nvPr/>
        </p:nvSpPr>
        <p:spPr>
          <a:xfrm>
            <a:off x="9214485" y="5696585"/>
            <a:ext cx="2937510" cy="645160"/>
          </a:xfrm>
          <a:prstGeom prst="rect">
            <a:avLst/>
          </a:prstGeom>
          <a:noFill/>
        </p:spPr>
        <p:txBody>
          <a:bodyPr wrap="none" rtlCol="0" anchor="t">
            <a:spAutoFit/>
          </a:bodyPr>
          <a:p>
            <a:r>
              <a:rPr lang="zh-CN" altLang="en-US" sz="3600" b="1" dirty="0" smtClean="0">
                <a:solidFill>
                  <a:srgbClr val="005897"/>
                </a:solidFill>
                <a:latin typeface="隶书" panose="02010509060101010101" charset="-122"/>
                <a:ea typeface="隶书" panose="02010509060101010101" charset="-122"/>
                <a:cs typeface="隶书" panose="02010509060101010101" charset="-122"/>
                <a:sym typeface="+mn-ea"/>
              </a:rPr>
              <a:t>七上第二单元</a:t>
            </a:r>
            <a:endParaRPr lang="zh-CN" altLang="en-US" sz="3600" b="1" dirty="0" smtClean="0">
              <a:solidFill>
                <a:srgbClr val="005897"/>
              </a:solidFill>
              <a:latin typeface="隶书" panose="02010509060101010101" charset="-122"/>
              <a:ea typeface="隶书" panose="02010509060101010101" charset="-122"/>
              <a:cs typeface="隶书" panose="02010509060101010101" charset="-122"/>
              <a:sym typeface="+mn-ea"/>
            </a:endParaRPr>
          </a:p>
        </p:txBody>
      </p:sp>
      <p:pic>
        <p:nvPicPr>
          <p:cNvPr id="3" name="图片 2"/>
          <p:cNvPicPr>
            <a:picLocks noChangeAspect="1"/>
          </p:cNvPicPr>
          <p:nvPr/>
        </p:nvPicPr>
        <p:blipFill>
          <a:blip r:embed="rId2"/>
          <a:stretch>
            <a:fillRect/>
          </a:stretch>
        </p:blipFill>
        <p:spPr>
          <a:xfrm>
            <a:off x="677545" y="970915"/>
            <a:ext cx="1515745" cy="1278255"/>
          </a:xfrm>
          <a:prstGeom prst="rect">
            <a:avLst/>
          </a:prstGeom>
        </p:spPr>
      </p:pic>
      <p:pic>
        <p:nvPicPr>
          <p:cNvPr id="4" name="图片 3" descr="%5R86P~HCT0TXVU1GD$X56K"/>
          <p:cNvPicPr>
            <a:picLocks noChangeAspect="1"/>
          </p:cNvPicPr>
          <p:nvPr/>
        </p:nvPicPr>
        <p:blipFill>
          <a:blip r:embed="rId3"/>
          <a:stretch>
            <a:fillRect/>
          </a:stretch>
        </p:blipFill>
        <p:spPr>
          <a:xfrm>
            <a:off x="2026920" y="954405"/>
            <a:ext cx="1497965" cy="1278890"/>
          </a:xfrm>
          <a:prstGeom prst="rect">
            <a:avLst/>
          </a:prstGeom>
        </p:spPr>
      </p:pic>
      <p:pic>
        <p:nvPicPr>
          <p:cNvPr id="14" name="图片 13"/>
          <p:cNvPicPr>
            <a:picLocks noChangeAspect="1"/>
          </p:cNvPicPr>
          <p:nvPr/>
        </p:nvPicPr>
        <p:blipFill>
          <a:blip r:embed="rId4"/>
          <a:stretch>
            <a:fillRect/>
          </a:stretch>
        </p:blipFill>
        <p:spPr>
          <a:xfrm>
            <a:off x="3509645" y="954405"/>
            <a:ext cx="1477645" cy="1294130"/>
          </a:xfrm>
          <a:prstGeom prst="rect">
            <a:avLst/>
          </a:prstGeom>
        </p:spPr>
      </p:pic>
      <p:pic>
        <p:nvPicPr>
          <p:cNvPr id="2" name="图片 1" descr="JB~914V[W1MXWZL0{U2C5L8"/>
          <p:cNvPicPr>
            <a:picLocks noChangeAspect="1"/>
          </p:cNvPicPr>
          <p:nvPr/>
        </p:nvPicPr>
        <p:blipFill>
          <a:blip r:embed="rId5"/>
          <a:stretch>
            <a:fillRect/>
          </a:stretch>
        </p:blipFill>
        <p:spPr>
          <a:xfrm>
            <a:off x="4987290" y="954405"/>
            <a:ext cx="1421765" cy="1294130"/>
          </a:xfrm>
          <a:prstGeom prst="rect">
            <a:avLst/>
          </a:prstGeom>
        </p:spPr>
      </p:pic>
      <p:grpSp>
        <p:nvGrpSpPr>
          <p:cNvPr id="30" name="组合 29"/>
          <p:cNvGrpSpPr/>
          <p:nvPr/>
        </p:nvGrpSpPr>
        <p:grpSpPr>
          <a:xfrm rot="0">
            <a:off x="677545" y="912495"/>
            <a:ext cx="5731510" cy="1394460"/>
            <a:chOff x="3797" y="351"/>
            <a:chExt cx="6385" cy="1552"/>
          </a:xfrm>
        </p:grpSpPr>
        <p:sp>
          <p:nvSpPr>
            <p:cNvPr id="27" name="矩形 26"/>
            <p:cNvSpPr/>
            <p:nvPr/>
          </p:nvSpPr>
          <p:spPr>
            <a:xfrm>
              <a:off x="3797" y="351"/>
              <a:ext cx="6385" cy="85"/>
            </a:xfrm>
            <a:prstGeom prst="rect">
              <a:avLst/>
            </a:prstGeom>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2400000" scaled="0"/>
            </a:gradFill>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28" name="矩形 27"/>
            <p:cNvSpPr/>
            <p:nvPr/>
          </p:nvSpPr>
          <p:spPr>
            <a:xfrm>
              <a:off x="3797" y="1839"/>
              <a:ext cx="6385" cy="64"/>
            </a:xfrm>
            <a:prstGeom prst="rect">
              <a:avLst/>
            </a:prstGeom>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2400000" scaled="0"/>
            </a:gradFill>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gr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500" fill="hold">
                                          <p:stCondLst>
                                            <p:cond delay="0"/>
                                          </p:stCondLst>
                                        </p:cTn>
                                        <p:tgtEl>
                                          <p:spTgt spid="8"/>
                                        </p:tgtEl>
                                        <p:attrNameLst>
                                          <p:attrName>style.visibility</p:attrName>
                                        </p:attrNameLst>
                                      </p:cBhvr>
                                      <p:to>
                                        <p:strVal val="visible"/>
                                      </p:to>
                                    </p:set>
                                    <p:animEffect transition="in" filter="wheel(1)">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barn(inVertical)">
                                      <p:cBhvr>
                                        <p:cTn id="12" dur="5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41" presetClass="entr" presetSubtype="0" fill="hold" grpId="0" nodeType="clickEffect">
                                  <p:stCondLst>
                                    <p:cond delay="0"/>
                                  </p:stCondLst>
                                  <p:iterate type="lt">
                                    <p:tmPct val="10000"/>
                                  </p:iterate>
                                  <p:childTnLst>
                                    <p:set>
                                      <p:cBhvr>
                                        <p:cTn id="16" dur="1" fill="hold">
                                          <p:stCondLst>
                                            <p:cond delay="0"/>
                                          </p:stCondLst>
                                        </p:cTn>
                                        <p:tgtEl>
                                          <p:spTgt spid="42"/>
                                        </p:tgtEl>
                                        <p:attrNameLst>
                                          <p:attrName>style.visibility</p:attrName>
                                        </p:attrNameLst>
                                      </p:cBhvr>
                                      <p:to>
                                        <p:strVal val="visible"/>
                                      </p:to>
                                    </p:set>
                                    <p:anim calcmode="lin" valueType="num">
                                      <p:cBhvr>
                                        <p:cTn id="17" dur="500" fill="hold"/>
                                        <p:tgtEl>
                                          <p:spTgt spid="42"/>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42"/>
                                        </p:tgtEl>
                                        <p:attrNameLst>
                                          <p:attrName>ppt_y</p:attrName>
                                        </p:attrNameLst>
                                      </p:cBhvr>
                                      <p:tavLst>
                                        <p:tav tm="0">
                                          <p:val>
                                            <p:strVal val="#ppt_y"/>
                                          </p:val>
                                        </p:tav>
                                        <p:tav tm="100000">
                                          <p:val>
                                            <p:strVal val="#ppt_y"/>
                                          </p:val>
                                        </p:tav>
                                      </p:tavLst>
                                    </p:anim>
                                    <p:anim calcmode="lin" valueType="num">
                                      <p:cBhvr>
                                        <p:cTn id="19" dur="500" fill="hold"/>
                                        <p:tgtEl>
                                          <p:spTgt spid="42"/>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42"/>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bldLvl="0" animBg="1"/>
      <p:bldP spid="4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061720" y="4758055"/>
            <a:ext cx="1189990" cy="1568450"/>
          </a:xfrm>
          <a:prstGeom prst="rect">
            <a:avLst/>
          </a:prstGeom>
          <a:noFill/>
        </p:spPr>
        <p:txBody>
          <a:bodyPr wrap="square" rtlCol="0" anchor="t">
            <a:spAutoFit/>
          </a:bodyPr>
          <a:p>
            <a:r>
              <a:rPr lang="en-US" altLang="zh-CN" sz="9600" b="1" dirty="0">
                <a:gradFill>
                  <a:gsLst>
                    <a:gs pos="0">
                      <a:srgbClr val="FE4444"/>
                    </a:gs>
                    <a:gs pos="100000">
                      <a:srgbClr val="832B2B"/>
                    </a:gs>
                  </a:gsLst>
                  <a:lin scaled="0"/>
                </a:gradFill>
                <a:latin typeface="黑体" panose="02010609060101010101" charset="-122"/>
                <a:ea typeface="黑体" panose="02010609060101010101" charset="-122"/>
                <a:cs typeface="黑体" panose="02010609060101010101" charset="-122"/>
                <a:sym typeface="+mn-ea"/>
              </a:rPr>
              <a:t>√</a:t>
            </a:r>
            <a:endParaRPr lang="en-US" altLang="zh-CN" sz="9600" b="1" dirty="0">
              <a:gradFill>
                <a:gsLst>
                  <a:gs pos="0">
                    <a:srgbClr val="FE4444"/>
                  </a:gs>
                  <a:gs pos="100000">
                    <a:srgbClr val="832B2B"/>
                  </a:gs>
                </a:gsLst>
                <a:lin scaled="0"/>
              </a:gradFill>
              <a:latin typeface="黑体" panose="02010609060101010101" charset="-122"/>
              <a:ea typeface="黑体" panose="02010609060101010101" charset="-122"/>
              <a:cs typeface="黑体" panose="02010609060101010101" charset="-122"/>
              <a:sym typeface="+mn-ea"/>
            </a:endParaRPr>
          </a:p>
        </p:txBody>
      </p:sp>
      <p:sp>
        <p:nvSpPr>
          <p:cNvPr id="115713" name="矩形 6"/>
          <p:cNvSpPr/>
          <p:nvPr/>
        </p:nvSpPr>
        <p:spPr>
          <a:xfrm>
            <a:off x="722313" y="2133600"/>
            <a:ext cx="2632075" cy="336550"/>
          </a:xfrm>
          <a:prstGeom prst="rect">
            <a:avLst/>
          </a:prstGeom>
          <a:noFill/>
          <a:ln w="9525">
            <a:noFill/>
          </a:ln>
        </p:spPr>
        <p:txBody>
          <a:bodyPr wrap="square" anchor="t">
            <a:spAutoFit/>
          </a:bodyPr>
          <a:p>
            <a:pPr algn="ctr"/>
            <a:r>
              <a:rPr lang="zh-CN" altLang="en-US" sz="800" b="0">
                <a:solidFill>
                  <a:schemeClr val="bg1"/>
                </a:solidFill>
                <a:latin typeface="宋体" panose="02010600030101010101" pitchFamily="2" charset="-122"/>
                <a:ea typeface="宋体" panose="02010600030101010101" pitchFamily="2" charset="-122"/>
              </a:rPr>
              <a:t>南宁三中 梁学聪 </a:t>
            </a:r>
            <a:r>
              <a:rPr lang="en-US" altLang="zh-CN" sz="800" b="0">
                <a:solidFill>
                  <a:schemeClr val="bg1"/>
                </a:solidFill>
                <a:latin typeface="宋体" panose="02010600030101010101" pitchFamily="2" charset="-122"/>
                <a:ea typeface="宋体" panose="02010600030101010101" pitchFamily="2" charset="-122"/>
              </a:rPr>
              <a:t>qq 2807609224</a:t>
            </a:r>
            <a:endParaRPr lang="zh-CN" altLang="en-US" sz="800" b="0">
              <a:solidFill>
                <a:schemeClr val="bg1"/>
              </a:solidFill>
              <a:latin typeface="宋体" panose="02010600030101010101" pitchFamily="2" charset="-122"/>
              <a:ea typeface="宋体" panose="02010600030101010101" pitchFamily="2" charset="-122"/>
            </a:endParaRPr>
          </a:p>
          <a:p>
            <a:pPr algn="ctr"/>
            <a:r>
              <a:rPr lang="zh-CN" altLang="en-US" sz="800" b="0">
                <a:solidFill>
                  <a:schemeClr val="bg1"/>
                </a:solidFill>
                <a:latin typeface="宋体" panose="02010600030101010101" pitchFamily="2" charset="-122"/>
                <a:ea typeface="宋体" panose="02010600030101010101" pitchFamily="2" charset="-122"/>
              </a:rPr>
              <a:t>版权所有，不得上传到网络，如有发现，法律起诉</a:t>
            </a:r>
            <a:endParaRPr lang="zh-CN" altLang="en-US" sz="800" b="0">
              <a:solidFill>
                <a:schemeClr val="bg1"/>
              </a:solidFill>
              <a:latin typeface="宋体" panose="02010600030101010101" pitchFamily="2" charset="-122"/>
              <a:ea typeface="宋体" panose="02010600030101010101" pitchFamily="2" charset="-122"/>
            </a:endParaRPr>
          </a:p>
        </p:txBody>
      </p:sp>
      <p:sp>
        <p:nvSpPr>
          <p:cNvPr id="115714" name="矩形 6"/>
          <p:cNvSpPr/>
          <p:nvPr/>
        </p:nvSpPr>
        <p:spPr>
          <a:xfrm>
            <a:off x="1217613" y="2627313"/>
            <a:ext cx="2632075" cy="336550"/>
          </a:xfrm>
          <a:prstGeom prst="rect">
            <a:avLst/>
          </a:prstGeom>
          <a:noFill/>
          <a:ln w="9525">
            <a:noFill/>
          </a:ln>
        </p:spPr>
        <p:txBody>
          <a:bodyPr wrap="square" anchor="t">
            <a:spAutoFit/>
          </a:bodyPr>
          <a:p>
            <a:pPr algn="ctr"/>
            <a:r>
              <a:rPr lang="zh-CN" altLang="en-US" sz="800" b="0">
                <a:solidFill>
                  <a:schemeClr val="bg1"/>
                </a:solidFill>
                <a:latin typeface="宋体" panose="02010600030101010101" pitchFamily="2" charset="-122"/>
                <a:ea typeface="宋体" panose="02010600030101010101" pitchFamily="2" charset="-122"/>
              </a:rPr>
              <a:t>南宁三中 梁学聪 </a:t>
            </a:r>
            <a:r>
              <a:rPr lang="en-US" altLang="zh-CN" sz="800" b="0">
                <a:solidFill>
                  <a:schemeClr val="bg1"/>
                </a:solidFill>
                <a:latin typeface="宋体" panose="02010600030101010101" pitchFamily="2" charset="-122"/>
                <a:ea typeface="宋体" panose="02010600030101010101" pitchFamily="2" charset="-122"/>
              </a:rPr>
              <a:t>qq:2807609224</a:t>
            </a:r>
            <a:endParaRPr lang="zh-CN" altLang="en-US" sz="800" b="0">
              <a:solidFill>
                <a:schemeClr val="bg1"/>
              </a:solidFill>
              <a:latin typeface="宋体" panose="02010600030101010101" pitchFamily="2" charset="-122"/>
              <a:ea typeface="宋体" panose="02010600030101010101" pitchFamily="2" charset="-122"/>
            </a:endParaRPr>
          </a:p>
          <a:p>
            <a:pPr algn="ctr"/>
            <a:r>
              <a:rPr lang="zh-CN" altLang="en-US" sz="800" b="0">
                <a:solidFill>
                  <a:schemeClr val="bg1"/>
                </a:solidFill>
                <a:latin typeface="宋体" panose="02010600030101010101" pitchFamily="2" charset="-122"/>
                <a:ea typeface="宋体" panose="02010600030101010101" pitchFamily="2" charset="-122"/>
              </a:rPr>
              <a:t>版权所有，不得上传到网络，如有发现，法律起诉</a:t>
            </a:r>
            <a:endParaRPr lang="zh-CN" altLang="en-US" sz="800" b="0">
              <a:solidFill>
                <a:schemeClr val="bg1"/>
              </a:solidFill>
              <a:latin typeface="宋体" panose="02010600030101010101" pitchFamily="2" charset="-122"/>
              <a:ea typeface="宋体" panose="02010600030101010101" pitchFamily="2" charset="-122"/>
            </a:endParaRPr>
          </a:p>
        </p:txBody>
      </p:sp>
      <p:sp>
        <p:nvSpPr>
          <p:cNvPr id="115715" name="文本框 5"/>
          <p:cNvSpPr txBox="1"/>
          <p:nvPr/>
        </p:nvSpPr>
        <p:spPr>
          <a:xfrm>
            <a:off x="738505" y="1724025"/>
            <a:ext cx="10714990" cy="3931285"/>
          </a:xfrm>
          <a:prstGeom prst="rect">
            <a:avLst/>
          </a:prstGeom>
          <a:noFill/>
          <a:ln w="0">
            <a:noFill/>
          </a:ln>
        </p:spPr>
        <p:txBody>
          <a:bodyPr wrap="square" lIns="38591" tIns="19295" rIns="38591" bIns="19295" anchor="t">
            <a:spAutoFit/>
          </a:bodyPr>
          <a:p>
            <a:pPr eaLnBrk="0" fontAlgn="auto">
              <a:lnSpc>
                <a:spcPts val="5060"/>
              </a:lnSpc>
            </a:pPr>
            <a:r>
              <a:rPr lang="en-US" altLang="zh-CN" sz="2800" b="1" dirty="0">
                <a:solidFill>
                  <a:srgbClr val="0B5FD1"/>
                </a:solidFill>
                <a:latin typeface="黑体" panose="02010609060101010101" charset="-122"/>
                <a:ea typeface="黑体" panose="02010609060101010101" charset="-122"/>
                <a:cs typeface="黑体" panose="02010609060101010101" charset="-122"/>
              </a:rPr>
              <a:t>  </a:t>
            </a:r>
            <a:r>
              <a:rPr lang="en-US" altLang="zh-CN" sz="2600" b="1" dirty="0">
                <a:solidFill>
                  <a:srgbClr val="FF0000"/>
                </a:solidFill>
                <a:latin typeface="黑体" panose="02010609060101010101" charset="-122"/>
                <a:ea typeface="黑体" panose="02010609060101010101" charset="-122"/>
                <a:cs typeface="黑体" panose="02010609060101010101" charset="-122"/>
              </a:rPr>
              <a:t>（2020·四川遂宁·10）</a:t>
            </a:r>
            <a:r>
              <a:rPr lang="en-US" altLang="zh-CN" sz="2600" b="1" dirty="0">
                <a:solidFill>
                  <a:srgbClr val="0B5FD1"/>
                </a:solidFill>
                <a:latin typeface="黑体" panose="02010609060101010101" charset="-122"/>
                <a:ea typeface="黑体" panose="02010609060101010101" charset="-122"/>
                <a:cs typeface="黑体" panose="02010609060101010101" charset="-122"/>
              </a:rPr>
              <a:t>下图所反映的主题，最恰当的是</a:t>
            </a:r>
            <a:endParaRPr lang="en-US" altLang="zh-CN" sz="2600" b="1" dirty="0">
              <a:solidFill>
                <a:srgbClr val="0B5FD1"/>
              </a:solidFill>
              <a:latin typeface="黑体" panose="02010609060101010101" charset="-122"/>
              <a:ea typeface="黑体" panose="02010609060101010101" charset="-122"/>
              <a:cs typeface="黑体" panose="02010609060101010101" charset="-122"/>
            </a:endParaRPr>
          </a:p>
          <a:p>
            <a:pPr eaLnBrk="0" fontAlgn="auto">
              <a:lnSpc>
                <a:spcPts val="5060"/>
              </a:lnSpc>
            </a:pPr>
            <a:endParaRPr lang="en-US" altLang="zh-CN" sz="2600" b="1" dirty="0">
              <a:solidFill>
                <a:srgbClr val="0B5FD1"/>
              </a:solidFill>
              <a:latin typeface="黑体" panose="02010609060101010101" charset="-122"/>
              <a:ea typeface="黑体" panose="02010609060101010101" charset="-122"/>
              <a:cs typeface="黑体" panose="02010609060101010101" charset="-122"/>
            </a:endParaRPr>
          </a:p>
          <a:p>
            <a:pPr eaLnBrk="0" fontAlgn="auto">
              <a:lnSpc>
                <a:spcPts val="5060"/>
              </a:lnSpc>
            </a:pPr>
            <a:r>
              <a:rPr lang="en-US" altLang="zh-CN" sz="2600" b="1" dirty="0">
                <a:solidFill>
                  <a:srgbClr val="0B5FD1"/>
                </a:solidFill>
                <a:latin typeface="黑体" panose="02010609060101010101" charset="-122"/>
                <a:ea typeface="黑体" panose="02010609060101010101" charset="-122"/>
                <a:cs typeface="黑体" panose="02010609060101010101" charset="-122"/>
              </a:rPr>
              <a:t>    </a:t>
            </a:r>
            <a:endParaRPr lang="en-US" altLang="zh-CN" sz="2600" b="1" dirty="0">
              <a:solidFill>
                <a:srgbClr val="0B5FD1"/>
              </a:solidFill>
              <a:latin typeface="黑体" panose="02010609060101010101" charset="-122"/>
              <a:ea typeface="黑体" panose="02010609060101010101" charset="-122"/>
              <a:cs typeface="黑体" panose="02010609060101010101" charset="-122"/>
            </a:endParaRPr>
          </a:p>
          <a:p>
            <a:pPr eaLnBrk="0" fontAlgn="auto">
              <a:lnSpc>
                <a:spcPts val="5060"/>
              </a:lnSpc>
            </a:pPr>
            <a:endParaRPr lang="en-US" altLang="zh-CN" sz="2600" b="1" dirty="0">
              <a:solidFill>
                <a:srgbClr val="0B5FD1"/>
              </a:solidFill>
              <a:latin typeface="黑体" panose="02010609060101010101" charset="-122"/>
              <a:ea typeface="黑体" panose="02010609060101010101" charset="-122"/>
              <a:cs typeface="黑体" panose="02010609060101010101" charset="-122"/>
            </a:endParaRPr>
          </a:p>
          <a:p>
            <a:pPr eaLnBrk="0" fontAlgn="auto">
              <a:lnSpc>
                <a:spcPts val="5060"/>
              </a:lnSpc>
            </a:pPr>
            <a:r>
              <a:rPr lang="en-US" altLang="zh-CN" sz="2600" b="1" dirty="0">
                <a:solidFill>
                  <a:srgbClr val="0B5FD1"/>
                </a:solidFill>
                <a:latin typeface="黑体" panose="02010609060101010101" charset="-122"/>
                <a:ea typeface="黑体" panose="02010609060101010101" charset="-122"/>
                <a:cs typeface="黑体" panose="02010609060101010101" charset="-122"/>
              </a:rPr>
              <a:t>     A．国际经济格局的演变         B．社会主义与资本主义的对抗</a:t>
            </a:r>
            <a:endParaRPr lang="en-US" altLang="zh-CN" sz="2600" b="1" dirty="0">
              <a:solidFill>
                <a:srgbClr val="0B5FD1"/>
              </a:solidFill>
              <a:latin typeface="黑体" panose="02010609060101010101" charset="-122"/>
              <a:ea typeface="黑体" panose="02010609060101010101" charset="-122"/>
              <a:cs typeface="黑体" panose="02010609060101010101" charset="-122"/>
            </a:endParaRPr>
          </a:p>
          <a:p>
            <a:pPr eaLnBrk="0" fontAlgn="auto">
              <a:lnSpc>
                <a:spcPts val="5060"/>
              </a:lnSpc>
            </a:pPr>
            <a:r>
              <a:rPr lang="en-US" altLang="zh-CN" sz="2600" b="1" dirty="0">
                <a:solidFill>
                  <a:srgbClr val="0B5FD1"/>
                </a:solidFill>
                <a:latin typeface="黑体" panose="02010609060101010101" charset="-122"/>
                <a:ea typeface="黑体" panose="02010609060101010101" charset="-122"/>
                <a:cs typeface="黑体" panose="02010609060101010101" charset="-122"/>
              </a:rPr>
              <a:t>     C．国际政治格局的演变         D．欧洲走向一体化</a:t>
            </a:r>
            <a:endParaRPr lang="en-US" altLang="zh-CN" sz="2600" b="1" dirty="0">
              <a:solidFill>
                <a:srgbClr val="0B5FD1"/>
              </a:solidFill>
              <a:latin typeface="黑体" panose="02010609060101010101" charset="-122"/>
              <a:ea typeface="黑体" panose="02010609060101010101" charset="-122"/>
              <a:cs typeface="黑体" panose="02010609060101010101" charset="-122"/>
            </a:endParaRPr>
          </a:p>
        </p:txBody>
      </p:sp>
      <p:grpSp>
        <p:nvGrpSpPr>
          <p:cNvPr id="115717" name="组合 1"/>
          <p:cNvGrpSpPr/>
          <p:nvPr/>
        </p:nvGrpSpPr>
        <p:grpSpPr>
          <a:xfrm>
            <a:off x="4300855" y="640080"/>
            <a:ext cx="3247390" cy="995039"/>
            <a:chOff x="654050" y="0"/>
            <a:chExt cx="2663825" cy="857696"/>
          </a:xfrm>
        </p:grpSpPr>
        <p:sp>
          <p:nvSpPr>
            <p:cNvPr id="115718" name="Freeform 5"/>
            <p:cNvSpPr/>
            <p:nvPr/>
          </p:nvSpPr>
          <p:spPr>
            <a:xfrm>
              <a:off x="1105456" y="543371"/>
              <a:ext cx="1744662" cy="314325"/>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pathLst>
                <a:path w="1378" h="248">
                  <a:moveTo>
                    <a:pt x="0" y="62"/>
                  </a:moveTo>
                  <a:lnTo>
                    <a:pt x="0" y="62"/>
                  </a:lnTo>
                  <a:lnTo>
                    <a:pt x="2" y="70"/>
                  </a:lnTo>
                  <a:lnTo>
                    <a:pt x="4" y="76"/>
                  </a:lnTo>
                  <a:lnTo>
                    <a:pt x="8" y="80"/>
                  </a:lnTo>
                  <a:lnTo>
                    <a:pt x="12" y="86"/>
                  </a:lnTo>
                  <a:lnTo>
                    <a:pt x="26" y="92"/>
                  </a:lnTo>
                  <a:lnTo>
                    <a:pt x="42" y="98"/>
                  </a:lnTo>
                  <a:lnTo>
                    <a:pt x="62" y="100"/>
                  </a:lnTo>
                  <a:lnTo>
                    <a:pt x="82" y="102"/>
                  </a:lnTo>
                  <a:lnTo>
                    <a:pt x="124" y="100"/>
                  </a:lnTo>
                  <a:lnTo>
                    <a:pt x="152" y="96"/>
                  </a:lnTo>
                  <a:lnTo>
                    <a:pt x="184" y="92"/>
                  </a:lnTo>
                  <a:lnTo>
                    <a:pt x="246" y="78"/>
                  </a:lnTo>
                  <a:lnTo>
                    <a:pt x="312" y="60"/>
                  </a:lnTo>
                  <a:lnTo>
                    <a:pt x="380" y="44"/>
                  </a:lnTo>
                  <a:lnTo>
                    <a:pt x="398" y="54"/>
                  </a:lnTo>
                  <a:lnTo>
                    <a:pt x="412" y="68"/>
                  </a:lnTo>
                  <a:lnTo>
                    <a:pt x="418" y="76"/>
                  </a:lnTo>
                  <a:lnTo>
                    <a:pt x="422" y="84"/>
                  </a:lnTo>
                  <a:lnTo>
                    <a:pt x="424" y="90"/>
                  </a:lnTo>
                  <a:lnTo>
                    <a:pt x="426" y="100"/>
                  </a:lnTo>
                  <a:lnTo>
                    <a:pt x="426" y="108"/>
                  </a:lnTo>
                  <a:lnTo>
                    <a:pt x="422" y="116"/>
                  </a:lnTo>
                  <a:lnTo>
                    <a:pt x="422" y="114"/>
                  </a:lnTo>
                  <a:lnTo>
                    <a:pt x="422" y="108"/>
                  </a:lnTo>
                  <a:lnTo>
                    <a:pt x="418" y="102"/>
                  </a:lnTo>
                  <a:lnTo>
                    <a:pt x="412" y="98"/>
                  </a:lnTo>
                  <a:lnTo>
                    <a:pt x="406" y="96"/>
                  </a:lnTo>
                  <a:lnTo>
                    <a:pt x="400" y="98"/>
                  </a:lnTo>
                  <a:lnTo>
                    <a:pt x="394" y="102"/>
                  </a:lnTo>
                  <a:lnTo>
                    <a:pt x="390" y="108"/>
                  </a:lnTo>
                  <a:lnTo>
                    <a:pt x="388" y="114"/>
                  </a:lnTo>
                  <a:lnTo>
                    <a:pt x="390" y="120"/>
                  </a:lnTo>
                  <a:lnTo>
                    <a:pt x="394" y="126"/>
                  </a:lnTo>
                  <a:lnTo>
                    <a:pt x="400" y="130"/>
                  </a:lnTo>
                  <a:lnTo>
                    <a:pt x="406" y="132"/>
                  </a:lnTo>
                  <a:lnTo>
                    <a:pt x="412" y="130"/>
                  </a:lnTo>
                  <a:lnTo>
                    <a:pt x="416" y="128"/>
                  </a:lnTo>
                  <a:lnTo>
                    <a:pt x="422" y="124"/>
                  </a:lnTo>
                  <a:lnTo>
                    <a:pt x="426" y="118"/>
                  </a:lnTo>
                  <a:lnTo>
                    <a:pt x="428" y="108"/>
                  </a:lnTo>
                  <a:lnTo>
                    <a:pt x="430" y="98"/>
                  </a:lnTo>
                  <a:lnTo>
                    <a:pt x="428" y="90"/>
                  </a:lnTo>
                  <a:lnTo>
                    <a:pt x="426" y="82"/>
                  </a:lnTo>
                  <a:lnTo>
                    <a:pt x="422" y="76"/>
                  </a:lnTo>
                  <a:lnTo>
                    <a:pt x="416" y="68"/>
                  </a:lnTo>
                  <a:lnTo>
                    <a:pt x="402" y="54"/>
                  </a:lnTo>
                  <a:lnTo>
                    <a:pt x="386" y="42"/>
                  </a:lnTo>
                  <a:lnTo>
                    <a:pt x="420" y="34"/>
                  </a:lnTo>
                  <a:lnTo>
                    <a:pt x="456" y="28"/>
                  </a:lnTo>
                  <a:lnTo>
                    <a:pt x="492" y="24"/>
                  </a:lnTo>
                  <a:lnTo>
                    <a:pt x="528" y="20"/>
                  </a:lnTo>
                  <a:lnTo>
                    <a:pt x="566" y="18"/>
                  </a:lnTo>
                  <a:lnTo>
                    <a:pt x="604" y="20"/>
                  </a:lnTo>
                  <a:lnTo>
                    <a:pt x="640" y="26"/>
                  </a:lnTo>
                  <a:lnTo>
                    <a:pt x="674" y="34"/>
                  </a:lnTo>
                  <a:lnTo>
                    <a:pt x="656" y="46"/>
                  </a:lnTo>
                  <a:lnTo>
                    <a:pt x="642" y="58"/>
                  </a:lnTo>
                  <a:lnTo>
                    <a:pt x="630" y="72"/>
                  </a:lnTo>
                  <a:lnTo>
                    <a:pt x="620" y="86"/>
                  </a:lnTo>
                  <a:lnTo>
                    <a:pt x="608" y="84"/>
                  </a:lnTo>
                  <a:lnTo>
                    <a:pt x="594" y="82"/>
                  </a:lnTo>
                  <a:lnTo>
                    <a:pt x="582" y="80"/>
                  </a:lnTo>
                  <a:lnTo>
                    <a:pt x="568" y="80"/>
                  </a:lnTo>
                  <a:lnTo>
                    <a:pt x="548" y="84"/>
                  </a:lnTo>
                  <a:lnTo>
                    <a:pt x="530" y="90"/>
                  </a:lnTo>
                  <a:lnTo>
                    <a:pt x="514" y="98"/>
                  </a:lnTo>
                  <a:lnTo>
                    <a:pt x="498" y="108"/>
                  </a:lnTo>
                  <a:lnTo>
                    <a:pt x="486" y="120"/>
                  </a:lnTo>
                  <a:lnTo>
                    <a:pt x="478" y="134"/>
                  </a:lnTo>
                  <a:lnTo>
                    <a:pt x="472" y="150"/>
                  </a:lnTo>
                  <a:lnTo>
                    <a:pt x="472" y="168"/>
                  </a:lnTo>
                  <a:lnTo>
                    <a:pt x="474" y="178"/>
                  </a:lnTo>
                  <a:lnTo>
                    <a:pt x="476" y="188"/>
                  </a:lnTo>
                  <a:lnTo>
                    <a:pt x="482" y="198"/>
                  </a:lnTo>
                  <a:lnTo>
                    <a:pt x="488" y="206"/>
                  </a:lnTo>
                  <a:lnTo>
                    <a:pt x="496" y="214"/>
                  </a:lnTo>
                  <a:lnTo>
                    <a:pt x="506" y="222"/>
                  </a:lnTo>
                  <a:lnTo>
                    <a:pt x="526" y="232"/>
                  </a:lnTo>
                  <a:lnTo>
                    <a:pt x="552" y="240"/>
                  </a:lnTo>
                  <a:lnTo>
                    <a:pt x="578" y="246"/>
                  </a:lnTo>
                  <a:lnTo>
                    <a:pt x="606" y="248"/>
                  </a:lnTo>
                  <a:lnTo>
                    <a:pt x="634" y="248"/>
                  </a:lnTo>
                  <a:lnTo>
                    <a:pt x="662" y="244"/>
                  </a:lnTo>
                  <a:lnTo>
                    <a:pt x="688" y="238"/>
                  </a:lnTo>
                  <a:lnTo>
                    <a:pt x="716" y="244"/>
                  </a:lnTo>
                  <a:lnTo>
                    <a:pt x="744" y="248"/>
                  </a:lnTo>
                  <a:lnTo>
                    <a:pt x="772" y="248"/>
                  </a:lnTo>
                  <a:lnTo>
                    <a:pt x="800" y="246"/>
                  </a:lnTo>
                  <a:lnTo>
                    <a:pt x="826" y="240"/>
                  </a:lnTo>
                  <a:lnTo>
                    <a:pt x="850" y="232"/>
                  </a:lnTo>
                  <a:lnTo>
                    <a:pt x="872" y="222"/>
                  </a:lnTo>
                  <a:lnTo>
                    <a:pt x="882" y="214"/>
                  </a:lnTo>
                  <a:lnTo>
                    <a:pt x="890" y="206"/>
                  </a:lnTo>
                  <a:lnTo>
                    <a:pt x="896" y="198"/>
                  </a:lnTo>
                  <a:lnTo>
                    <a:pt x="900" y="188"/>
                  </a:lnTo>
                  <a:lnTo>
                    <a:pt x="904" y="178"/>
                  </a:lnTo>
                  <a:lnTo>
                    <a:pt x="906" y="168"/>
                  </a:lnTo>
                  <a:lnTo>
                    <a:pt x="904" y="150"/>
                  </a:lnTo>
                  <a:lnTo>
                    <a:pt x="900" y="134"/>
                  </a:lnTo>
                  <a:lnTo>
                    <a:pt x="890" y="120"/>
                  </a:lnTo>
                  <a:lnTo>
                    <a:pt x="878" y="108"/>
                  </a:lnTo>
                  <a:lnTo>
                    <a:pt x="864" y="98"/>
                  </a:lnTo>
                  <a:lnTo>
                    <a:pt x="848" y="90"/>
                  </a:lnTo>
                  <a:lnTo>
                    <a:pt x="830" y="84"/>
                  </a:lnTo>
                  <a:lnTo>
                    <a:pt x="810" y="80"/>
                  </a:lnTo>
                  <a:lnTo>
                    <a:pt x="796" y="80"/>
                  </a:lnTo>
                  <a:lnTo>
                    <a:pt x="782" y="82"/>
                  </a:lnTo>
                  <a:lnTo>
                    <a:pt x="770" y="84"/>
                  </a:lnTo>
                  <a:lnTo>
                    <a:pt x="758" y="86"/>
                  </a:lnTo>
                  <a:lnTo>
                    <a:pt x="748" y="72"/>
                  </a:lnTo>
                  <a:lnTo>
                    <a:pt x="736" y="58"/>
                  </a:lnTo>
                  <a:lnTo>
                    <a:pt x="720" y="46"/>
                  </a:lnTo>
                  <a:lnTo>
                    <a:pt x="704" y="34"/>
                  </a:lnTo>
                  <a:lnTo>
                    <a:pt x="738" y="26"/>
                  </a:lnTo>
                  <a:lnTo>
                    <a:pt x="774" y="20"/>
                  </a:lnTo>
                  <a:lnTo>
                    <a:pt x="812" y="18"/>
                  </a:lnTo>
                  <a:lnTo>
                    <a:pt x="850" y="20"/>
                  </a:lnTo>
                  <a:lnTo>
                    <a:pt x="886" y="24"/>
                  </a:lnTo>
                  <a:lnTo>
                    <a:pt x="922" y="28"/>
                  </a:lnTo>
                  <a:lnTo>
                    <a:pt x="958" y="34"/>
                  </a:lnTo>
                  <a:lnTo>
                    <a:pt x="992" y="42"/>
                  </a:lnTo>
                  <a:lnTo>
                    <a:pt x="974" y="54"/>
                  </a:lnTo>
                  <a:lnTo>
                    <a:pt x="960" y="68"/>
                  </a:lnTo>
                  <a:lnTo>
                    <a:pt x="956" y="76"/>
                  </a:lnTo>
                  <a:lnTo>
                    <a:pt x="952" y="82"/>
                  </a:lnTo>
                  <a:lnTo>
                    <a:pt x="950" y="90"/>
                  </a:lnTo>
                  <a:lnTo>
                    <a:pt x="948" y="98"/>
                  </a:lnTo>
                  <a:lnTo>
                    <a:pt x="948" y="110"/>
                  </a:lnTo>
                  <a:lnTo>
                    <a:pt x="952" y="118"/>
                  </a:lnTo>
                  <a:lnTo>
                    <a:pt x="958" y="126"/>
                  </a:lnTo>
                  <a:lnTo>
                    <a:pt x="964" y="128"/>
                  </a:lnTo>
                  <a:lnTo>
                    <a:pt x="968" y="130"/>
                  </a:lnTo>
                  <a:lnTo>
                    <a:pt x="972" y="132"/>
                  </a:lnTo>
                  <a:lnTo>
                    <a:pt x="980" y="130"/>
                  </a:lnTo>
                  <a:lnTo>
                    <a:pt x="984" y="126"/>
                  </a:lnTo>
                  <a:lnTo>
                    <a:pt x="988" y="120"/>
                  </a:lnTo>
                  <a:lnTo>
                    <a:pt x="990" y="114"/>
                  </a:lnTo>
                  <a:lnTo>
                    <a:pt x="988" y="108"/>
                  </a:lnTo>
                  <a:lnTo>
                    <a:pt x="984" y="102"/>
                  </a:lnTo>
                  <a:lnTo>
                    <a:pt x="980" y="98"/>
                  </a:lnTo>
                  <a:lnTo>
                    <a:pt x="972" y="96"/>
                  </a:lnTo>
                  <a:lnTo>
                    <a:pt x="966" y="98"/>
                  </a:lnTo>
                  <a:lnTo>
                    <a:pt x="960" y="102"/>
                  </a:lnTo>
                  <a:lnTo>
                    <a:pt x="956" y="108"/>
                  </a:lnTo>
                  <a:lnTo>
                    <a:pt x="956" y="114"/>
                  </a:lnTo>
                  <a:lnTo>
                    <a:pt x="956" y="120"/>
                  </a:lnTo>
                  <a:lnTo>
                    <a:pt x="952" y="110"/>
                  </a:lnTo>
                  <a:lnTo>
                    <a:pt x="952" y="100"/>
                  </a:lnTo>
                  <a:lnTo>
                    <a:pt x="952" y="90"/>
                  </a:lnTo>
                  <a:lnTo>
                    <a:pt x="956" y="84"/>
                  </a:lnTo>
                  <a:lnTo>
                    <a:pt x="960" y="76"/>
                  </a:lnTo>
                  <a:lnTo>
                    <a:pt x="964" y="68"/>
                  </a:lnTo>
                  <a:lnTo>
                    <a:pt x="978" y="54"/>
                  </a:lnTo>
                  <a:lnTo>
                    <a:pt x="996" y="44"/>
                  </a:lnTo>
                  <a:lnTo>
                    <a:pt x="1064" y="60"/>
                  </a:lnTo>
                  <a:lnTo>
                    <a:pt x="1130" y="78"/>
                  </a:lnTo>
                  <a:lnTo>
                    <a:pt x="1194" y="92"/>
                  </a:lnTo>
                  <a:lnTo>
                    <a:pt x="1224" y="96"/>
                  </a:lnTo>
                  <a:lnTo>
                    <a:pt x="1254" y="100"/>
                  </a:lnTo>
                  <a:lnTo>
                    <a:pt x="1296" y="102"/>
                  </a:lnTo>
                  <a:lnTo>
                    <a:pt x="1316" y="100"/>
                  </a:lnTo>
                  <a:lnTo>
                    <a:pt x="1334" y="98"/>
                  </a:lnTo>
                  <a:lnTo>
                    <a:pt x="1352" y="92"/>
                  </a:lnTo>
                  <a:lnTo>
                    <a:pt x="1364" y="86"/>
                  </a:lnTo>
                  <a:lnTo>
                    <a:pt x="1370" y="80"/>
                  </a:lnTo>
                  <a:lnTo>
                    <a:pt x="1374" y="76"/>
                  </a:lnTo>
                  <a:lnTo>
                    <a:pt x="1376" y="70"/>
                  </a:lnTo>
                  <a:lnTo>
                    <a:pt x="1378" y="62"/>
                  </a:lnTo>
                  <a:lnTo>
                    <a:pt x="1376" y="56"/>
                  </a:lnTo>
                  <a:lnTo>
                    <a:pt x="1374" y="48"/>
                  </a:lnTo>
                  <a:lnTo>
                    <a:pt x="1370" y="42"/>
                  </a:lnTo>
                  <a:lnTo>
                    <a:pt x="1364" y="36"/>
                  </a:lnTo>
                  <a:lnTo>
                    <a:pt x="1348" y="26"/>
                  </a:lnTo>
                  <a:lnTo>
                    <a:pt x="1328" y="18"/>
                  </a:lnTo>
                  <a:lnTo>
                    <a:pt x="1304" y="12"/>
                  </a:lnTo>
                  <a:lnTo>
                    <a:pt x="1278" y="8"/>
                  </a:lnTo>
                  <a:lnTo>
                    <a:pt x="1226" y="2"/>
                  </a:lnTo>
                  <a:lnTo>
                    <a:pt x="1170" y="0"/>
                  </a:lnTo>
                  <a:lnTo>
                    <a:pt x="1140" y="2"/>
                  </a:lnTo>
                  <a:lnTo>
                    <a:pt x="1110" y="4"/>
                  </a:lnTo>
                  <a:lnTo>
                    <a:pt x="1082" y="8"/>
                  </a:lnTo>
                  <a:lnTo>
                    <a:pt x="1054" y="14"/>
                  </a:lnTo>
                  <a:lnTo>
                    <a:pt x="1030" y="20"/>
                  </a:lnTo>
                  <a:lnTo>
                    <a:pt x="1006" y="30"/>
                  </a:lnTo>
                  <a:lnTo>
                    <a:pt x="968" y="20"/>
                  </a:lnTo>
                  <a:lnTo>
                    <a:pt x="930" y="12"/>
                  </a:lnTo>
                  <a:lnTo>
                    <a:pt x="890" y="6"/>
                  </a:lnTo>
                  <a:lnTo>
                    <a:pt x="848" y="0"/>
                  </a:lnTo>
                  <a:lnTo>
                    <a:pt x="828" y="0"/>
                  </a:lnTo>
                  <a:lnTo>
                    <a:pt x="806" y="0"/>
                  </a:lnTo>
                  <a:lnTo>
                    <a:pt x="784" y="2"/>
                  </a:lnTo>
                  <a:lnTo>
                    <a:pt x="764" y="4"/>
                  </a:lnTo>
                  <a:lnTo>
                    <a:pt x="744" y="8"/>
                  </a:lnTo>
                  <a:lnTo>
                    <a:pt x="724" y="12"/>
                  </a:lnTo>
                  <a:lnTo>
                    <a:pt x="706" y="18"/>
                  </a:lnTo>
                  <a:lnTo>
                    <a:pt x="688" y="26"/>
                  </a:lnTo>
                  <a:lnTo>
                    <a:pt x="672" y="18"/>
                  </a:lnTo>
                  <a:lnTo>
                    <a:pt x="654" y="12"/>
                  </a:lnTo>
                  <a:lnTo>
                    <a:pt x="634" y="8"/>
                  </a:lnTo>
                  <a:lnTo>
                    <a:pt x="614" y="4"/>
                  </a:lnTo>
                  <a:lnTo>
                    <a:pt x="594" y="2"/>
                  </a:lnTo>
                  <a:lnTo>
                    <a:pt x="572" y="0"/>
                  </a:lnTo>
                  <a:lnTo>
                    <a:pt x="550" y="0"/>
                  </a:lnTo>
                  <a:lnTo>
                    <a:pt x="528" y="0"/>
                  </a:lnTo>
                  <a:lnTo>
                    <a:pt x="486" y="6"/>
                  </a:lnTo>
                  <a:lnTo>
                    <a:pt x="446" y="12"/>
                  </a:lnTo>
                  <a:lnTo>
                    <a:pt x="408" y="20"/>
                  </a:lnTo>
                  <a:lnTo>
                    <a:pt x="372" y="30"/>
                  </a:lnTo>
                  <a:lnTo>
                    <a:pt x="348" y="20"/>
                  </a:lnTo>
                  <a:lnTo>
                    <a:pt x="322" y="14"/>
                  </a:lnTo>
                  <a:lnTo>
                    <a:pt x="296" y="8"/>
                  </a:lnTo>
                  <a:lnTo>
                    <a:pt x="266" y="4"/>
                  </a:lnTo>
                  <a:lnTo>
                    <a:pt x="238" y="2"/>
                  </a:lnTo>
                  <a:lnTo>
                    <a:pt x="208" y="0"/>
                  </a:lnTo>
                  <a:lnTo>
                    <a:pt x="152" y="2"/>
                  </a:lnTo>
                  <a:lnTo>
                    <a:pt x="100" y="8"/>
                  </a:lnTo>
                  <a:lnTo>
                    <a:pt x="74" y="12"/>
                  </a:lnTo>
                  <a:lnTo>
                    <a:pt x="50" y="18"/>
                  </a:lnTo>
                  <a:lnTo>
                    <a:pt x="30" y="26"/>
                  </a:lnTo>
                  <a:lnTo>
                    <a:pt x="14" y="36"/>
                  </a:lnTo>
                  <a:lnTo>
                    <a:pt x="8" y="42"/>
                  </a:lnTo>
                  <a:lnTo>
                    <a:pt x="4" y="48"/>
                  </a:lnTo>
                  <a:lnTo>
                    <a:pt x="0" y="56"/>
                  </a:lnTo>
                  <a:lnTo>
                    <a:pt x="0" y="62"/>
                  </a:lnTo>
                  <a:close/>
                  <a:moveTo>
                    <a:pt x="1014" y="34"/>
                  </a:moveTo>
                  <a:lnTo>
                    <a:pt x="1014" y="34"/>
                  </a:lnTo>
                  <a:lnTo>
                    <a:pt x="1036" y="24"/>
                  </a:lnTo>
                  <a:lnTo>
                    <a:pt x="1062" y="18"/>
                  </a:lnTo>
                  <a:lnTo>
                    <a:pt x="1088" y="12"/>
                  </a:lnTo>
                  <a:lnTo>
                    <a:pt x="1116" y="8"/>
                  </a:lnTo>
                  <a:lnTo>
                    <a:pt x="1142" y="6"/>
                  </a:lnTo>
                  <a:lnTo>
                    <a:pt x="1170" y="4"/>
                  </a:lnTo>
                  <a:lnTo>
                    <a:pt x="1198" y="4"/>
                  </a:lnTo>
                  <a:lnTo>
                    <a:pt x="1224" y="6"/>
                  </a:lnTo>
                  <a:lnTo>
                    <a:pt x="1226" y="6"/>
                  </a:lnTo>
                  <a:lnTo>
                    <a:pt x="1276" y="10"/>
                  </a:lnTo>
                  <a:lnTo>
                    <a:pt x="1300" y="14"/>
                  </a:lnTo>
                  <a:lnTo>
                    <a:pt x="1324" y="20"/>
                  </a:lnTo>
                  <a:lnTo>
                    <a:pt x="1346" y="28"/>
                  </a:lnTo>
                  <a:lnTo>
                    <a:pt x="1362" y="36"/>
                  </a:lnTo>
                  <a:lnTo>
                    <a:pt x="1368" y="42"/>
                  </a:lnTo>
                  <a:lnTo>
                    <a:pt x="1372" y="48"/>
                  </a:lnTo>
                  <a:lnTo>
                    <a:pt x="1374" y="56"/>
                  </a:lnTo>
                  <a:lnTo>
                    <a:pt x="1374" y="62"/>
                  </a:lnTo>
                  <a:lnTo>
                    <a:pt x="1374" y="68"/>
                  </a:lnTo>
                  <a:lnTo>
                    <a:pt x="1370" y="74"/>
                  </a:lnTo>
                  <a:lnTo>
                    <a:pt x="1366" y="78"/>
                  </a:lnTo>
                  <a:lnTo>
                    <a:pt x="1362" y="84"/>
                  </a:lnTo>
                  <a:lnTo>
                    <a:pt x="1350" y="90"/>
                  </a:lnTo>
                  <a:lnTo>
                    <a:pt x="1334" y="94"/>
                  </a:lnTo>
                  <a:lnTo>
                    <a:pt x="1314" y="96"/>
                  </a:lnTo>
                  <a:lnTo>
                    <a:pt x="1294" y="98"/>
                  </a:lnTo>
                  <a:lnTo>
                    <a:pt x="1254" y="96"/>
                  </a:lnTo>
                  <a:lnTo>
                    <a:pt x="1226" y="92"/>
                  </a:lnTo>
                  <a:lnTo>
                    <a:pt x="1198" y="88"/>
                  </a:lnTo>
                  <a:lnTo>
                    <a:pt x="1140" y="72"/>
                  </a:lnTo>
                  <a:lnTo>
                    <a:pt x="1080" y="52"/>
                  </a:lnTo>
                  <a:lnTo>
                    <a:pt x="1014" y="34"/>
                  </a:lnTo>
                  <a:close/>
                  <a:moveTo>
                    <a:pt x="696" y="234"/>
                  </a:moveTo>
                  <a:lnTo>
                    <a:pt x="696" y="234"/>
                  </a:lnTo>
                  <a:lnTo>
                    <a:pt x="712" y="228"/>
                  </a:lnTo>
                  <a:lnTo>
                    <a:pt x="726" y="218"/>
                  </a:lnTo>
                  <a:lnTo>
                    <a:pt x="740" y="208"/>
                  </a:lnTo>
                  <a:lnTo>
                    <a:pt x="752" y="196"/>
                  </a:lnTo>
                  <a:lnTo>
                    <a:pt x="760" y="182"/>
                  </a:lnTo>
                  <a:lnTo>
                    <a:pt x="766" y="168"/>
                  </a:lnTo>
                  <a:lnTo>
                    <a:pt x="770" y="150"/>
                  </a:lnTo>
                  <a:lnTo>
                    <a:pt x="770" y="134"/>
                  </a:lnTo>
                  <a:lnTo>
                    <a:pt x="770" y="132"/>
                  </a:lnTo>
                  <a:lnTo>
                    <a:pt x="768" y="116"/>
                  </a:lnTo>
                  <a:lnTo>
                    <a:pt x="764" y="102"/>
                  </a:lnTo>
                  <a:lnTo>
                    <a:pt x="788" y="100"/>
                  </a:lnTo>
                  <a:lnTo>
                    <a:pt x="810" y="100"/>
                  </a:lnTo>
                  <a:lnTo>
                    <a:pt x="828" y="102"/>
                  </a:lnTo>
                  <a:lnTo>
                    <a:pt x="844" y="106"/>
                  </a:lnTo>
                  <a:lnTo>
                    <a:pt x="858" y="112"/>
                  </a:lnTo>
                  <a:lnTo>
                    <a:pt x="872" y="118"/>
                  </a:lnTo>
                  <a:lnTo>
                    <a:pt x="884" y="128"/>
                  </a:lnTo>
                  <a:lnTo>
                    <a:pt x="892" y="140"/>
                  </a:lnTo>
                  <a:lnTo>
                    <a:pt x="898" y="152"/>
                  </a:lnTo>
                  <a:lnTo>
                    <a:pt x="900" y="168"/>
                  </a:lnTo>
                  <a:lnTo>
                    <a:pt x="898" y="178"/>
                  </a:lnTo>
                  <a:lnTo>
                    <a:pt x="894" y="188"/>
                  </a:lnTo>
                  <a:lnTo>
                    <a:pt x="890" y="198"/>
                  </a:lnTo>
                  <a:lnTo>
                    <a:pt x="884" y="206"/>
                  </a:lnTo>
                  <a:lnTo>
                    <a:pt x="876" y="212"/>
                  </a:lnTo>
                  <a:lnTo>
                    <a:pt x="866" y="220"/>
                  </a:lnTo>
                  <a:lnTo>
                    <a:pt x="846" y="230"/>
                  </a:lnTo>
                  <a:lnTo>
                    <a:pt x="824" y="238"/>
                  </a:lnTo>
                  <a:lnTo>
                    <a:pt x="798" y="242"/>
                  </a:lnTo>
                  <a:lnTo>
                    <a:pt x="772" y="244"/>
                  </a:lnTo>
                  <a:lnTo>
                    <a:pt x="746" y="244"/>
                  </a:lnTo>
                  <a:lnTo>
                    <a:pt x="720" y="240"/>
                  </a:lnTo>
                  <a:lnTo>
                    <a:pt x="696" y="234"/>
                  </a:lnTo>
                  <a:close/>
                  <a:moveTo>
                    <a:pt x="614" y="102"/>
                  </a:moveTo>
                  <a:lnTo>
                    <a:pt x="614" y="102"/>
                  </a:lnTo>
                  <a:lnTo>
                    <a:pt x="608" y="116"/>
                  </a:lnTo>
                  <a:lnTo>
                    <a:pt x="606" y="132"/>
                  </a:lnTo>
                  <a:lnTo>
                    <a:pt x="606" y="134"/>
                  </a:lnTo>
                  <a:lnTo>
                    <a:pt x="608" y="150"/>
                  </a:lnTo>
                  <a:lnTo>
                    <a:pt x="610" y="168"/>
                  </a:lnTo>
                  <a:lnTo>
                    <a:pt x="618" y="182"/>
                  </a:lnTo>
                  <a:lnTo>
                    <a:pt x="626" y="196"/>
                  </a:lnTo>
                  <a:lnTo>
                    <a:pt x="638" y="208"/>
                  </a:lnTo>
                  <a:lnTo>
                    <a:pt x="650" y="218"/>
                  </a:lnTo>
                  <a:lnTo>
                    <a:pt x="666" y="228"/>
                  </a:lnTo>
                  <a:lnTo>
                    <a:pt x="682" y="234"/>
                  </a:lnTo>
                  <a:lnTo>
                    <a:pt x="658" y="240"/>
                  </a:lnTo>
                  <a:lnTo>
                    <a:pt x="632" y="244"/>
                  </a:lnTo>
                  <a:lnTo>
                    <a:pt x="606" y="244"/>
                  </a:lnTo>
                  <a:lnTo>
                    <a:pt x="580" y="242"/>
                  </a:lnTo>
                  <a:lnTo>
                    <a:pt x="554" y="238"/>
                  </a:lnTo>
                  <a:lnTo>
                    <a:pt x="530" y="230"/>
                  </a:lnTo>
                  <a:lnTo>
                    <a:pt x="510" y="220"/>
                  </a:lnTo>
                  <a:lnTo>
                    <a:pt x="502" y="212"/>
                  </a:lnTo>
                  <a:lnTo>
                    <a:pt x="494" y="206"/>
                  </a:lnTo>
                  <a:lnTo>
                    <a:pt x="488" y="198"/>
                  </a:lnTo>
                  <a:lnTo>
                    <a:pt x="484" y="188"/>
                  </a:lnTo>
                  <a:lnTo>
                    <a:pt x="480" y="178"/>
                  </a:lnTo>
                  <a:lnTo>
                    <a:pt x="478" y="168"/>
                  </a:lnTo>
                  <a:lnTo>
                    <a:pt x="480" y="152"/>
                  </a:lnTo>
                  <a:lnTo>
                    <a:pt x="484" y="140"/>
                  </a:lnTo>
                  <a:lnTo>
                    <a:pt x="494" y="128"/>
                  </a:lnTo>
                  <a:lnTo>
                    <a:pt x="506" y="118"/>
                  </a:lnTo>
                  <a:lnTo>
                    <a:pt x="518" y="112"/>
                  </a:lnTo>
                  <a:lnTo>
                    <a:pt x="534" y="106"/>
                  </a:lnTo>
                  <a:lnTo>
                    <a:pt x="550" y="102"/>
                  </a:lnTo>
                  <a:lnTo>
                    <a:pt x="566" y="100"/>
                  </a:lnTo>
                  <a:lnTo>
                    <a:pt x="590" y="100"/>
                  </a:lnTo>
                  <a:lnTo>
                    <a:pt x="614" y="102"/>
                  </a:lnTo>
                  <a:close/>
                  <a:moveTo>
                    <a:pt x="688" y="40"/>
                  </a:moveTo>
                  <a:lnTo>
                    <a:pt x="688" y="40"/>
                  </a:lnTo>
                  <a:lnTo>
                    <a:pt x="708" y="48"/>
                  </a:lnTo>
                  <a:lnTo>
                    <a:pt x="726" y="60"/>
                  </a:lnTo>
                  <a:lnTo>
                    <a:pt x="742" y="74"/>
                  </a:lnTo>
                  <a:lnTo>
                    <a:pt x="752" y="88"/>
                  </a:lnTo>
                  <a:lnTo>
                    <a:pt x="734" y="98"/>
                  </a:lnTo>
                  <a:lnTo>
                    <a:pt x="728" y="104"/>
                  </a:lnTo>
                  <a:lnTo>
                    <a:pt x="720" y="110"/>
                  </a:lnTo>
                  <a:lnTo>
                    <a:pt x="714" y="118"/>
                  </a:lnTo>
                  <a:lnTo>
                    <a:pt x="710" y="126"/>
                  </a:lnTo>
                  <a:lnTo>
                    <a:pt x="708" y="134"/>
                  </a:lnTo>
                  <a:lnTo>
                    <a:pt x="706" y="144"/>
                  </a:lnTo>
                  <a:lnTo>
                    <a:pt x="708" y="154"/>
                  </a:lnTo>
                  <a:lnTo>
                    <a:pt x="712" y="164"/>
                  </a:lnTo>
                  <a:lnTo>
                    <a:pt x="718" y="170"/>
                  </a:lnTo>
                  <a:lnTo>
                    <a:pt x="726" y="176"/>
                  </a:lnTo>
                  <a:lnTo>
                    <a:pt x="732" y="178"/>
                  </a:lnTo>
                  <a:lnTo>
                    <a:pt x="736" y="178"/>
                  </a:lnTo>
                  <a:lnTo>
                    <a:pt x="738" y="178"/>
                  </a:lnTo>
                  <a:lnTo>
                    <a:pt x="744" y="176"/>
                  </a:lnTo>
                  <a:lnTo>
                    <a:pt x="750" y="172"/>
                  </a:lnTo>
                  <a:lnTo>
                    <a:pt x="752" y="166"/>
                  </a:lnTo>
                  <a:lnTo>
                    <a:pt x="754" y="160"/>
                  </a:lnTo>
                  <a:lnTo>
                    <a:pt x="752" y="154"/>
                  </a:lnTo>
                  <a:lnTo>
                    <a:pt x="748" y="148"/>
                  </a:lnTo>
                  <a:lnTo>
                    <a:pt x="742" y="144"/>
                  </a:lnTo>
                  <a:lnTo>
                    <a:pt x="736" y="144"/>
                  </a:lnTo>
                  <a:lnTo>
                    <a:pt x="730" y="144"/>
                  </a:lnTo>
                  <a:lnTo>
                    <a:pt x="724" y="148"/>
                  </a:lnTo>
                  <a:lnTo>
                    <a:pt x="720" y="154"/>
                  </a:lnTo>
                  <a:lnTo>
                    <a:pt x="718" y="160"/>
                  </a:lnTo>
                  <a:lnTo>
                    <a:pt x="720" y="166"/>
                  </a:lnTo>
                  <a:lnTo>
                    <a:pt x="722" y="170"/>
                  </a:lnTo>
                  <a:lnTo>
                    <a:pt x="716" y="166"/>
                  </a:lnTo>
                  <a:lnTo>
                    <a:pt x="712" y="160"/>
                  </a:lnTo>
                  <a:lnTo>
                    <a:pt x="710" y="152"/>
                  </a:lnTo>
                  <a:lnTo>
                    <a:pt x="710" y="144"/>
                  </a:lnTo>
                  <a:lnTo>
                    <a:pt x="712" y="136"/>
                  </a:lnTo>
                  <a:lnTo>
                    <a:pt x="714" y="128"/>
                  </a:lnTo>
                  <a:lnTo>
                    <a:pt x="720" y="122"/>
                  </a:lnTo>
                  <a:lnTo>
                    <a:pt x="726" y="116"/>
                  </a:lnTo>
                  <a:lnTo>
                    <a:pt x="732" y="112"/>
                  </a:lnTo>
                  <a:lnTo>
                    <a:pt x="742" y="108"/>
                  </a:lnTo>
                  <a:lnTo>
                    <a:pt x="760" y="102"/>
                  </a:lnTo>
                  <a:lnTo>
                    <a:pt x="764" y="118"/>
                  </a:lnTo>
                  <a:lnTo>
                    <a:pt x="766" y="134"/>
                  </a:lnTo>
                  <a:lnTo>
                    <a:pt x="766" y="150"/>
                  </a:lnTo>
                  <a:lnTo>
                    <a:pt x="762" y="166"/>
                  </a:lnTo>
                  <a:lnTo>
                    <a:pt x="756" y="182"/>
                  </a:lnTo>
                  <a:lnTo>
                    <a:pt x="746" y="194"/>
                  </a:lnTo>
                  <a:lnTo>
                    <a:pt x="736" y="206"/>
                  </a:lnTo>
                  <a:lnTo>
                    <a:pt x="722" y="216"/>
                  </a:lnTo>
                  <a:lnTo>
                    <a:pt x="706" y="226"/>
                  </a:lnTo>
                  <a:lnTo>
                    <a:pt x="688" y="232"/>
                  </a:lnTo>
                  <a:lnTo>
                    <a:pt x="672" y="226"/>
                  </a:lnTo>
                  <a:lnTo>
                    <a:pt x="656" y="216"/>
                  </a:lnTo>
                  <a:lnTo>
                    <a:pt x="642" y="206"/>
                  </a:lnTo>
                  <a:lnTo>
                    <a:pt x="630" y="194"/>
                  </a:lnTo>
                  <a:lnTo>
                    <a:pt x="622" y="182"/>
                  </a:lnTo>
                  <a:lnTo>
                    <a:pt x="614" y="166"/>
                  </a:lnTo>
                  <a:lnTo>
                    <a:pt x="612" y="150"/>
                  </a:lnTo>
                  <a:lnTo>
                    <a:pt x="610" y="134"/>
                  </a:lnTo>
                  <a:lnTo>
                    <a:pt x="612" y="118"/>
                  </a:lnTo>
                  <a:lnTo>
                    <a:pt x="618" y="102"/>
                  </a:lnTo>
                  <a:lnTo>
                    <a:pt x="636" y="108"/>
                  </a:lnTo>
                  <a:lnTo>
                    <a:pt x="644" y="112"/>
                  </a:lnTo>
                  <a:lnTo>
                    <a:pt x="652" y="116"/>
                  </a:lnTo>
                  <a:lnTo>
                    <a:pt x="658" y="122"/>
                  </a:lnTo>
                  <a:lnTo>
                    <a:pt x="662" y="128"/>
                  </a:lnTo>
                  <a:lnTo>
                    <a:pt x="666" y="136"/>
                  </a:lnTo>
                  <a:lnTo>
                    <a:pt x="668" y="144"/>
                  </a:lnTo>
                  <a:lnTo>
                    <a:pt x="668" y="152"/>
                  </a:lnTo>
                  <a:lnTo>
                    <a:pt x="666" y="158"/>
                  </a:lnTo>
                  <a:lnTo>
                    <a:pt x="662" y="164"/>
                  </a:lnTo>
                  <a:lnTo>
                    <a:pt x="658" y="168"/>
                  </a:lnTo>
                  <a:lnTo>
                    <a:pt x="660" y="160"/>
                  </a:lnTo>
                  <a:lnTo>
                    <a:pt x="658" y="154"/>
                  </a:lnTo>
                  <a:lnTo>
                    <a:pt x="654" y="148"/>
                  </a:lnTo>
                  <a:lnTo>
                    <a:pt x="650" y="144"/>
                  </a:lnTo>
                  <a:lnTo>
                    <a:pt x="642" y="144"/>
                  </a:lnTo>
                  <a:lnTo>
                    <a:pt x="636" y="144"/>
                  </a:lnTo>
                  <a:lnTo>
                    <a:pt x="630" y="148"/>
                  </a:lnTo>
                  <a:lnTo>
                    <a:pt x="626" y="154"/>
                  </a:lnTo>
                  <a:lnTo>
                    <a:pt x="626" y="160"/>
                  </a:lnTo>
                  <a:lnTo>
                    <a:pt x="626" y="166"/>
                  </a:lnTo>
                  <a:lnTo>
                    <a:pt x="628" y="170"/>
                  </a:lnTo>
                  <a:lnTo>
                    <a:pt x="632" y="174"/>
                  </a:lnTo>
                  <a:lnTo>
                    <a:pt x="638" y="176"/>
                  </a:lnTo>
                  <a:lnTo>
                    <a:pt x="642" y="178"/>
                  </a:lnTo>
                  <a:lnTo>
                    <a:pt x="650" y="176"/>
                  </a:lnTo>
                  <a:lnTo>
                    <a:pt x="652" y="176"/>
                  </a:lnTo>
                  <a:lnTo>
                    <a:pt x="660" y="170"/>
                  </a:lnTo>
                  <a:lnTo>
                    <a:pt x="666" y="164"/>
                  </a:lnTo>
                  <a:lnTo>
                    <a:pt x="670" y="154"/>
                  </a:lnTo>
                  <a:lnTo>
                    <a:pt x="672" y="144"/>
                  </a:lnTo>
                  <a:lnTo>
                    <a:pt x="670" y="134"/>
                  </a:lnTo>
                  <a:lnTo>
                    <a:pt x="666" y="126"/>
                  </a:lnTo>
                  <a:lnTo>
                    <a:pt x="662" y="118"/>
                  </a:lnTo>
                  <a:lnTo>
                    <a:pt x="658" y="110"/>
                  </a:lnTo>
                  <a:lnTo>
                    <a:pt x="650" y="104"/>
                  </a:lnTo>
                  <a:lnTo>
                    <a:pt x="642" y="98"/>
                  </a:lnTo>
                  <a:lnTo>
                    <a:pt x="624" y="88"/>
                  </a:lnTo>
                  <a:lnTo>
                    <a:pt x="636" y="74"/>
                  </a:lnTo>
                  <a:lnTo>
                    <a:pt x="652" y="60"/>
                  </a:lnTo>
                  <a:lnTo>
                    <a:pt x="668" y="48"/>
                  </a:lnTo>
                  <a:lnTo>
                    <a:pt x="688" y="40"/>
                  </a:lnTo>
                  <a:close/>
                  <a:moveTo>
                    <a:pt x="4" y="62"/>
                  </a:moveTo>
                  <a:lnTo>
                    <a:pt x="4" y="62"/>
                  </a:lnTo>
                  <a:lnTo>
                    <a:pt x="4" y="56"/>
                  </a:lnTo>
                  <a:lnTo>
                    <a:pt x="6" y="48"/>
                  </a:lnTo>
                  <a:lnTo>
                    <a:pt x="10" y="42"/>
                  </a:lnTo>
                  <a:lnTo>
                    <a:pt x="16" y="36"/>
                  </a:lnTo>
                  <a:lnTo>
                    <a:pt x="32" y="28"/>
                  </a:lnTo>
                  <a:lnTo>
                    <a:pt x="52" y="20"/>
                  </a:lnTo>
                  <a:lnTo>
                    <a:pt x="76" y="14"/>
                  </a:lnTo>
                  <a:lnTo>
                    <a:pt x="102" y="10"/>
                  </a:lnTo>
                  <a:lnTo>
                    <a:pt x="152" y="6"/>
                  </a:lnTo>
                  <a:lnTo>
                    <a:pt x="180" y="4"/>
                  </a:lnTo>
                  <a:lnTo>
                    <a:pt x="206" y="4"/>
                  </a:lnTo>
                  <a:lnTo>
                    <a:pt x="234" y="6"/>
                  </a:lnTo>
                  <a:lnTo>
                    <a:pt x="262" y="8"/>
                  </a:lnTo>
                  <a:lnTo>
                    <a:pt x="290" y="12"/>
                  </a:lnTo>
                  <a:lnTo>
                    <a:pt x="316" y="18"/>
                  </a:lnTo>
                  <a:lnTo>
                    <a:pt x="340" y="24"/>
                  </a:lnTo>
                  <a:lnTo>
                    <a:pt x="362" y="34"/>
                  </a:lnTo>
                  <a:lnTo>
                    <a:pt x="298" y="52"/>
                  </a:lnTo>
                  <a:lnTo>
                    <a:pt x="238" y="72"/>
                  </a:lnTo>
                  <a:lnTo>
                    <a:pt x="180" y="88"/>
                  </a:lnTo>
                  <a:lnTo>
                    <a:pt x="152" y="92"/>
                  </a:lnTo>
                  <a:lnTo>
                    <a:pt x="122" y="96"/>
                  </a:lnTo>
                  <a:lnTo>
                    <a:pt x="82" y="98"/>
                  </a:lnTo>
                  <a:lnTo>
                    <a:pt x="62" y="96"/>
                  </a:lnTo>
                  <a:lnTo>
                    <a:pt x="44" y="94"/>
                  </a:lnTo>
                  <a:lnTo>
                    <a:pt x="28" y="90"/>
                  </a:lnTo>
                  <a:lnTo>
                    <a:pt x="16" y="84"/>
                  </a:lnTo>
                  <a:lnTo>
                    <a:pt x="10" y="78"/>
                  </a:lnTo>
                  <a:lnTo>
                    <a:pt x="6" y="74"/>
                  </a:lnTo>
                  <a:lnTo>
                    <a:pt x="4" y="68"/>
                  </a:lnTo>
                  <a:lnTo>
                    <a:pt x="4" y="62"/>
                  </a:lnTo>
                  <a:close/>
                </a:path>
              </a:pathLst>
            </a:custGeom>
            <a:gradFill rotWithShape="1">
              <a:gsLst>
                <a:gs pos="0">
                  <a:srgbClr val="007BD3"/>
                </a:gs>
                <a:gs pos="100000">
                  <a:srgbClr val="034373"/>
                </a:gs>
              </a:gsLst>
              <a:lin ang="5400000" scaled="0"/>
            </a:gradFill>
            <a:ln w="9525">
              <a:noFill/>
            </a:ln>
          </p:spPr>
          <p:txBody>
            <a:bodyPr/>
            <a:p>
              <a:endParaRPr lang="zh-CN" altLang="en-US" b="1">
                <a:gradFill>
                  <a:gsLst>
                    <a:gs pos="0">
                      <a:srgbClr val="007BD3"/>
                    </a:gs>
                    <a:gs pos="100000">
                      <a:srgbClr val="034373"/>
                    </a:gs>
                  </a:gsLst>
                  <a:lin scaled="0"/>
                </a:gradFill>
                <a:latin typeface="华文行楷" panose="02010800040101010101" charset="-122"/>
                <a:ea typeface="华文行楷" panose="02010800040101010101" charset="-122"/>
              </a:endParaRPr>
            </a:p>
          </p:txBody>
        </p:sp>
        <p:sp>
          <p:nvSpPr>
            <p:cNvPr id="115719" name="文本框 26"/>
            <p:cNvSpPr txBox="1"/>
            <p:nvPr/>
          </p:nvSpPr>
          <p:spPr>
            <a:xfrm>
              <a:off x="654050" y="0"/>
              <a:ext cx="2663825" cy="828675"/>
            </a:xfrm>
            <a:prstGeom prst="rect">
              <a:avLst/>
            </a:prstGeom>
            <a:noFill/>
            <a:ln w="9525">
              <a:noFill/>
            </a:ln>
          </p:spPr>
          <p:txBody>
            <a:bodyPr wrap="none" anchor="t"/>
            <a:p>
              <a:pPr algn="ctr"/>
              <a:r>
                <a:rPr lang="zh-CN" altLang="en-US" sz="3600" b="1" dirty="0">
                  <a:gradFill>
                    <a:gsLst>
                      <a:gs pos="0">
                        <a:srgbClr val="007BD3"/>
                      </a:gs>
                      <a:gs pos="100000">
                        <a:srgbClr val="034373"/>
                      </a:gs>
                    </a:gsLst>
                    <a:lin scaled="0"/>
                  </a:gradFill>
                  <a:latin typeface="华文行楷" panose="02010800040101010101" charset="-122"/>
                  <a:ea typeface="华文行楷" panose="02010800040101010101" charset="-122"/>
                </a:rPr>
                <a:t>中考演练</a:t>
              </a:r>
              <a:endParaRPr lang="zh-CN" altLang="en-US" sz="3600" b="1" dirty="0">
                <a:gradFill>
                  <a:gsLst>
                    <a:gs pos="0">
                      <a:srgbClr val="007BD3"/>
                    </a:gs>
                    <a:gs pos="100000">
                      <a:srgbClr val="034373"/>
                    </a:gs>
                  </a:gsLst>
                  <a:lin scaled="0"/>
                </a:gradFill>
                <a:latin typeface="华文行楷" panose="02010800040101010101" charset="-122"/>
                <a:ea typeface="华文行楷" panose="02010800040101010101" charset="-122"/>
              </a:endParaRPr>
            </a:p>
          </p:txBody>
        </p:sp>
      </p:grpSp>
      <p:pic>
        <p:nvPicPr>
          <p:cNvPr id="16" name="图片 62">
            <a:hlinkClick r:id="rId1"/>
          </p:cNvPr>
          <p:cNvPicPr>
            <a:picLocks noChangeAspect="1"/>
          </p:cNvPicPr>
          <p:nvPr/>
        </p:nvPicPr>
        <p:blipFill>
          <a:blip r:embed="rId2"/>
          <a:stretch>
            <a:fillRect/>
          </a:stretch>
        </p:blipFill>
        <p:spPr>
          <a:xfrm>
            <a:off x="1448435" y="2732405"/>
            <a:ext cx="9655175" cy="1393190"/>
          </a:xfrm>
          <a:prstGeom prst="rect">
            <a:avLst/>
          </a:prstGeom>
          <a:noFill/>
          <a:ln>
            <a:noFill/>
          </a:ln>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463040" y="2937510"/>
            <a:ext cx="1189990" cy="1568450"/>
          </a:xfrm>
          <a:prstGeom prst="rect">
            <a:avLst/>
          </a:prstGeom>
          <a:noFill/>
        </p:spPr>
        <p:txBody>
          <a:bodyPr wrap="square" rtlCol="0" anchor="t">
            <a:spAutoFit/>
          </a:bodyPr>
          <a:p>
            <a:r>
              <a:rPr lang="en-US" altLang="zh-CN" sz="9600" b="1" dirty="0">
                <a:gradFill>
                  <a:gsLst>
                    <a:gs pos="0">
                      <a:srgbClr val="FE4444"/>
                    </a:gs>
                    <a:gs pos="100000">
                      <a:srgbClr val="832B2B"/>
                    </a:gs>
                  </a:gsLst>
                  <a:lin scaled="0"/>
                </a:gradFill>
                <a:latin typeface="黑体" panose="02010609060101010101" charset="-122"/>
                <a:ea typeface="黑体" panose="02010609060101010101" charset="-122"/>
                <a:cs typeface="黑体" panose="02010609060101010101" charset="-122"/>
                <a:sym typeface="+mn-ea"/>
              </a:rPr>
              <a:t>√</a:t>
            </a:r>
            <a:endParaRPr lang="en-US" altLang="zh-CN" sz="9600" b="1" dirty="0">
              <a:gradFill>
                <a:gsLst>
                  <a:gs pos="0">
                    <a:srgbClr val="FE4444"/>
                  </a:gs>
                  <a:gs pos="100000">
                    <a:srgbClr val="832B2B"/>
                  </a:gs>
                </a:gsLst>
                <a:lin scaled="0"/>
              </a:gradFill>
              <a:latin typeface="黑体" panose="02010609060101010101" charset="-122"/>
              <a:ea typeface="黑体" panose="02010609060101010101" charset="-122"/>
              <a:cs typeface="黑体" panose="02010609060101010101" charset="-122"/>
              <a:sym typeface="+mn-ea"/>
            </a:endParaRPr>
          </a:p>
        </p:txBody>
      </p:sp>
      <p:sp>
        <p:nvSpPr>
          <p:cNvPr id="115713" name="矩形 6"/>
          <p:cNvSpPr/>
          <p:nvPr/>
        </p:nvSpPr>
        <p:spPr>
          <a:xfrm>
            <a:off x="722313" y="2133600"/>
            <a:ext cx="2632075" cy="336550"/>
          </a:xfrm>
          <a:prstGeom prst="rect">
            <a:avLst/>
          </a:prstGeom>
          <a:noFill/>
          <a:ln w="9525">
            <a:noFill/>
          </a:ln>
        </p:spPr>
        <p:txBody>
          <a:bodyPr wrap="square" anchor="t">
            <a:spAutoFit/>
          </a:bodyPr>
          <a:p>
            <a:pPr algn="ctr"/>
            <a:r>
              <a:rPr lang="zh-CN" altLang="en-US" sz="800" b="0">
                <a:solidFill>
                  <a:schemeClr val="bg1"/>
                </a:solidFill>
                <a:latin typeface="宋体" panose="02010600030101010101" pitchFamily="2" charset="-122"/>
                <a:ea typeface="宋体" panose="02010600030101010101" pitchFamily="2" charset="-122"/>
              </a:rPr>
              <a:t>南宁三中 梁学聪 </a:t>
            </a:r>
            <a:r>
              <a:rPr lang="en-US" altLang="zh-CN" sz="800" b="0">
                <a:solidFill>
                  <a:schemeClr val="bg1"/>
                </a:solidFill>
                <a:latin typeface="宋体" panose="02010600030101010101" pitchFamily="2" charset="-122"/>
                <a:ea typeface="宋体" panose="02010600030101010101" pitchFamily="2" charset="-122"/>
              </a:rPr>
              <a:t>qq 2807609224</a:t>
            </a:r>
            <a:endParaRPr lang="zh-CN" altLang="en-US" sz="800" b="0">
              <a:solidFill>
                <a:schemeClr val="bg1"/>
              </a:solidFill>
              <a:latin typeface="宋体" panose="02010600030101010101" pitchFamily="2" charset="-122"/>
              <a:ea typeface="宋体" panose="02010600030101010101" pitchFamily="2" charset="-122"/>
            </a:endParaRPr>
          </a:p>
          <a:p>
            <a:pPr algn="ctr"/>
            <a:r>
              <a:rPr lang="zh-CN" altLang="en-US" sz="800" b="0">
                <a:solidFill>
                  <a:schemeClr val="bg1"/>
                </a:solidFill>
                <a:latin typeface="宋体" panose="02010600030101010101" pitchFamily="2" charset="-122"/>
                <a:ea typeface="宋体" panose="02010600030101010101" pitchFamily="2" charset="-122"/>
              </a:rPr>
              <a:t>版权所有，不得上传到网络，如有发现，法律起诉</a:t>
            </a:r>
            <a:endParaRPr lang="zh-CN" altLang="en-US" sz="800" b="0">
              <a:solidFill>
                <a:schemeClr val="bg1"/>
              </a:solidFill>
              <a:latin typeface="宋体" panose="02010600030101010101" pitchFamily="2" charset="-122"/>
              <a:ea typeface="宋体" panose="02010600030101010101" pitchFamily="2" charset="-122"/>
            </a:endParaRPr>
          </a:p>
        </p:txBody>
      </p:sp>
      <p:sp>
        <p:nvSpPr>
          <p:cNvPr id="115714" name="矩形 6"/>
          <p:cNvSpPr/>
          <p:nvPr/>
        </p:nvSpPr>
        <p:spPr>
          <a:xfrm>
            <a:off x="1217613" y="2627313"/>
            <a:ext cx="2632075" cy="336550"/>
          </a:xfrm>
          <a:prstGeom prst="rect">
            <a:avLst/>
          </a:prstGeom>
          <a:noFill/>
          <a:ln w="9525">
            <a:noFill/>
          </a:ln>
        </p:spPr>
        <p:txBody>
          <a:bodyPr wrap="square" anchor="t">
            <a:spAutoFit/>
          </a:bodyPr>
          <a:p>
            <a:pPr algn="ctr"/>
            <a:r>
              <a:rPr lang="zh-CN" altLang="en-US" sz="800" b="0">
                <a:solidFill>
                  <a:schemeClr val="bg1"/>
                </a:solidFill>
                <a:latin typeface="宋体" panose="02010600030101010101" pitchFamily="2" charset="-122"/>
                <a:ea typeface="宋体" panose="02010600030101010101" pitchFamily="2" charset="-122"/>
              </a:rPr>
              <a:t>南宁三中 梁学聪 </a:t>
            </a:r>
            <a:r>
              <a:rPr lang="en-US" altLang="zh-CN" sz="800" b="0">
                <a:solidFill>
                  <a:schemeClr val="bg1"/>
                </a:solidFill>
                <a:latin typeface="宋体" panose="02010600030101010101" pitchFamily="2" charset="-122"/>
                <a:ea typeface="宋体" panose="02010600030101010101" pitchFamily="2" charset="-122"/>
              </a:rPr>
              <a:t>qq:2807609224</a:t>
            </a:r>
            <a:endParaRPr lang="zh-CN" altLang="en-US" sz="800" b="0">
              <a:solidFill>
                <a:schemeClr val="bg1"/>
              </a:solidFill>
              <a:latin typeface="宋体" panose="02010600030101010101" pitchFamily="2" charset="-122"/>
              <a:ea typeface="宋体" panose="02010600030101010101" pitchFamily="2" charset="-122"/>
            </a:endParaRPr>
          </a:p>
          <a:p>
            <a:pPr algn="ctr"/>
            <a:r>
              <a:rPr lang="zh-CN" altLang="en-US" sz="800" b="0">
                <a:solidFill>
                  <a:schemeClr val="bg1"/>
                </a:solidFill>
                <a:latin typeface="宋体" panose="02010600030101010101" pitchFamily="2" charset="-122"/>
                <a:ea typeface="宋体" panose="02010600030101010101" pitchFamily="2" charset="-122"/>
              </a:rPr>
              <a:t>版权所有，不得上传到网络，如有发现，法律起诉</a:t>
            </a:r>
            <a:endParaRPr lang="zh-CN" altLang="en-US" sz="800" b="0">
              <a:solidFill>
                <a:schemeClr val="bg1"/>
              </a:solidFill>
              <a:latin typeface="宋体" panose="02010600030101010101" pitchFamily="2" charset="-122"/>
              <a:ea typeface="宋体" panose="02010600030101010101" pitchFamily="2" charset="-122"/>
            </a:endParaRPr>
          </a:p>
        </p:txBody>
      </p:sp>
      <p:sp>
        <p:nvSpPr>
          <p:cNvPr id="115715" name="文本框 5"/>
          <p:cNvSpPr txBox="1"/>
          <p:nvPr/>
        </p:nvSpPr>
        <p:spPr>
          <a:xfrm>
            <a:off x="722630" y="1961515"/>
            <a:ext cx="10714990" cy="3931285"/>
          </a:xfrm>
          <a:prstGeom prst="rect">
            <a:avLst/>
          </a:prstGeom>
          <a:noFill/>
          <a:ln w="0">
            <a:noFill/>
          </a:ln>
        </p:spPr>
        <p:txBody>
          <a:bodyPr wrap="square" lIns="38591" tIns="19295" rIns="38591" bIns="19295" anchor="t">
            <a:spAutoFit/>
          </a:bodyPr>
          <a:p>
            <a:pPr eaLnBrk="0" fontAlgn="auto">
              <a:lnSpc>
                <a:spcPts val="5060"/>
              </a:lnSpc>
            </a:pPr>
            <a:r>
              <a:rPr lang="en-US" altLang="zh-CN" sz="2600" b="1" dirty="0">
                <a:solidFill>
                  <a:srgbClr val="FF0000"/>
                </a:solidFill>
                <a:latin typeface="黑体" panose="02010609060101010101" charset="-122"/>
                <a:ea typeface="黑体" panose="02010609060101010101" charset="-122"/>
                <a:cs typeface="黑体" panose="02010609060101010101" charset="-122"/>
              </a:rPr>
              <a:t>  （2020·山东济宁·20）</a:t>
            </a:r>
            <a:r>
              <a:rPr lang="en-US" altLang="zh-CN" sz="2600" b="1" dirty="0">
                <a:solidFill>
                  <a:srgbClr val="0B5FD1"/>
                </a:solidFill>
                <a:latin typeface="黑体" panose="02010609060101010101" charset="-122"/>
                <a:ea typeface="黑体" panose="02010609060101010101" charset="-122"/>
                <a:cs typeface="黑体" panose="02010609060101010101" charset="-122"/>
              </a:rPr>
              <a:t>下图是某同学课堂探究时绘制的思维导图。图中空白处的探究“主题”应为</a:t>
            </a:r>
            <a:endParaRPr lang="en-US" altLang="zh-CN" sz="2600" b="1" dirty="0">
              <a:solidFill>
                <a:srgbClr val="0B5FD1"/>
              </a:solidFill>
              <a:latin typeface="黑体" panose="02010609060101010101" charset="-122"/>
              <a:ea typeface="黑体" panose="02010609060101010101" charset="-122"/>
              <a:cs typeface="黑体" panose="02010609060101010101" charset="-122"/>
            </a:endParaRPr>
          </a:p>
          <a:p>
            <a:pPr eaLnBrk="0" fontAlgn="auto">
              <a:lnSpc>
                <a:spcPts val="5060"/>
              </a:lnSpc>
            </a:pPr>
            <a:r>
              <a:rPr lang="en-US" altLang="zh-CN" sz="2600" b="1" dirty="0">
                <a:solidFill>
                  <a:srgbClr val="0B5FD1"/>
                </a:solidFill>
                <a:latin typeface="黑体" panose="02010609060101010101" charset="-122"/>
                <a:ea typeface="黑体" panose="02010609060101010101" charset="-122"/>
                <a:cs typeface="黑体" panose="02010609060101010101" charset="-122"/>
              </a:rPr>
              <a:t>        A．经济全球化                        </a:t>
            </a:r>
            <a:endParaRPr lang="en-US" altLang="zh-CN" sz="2600" b="1" dirty="0">
              <a:solidFill>
                <a:srgbClr val="0B5FD1"/>
              </a:solidFill>
              <a:latin typeface="黑体" panose="02010609060101010101" charset="-122"/>
              <a:ea typeface="黑体" panose="02010609060101010101" charset="-122"/>
              <a:cs typeface="黑体" panose="02010609060101010101" charset="-122"/>
            </a:endParaRPr>
          </a:p>
          <a:p>
            <a:pPr eaLnBrk="0" fontAlgn="auto">
              <a:lnSpc>
                <a:spcPts val="5060"/>
              </a:lnSpc>
            </a:pPr>
            <a:r>
              <a:rPr lang="en-US" altLang="zh-CN" sz="2600" b="1" dirty="0">
                <a:solidFill>
                  <a:srgbClr val="0B5FD1"/>
                </a:solidFill>
                <a:latin typeface="黑体" panose="02010609060101010101" charset="-122"/>
                <a:ea typeface="黑体" panose="02010609060101010101" charset="-122"/>
                <a:cs typeface="黑体" panose="02010609060101010101" charset="-122"/>
              </a:rPr>
              <a:t>        B．世界多极化趋势</a:t>
            </a:r>
            <a:endParaRPr lang="en-US" altLang="zh-CN" sz="2600" b="1" dirty="0">
              <a:solidFill>
                <a:srgbClr val="0B5FD1"/>
              </a:solidFill>
              <a:latin typeface="黑体" panose="02010609060101010101" charset="-122"/>
              <a:ea typeface="黑体" panose="02010609060101010101" charset="-122"/>
              <a:cs typeface="黑体" panose="02010609060101010101" charset="-122"/>
            </a:endParaRPr>
          </a:p>
          <a:p>
            <a:pPr eaLnBrk="0" fontAlgn="auto">
              <a:lnSpc>
                <a:spcPts val="5060"/>
              </a:lnSpc>
            </a:pPr>
            <a:r>
              <a:rPr lang="en-US" altLang="zh-CN" sz="2600" b="1" dirty="0">
                <a:solidFill>
                  <a:srgbClr val="0B5FD1"/>
                </a:solidFill>
                <a:latin typeface="黑体" panose="02010609060101010101" charset="-122"/>
                <a:ea typeface="黑体" panose="02010609060101010101" charset="-122"/>
                <a:cs typeface="黑体" panose="02010609060101010101" charset="-122"/>
              </a:rPr>
              <a:t>        C．两极格局形成                      </a:t>
            </a:r>
            <a:endParaRPr lang="en-US" altLang="zh-CN" sz="2600" b="1" dirty="0">
              <a:solidFill>
                <a:srgbClr val="0B5FD1"/>
              </a:solidFill>
              <a:latin typeface="黑体" panose="02010609060101010101" charset="-122"/>
              <a:ea typeface="黑体" panose="02010609060101010101" charset="-122"/>
              <a:cs typeface="黑体" panose="02010609060101010101" charset="-122"/>
            </a:endParaRPr>
          </a:p>
          <a:p>
            <a:pPr eaLnBrk="0" fontAlgn="auto">
              <a:lnSpc>
                <a:spcPts val="5060"/>
              </a:lnSpc>
            </a:pPr>
            <a:r>
              <a:rPr lang="en-US" altLang="zh-CN" sz="2600" b="1" dirty="0">
                <a:solidFill>
                  <a:srgbClr val="0B5FD1"/>
                </a:solidFill>
                <a:latin typeface="黑体" panose="02010609060101010101" charset="-122"/>
                <a:ea typeface="黑体" panose="02010609060101010101" charset="-122"/>
                <a:cs typeface="黑体" panose="02010609060101010101" charset="-122"/>
              </a:rPr>
              <a:t>        D．经济区域集团化</a:t>
            </a:r>
            <a:endParaRPr lang="en-US" altLang="zh-CN" sz="2600" b="1" dirty="0">
              <a:solidFill>
                <a:srgbClr val="0B5FD1"/>
              </a:solidFill>
              <a:latin typeface="黑体" panose="02010609060101010101" charset="-122"/>
              <a:ea typeface="黑体" panose="02010609060101010101" charset="-122"/>
              <a:cs typeface="黑体" panose="02010609060101010101" charset="-122"/>
            </a:endParaRPr>
          </a:p>
        </p:txBody>
      </p:sp>
      <p:grpSp>
        <p:nvGrpSpPr>
          <p:cNvPr id="115717" name="组合 1"/>
          <p:cNvGrpSpPr/>
          <p:nvPr/>
        </p:nvGrpSpPr>
        <p:grpSpPr>
          <a:xfrm>
            <a:off x="4300855" y="640080"/>
            <a:ext cx="3247390" cy="995039"/>
            <a:chOff x="654050" y="0"/>
            <a:chExt cx="2663825" cy="857696"/>
          </a:xfrm>
        </p:grpSpPr>
        <p:sp>
          <p:nvSpPr>
            <p:cNvPr id="115718" name="Freeform 5"/>
            <p:cNvSpPr/>
            <p:nvPr/>
          </p:nvSpPr>
          <p:spPr>
            <a:xfrm>
              <a:off x="1105456" y="543371"/>
              <a:ext cx="1744662" cy="314325"/>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pathLst>
                <a:path w="1378" h="248">
                  <a:moveTo>
                    <a:pt x="0" y="62"/>
                  </a:moveTo>
                  <a:lnTo>
                    <a:pt x="0" y="62"/>
                  </a:lnTo>
                  <a:lnTo>
                    <a:pt x="2" y="70"/>
                  </a:lnTo>
                  <a:lnTo>
                    <a:pt x="4" y="76"/>
                  </a:lnTo>
                  <a:lnTo>
                    <a:pt x="8" y="80"/>
                  </a:lnTo>
                  <a:lnTo>
                    <a:pt x="12" y="86"/>
                  </a:lnTo>
                  <a:lnTo>
                    <a:pt x="26" y="92"/>
                  </a:lnTo>
                  <a:lnTo>
                    <a:pt x="42" y="98"/>
                  </a:lnTo>
                  <a:lnTo>
                    <a:pt x="62" y="100"/>
                  </a:lnTo>
                  <a:lnTo>
                    <a:pt x="82" y="102"/>
                  </a:lnTo>
                  <a:lnTo>
                    <a:pt x="124" y="100"/>
                  </a:lnTo>
                  <a:lnTo>
                    <a:pt x="152" y="96"/>
                  </a:lnTo>
                  <a:lnTo>
                    <a:pt x="184" y="92"/>
                  </a:lnTo>
                  <a:lnTo>
                    <a:pt x="246" y="78"/>
                  </a:lnTo>
                  <a:lnTo>
                    <a:pt x="312" y="60"/>
                  </a:lnTo>
                  <a:lnTo>
                    <a:pt x="380" y="44"/>
                  </a:lnTo>
                  <a:lnTo>
                    <a:pt x="398" y="54"/>
                  </a:lnTo>
                  <a:lnTo>
                    <a:pt x="412" y="68"/>
                  </a:lnTo>
                  <a:lnTo>
                    <a:pt x="418" y="76"/>
                  </a:lnTo>
                  <a:lnTo>
                    <a:pt x="422" y="84"/>
                  </a:lnTo>
                  <a:lnTo>
                    <a:pt x="424" y="90"/>
                  </a:lnTo>
                  <a:lnTo>
                    <a:pt x="426" y="100"/>
                  </a:lnTo>
                  <a:lnTo>
                    <a:pt x="426" y="108"/>
                  </a:lnTo>
                  <a:lnTo>
                    <a:pt x="422" y="116"/>
                  </a:lnTo>
                  <a:lnTo>
                    <a:pt x="422" y="114"/>
                  </a:lnTo>
                  <a:lnTo>
                    <a:pt x="422" y="108"/>
                  </a:lnTo>
                  <a:lnTo>
                    <a:pt x="418" y="102"/>
                  </a:lnTo>
                  <a:lnTo>
                    <a:pt x="412" y="98"/>
                  </a:lnTo>
                  <a:lnTo>
                    <a:pt x="406" y="96"/>
                  </a:lnTo>
                  <a:lnTo>
                    <a:pt x="400" y="98"/>
                  </a:lnTo>
                  <a:lnTo>
                    <a:pt x="394" y="102"/>
                  </a:lnTo>
                  <a:lnTo>
                    <a:pt x="390" y="108"/>
                  </a:lnTo>
                  <a:lnTo>
                    <a:pt x="388" y="114"/>
                  </a:lnTo>
                  <a:lnTo>
                    <a:pt x="390" y="120"/>
                  </a:lnTo>
                  <a:lnTo>
                    <a:pt x="394" y="126"/>
                  </a:lnTo>
                  <a:lnTo>
                    <a:pt x="400" y="130"/>
                  </a:lnTo>
                  <a:lnTo>
                    <a:pt x="406" y="132"/>
                  </a:lnTo>
                  <a:lnTo>
                    <a:pt x="412" y="130"/>
                  </a:lnTo>
                  <a:lnTo>
                    <a:pt x="416" y="128"/>
                  </a:lnTo>
                  <a:lnTo>
                    <a:pt x="422" y="124"/>
                  </a:lnTo>
                  <a:lnTo>
                    <a:pt x="426" y="118"/>
                  </a:lnTo>
                  <a:lnTo>
                    <a:pt x="428" y="108"/>
                  </a:lnTo>
                  <a:lnTo>
                    <a:pt x="430" y="98"/>
                  </a:lnTo>
                  <a:lnTo>
                    <a:pt x="428" y="90"/>
                  </a:lnTo>
                  <a:lnTo>
                    <a:pt x="426" y="82"/>
                  </a:lnTo>
                  <a:lnTo>
                    <a:pt x="422" y="76"/>
                  </a:lnTo>
                  <a:lnTo>
                    <a:pt x="416" y="68"/>
                  </a:lnTo>
                  <a:lnTo>
                    <a:pt x="402" y="54"/>
                  </a:lnTo>
                  <a:lnTo>
                    <a:pt x="386" y="42"/>
                  </a:lnTo>
                  <a:lnTo>
                    <a:pt x="420" y="34"/>
                  </a:lnTo>
                  <a:lnTo>
                    <a:pt x="456" y="28"/>
                  </a:lnTo>
                  <a:lnTo>
                    <a:pt x="492" y="24"/>
                  </a:lnTo>
                  <a:lnTo>
                    <a:pt x="528" y="20"/>
                  </a:lnTo>
                  <a:lnTo>
                    <a:pt x="566" y="18"/>
                  </a:lnTo>
                  <a:lnTo>
                    <a:pt x="604" y="20"/>
                  </a:lnTo>
                  <a:lnTo>
                    <a:pt x="640" y="26"/>
                  </a:lnTo>
                  <a:lnTo>
                    <a:pt x="674" y="34"/>
                  </a:lnTo>
                  <a:lnTo>
                    <a:pt x="656" y="46"/>
                  </a:lnTo>
                  <a:lnTo>
                    <a:pt x="642" y="58"/>
                  </a:lnTo>
                  <a:lnTo>
                    <a:pt x="630" y="72"/>
                  </a:lnTo>
                  <a:lnTo>
                    <a:pt x="620" y="86"/>
                  </a:lnTo>
                  <a:lnTo>
                    <a:pt x="608" y="84"/>
                  </a:lnTo>
                  <a:lnTo>
                    <a:pt x="594" y="82"/>
                  </a:lnTo>
                  <a:lnTo>
                    <a:pt x="582" y="80"/>
                  </a:lnTo>
                  <a:lnTo>
                    <a:pt x="568" y="80"/>
                  </a:lnTo>
                  <a:lnTo>
                    <a:pt x="548" y="84"/>
                  </a:lnTo>
                  <a:lnTo>
                    <a:pt x="530" y="90"/>
                  </a:lnTo>
                  <a:lnTo>
                    <a:pt x="514" y="98"/>
                  </a:lnTo>
                  <a:lnTo>
                    <a:pt x="498" y="108"/>
                  </a:lnTo>
                  <a:lnTo>
                    <a:pt x="486" y="120"/>
                  </a:lnTo>
                  <a:lnTo>
                    <a:pt x="478" y="134"/>
                  </a:lnTo>
                  <a:lnTo>
                    <a:pt x="472" y="150"/>
                  </a:lnTo>
                  <a:lnTo>
                    <a:pt x="472" y="168"/>
                  </a:lnTo>
                  <a:lnTo>
                    <a:pt x="474" y="178"/>
                  </a:lnTo>
                  <a:lnTo>
                    <a:pt x="476" y="188"/>
                  </a:lnTo>
                  <a:lnTo>
                    <a:pt x="482" y="198"/>
                  </a:lnTo>
                  <a:lnTo>
                    <a:pt x="488" y="206"/>
                  </a:lnTo>
                  <a:lnTo>
                    <a:pt x="496" y="214"/>
                  </a:lnTo>
                  <a:lnTo>
                    <a:pt x="506" y="222"/>
                  </a:lnTo>
                  <a:lnTo>
                    <a:pt x="526" y="232"/>
                  </a:lnTo>
                  <a:lnTo>
                    <a:pt x="552" y="240"/>
                  </a:lnTo>
                  <a:lnTo>
                    <a:pt x="578" y="246"/>
                  </a:lnTo>
                  <a:lnTo>
                    <a:pt x="606" y="248"/>
                  </a:lnTo>
                  <a:lnTo>
                    <a:pt x="634" y="248"/>
                  </a:lnTo>
                  <a:lnTo>
                    <a:pt x="662" y="244"/>
                  </a:lnTo>
                  <a:lnTo>
                    <a:pt x="688" y="238"/>
                  </a:lnTo>
                  <a:lnTo>
                    <a:pt x="716" y="244"/>
                  </a:lnTo>
                  <a:lnTo>
                    <a:pt x="744" y="248"/>
                  </a:lnTo>
                  <a:lnTo>
                    <a:pt x="772" y="248"/>
                  </a:lnTo>
                  <a:lnTo>
                    <a:pt x="800" y="246"/>
                  </a:lnTo>
                  <a:lnTo>
                    <a:pt x="826" y="240"/>
                  </a:lnTo>
                  <a:lnTo>
                    <a:pt x="850" y="232"/>
                  </a:lnTo>
                  <a:lnTo>
                    <a:pt x="872" y="222"/>
                  </a:lnTo>
                  <a:lnTo>
                    <a:pt x="882" y="214"/>
                  </a:lnTo>
                  <a:lnTo>
                    <a:pt x="890" y="206"/>
                  </a:lnTo>
                  <a:lnTo>
                    <a:pt x="896" y="198"/>
                  </a:lnTo>
                  <a:lnTo>
                    <a:pt x="900" y="188"/>
                  </a:lnTo>
                  <a:lnTo>
                    <a:pt x="904" y="178"/>
                  </a:lnTo>
                  <a:lnTo>
                    <a:pt x="906" y="168"/>
                  </a:lnTo>
                  <a:lnTo>
                    <a:pt x="904" y="150"/>
                  </a:lnTo>
                  <a:lnTo>
                    <a:pt x="900" y="134"/>
                  </a:lnTo>
                  <a:lnTo>
                    <a:pt x="890" y="120"/>
                  </a:lnTo>
                  <a:lnTo>
                    <a:pt x="878" y="108"/>
                  </a:lnTo>
                  <a:lnTo>
                    <a:pt x="864" y="98"/>
                  </a:lnTo>
                  <a:lnTo>
                    <a:pt x="848" y="90"/>
                  </a:lnTo>
                  <a:lnTo>
                    <a:pt x="830" y="84"/>
                  </a:lnTo>
                  <a:lnTo>
                    <a:pt x="810" y="80"/>
                  </a:lnTo>
                  <a:lnTo>
                    <a:pt x="796" y="80"/>
                  </a:lnTo>
                  <a:lnTo>
                    <a:pt x="782" y="82"/>
                  </a:lnTo>
                  <a:lnTo>
                    <a:pt x="770" y="84"/>
                  </a:lnTo>
                  <a:lnTo>
                    <a:pt x="758" y="86"/>
                  </a:lnTo>
                  <a:lnTo>
                    <a:pt x="748" y="72"/>
                  </a:lnTo>
                  <a:lnTo>
                    <a:pt x="736" y="58"/>
                  </a:lnTo>
                  <a:lnTo>
                    <a:pt x="720" y="46"/>
                  </a:lnTo>
                  <a:lnTo>
                    <a:pt x="704" y="34"/>
                  </a:lnTo>
                  <a:lnTo>
                    <a:pt x="738" y="26"/>
                  </a:lnTo>
                  <a:lnTo>
                    <a:pt x="774" y="20"/>
                  </a:lnTo>
                  <a:lnTo>
                    <a:pt x="812" y="18"/>
                  </a:lnTo>
                  <a:lnTo>
                    <a:pt x="850" y="20"/>
                  </a:lnTo>
                  <a:lnTo>
                    <a:pt x="886" y="24"/>
                  </a:lnTo>
                  <a:lnTo>
                    <a:pt x="922" y="28"/>
                  </a:lnTo>
                  <a:lnTo>
                    <a:pt x="958" y="34"/>
                  </a:lnTo>
                  <a:lnTo>
                    <a:pt x="992" y="42"/>
                  </a:lnTo>
                  <a:lnTo>
                    <a:pt x="974" y="54"/>
                  </a:lnTo>
                  <a:lnTo>
                    <a:pt x="960" y="68"/>
                  </a:lnTo>
                  <a:lnTo>
                    <a:pt x="956" y="76"/>
                  </a:lnTo>
                  <a:lnTo>
                    <a:pt x="952" y="82"/>
                  </a:lnTo>
                  <a:lnTo>
                    <a:pt x="950" y="90"/>
                  </a:lnTo>
                  <a:lnTo>
                    <a:pt x="948" y="98"/>
                  </a:lnTo>
                  <a:lnTo>
                    <a:pt x="948" y="110"/>
                  </a:lnTo>
                  <a:lnTo>
                    <a:pt x="952" y="118"/>
                  </a:lnTo>
                  <a:lnTo>
                    <a:pt x="958" y="126"/>
                  </a:lnTo>
                  <a:lnTo>
                    <a:pt x="964" y="128"/>
                  </a:lnTo>
                  <a:lnTo>
                    <a:pt x="968" y="130"/>
                  </a:lnTo>
                  <a:lnTo>
                    <a:pt x="972" y="132"/>
                  </a:lnTo>
                  <a:lnTo>
                    <a:pt x="980" y="130"/>
                  </a:lnTo>
                  <a:lnTo>
                    <a:pt x="984" y="126"/>
                  </a:lnTo>
                  <a:lnTo>
                    <a:pt x="988" y="120"/>
                  </a:lnTo>
                  <a:lnTo>
                    <a:pt x="990" y="114"/>
                  </a:lnTo>
                  <a:lnTo>
                    <a:pt x="988" y="108"/>
                  </a:lnTo>
                  <a:lnTo>
                    <a:pt x="984" y="102"/>
                  </a:lnTo>
                  <a:lnTo>
                    <a:pt x="980" y="98"/>
                  </a:lnTo>
                  <a:lnTo>
                    <a:pt x="972" y="96"/>
                  </a:lnTo>
                  <a:lnTo>
                    <a:pt x="966" y="98"/>
                  </a:lnTo>
                  <a:lnTo>
                    <a:pt x="960" y="102"/>
                  </a:lnTo>
                  <a:lnTo>
                    <a:pt x="956" y="108"/>
                  </a:lnTo>
                  <a:lnTo>
                    <a:pt x="956" y="114"/>
                  </a:lnTo>
                  <a:lnTo>
                    <a:pt x="956" y="120"/>
                  </a:lnTo>
                  <a:lnTo>
                    <a:pt x="952" y="110"/>
                  </a:lnTo>
                  <a:lnTo>
                    <a:pt x="952" y="100"/>
                  </a:lnTo>
                  <a:lnTo>
                    <a:pt x="952" y="90"/>
                  </a:lnTo>
                  <a:lnTo>
                    <a:pt x="956" y="84"/>
                  </a:lnTo>
                  <a:lnTo>
                    <a:pt x="960" y="76"/>
                  </a:lnTo>
                  <a:lnTo>
                    <a:pt x="964" y="68"/>
                  </a:lnTo>
                  <a:lnTo>
                    <a:pt x="978" y="54"/>
                  </a:lnTo>
                  <a:lnTo>
                    <a:pt x="996" y="44"/>
                  </a:lnTo>
                  <a:lnTo>
                    <a:pt x="1064" y="60"/>
                  </a:lnTo>
                  <a:lnTo>
                    <a:pt x="1130" y="78"/>
                  </a:lnTo>
                  <a:lnTo>
                    <a:pt x="1194" y="92"/>
                  </a:lnTo>
                  <a:lnTo>
                    <a:pt x="1224" y="96"/>
                  </a:lnTo>
                  <a:lnTo>
                    <a:pt x="1254" y="100"/>
                  </a:lnTo>
                  <a:lnTo>
                    <a:pt x="1296" y="102"/>
                  </a:lnTo>
                  <a:lnTo>
                    <a:pt x="1316" y="100"/>
                  </a:lnTo>
                  <a:lnTo>
                    <a:pt x="1334" y="98"/>
                  </a:lnTo>
                  <a:lnTo>
                    <a:pt x="1352" y="92"/>
                  </a:lnTo>
                  <a:lnTo>
                    <a:pt x="1364" y="86"/>
                  </a:lnTo>
                  <a:lnTo>
                    <a:pt x="1370" y="80"/>
                  </a:lnTo>
                  <a:lnTo>
                    <a:pt x="1374" y="76"/>
                  </a:lnTo>
                  <a:lnTo>
                    <a:pt x="1376" y="70"/>
                  </a:lnTo>
                  <a:lnTo>
                    <a:pt x="1378" y="62"/>
                  </a:lnTo>
                  <a:lnTo>
                    <a:pt x="1376" y="56"/>
                  </a:lnTo>
                  <a:lnTo>
                    <a:pt x="1374" y="48"/>
                  </a:lnTo>
                  <a:lnTo>
                    <a:pt x="1370" y="42"/>
                  </a:lnTo>
                  <a:lnTo>
                    <a:pt x="1364" y="36"/>
                  </a:lnTo>
                  <a:lnTo>
                    <a:pt x="1348" y="26"/>
                  </a:lnTo>
                  <a:lnTo>
                    <a:pt x="1328" y="18"/>
                  </a:lnTo>
                  <a:lnTo>
                    <a:pt x="1304" y="12"/>
                  </a:lnTo>
                  <a:lnTo>
                    <a:pt x="1278" y="8"/>
                  </a:lnTo>
                  <a:lnTo>
                    <a:pt x="1226" y="2"/>
                  </a:lnTo>
                  <a:lnTo>
                    <a:pt x="1170" y="0"/>
                  </a:lnTo>
                  <a:lnTo>
                    <a:pt x="1140" y="2"/>
                  </a:lnTo>
                  <a:lnTo>
                    <a:pt x="1110" y="4"/>
                  </a:lnTo>
                  <a:lnTo>
                    <a:pt x="1082" y="8"/>
                  </a:lnTo>
                  <a:lnTo>
                    <a:pt x="1054" y="14"/>
                  </a:lnTo>
                  <a:lnTo>
                    <a:pt x="1030" y="20"/>
                  </a:lnTo>
                  <a:lnTo>
                    <a:pt x="1006" y="30"/>
                  </a:lnTo>
                  <a:lnTo>
                    <a:pt x="968" y="20"/>
                  </a:lnTo>
                  <a:lnTo>
                    <a:pt x="930" y="12"/>
                  </a:lnTo>
                  <a:lnTo>
                    <a:pt x="890" y="6"/>
                  </a:lnTo>
                  <a:lnTo>
                    <a:pt x="848" y="0"/>
                  </a:lnTo>
                  <a:lnTo>
                    <a:pt x="828" y="0"/>
                  </a:lnTo>
                  <a:lnTo>
                    <a:pt x="806" y="0"/>
                  </a:lnTo>
                  <a:lnTo>
                    <a:pt x="784" y="2"/>
                  </a:lnTo>
                  <a:lnTo>
                    <a:pt x="764" y="4"/>
                  </a:lnTo>
                  <a:lnTo>
                    <a:pt x="744" y="8"/>
                  </a:lnTo>
                  <a:lnTo>
                    <a:pt x="724" y="12"/>
                  </a:lnTo>
                  <a:lnTo>
                    <a:pt x="706" y="18"/>
                  </a:lnTo>
                  <a:lnTo>
                    <a:pt x="688" y="26"/>
                  </a:lnTo>
                  <a:lnTo>
                    <a:pt x="672" y="18"/>
                  </a:lnTo>
                  <a:lnTo>
                    <a:pt x="654" y="12"/>
                  </a:lnTo>
                  <a:lnTo>
                    <a:pt x="634" y="8"/>
                  </a:lnTo>
                  <a:lnTo>
                    <a:pt x="614" y="4"/>
                  </a:lnTo>
                  <a:lnTo>
                    <a:pt x="594" y="2"/>
                  </a:lnTo>
                  <a:lnTo>
                    <a:pt x="572" y="0"/>
                  </a:lnTo>
                  <a:lnTo>
                    <a:pt x="550" y="0"/>
                  </a:lnTo>
                  <a:lnTo>
                    <a:pt x="528" y="0"/>
                  </a:lnTo>
                  <a:lnTo>
                    <a:pt x="486" y="6"/>
                  </a:lnTo>
                  <a:lnTo>
                    <a:pt x="446" y="12"/>
                  </a:lnTo>
                  <a:lnTo>
                    <a:pt x="408" y="20"/>
                  </a:lnTo>
                  <a:lnTo>
                    <a:pt x="372" y="30"/>
                  </a:lnTo>
                  <a:lnTo>
                    <a:pt x="348" y="20"/>
                  </a:lnTo>
                  <a:lnTo>
                    <a:pt x="322" y="14"/>
                  </a:lnTo>
                  <a:lnTo>
                    <a:pt x="296" y="8"/>
                  </a:lnTo>
                  <a:lnTo>
                    <a:pt x="266" y="4"/>
                  </a:lnTo>
                  <a:lnTo>
                    <a:pt x="238" y="2"/>
                  </a:lnTo>
                  <a:lnTo>
                    <a:pt x="208" y="0"/>
                  </a:lnTo>
                  <a:lnTo>
                    <a:pt x="152" y="2"/>
                  </a:lnTo>
                  <a:lnTo>
                    <a:pt x="100" y="8"/>
                  </a:lnTo>
                  <a:lnTo>
                    <a:pt x="74" y="12"/>
                  </a:lnTo>
                  <a:lnTo>
                    <a:pt x="50" y="18"/>
                  </a:lnTo>
                  <a:lnTo>
                    <a:pt x="30" y="26"/>
                  </a:lnTo>
                  <a:lnTo>
                    <a:pt x="14" y="36"/>
                  </a:lnTo>
                  <a:lnTo>
                    <a:pt x="8" y="42"/>
                  </a:lnTo>
                  <a:lnTo>
                    <a:pt x="4" y="48"/>
                  </a:lnTo>
                  <a:lnTo>
                    <a:pt x="0" y="56"/>
                  </a:lnTo>
                  <a:lnTo>
                    <a:pt x="0" y="62"/>
                  </a:lnTo>
                  <a:close/>
                  <a:moveTo>
                    <a:pt x="1014" y="34"/>
                  </a:moveTo>
                  <a:lnTo>
                    <a:pt x="1014" y="34"/>
                  </a:lnTo>
                  <a:lnTo>
                    <a:pt x="1036" y="24"/>
                  </a:lnTo>
                  <a:lnTo>
                    <a:pt x="1062" y="18"/>
                  </a:lnTo>
                  <a:lnTo>
                    <a:pt x="1088" y="12"/>
                  </a:lnTo>
                  <a:lnTo>
                    <a:pt x="1116" y="8"/>
                  </a:lnTo>
                  <a:lnTo>
                    <a:pt x="1142" y="6"/>
                  </a:lnTo>
                  <a:lnTo>
                    <a:pt x="1170" y="4"/>
                  </a:lnTo>
                  <a:lnTo>
                    <a:pt x="1198" y="4"/>
                  </a:lnTo>
                  <a:lnTo>
                    <a:pt x="1224" y="6"/>
                  </a:lnTo>
                  <a:lnTo>
                    <a:pt x="1226" y="6"/>
                  </a:lnTo>
                  <a:lnTo>
                    <a:pt x="1276" y="10"/>
                  </a:lnTo>
                  <a:lnTo>
                    <a:pt x="1300" y="14"/>
                  </a:lnTo>
                  <a:lnTo>
                    <a:pt x="1324" y="20"/>
                  </a:lnTo>
                  <a:lnTo>
                    <a:pt x="1346" y="28"/>
                  </a:lnTo>
                  <a:lnTo>
                    <a:pt x="1362" y="36"/>
                  </a:lnTo>
                  <a:lnTo>
                    <a:pt x="1368" y="42"/>
                  </a:lnTo>
                  <a:lnTo>
                    <a:pt x="1372" y="48"/>
                  </a:lnTo>
                  <a:lnTo>
                    <a:pt x="1374" y="56"/>
                  </a:lnTo>
                  <a:lnTo>
                    <a:pt x="1374" y="62"/>
                  </a:lnTo>
                  <a:lnTo>
                    <a:pt x="1374" y="68"/>
                  </a:lnTo>
                  <a:lnTo>
                    <a:pt x="1370" y="74"/>
                  </a:lnTo>
                  <a:lnTo>
                    <a:pt x="1366" y="78"/>
                  </a:lnTo>
                  <a:lnTo>
                    <a:pt x="1362" y="84"/>
                  </a:lnTo>
                  <a:lnTo>
                    <a:pt x="1350" y="90"/>
                  </a:lnTo>
                  <a:lnTo>
                    <a:pt x="1334" y="94"/>
                  </a:lnTo>
                  <a:lnTo>
                    <a:pt x="1314" y="96"/>
                  </a:lnTo>
                  <a:lnTo>
                    <a:pt x="1294" y="98"/>
                  </a:lnTo>
                  <a:lnTo>
                    <a:pt x="1254" y="96"/>
                  </a:lnTo>
                  <a:lnTo>
                    <a:pt x="1226" y="92"/>
                  </a:lnTo>
                  <a:lnTo>
                    <a:pt x="1198" y="88"/>
                  </a:lnTo>
                  <a:lnTo>
                    <a:pt x="1140" y="72"/>
                  </a:lnTo>
                  <a:lnTo>
                    <a:pt x="1080" y="52"/>
                  </a:lnTo>
                  <a:lnTo>
                    <a:pt x="1014" y="34"/>
                  </a:lnTo>
                  <a:close/>
                  <a:moveTo>
                    <a:pt x="696" y="234"/>
                  </a:moveTo>
                  <a:lnTo>
                    <a:pt x="696" y="234"/>
                  </a:lnTo>
                  <a:lnTo>
                    <a:pt x="712" y="228"/>
                  </a:lnTo>
                  <a:lnTo>
                    <a:pt x="726" y="218"/>
                  </a:lnTo>
                  <a:lnTo>
                    <a:pt x="740" y="208"/>
                  </a:lnTo>
                  <a:lnTo>
                    <a:pt x="752" y="196"/>
                  </a:lnTo>
                  <a:lnTo>
                    <a:pt x="760" y="182"/>
                  </a:lnTo>
                  <a:lnTo>
                    <a:pt x="766" y="168"/>
                  </a:lnTo>
                  <a:lnTo>
                    <a:pt x="770" y="150"/>
                  </a:lnTo>
                  <a:lnTo>
                    <a:pt x="770" y="134"/>
                  </a:lnTo>
                  <a:lnTo>
                    <a:pt x="770" y="132"/>
                  </a:lnTo>
                  <a:lnTo>
                    <a:pt x="768" y="116"/>
                  </a:lnTo>
                  <a:lnTo>
                    <a:pt x="764" y="102"/>
                  </a:lnTo>
                  <a:lnTo>
                    <a:pt x="788" y="100"/>
                  </a:lnTo>
                  <a:lnTo>
                    <a:pt x="810" y="100"/>
                  </a:lnTo>
                  <a:lnTo>
                    <a:pt x="828" y="102"/>
                  </a:lnTo>
                  <a:lnTo>
                    <a:pt x="844" y="106"/>
                  </a:lnTo>
                  <a:lnTo>
                    <a:pt x="858" y="112"/>
                  </a:lnTo>
                  <a:lnTo>
                    <a:pt x="872" y="118"/>
                  </a:lnTo>
                  <a:lnTo>
                    <a:pt x="884" y="128"/>
                  </a:lnTo>
                  <a:lnTo>
                    <a:pt x="892" y="140"/>
                  </a:lnTo>
                  <a:lnTo>
                    <a:pt x="898" y="152"/>
                  </a:lnTo>
                  <a:lnTo>
                    <a:pt x="900" y="168"/>
                  </a:lnTo>
                  <a:lnTo>
                    <a:pt x="898" y="178"/>
                  </a:lnTo>
                  <a:lnTo>
                    <a:pt x="894" y="188"/>
                  </a:lnTo>
                  <a:lnTo>
                    <a:pt x="890" y="198"/>
                  </a:lnTo>
                  <a:lnTo>
                    <a:pt x="884" y="206"/>
                  </a:lnTo>
                  <a:lnTo>
                    <a:pt x="876" y="212"/>
                  </a:lnTo>
                  <a:lnTo>
                    <a:pt x="866" y="220"/>
                  </a:lnTo>
                  <a:lnTo>
                    <a:pt x="846" y="230"/>
                  </a:lnTo>
                  <a:lnTo>
                    <a:pt x="824" y="238"/>
                  </a:lnTo>
                  <a:lnTo>
                    <a:pt x="798" y="242"/>
                  </a:lnTo>
                  <a:lnTo>
                    <a:pt x="772" y="244"/>
                  </a:lnTo>
                  <a:lnTo>
                    <a:pt x="746" y="244"/>
                  </a:lnTo>
                  <a:lnTo>
                    <a:pt x="720" y="240"/>
                  </a:lnTo>
                  <a:lnTo>
                    <a:pt x="696" y="234"/>
                  </a:lnTo>
                  <a:close/>
                  <a:moveTo>
                    <a:pt x="614" y="102"/>
                  </a:moveTo>
                  <a:lnTo>
                    <a:pt x="614" y="102"/>
                  </a:lnTo>
                  <a:lnTo>
                    <a:pt x="608" y="116"/>
                  </a:lnTo>
                  <a:lnTo>
                    <a:pt x="606" y="132"/>
                  </a:lnTo>
                  <a:lnTo>
                    <a:pt x="606" y="134"/>
                  </a:lnTo>
                  <a:lnTo>
                    <a:pt x="608" y="150"/>
                  </a:lnTo>
                  <a:lnTo>
                    <a:pt x="610" y="168"/>
                  </a:lnTo>
                  <a:lnTo>
                    <a:pt x="618" y="182"/>
                  </a:lnTo>
                  <a:lnTo>
                    <a:pt x="626" y="196"/>
                  </a:lnTo>
                  <a:lnTo>
                    <a:pt x="638" y="208"/>
                  </a:lnTo>
                  <a:lnTo>
                    <a:pt x="650" y="218"/>
                  </a:lnTo>
                  <a:lnTo>
                    <a:pt x="666" y="228"/>
                  </a:lnTo>
                  <a:lnTo>
                    <a:pt x="682" y="234"/>
                  </a:lnTo>
                  <a:lnTo>
                    <a:pt x="658" y="240"/>
                  </a:lnTo>
                  <a:lnTo>
                    <a:pt x="632" y="244"/>
                  </a:lnTo>
                  <a:lnTo>
                    <a:pt x="606" y="244"/>
                  </a:lnTo>
                  <a:lnTo>
                    <a:pt x="580" y="242"/>
                  </a:lnTo>
                  <a:lnTo>
                    <a:pt x="554" y="238"/>
                  </a:lnTo>
                  <a:lnTo>
                    <a:pt x="530" y="230"/>
                  </a:lnTo>
                  <a:lnTo>
                    <a:pt x="510" y="220"/>
                  </a:lnTo>
                  <a:lnTo>
                    <a:pt x="502" y="212"/>
                  </a:lnTo>
                  <a:lnTo>
                    <a:pt x="494" y="206"/>
                  </a:lnTo>
                  <a:lnTo>
                    <a:pt x="488" y="198"/>
                  </a:lnTo>
                  <a:lnTo>
                    <a:pt x="484" y="188"/>
                  </a:lnTo>
                  <a:lnTo>
                    <a:pt x="480" y="178"/>
                  </a:lnTo>
                  <a:lnTo>
                    <a:pt x="478" y="168"/>
                  </a:lnTo>
                  <a:lnTo>
                    <a:pt x="480" y="152"/>
                  </a:lnTo>
                  <a:lnTo>
                    <a:pt x="484" y="140"/>
                  </a:lnTo>
                  <a:lnTo>
                    <a:pt x="494" y="128"/>
                  </a:lnTo>
                  <a:lnTo>
                    <a:pt x="506" y="118"/>
                  </a:lnTo>
                  <a:lnTo>
                    <a:pt x="518" y="112"/>
                  </a:lnTo>
                  <a:lnTo>
                    <a:pt x="534" y="106"/>
                  </a:lnTo>
                  <a:lnTo>
                    <a:pt x="550" y="102"/>
                  </a:lnTo>
                  <a:lnTo>
                    <a:pt x="566" y="100"/>
                  </a:lnTo>
                  <a:lnTo>
                    <a:pt x="590" y="100"/>
                  </a:lnTo>
                  <a:lnTo>
                    <a:pt x="614" y="102"/>
                  </a:lnTo>
                  <a:close/>
                  <a:moveTo>
                    <a:pt x="688" y="40"/>
                  </a:moveTo>
                  <a:lnTo>
                    <a:pt x="688" y="40"/>
                  </a:lnTo>
                  <a:lnTo>
                    <a:pt x="708" y="48"/>
                  </a:lnTo>
                  <a:lnTo>
                    <a:pt x="726" y="60"/>
                  </a:lnTo>
                  <a:lnTo>
                    <a:pt x="742" y="74"/>
                  </a:lnTo>
                  <a:lnTo>
                    <a:pt x="752" y="88"/>
                  </a:lnTo>
                  <a:lnTo>
                    <a:pt x="734" y="98"/>
                  </a:lnTo>
                  <a:lnTo>
                    <a:pt x="728" y="104"/>
                  </a:lnTo>
                  <a:lnTo>
                    <a:pt x="720" y="110"/>
                  </a:lnTo>
                  <a:lnTo>
                    <a:pt x="714" y="118"/>
                  </a:lnTo>
                  <a:lnTo>
                    <a:pt x="710" y="126"/>
                  </a:lnTo>
                  <a:lnTo>
                    <a:pt x="708" y="134"/>
                  </a:lnTo>
                  <a:lnTo>
                    <a:pt x="706" y="144"/>
                  </a:lnTo>
                  <a:lnTo>
                    <a:pt x="708" y="154"/>
                  </a:lnTo>
                  <a:lnTo>
                    <a:pt x="712" y="164"/>
                  </a:lnTo>
                  <a:lnTo>
                    <a:pt x="718" y="170"/>
                  </a:lnTo>
                  <a:lnTo>
                    <a:pt x="726" y="176"/>
                  </a:lnTo>
                  <a:lnTo>
                    <a:pt x="732" y="178"/>
                  </a:lnTo>
                  <a:lnTo>
                    <a:pt x="736" y="178"/>
                  </a:lnTo>
                  <a:lnTo>
                    <a:pt x="738" y="178"/>
                  </a:lnTo>
                  <a:lnTo>
                    <a:pt x="744" y="176"/>
                  </a:lnTo>
                  <a:lnTo>
                    <a:pt x="750" y="172"/>
                  </a:lnTo>
                  <a:lnTo>
                    <a:pt x="752" y="166"/>
                  </a:lnTo>
                  <a:lnTo>
                    <a:pt x="754" y="160"/>
                  </a:lnTo>
                  <a:lnTo>
                    <a:pt x="752" y="154"/>
                  </a:lnTo>
                  <a:lnTo>
                    <a:pt x="748" y="148"/>
                  </a:lnTo>
                  <a:lnTo>
                    <a:pt x="742" y="144"/>
                  </a:lnTo>
                  <a:lnTo>
                    <a:pt x="736" y="144"/>
                  </a:lnTo>
                  <a:lnTo>
                    <a:pt x="730" y="144"/>
                  </a:lnTo>
                  <a:lnTo>
                    <a:pt x="724" y="148"/>
                  </a:lnTo>
                  <a:lnTo>
                    <a:pt x="720" y="154"/>
                  </a:lnTo>
                  <a:lnTo>
                    <a:pt x="718" y="160"/>
                  </a:lnTo>
                  <a:lnTo>
                    <a:pt x="720" y="166"/>
                  </a:lnTo>
                  <a:lnTo>
                    <a:pt x="722" y="170"/>
                  </a:lnTo>
                  <a:lnTo>
                    <a:pt x="716" y="166"/>
                  </a:lnTo>
                  <a:lnTo>
                    <a:pt x="712" y="160"/>
                  </a:lnTo>
                  <a:lnTo>
                    <a:pt x="710" y="152"/>
                  </a:lnTo>
                  <a:lnTo>
                    <a:pt x="710" y="144"/>
                  </a:lnTo>
                  <a:lnTo>
                    <a:pt x="712" y="136"/>
                  </a:lnTo>
                  <a:lnTo>
                    <a:pt x="714" y="128"/>
                  </a:lnTo>
                  <a:lnTo>
                    <a:pt x="720" y="122"/>
                  </a:lnTo>
                  <a:lnTo>
                    <a:pt x="726" y="116"/>
                  </a:lnTo>
                  <a:lnTo>
                    <a:pt x="732" y="112"/>
                  </a:lnTo>
                  <a:lnTo>
                    <a:pt x="742" y="108"/>
                  </a:lnTo>
                  <a:lnTo>
                    <a:pt x="760" y="102"/>
                  </a:lnTo>
                  <a:lnTo>
                    <a:pt x="764" y="118"/>
                  </a:lnTo>
                  <a:lnTo>
                    <a:pt x="766" y="134"/>
                  </a:lnTo>
                  <a:lnTo>
                    <a:pt x="766" y="150"/>
                  </a:lnTo>
                  <a:lnTo>
                    <a:pt x="762" y="166"/>
                  </a:lnTo>
                  <a:lnTo>
                    <a:pt x="756" y="182"/>
                  </a:lnTo>
                  <a:lnTo>
                    <a:pt x="746" y="194"/>
                  </a:lnTo>
                  <a:lnTo>
                    <a:pt x="736" y="206"/>
                  </a:lnTo>
                  <a:lnTo>
                    <a:pt x="722" y="216"/>
                  </a:lnTo>
                  <a:lnTo>
                    <a:pt x="706" y="226"/>
                  </a:lnTo>
                  <a:lnTo>
                    <a:pt x="688" y="232"/>
                  </a:lnTo>
                  <a:lnTo>
                    <a:pt x="672" y="226"/>
                  </a:lnTo>
                  <a:lnTo>
                    <a:pt x="656" y="216"/>
                  </a:lnTo>
                  <a:lnTo>
                    <a:pt x="642" y="206"/>
                  </a:lnTo>
                  <a:lnTo>
                    <a:pt x="630" y="194"/>
                  </a:lnTo>
                  <a:lnTo>
                    <a:pt x="622" y="182"/>
                  </a:lnTo>
                  <a:lnTo>
                    <a:pt x="614" y="166"/>
                  </a:lnTo>
                  <a:lnTo>
                    <a:pt x="612" y="150"/>
                  </a:lnTo>
                  <a:lnTo>
                    <a:pt x="610" y="134"/>
                  </a:lnTo>
                  <a:lnTo>
                    <a:pt x="612" y="118"/>
                  </a:lnTo>
                  <a:lnTo>
                    <a:pt x="618" y="102"/>
                  </a:lnTo>
                  <a:lnTo>
                    <a:pt x="636" y="108"/>
                  </a:lnTo>
                  <a:lnTo>
                    <a:pt x="644" y="112"/>
                  </a:lnTo>
                  <a:lnTo>
                    <a:pt x="652" y="116"/>
                  </a:lnTo>
                  <a:lnTo>
                    <a:pt x="658" y="122"/>
                  </a:lnTo>
                  <a:lnTo>
                    <a:pt x="662" y="128"/>
                  </a:lnTo>
                  <a:lnTo>
                    <a:pt x="666" y="136"/>
                  </a:lnTo>
                  <a:lnTo>
                    <a:pt x="668" y="144"/>
                  </a:lnTo>
                  <a:lnTo>
                    <a:pt x="668" y="152"/>
                  </a:lnTo>
                  <a:lnTo>
                    <a:pt x="666" y="158"/>
                  </a:lnTo>
                  <a:lnTo>
                    <a:pt x="662" y="164"/>
                  </a:lnTo>
                  <a:lnTo>
                    <a:pt x="658" y="168"/>
                  </a:lnTo>
                  <a:lnTo>
                    <a:pt x="660" y="160"/>
                  </a:lnTo>
                  <a:lnTo>
                    <a:pt x="658" y="154"/>
                  </a:lnTo>
                  <a:lnTo>
                    <a:pt x="654" y="148"/>
                  </a:lnTo>
                  <a:lnTo>
                    <a:pt x="650" y="144"/>
                  </a:lnTo>
                  <a:lnTo>
                    <a:pt x="642" y="144"/>
                  </a:lnTo>
                  <a:lnTo>
                    <a:pt x="636" y="144"/>
                  </a:lnTo>
                  <a:lnTo>
                    <a:pt x="630" y="148"/>
                  </a:lnTo>
                  <a:lnTo>
                    <a:pt x="626" y="154"/>
                  </a:lnTo>
                  <a:lnTo>
                    <a:pt x="626" y="160"/>
                  </a:lnTo>
                  <a:lnTo>
                    <a:pt x="626" y="166"/>
                  </a:lnTo>
                  <a:lnTo>
                    <a:pt x="628" y="170"/>
                  </a:lnTo>
                  <a:lnTo>
                    <a:pt x="632" y="174"/>
                  </a:lnTo>
                  <a:lnTo>
                    <a:pt x="638" y="176"/>
                  </a:lnTo>
                  <a:lnTo>
                    <a:pt x="642" y="178"/>
                  </a:lnTo>
                  <a:lnTo>
                    <a:pt x="650" y="176"/>
                  </a:lnTo>
                  <a:lnTo>
                    <a:pt x="652" y="176"/>
                  </a:lnTo>
                  <a:lnTo>
                    <a:pt x="660" y="170"/>
                  </a:lnTo>
                  <a:lnTo>
                    <a:pt x="666" y="164"/>
                  </a:lnTo>
                  <a:lnTo>
                    <a:pt x="670" y="154"/>
                  </a:lnTo>
                  <a:lnTo>
                    <a:pt x="672" y="144"/>
                  </a:lnTo>
                  <a:lnTo>
                    <a:pt x="670" y="134"/>
                  </a:lnTo>
                  <a:lnTo>
                    <a:pt x="666" y="126"/>
                  </a:lnTo>
                  <a:lnTo>
                    <a:pt x="662" y="118"/>
                  </a:lnTo>
                  <a:lnTo>
                    <a:pt x="658" y="110"/>
                  </a:lnTo>
                  <a:lnTo>
                    <a:pt x="650" y="104"/>
                  </a:lnTo>
                  <a:lnTo>
                    <a:pt x="642" y="98"/>
                  </a:lnTo>
                  <a:lnTo>
                    <a:pt x="624" y="88"/>
                  </a:lnTo>
                  <a:lnTo>
                    <a:pt x="636" y="74"/>
                  </a:lnTo>
                  <a:lnTo>
                    <a:pt x="652" y="60"/>
                  </a:lnTo>
                  <a:lnTo>
                    <a:pt x="668" y="48"/>
                  </a:lnTo>
                  <a:lnTo>
                    <a:pt x="688" y="40"/>
                  </a:lnTo>
                  <a:close/>
                  <a:moveTo>
                    <a:pt x="4" y="62"/>
                  </a:moveTo>
                  <a:lnTo>
                    <a:pt x="4" y="62"/>
                  </a:lnTo>
                  <a:lnTo>
                    <a:pt x="4" y="56"/>
                  </a:lnTo>
                  <a:lnTo>
                    <a:pt x="6" y="48"/>
                  </a:lnTo>
                  <a:lnTo>
                    <a:pt x="10" y="42"/>
                  </a:lnTo>
                  <a:lnTo>
                    <a:pt x="16" y="36"/>
                  </a:lnTo>
                  <a:lnTo>
                    <a:pt x="32" y="28"/>
                  </a:lnTo>
                  <a:lnTo>
                    <a:pt x="52" y="20"/>
                  </a:lnTo>
                  <a:lnTo>
                    <a:pt x="76" y="14"/>
                  </a:lnTo>
                  <a:lnTo>
                    <a:pt x="102" y="10"/>
                  </a:lnTo>
                  <a:lnTo>
                    <a:pt x="152" y="6"/>
                  </a:lnTo>
                  <a:lnTo>
                    <a:pt x="180" y="4"/>
                  </a:lnTo>
                  <a:lnTo>
                    <a:pt x="206" y="4"/>
                  </a:lnTo>
                  <a:lnTo>
                    <a:pt x="234" y="6"/>
                  </a:lnTo>
                  <a:lnTo>
                    <a:pt x="262" y="8"/>
                  </a:lnTo>
                  <a:lnTo>
                    <a:pt x="290" y="12"/>
                  </a:lnTo>
                  <a:lnTo>
                    <a:pt x="316" y="18"/>
                  </a:lnTo>
                  <a:lnTo>
                    <a:pt x="340" y="24"/>
                  </a:lnTo>
                  <a:lnTo>
                    <a:pt x="362" y="34"/>
                  </a:lnTo>
                  <a:lnTo>
                    <a:pt x="298" y="52"/>
                  </a:lnTo>
                  <a:lnTo>
                    <a:pt x="238" y="72"/>
                  </a:lnTo>
                  <a:lnTo>
                    <a:pt x="180" y="88"/>
                  </a:lnTo>
                  <a:lnTo>
                    <a:pt x="152" y="92"/>
                  </a:lnTo>
                  <a:lnTo>
                    <a:pt x="122" y="96"/>
                  </a:lnTo>
                  <a:lnTo>
                    <a:pt x="82" y="98"/>
                  </a:lnTo>
                  <a:lnTo>
                    <a:pt x="62" y="96"/>
                  </a:lnTo>
                  <a:lnTo>
                    <a:pt x="44" y="94"/>
                  </a:lnTo>
                  <a:lnTo>
                    <a:pt x="28" y="90"/>
                  </a:lnTo>
                  <a:lnTo>
                    <a:pt x="16" y="84"/>
                  </a:lnTo>
                  <a:lnTo>
                    <a:pt x="10" y="78"/>
                  </a:lnTo>
                  <a:lnTo>
                    <a:pt x="6" y="74"/>
                  </a:lnTo>
                  <a:lnTo>
                    <a:pt x="4" y="68"/>
                  </a:lnTo>
                  <a:lnTo>
                    <a:pt x="4" y="62"/>
                  </a:lnTo>
                  <a:close/>
                </a:path>
              </a:pathLst>
            </a:custGeom>
            <a:gradFill rotWithShape="1">
              <a:gsLst>
                <a:gs pos="0">
                  <a:srgbClr val="007BD3"/>
                </a:gs>
                <a:gs pos="100000">
                  <a:srgbClr val="034373"/>
                </a:gs>
              </a:gsLst>
              <a:lin ang="5400000" scaled="0"/>
            </a:gradFill>
            <a:ln w="9525">
              <a:noFill/>
            </a:ln>
          </p:spPr>
          <p:txBody>
            <a:bodyPr/>
            <a:p>
              <a:endParaRPr lang="zh-CN" altLang="en-US" b="1">
                <a:gradFill>
                  <a:gsLst>
                    <a:gs pos="0">
                      <a:srgbClr val="007BD3"/>
                    </a:gs>
                    <a:gs pos="100000">
                      <a:srgbClr val="034373"/>
                    </a:gs>
                  </a:gsLst>
                  <a:lin scaled="0"/>
                </a:gradFill>
                <a:latin typeface="华文行楷" panose="02010800040101010101" charset="-122"/>
                <a:ea typeface="华文行楷" panose="02010800040101010101" charset="-122"/>
              </a:endParaRPr>
            </a:p>
          </p:txBody>
        </p:sp>
        <p:sp>
          <p:nvSpPr>
            <p:cNvPr id="115719" name="文本框 26"/>
            <p:cNvSpPr txBox="1"/>
            <p:nvPr/>
          </p:nvSpPr>
          <p:spPr>
            <a:xfrm>
              <a:off x="654050" y="0"/>
              <a:ext cx="2663825" cy="828675"/>
            </a:xfrm>
            <a:prstGeom prst="rect">
              <a:avLst/>
            </a:prstGeom>
            <a:noFill/>
            <a:ln w="9525">
              <a:noFill/>
            </a:ln>
          </p:spPr>
          <p:txBody>
            <a:bodyPr wrap="none" anchor="t"/>
            <a:p>
              <a:pPr algn="ctr"/>
              <a:r>
                <a:rPr lang="zh-CN" altLang="en-US" sz="3600" b="1" dirty="0">
                  <a:gradFill>
                    <a:gsLst>
                      <a:gs pos="0">
                        <a:srgbClr val="007BD3"/>
                      </a:gs>
                      <a:gs pos="100000">
                        <a:srgbClr val="034373"/>
                      </a:gs>
                    </a:gsLst>
                    <a:lin scaled="0"/>
                  </a:gradFill>
                  <a:latin typeface="华文行楷" panose="02010800040101010101" charset="-122"/>
                  <a:ea typeface="华文行楷" panose="02010800040101010101" charset="-122"/>
                </a:rPr>
                <a:t>中考演练</a:t>
              </a:r>
              <a:endParaRPr lang="zh-CN" altLang="en-US" sz="3600" b="1" dirty="0">
                <a:gradFill>
                  <a:gsLst>
                    <a:gs pos="0">
                      <a:srgbClr val="007BD3"/>
                    </a:gs>
                    <a:gs pos="100000">
                      <a:srgbClr val="034373"/>
                    </a:gs>
                  </a:gsLst>
                  <a:lin scaled="0"/>
                </a:gradFill>
                <a:latin typeface="华文行楷" panose="02010800040101010101" charset="-122"/>
                <a:ea typeface="华文行楷" panose="02010800040101010101" charset="-122"/>
              </a:endParaRPr>
            </a:p>
          </p:txBody>
        </p:sp>
      </p:grpSp>
      <p:pic>
        <p:nvPicPr>
          <p:cNvPr id="17" name="图片 65">
            <a:hlinkClick r:id="rId1"/>
          </p:cNvPr>
          <p:cNvPicPr>
            <a:picLocks noChangeAspect="1"/>
          </p:cNvPicPr>
          <p:nvPr/>
        </p:nvPicPr>
        <p:blipFill>
          <a:blip r:embed="rId2"/>
          <a:stretch>
            <a:fillRect/>
          </a:stretch>
        </p:blipFill>
        <p:spPr>
          <a:xfrm>
            <a:off x="5687695" y="3304540"/>
            <a:ext cx="5649595" cy="2098675"/>
          </a:xfrm>
          <a:prstGeom prst="rect">
            <a:avLst/>
          </a:prstGeom>
          <a:noFill/>
          <a:ln>
            <a:noFill/>
          </a:ln>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0177" name="文本框 5"/>
          <p:cNvSpPr txBox="1"/>
          <p:nvPr/>
        </p:nvSpPr>
        <p:spPr>
          <a:xfrm>
            <a:off x="2397125" y="4167505"/>
            <a:ext cx="7458075" cy="1198880"/>
          </a:xfrm>
          <a:prstGeom prst="rect">
            <a:avLst/>
          </a:prstGeom>
          <a:noFill/>
          <a:ln w="9525">
            <a:noFill/>
          </a:ln>
        </p:spPr>
        <p:txBody>
          <a:bodyPr wrap="square" anchor="t">
            <a:spAutoFit/>
          </a:bodyPr>
          <a:p>
            <a:pPr algn="ctr" fontAlgn="auto">
              <a:lnSpc>
                <a:spcPct val="150000"/>
              </a:lnSpc>
            </a:pPr>
            <a:r>
              <a:rPr lang="zh-CN" altLang="en-US" sz="2400" b="1" noProof="1" dirty="0">
                <a:solidFill>
                  <a:srgbClr val="0B5FD1"/>
                </a:solidFill>
                <a:latin typeface="黑体" panose="02010609060101010101" charset="-122"/>
                <a:ea typeface="黑体" panose="02010609060101010101" charset="-122"/>
                <a:cs typeface="黑体" panose="02010609060101010101" charset="-122"/>
              </a:rPr>
              <a:t>更多课件，敬请关注微信公众号</a:t>
            </a:r>
            <a:r>
              <a:rPr lang="zh-CN" altLang="en-US" sz="2400" b="1" noProof="1" dirty="0">
                <a:solidFill>
                  <a:srgbClr val="FF0000"/>
                </a:solidFill>
                <a:latin typeface="黑体" panose="02010609060101010101" charset="-122"/>
                <a:ea typeface="黑体" panose="02010609060101010101" charset="-122"/>
                <a:cs typeface="黑体" panose="02010609060101010101" charset="-122"/>
              </a:rPr>
              <a:t>（历史梁学聪）</a:t>
            </a:r>
            <a:endParaRPr lang="zh-CN" altLang="en-US" sz="2400" b="1" noProof="1" dirty="0">
              <a:solidFill>
                <a:srgbClr val="FF0000"/>
              </a:solidFill>
              <a:latin typeface="黑体" panose="02010609060101010101" charset="-122"/>
              <a:ea typeface="黑体" panose="02010609060101010101" charset="-122"/>
              <a:cs typeface="黑体" panose="02010609060101010101" charset="-122"/>
            </a:endParaRPr>
          </a:p>
          <a:p>
            <a:pPr algn="ctr" fontAlgn="auto">
              <a:lnSpc>
                <a:spcPct val="150000"/>
              </a:lnSpc>
            </a:pPr>
            <a:r>
              <a:rPr lang="en-US" altLang="zh-CN" sz="2400" b="1" noProof="1" dirty="0">
                <a:solidFill>
                  <a:srgbClr val="0B5FD1"/>
                </a:solidFill>
                <a:latin typeface="黑体" panose="02010609060101010101" charset="-122"/>
                <a:ea typeface="黑体" panose="02010609060101010101" charset="-122"/>
                <a:cs typeface="黑体" panose="02010609060101010101" charset="-122"/>
              </a:rPr>
              <a:t>Thanks</a:t>
            </a:r>
            <a:r>
              <a:rPr lang="zh-CN" altLang="en-US" sz="2400" b="1" noProof="1" dirty="0">
                <a:solidFill>
                  <a:srgbClr val="0B5FD1"/>
                </a:solidFill>
                <a:latin typeface="黑体" panose="02010609060101010101" charset="-122"/>
                <a:ea typeface="黑体" panose="02010609060101010101" charset="-122"/>
                <a:cs typeface="黑体" panose="02010609060101010101" charset="-122"/>
              </a:rPr>
              <a:t>♪</a:t>
            </a:r>
            <a:r>
              <a:rPr lang="en-US" altLang="zh-CN" sz="2400" b="1" noProof="1" dirty="0">
                <a:solidFill>
                  <a:srgbClr val="0B5FD1"/>
                </a:solidFill>
                <a:latin typeface="黑体" panose="02010609060101010101" charset="-122"/>
                <a:ea typeface="黑体" panose="02010609060101010101" charset="-122"/>
                <a:cs typeface="黑体" panose="02010609060101010101" charset="-122"/>
              </a:rPr>
              <a:t>(</a:t>
            </a:r>
            <a:r>
              <a:rPr lang="zh-CN" altLang="en-US" sz="2400" b="1" noProof="1" dirty="0">
                <a:solidFill>
                  <a:srgbClr val="0B5FD1"/>
                </a:solidFill>
                <a:latin typeface="黑体" panose="02010609060101010101" charset="-122"/>
                <a:ea typeface="黑体" panose="02010609060101010101" charset="-122"/>
                <a:cs typeface="黑体" panose="02010609060101010101" charset="-122"/>
              </a:rPr>
              <a:t>･</a:t>
            </a:r>
            <a:r>
              <a:rPr lang="en-US" altLang="zh-CN" sz="2400" b="1" noProof="1" dirty="0">
                <a:solidFill>
                  <a:srgbClr val="0B5FD1"/>
                </a:solidFill>
                <a:latin typeface="黑体" panose="02010609060101010101" charset="-122"/>
                <a:ea typeface="黑体" panose="02010609060101010101" charset="-122"/>
                <a:cs typeface="黑体" panose="02010609060101010101" charset="-122"/>
              </a:rPr>
              <a:t>ω</a:t>
            </a:r>
            <a:r>
              <a:rPr lang="zh-CN" altLang="en-US" sz="2400" b="1" noProof="1" dirty="0">
                <a:solidFill>
                  <a:srgbClr val="0B5FD1"/>
                </a:solidFill>
                <a:latin typeface="黑体" panose="02010609060101010101" charset="-122"/>
                <a:ea typeface="黑体" panose="02010609060101010101" charset="-122"/>
                <a:cs typeface="黑体" panose="02010609060101010101" charset="-122"/>
              </a:rPr>
              <a:t>･</a:t>
            </a:r>
            <a:r>
              <a:rPr lang="en-US" altLang="zh-CN" sz="2400" b="1" noProof="1" dirty="0">
                <a:solidFill>
                  <a:srgbClr val="0B5FD1"/>
                </a:solidFill>
                <a:latin typeface="黑体" panose="02010609060101010101" charset="-122"/>
                <a:ea typeface="黑体" panose="02010609060101010101" charset="-122"/>
                <a:cs typeface="黑体" panose="02010609060101010101" charset="-122"/>
              </a:rPr>
              <a:t>)</a:t>
            </a:r>
            <a:r>
              <a:rPr lang="zh-CN" altLang="en-US" sz="2400" b="1" noProof="1" dirty="0">
                <a:solidFill>
                  <a:srgbClr val="0B5FD1"/>
                </a:solidFill>
                <a:latin typeface="黑体" panose="02010609060101010101" charset="-122"/>
                <a:ea typeface="黑体" panose="02010609060101010101" charset="-122"/>
                <a:cs typeface="黑体" panose="02010609060101010101" charset="-122"/>
              </a:rPr>
              <a:t>ﾉ</a:t>
            </a:r>
            <a:endParaRPr lang="zh-CN" altLang="en-US" sz="2400" b="1" noProof="1" dirty="0">
              <a:solidFill>
                <a:srgbClr val="0B5FD1"/>
              </a:solidFill>
              <a:latin typeface="黑体" panose="02010609060101010101" charset="-122"/>
              <a:ea typeface="黑体" panose="02010609060101010101" charset="-122"/>
              <a:cs typeface="黑体" panose="02010609060101010101" charset="-122"/>
            </a:endParaRPr>
          </a:p>
        </p:txBody>
      </p:sp>
      <p:pic>
        <p:nvPicPr>
          <p:cNvPr id="4" name="图片 3" descr="GZ47MJQ9R9G9RY7_5VH)U7X"/>
          <p:cNvPicPr>
            <a:picLocks noChangeAspect="1"/>
          </p:cNvPicPr>
          <p:nvPr/>
        </p:nvPicPr>
        <p:blipFill>
          <a:blip r:embed="rId1"/>
          <a:stretch>
            <a:fillRect/>
          </a:stretch>
        </p:blipFill>
        <p:spPr>
          <a:xfrm>
            <a:off x="5115560" y="1891030"/>
            <a:ext cx="2021205" cy="2021205"/>
          </a:xfrm>
          <a:prstGeom prst="rect">
            <a:avLst/>
          </a:prstGeom>
          <a:ln w="12700" cmpd="sng">
            <a:solidFill>
              <a:srgbClr val="005897"/>
            </a:solidFill>
            <a:prstDash val="solid"/>
          </a:ln>
        </p:spPr>
      </p:pic>
    </p:spTree>
  </p:cSld>
  <p:clrMapOvr>
    <a:masterClrMapping/>
  </p:clrMapOvr>
  <p:transition>
    <p:rand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452120" y="2536190"/>
            <a:ext cx="6182995" cy="2934970"/>
            <a:chOff x="558" y="2519"/>
            <a:chExt cx="9737" cy="4335"/>
          </a:xfrm>
        </p:grpSpPr>
        <p:pic>
          <p:nvPicPr>
            <p:cNvPr id="6" name="图片 5" descr="2QG71E$KC8~O`~)0JF155QJ"/>
            <p:cNvPicPr>
              <a:picLocks noChangeAspect="1"/>
            </p:cNvPicPr>
            <p:nvPr/>
          </p:nvPicPr>
          <p:blipFill>
            <a:blip r:embed="rId1"/>
            <a:stretch>
              <a:fillRect/>
            </a:stretch>
          </p:blipFill>
          <p:spPr>
            <a:xfrm>
              <a:off x="558" y="2519"/>
              <a:ext cx="9737" cy="4335"/>
            </a:xfrm>
            <a:prstGeom prst="rect">
              <a:avLst/>
            </a:prstGeom>
          </p:spPr>
        </p:pic>
        <p:sp>
          <p:nvSpPr>
            <p:cNvPr id="117765" name="文本框 1"/>
            <p:cNvSpPr txBox="1"/>
            <p:nvPr/>
          </p:nvSpPr>
          <p:spPr>
            <a:xfrm>
              <a:off x="2043" y="3110"/>
              <a:ext cx="7326" cy="3316"/>
            </a:xfrm>
            <a:prstGeom prst="rect">
              <a:avLst/>
            </a:prstGeom>
            <a:noFill/>
            <a:ln w="12700">
              <a:noFill/>
            </a:ln>
          </p:spPr>
          <p:txBody>
            <a:bodyPr wrap="square" anchor="t">
              <a:spAutoFit/>
            </a:bodyPr>
            <a:p>
              <a:pPr fontAlgn="auto">
                <a:lnSpc>
                  <a:spcPts val="2400"/>
                </a:lnSpc>
              </a:pPr>
              <a:r>
                <a:rPr altLang="zh-CN" sz="2000" b="1">
                  <a:solidFill>
                    <a:srgbClr val="005897"/>
                  </a:solidFill>
                  <a:latin typeface="黑体" panose="02010609060101010101" charset="-122"/>
                  <a:ea typeface="黑体" panose="02010609060101010101" charset="-122"/>
                  <a:cs typeface="黑体" panose="02010609060101010101" charset="-122"/>
                </a:rPr>
                <a:t>第9课   秦统一中国 </a:t>
              </a:r>
              <a:endParaRPr altLang="zh-CN" sz="2000" b="1">
                <a:solidFill>
                  <a:srgbClr val="005897"/>
                </a:solidFill>
                <a:latin typeface="黑体" panose="02010609060101010101" charset="-122"/>
                <a:ea typeface="黑体" panose="02010609060101010101" charset="-122"/>
                <a:cs typeface="黑体" panose="02010609060101010101" charset="-122"/>
              </a:endParaRPr>
            </a:p>
            <a:p>
              <a:pPr fontAlgn="auto">
                <a:lnSpc>
                  <a:spcPts val="2400"/>
                </a:lnSpc>
              </a:pPr>
              <a:r>
                <a:rPr altLang="zh-CN" sz="2000" b="1">
                  <a:solidFill>
                    <a:srgbClr val="005897"/>
                  </a:solidFill>
                  <a:latin typeface="黑体" panose="02010609060101010101" charset="-122"/>
                  <a:ea typeface="黑体" panose="02010609060101010101" charset="-122"/>
                  <a:cs typeface="黑体" panose="02010609060101010101" charset="-122"/>
                </a:rPr>
                <a:t>第10课  秦末农民大起义</a:t>
              </a:r>
              <a:endParaRPr altLang="zh-CN" sz="2000" b="1">
                <a:solidFill>
                  <a:srgbClr val="005897"/>
                </a:solidFill>
                <a:latin typeface="黑体" panose="02010609060101010101" charset="-122"/>
                <a:ea typeface="黑体" panose="02010609060101010101" charset="-122"/>
                <a:cs typeface="黑体" panose="02010609060101010101" charset="-122"/>
              </a:endParaRPr>
            </a:p>
            <a:p>
              <a:pPr fontAlgn="auto">
                <a:lnSpc>
                  <a:spcPts val="2400"/>
                </a:lnSpc>
              </a:pPr>
              <a:r>
                <a:rPr altLang="zh-CN" sz="2000" b="1">
                  <a:solidFill>
                    <a:srgbClr val="005897"/>
                  </a:solidFill>
                  <a:latin typeface="黑体" panose="02010609060101010101" charset="-122"/>
                  <a:ea typeface="黑体" panose="02010609060101010101" charset="-122"/>
                  <a:cs typeface="黑体" panose="02010609060101010101" charset="-122"/>
                </a:rPr>
                <a:t>第11课  西汉的建立和“文景之治”</a:t>
              </a:r>
              <a:endParaRPr altLang="zh-CN" sz="2000" b="1">
                <a:solidFill>
                  <a:srgbClr val="005897"/>
                </a:solidFill>
                <a:latin typeface="黑体" panose="02010609060101010101" charset="-122"/>
                <a:ea typeface="黑体" panose="02010609060101010101" charset="-122"/>
                <a:cs typeface="黑体" panose="02010609060101010101" charset="-122"/>
              </a:endParaRPr>
            </a:p>
            <a:p>
              <a:pPr fontAlgn="auto">
                <a:lnSpc>
                  <a:spcPts val="2400"/>
                </a:lnSpc>
              </a:pPr>
              <a:r>
                <a:rPr altLang="zh-CN" sz="2000" b="1">
                  <a:solidFill>
                    <a:srgbClr val="005897"/>
                  </a:solidFill>
                  <a:latin typeface="黑体" panose="02010609060101010101" charset="-122"/>
                  <a:ea typeface="黑体" panose="02010609060101010101" charset="-122"/>
                  <a:cs typeface="黑体" panose="02010609060101010101" charset="-122"/>
                </a:rPr>
                <a:t>第12课  汉武帝巩固大一统王朝</a:t>
              </a:r>
              <a:endParaRPr altLang="zh-CN" sz="2000" b="1">
                <a:solidFill>
                  <a:srgbClr val="005897"/>
                </a:solidFill>
                <a:latin typeface="黑体" panose="02010609060101010101" charset="-122"/>
                <a:ea typeface="黑体" panose="02010609060101010101" charset="-122"/>
                <a:cs typeface="黑体" panose="02010609060101010101" charset="-122"/>
              </a:endParaRPr>
            </a:p>
            <a:p>
              <a:pPr fontAlgn="auto">
                <a:lnSpc>
                  <a:spcPts val="2400"/>
                </a:lnSpc>
              </a:pPr>
              <a:r>
                <a:rPr altLang="zh-CN" sz="2000" b="1">
                  <a:solidFill>
                    <a:srgbClr val="005897"/>
                  </a:solidFill>
                  <a:latin typeface="黑体" panose="02010609060101010101" charset="-122"/>
                  <a:ea typeface="黑体" panose="02010609060101010101" charset="-122"/>
                  <a:cs typeface="黑体" panose="02010609060101010101" charset="-122"/>
                </a:rPr>
                <a:t>第13课  东汉的兴亡</a:t>
              </a:r>
              <a:endParaRPr altLang="zh-CN" sz="2000" b="1">
                <a:solidFill>
                  <a:srgbClr val="005897"/>
                </a:solidFill>
                <a:latin typeface="黑体" panose="02010609060101010101" charset="-122"/>
                <a:ea typeface="黑体" panose="02010609060101010101" charset="-122"/>
                <a:cs typeface="黑体" panose="02010609060101010101" charset="-122"/>
              </a:endParaRPr>
            </a:p>
            <a:p>
              <a:pPr fontAlgn="auto">
                <a:lnSpc>
                  <a:spcPts val="2400"/>
                </a:lnSpc>
              </a:pPr>
              <a:r>
                <a:rPr altLang="zh-CN" sz="2000" b="1">
                  <a:solidFill>
                    <a:srgbClr val="005897"/>
                  </a:solidFill>
                  <a:latin typeface="黑体" panose="02010609060101010101" charset="-122"/>
                  <a:ea typeface="黑体" panose="02010609060101010101" charset="-122"/>
                  <a:cs typeface="黑体" panose="02010609060101010101" charset="-122"/>
                </a:rPr>
                <a:t>第14课  沟通中外文明的“丝绸之路”</a:t>
              </a:r>
              <a:endParaRPr altLang="zh-CN" sz="2000" b="1">
                <a:solidFill>
                  <a:srgbClr val="005897"/>
                </a:solidFill>
                <a:latin typeface="黑体" panose="02010609060101010101" charset="-122"/>
                <a:ea typeface="黑体" panose="02010609060101010101" charset="-122"/>
                <a:cs typeface="黑体" panose="02010609060101010101" charset="-122"/>
              </a:endParaRPr>
            </a:p>
            <a:p>
              <a:pPr fontAlgn="auto">
                <a:lnSpc>
                  <a:spcPts val="2400"/>
                </a:lnSpc>
              </a:pPr>
              <a:r>
                <a:rPr altLang="zh-CN" sz="2000" b="1">
                  <a:solidFill>
                    <a:srgbClr val="005897"/>
                  </a:solidFill>
                  <a:latin typeface="黑体" panose="02010609060101010101" charset="-122"/>
                  <a:ea typeface="黑体" panose="02010609060101010101" charset="-122"/>
                  <a:cs typeface="黑体" panose="02010609060101010101" charset="-122"/>
                </a:rPr>
                <a:t>第15课  两汉的科技和文化</a:t>
              </a:r>
              <a:endParaRPr altLang="zh-CN" sz="2000" b="1">
                <a:solidFill>
                  <a:srgbClr val="005897"/>
                </a:solidFill>
                <a:latin typeface="黑体" panose="02010609060101010101" charset="-122"/>
                <a:ea typeface="黑体" panose="02010609060101010101" charset="-122"/>
                <a:cs typeface="黑体" panose="02010609060101010101" charset="-122"/>
              </a:endParaRPr>
            </a:p>
          </p:txBody>
        </p:sp>
      </p:grpSp>
      <p:sp>
        <p:nvSpPr>
          <p:cNvPr id="41" name="右大括号 40"/>
          <p:cNvSpPr/>
          <p:nvPr/>
        </p:nvSpPr>
        <p:spPr>
          <a:xfrm>
            <a:off x="6675755" y="1247140"/>
            <a:ext cx="753745" cy="3446780"/>
          </a:xfrm>
          <a:prstGeom prst="rightBrace">
            <a:avLst/>
          </a:prstGeom>
          <a:ln w="22225">
            <a:solidFill>
              <a:srgbClr val="002060"/>
            </a:solidFill>
          </a:ln>
          <a:effectLst>
            <a:innerShdw blurRad="63500" dist="50800" dir="12000000">
              <a:prstClr val="black">
                <a:alpha val="50000"/>
              </a:prstClr>
            </a:innerShdw>
          </a:effectLst>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
        <p:nvSpPr>
          <p:cNvPr id="42" name="文本框 41"/>
          <p:cNvSpPr txBox="1"/>
          <p:nvPr/>
        </p:nvSpPr>
        <p:spPr>
          <a:xfrm>
            <a:off x="7462520" y="2339975"/>
            <a:ext cx="4689475" cy="1260475"/>
          </a:xfrm>
          <a:prstGeom prst="rect">
            <a:avLst/>
          </a:prstGeom>
          <a:noFill/>
        </p:spPr>
        <p:txBody>
          <a:bodyPr wrap="square" rtlCol="0">
            <a:spAutoFit/>
          </a:bodyPr>
          <a:p>
            <a:pPr algn="l"/>
            <a:r>
              <a:rPr lang="zh-CN" altLang="en-US" sz="3800" b="1" dirty="0" smtClean="0">
                <a:gradFill>
                  <a:gsLst>
                    <a:gs pos="0">
                      <a:srgbClr val="FE4444"/>
                    </a:gs>
                    <a:gs pos="100000">
                      <a:srgbClr val="832B2B"/>
                    </a:gs>
                  </a:gsLst>
                  <a:lin scaled="0"/>
                </a:gradFill>
                <a:latin typeface="华文行楷" panose="02010800040101010101" charset="-122"/>
                <a:ea typeface="华文行楷" panose="02010800040101010101" charset="-122"/>
                <a:cs typeface="隶书" panose="02010509060101010101" charset="-122"/>
              </a:rPr>
              <a:t>秦汉时期：统一多民族国家的建立和巩固</a:t>
            </a:r>
            <a:endParaRPr lang="zh-CN" altLang="en-US" sz="3800" b="1" dirty="0" smtClean="0">
              <a:gradFill>
                <a:gsLst>
                  <a:gs pos="0">
                    <a:srgbClr val="FE4444"/>
                  </a:gs>
                  <a:gs pos="100000">
                    <a:srgbClr val="832B2B"/>
                  </a:gs>
                </a:gsLst>
                <a:lin scaled="0"/>
              </a:gradFill>
              <a:latin typeface="华文行楷" panose="02010800040101010101" charset="-122"/>
              <a:ea typeface="华文行楷" panose="02010800040101010101" charset="-122"/>
              <a:cs typeface="隶书" panose="02010509060101010101" charset="-122"/>
            </a:endParaRPr>
          </a:p>
        </p:txBody>
      </p:sp>
      <p:sp>
        <p:nvSpPr>
          <p:cNvPr id="43" name="文本框 42"/>
          <p:cNvSpPr txBox="1"/>
          <p:nvPr/>
        </p:nvSpPr>
        <p:spPr>
          <a:xfrm>
            <a:off x="9214485" y="5696585"/>
            <a:ext cx="2937510" cy="645160"/>
          </a:xfrm>
          <a:prstGeom prst="rect">
            <a:avLst/>
          </a:prstGeom>
          <a:noFill/>
        </p:spPr>
        <p:txBody>
          <a:bodyPr wrap="none" rtlCol="0" anchor="t">
            <a:spAutoFit/>
          </a:bodyPr>
          <a:p>
            <a:r>
              <a:rPr lang="zh-CN" altLang="en-US" sz="3600" b="1" dirty="0" smtClean="0">
                <a:solidFill>
                  <a:srgbClr val="005897"/>
                </a:solidFill>
                <a:latin typeface="隶书" panose="02010509060101010101" charset="-122"/>
                <a:ea typeface="隶书" panose="02010509060101010101" charset="-122"/>
                <a:cs typeface="隶书" panose="02010509060101010101" charset="-122"/>
                <a:sym typeface="+mn-ea"/>
              </a:rPr>
              <a:t>七上第三单元</a:t>
            </a:r>
            <a:endParaRPr lang="zh-CN" altLang="en-US" sz="3600" b="1" dirty="0" smtClean="0">
              <a:solidFill>
                <a:srgbClr val="005897"/>
              </a:solidFill>
              <a:latin typeface="隶书" panose="02010509060101010101" charset="-122"/>
              <a:ea typeface="隶书" panose="02010509060101010101" charset="-122"/>
              <a:cs typeface="隶书" panose="02010509060101010101" charset="-122"/>
              <a:sym typeface="+mn-ea"/>
            </a:endParaRPr>
          </a:p>
        </p:txBody>
      </p:sp>
      <p:pic>
        <p:nvPicPr>
          <p:cNvPr id="108559" name="图片 3" descr="@CU5@P80Y]U(XOA4)5GQXJO"/>
          <p:cNvPicPr>
            <a:picLocks noChangeAspect="1"/>
          </p:cNvPicPr>
          <p:nvPr/>
        </p:nvPicPr>
        <p:blipFill>
          <a:blip r:embed="rId2"/>
          <a:stretch>
            <a:fillRect/>
          </a:stretch>
        </p:blipFill>
        <p:spPr>
          <a:xfrm>
            <a:off x="677545" y="970280"/>
            <a:ext cx="1456055" cy="1279525"/>
          </a:xfrm>
          <a:prstGeom prst="rect">
            <a:avLst/>
          </a:prstGeom>
          <a:noFill/>
          <a:ln w="9525">
            <a:noFill/>
          </a:ln>
        </p:spPr>
      </p:pic>
      <p:pic>
        <p:nvPicPr>
          <p:cNvPr id="118795" name="图片 32771" descr="陈胜、吴广起义">
            <a:hlinkClick r:id="rId3" action="ppaction://hlinkfile"/>
          </p:cNvPr>
          <p:cNvPicPr>
            <a:picLocks noChangeAspect="1"/>
          </p:cNvPicPr>
          <p:nvPr>
            <p:custDataLst>
              <p:tags r:id="rId4"/>
            </p:custDataLst>
          </p:nvPr>
        </p:nvPicPr>
        <p:blipFill>
          <a:blip r:embed="rId5"/>
          <a:stretch>
            <a:fillRect/>
          </a:stretch>
        </p:blipFill>
        <p:spPr>
          <a:xfrm>
            <a:off x="2062480" y="970915"/>
            <a:ext cx="1570990" cy="1278255"/>
          </a:xfrm>
          <a:prstGeom prst="rect">
            <a:avLst/>
          </a:prstGeom>
          <a:noFill/>
          <a:ln w="9525">
            <a:noFill/>
          </a:ln>
        </p:spPr>
      </p:pic>
      <p:pic>
        <p:nvPicPr>
          <p:cNvPr id="98319" name="图片 2"/>
          <p:cNvPicPr>
            <a:picLocks noChangeAspect="1"/>
          </p:cNvPicPr>
          <p:nvPr/>
        </p:nvPicPr>
        <p:blipFill>
          <a:blip r:embed="rId6"/>
          <a:stretch>
            <a:fillRect/>
          </a:stretch>
        </p:blipFill>
        <p:spPr>
          <a:xfrm>
            <a:off x="3557905" y="970915"/>
            <a:ext cx="1384300" cy="1278255"/>
          </a:xfrm>
          <a:prstGeom prst="rect">
            <a:avLst/>
          </a:prstGeom>
          <a:noFill/>
          <a:ln w="9525">
            <a:noFill/>
          </a:ln>
        </p:spPr>
      </p:pic>
      <p:pic>
        <p:nvPicPr>
          <p:cNvPr id="108557" name="图片 1"/>
          <p:cNvPicPr>
            <a:picLocks noChangeAspect="1"/>
          </p:cNvPicPr>
          <p:nvPr>
            <p:custDataLst>
              <p:tags r:id="rId7"/>
            </p:custDataLst>
          </p:nvPr>
        </p:nvPicPr>
        <p:blipFill>
          <a:blip r:embed="rId8"/>
          <a:stretch>
            <a:fillRect/>
          </a:stretch>
        </p:blipFill>
        <p:spPr>
          <a:xfrm>
            <a:off x="4942205" y="970915"/>
            <a:ext cx="1467485" cy="1278890"/>
          </a:xfrm>
          <a:prstGeom prst="rect">
            <a:avLst/>
          </a:prstGeom>
          <a:noFill/>
          <a:ln w="9525">
            <a:noFill/>
          </a:ln>
        </p:spPr>
      </p:pic>
      <p:grpSp>
        <p:nvGrpSpPr>
          <p:cNvPr id="30" name="组合 29"/>
          <p:cNvGrpSpPr/>
          <p:nvPr/>
        </p:nvGrpSpPr>
        <p:grpSpPr>
          <a:xfrm rot="0">
            <a:off x="677545" y="912495"/>
            <a:ext cx="5731510" cy="1394460"/>
            <a:chOff x="3797" y="351"/>
            <a:chExt cx="6385" cy="1552"/>
          </a:xfrm>
        </p:grpSpPr>
        <p:sp>
          <p:nvSpPr>
            <p:cNvPr id="27" name="矩形 26"/>
            <p:cNvSpPr/>
            <p:nvPr/>
          </p:nvSpPr>
          <p:spPr>
            <a:xfrm>
              <a:off x="3797" y="351"/>
              <a:ext cx="6385" cy="85"/>
            </a:xfrm>
            <a:prstGeom prst="rect">
              <a:avLst/>
            </a:prstGeom>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2400000" scaled="0"/>
            </a:gradFill>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28" name="矩形 27"/>
            <p:cNvSpPr/>
            <p:nvPr/>
          </p:nvSpPr>
          <p:spPr>
            <a:xfrm>
              <a:off x="3797" y="1839"/>
              <a:ext cx="6385" cy="64"/>
            </a:xfrm>
            <a:prstGeom prst="rect">
              <a:avLst/>
            </a:prstGeom>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2400000" scaled="0"/>
            </a:gradFill>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gr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500" fill="hold">
                                          <p:stCondLst>
                                            <p:cond delay="0"/>
                                          </p:stCondLst>
                                        </p:cTn>
                                        <p:tgtEl>
                                          <p:spTgt spid="8"/>
                                        </p:tgtEl>
                                        <p:attrNameLst>
                                          <p:attrName>style.visibility</p:attrName>
                                        </p:attrNameLst>
                                      </p:cBhvr>
                                      <p:to>
                                        <p:strVal val="visible"/>
                                      </p:to>
                                    </p:set>
                                    <p:animEffect transition="in" filter="wheel(1)">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barn(inVertical)">
                                      <p:cBhvr>
                                        <p:cTn id="12" dur="5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41" presetClass="entr" presetSubtype="0" fill="hold" grpId="0" nodeType="clickEffect">
                                  <p:stCondLst>
                                    <p:cond delay="0"/>
                                  </p:stCondLst>
                                  <p:iterate type="lt">
                                    <p:tmPct val="10000"/>
                                  </p:iterate>
                                  <p:childTnLst>
                                    <p:set>
                                      <p:cBhvr>
                                        <p:cTn id="16" dur="1" fill="hold">
                                          <p:stCondLst>
                                            <p:cond delay="0"/>
                                          </p:stCondLst>
                                        </p:cTn>
                                        <p:tgtEl>
                                          <p:spTgt spid="42"/>
                                        </p:tgtEl>
                                        <p:attrNameLst>
                                          <p:attrName>style.visibility</p:attrName>
                                        </p:attrNameLst>
                                      </p:cBhvr>
                                      <p:to>
                                        <p:strVal val="visible"/>
                                      </p:to>
                                    </p:set>
                                    <p:anim calcmode="lin" valueType="num">
                                      <p:cBhvr>
                                        <p:cTn id="17" dur="500" fill="hold"/>
                                        <p:tgtEl>
                                          <p:spTgt spid="42"/>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42"/>
                                        </p:tgtEl>
                                        <p:attrNameLst>
                                          <p:attrName>ppt_y</p:attrName>
                                        </p:attrNameLst>
                                      </p:cBhvr>
                                      <p:tavLst>
                                        <p:tav tm="0">
                                          <p:val>
                                            <p:strVal val="#ppt_y"/>
                                          </p:val>
                                        </p:tav>
                                        <p:tav tm="100000">
                                          <p:val>
                                            <p:strVal val="#ppt_y"/>
                                          </p:val>
                                        </p:tav>
                                      </p:tavLst>
                                    </p:anim>
                                    <p:anim calcmode="lin" valueType="num">
                                      <p:cBhvr>
                                        <p:cTn id="19" dur="500" fill="hold"/>
                                        <p:tgtEl>
                                          <p:spTgt spid="42"/>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42"/>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bldLvl="0" animBg="1"/>
      <p:bldP spid="4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timgU9YAXCZ5"/>
          <p:cNvPicPr>
            <a:picLocks noChangeAspect="1"/>
          </p:cNvPicPr>
          <p:nvPr/>
        </p:nvPicPr>
        <p:blipFill>
          <a:blip r:embed="rId1"/>
          <a:stretch>
            <a:fillRect/>
          </a:stretch>
        </p:blipFill>
        <p:spPr>
          <a:xfrm>
            <a:off x="3137535" y="970280"/>
            <a:ext cx="2125980" cy="1278890"/>
          </a:xfrm>
          <a:prstGeom prst="rect">
            <a:avLst/>
          </a:prstGeom>
        </p:spPr>
      </p:pic>
      <p:grpSp>
        <p:nvGrpSpPr>
          <p:cNvPr id="8" name="组合 7"/>
          <p:cNvGrpSpPr/>
          <p:nvPr/>
        </p:nvGrpSpPr>
        <p:grpSpPr>
          <a:xfrm>
            <a:off x="330200" y="2536190"/>
            <a:ext cx="6509093" cy="2752725"/>
            <a:chOff x="558" y="2519"/>
            <a:chExt cx="9948" cy="4335"/>
          </a:xfrm>
        </p:grpSpPr>
        <p:pic>
          <p:nvPicPr>
            <p:cNvPr id="6" name="图片 5" descr="2QG71E$KC8~O`~)0JF155QJ"/>
            <p:cNvPicPr>
              <a:picLocks noChangeAspect="1"/>
            </p:cNvPicPr>
            <p:nvPr/>
          </p:nvPicPr>
          <p:blipFill>
            <a:blip r:embed="rId2"/>
            <a:stretch>
              <a:fillRect/>
            </a:stretch>
          </p:blipFill>
          <p:spPr>
            <a:xfrm>
              <a:off x="558" y="2519"/>
              <a:ext cx="9737" cy="4335"/>
            </a:xfrm>
            <a:prstGeom prst="rect">
              <a:avLst/>
            </a:prstGeom>
          </p:spPr>
        </p:pic>
        <p:sp>
          <p:nvSpPr>
            <p:cNvPr id="117765" name="文本框 1"/>
            <p:cNvSpPr txBox="1"/>
            <p:nvPr/>
          </p:nvSpPr>
          <p:spPr>
            <a:xfrm>
              <a:off x="1518" y="3142"/>
              <a:ext cx="8988" cy="3213"/>
            </a:xfrm>
            <a:prstGeom prst="rect">
              <a:avLst/>
            </a:prstGeom>
            <a:noFill/>
            <a:ln w="12700">
              <a:noFill/>
            </a:ln>
          </p:spPr>
          <p:txBody>
            <a:bodyPr wrap="square" anchor="t">
              <a:spAutoFit/>
            </a:bodyPr>
            <a:p>
              <a:pPr fontAlgn="auto">
                <a:lnSpc>
                  <a:spcPts val="3040"/>
                </a:lnSpc>
              </a:pPr>
              <a:r>
                <a:rPr altLang="zh-CN" sz="2200" b="1">
                  <a:solidFill>
                    <a:srgbClr val="005897"/>
                  </a:solidFill>
                  <a:latin typeface="黑体" panose="02010609060101010101" charset="-122"/>
                  <a:ea typeface="黑体" panose="02010609060101010101" charset="-122"/>
                  <a:cs typeface="黑体" panose="02010609060101010101" charset="-122"/>
                </a:rPr>
                <a:t>第16课  三国鼎立</a:t>
              </a:r>
              <a:endParaRPr altLang="zh-CN" sz="2200" b="1">
                <a:solidFill>
                  <a:srgbClr val="005897"/>
                </a:solidFill>
                <a:latin typeface="黑体" panose="02010609060101010101" charset="-122"/>
                <a:ea typeface="黑体" panose="02010609060101010101" charset="-122"/>
                <a:cs typeface="黑体" panose="02010609060101010101" charset="-122"/>
              </a:endParaRPr>
            </a:p>
            <a:p>
              <a:pPr fontAlgn="auto">
                <a:lnSpc>
                  <a:spcPts val="3040"/>
                </a:lnSpc>
              </a:pPr>
              <a:r>
                <a:rPr altLang="zh-CN" sz="2200" b="1">
                  <a:solidFill>
                    <a:srgbClr val="005897"/>
                  </a:solidFill>
                  <a:latin typeface="黑体" panose="02010609060101010101" charset="-122"/>
                  <a:ea typeface="黑体" panose="02010609060101010101" charset="-122"/>
                  <a:cs typeface="黑体" panose="02010609060101010101" charset="-122"/>
                </a:rPr>
                <a:t>第17课  西晋的短暂统一和北方各族的内迁</a:t>
              </a:r>
              <a:endParaRPr altLang="zh-CN" sz="2200" b="1">
                <a:solidFill>
                  <a:srgbClr val="005897"/>
                </a:solidFill>
                <a:latin typeface="黑体" panose="02010609060101010101" charset="-122"/>
                <a:ea typeface="黑体" panose="02010609060101010101" charset="-122"/>
                <a:cs typeface="黑体" panose="02010609060101010101" charset="-122"/>
              </a:endParaRPr>
            </a:p>
            <a:p>
              <a:pPr fontAlgn="auto">
                <a:lnSpc>
                  <a:spcPts val="3040"/>
                </a:lnSpc>
              </a:pPr>
              <a:r>
                <a:rPr altLang="zh-CN" sz="2200" b="1">
                  <a:solidFill>
                    <a:srgbClr val="005897"/>
                  </a:solidFill>
                  <a:latin typeface="黑体" panose="02010609060101010101" charset="-122"/>
                  <a:ea typeface="黑体" panose="02010609060101010101" charset="-122"/>
                  <a:cs typeface="黑体" panose="02010609060101010101" charset="-122"/>
                </a:rPr>
                <a:t>第18课  东晋南朝时期江南地区的开发</a:t>
              </a:r>
              <a:endParaRPr altLang="zh-CN" sz="2200" b="1">
                <a:solidFill>
                  <a:srgbClr val="005897"/>
                </a:solidFill>
                <a:latin typeface="黑体" panose="02010609060101010101" charset="-122"/>
                <a:ea typeface="黑体" panose="02010609060101010101" charset="-122"/>
                <a:cs typeface="黑体" panose="02010609060101010101" charset="-122"/>
              </a:endParaRPr>
            </a:p>
            <a:p>
              <a:pPr fontAlgn="auto">
                <a:lnSpc>
                  <a:spcPts val="3040"/>
                </a:lnSpc>
              </a:pPr>
              <a:r>
                <a:rPr altLang="zh-CN" sz="2200" b="1">
                  <a:solidFill>
                    <a:srgbClr val="005897"/>
                  </a:solidFill>
                  <a:latin typeface="黑体" panose="02010609060101010101" charset="-122"/>
                  <a:ea typeface="黑体" panose="02010609060101010101" charset="-122"/>
                  <a:cs typeface="黑体" panose="02010609060101010101" charset="-122"/>
                </a:rPr>
                <a:t>第19课  北魏政治和北方民族大交融</a:t>
              </a:r>
              <a:endParaRPr altLang="zh-CN" sz="2200" b="1">
                <a:solidFill>
                  <a:srgbClr val="005897"/>
                </a:solidFill>
                <a:latin typeface="黑体" panose="02010609060101010101" charset="-122"/>
                <a:ea typeface="黑体" panose="02010609060101010101" charset="-122"/>
                <a:cs typeface="黑体" panose="02010609060101010101" charset="-122"/>
              </a:endParaRPr>
            </a:p>
            <a:p>
              <a:pPr fontAlgn="auto">
                <a:lnSpc>
                  <a:spcPts val="3040"/>
                </a:lnSpc>
              </a:pPr>
              <a:r>
                <a:rPr altLang="zh-CN" sz="2200" b="1">
                  <a:solidFill>
                    <a:srgbClr val="005897"/>
                  </a:solidFill>
                  <a:latin typeface="黑体" panose="02010609060101010101" charset="-122"/>
                  <a:ea typeface="黑体" panose="02010609060101010101" charset="-122"/>
                  <a:cs typeface="黑体" panose="02010609060101010101" charset="-122"/>
                </a:rPr>
                <a:t>第20课  魏晋南北朝的科技与文化</a:t>
              </a:r>
              <a:endParaRPr altLang="zh-CN" sz="2200" b="1">
                <a:solidFill>
                  <a:srgbClr val="005897"/>
                </a:solidFill>
                <a:latin typeface="黑体" panose="02010609060101010101" charset="-122"/>
                <a:ea typeface="黑体" panose="02010609060101010101" charset="-122"/>
                <a:cs typeface="黑体" panose="02010609060101010101" charset="-122"/>
              </a:endParaRPr>
            </a:p>
          </p:txBody>
        </p:sp>
      </p:grpSp>
      <p:sp>
        <p:nvSpPr>
          <p:cNvPr id="43" name="文本框 42"/>
          <p:cNvSpPr txBox="1"/>
          <p:nvPr/>
        </p:nvSpPr>
        <p:spPr>
          <a:xfrm>
            <a:off x="9214485" y="5696585"/>
            <a:ext cx="2937510" cy="645160"/>
          </a:xfrm>
          <a:prstGeom prst="rect">
            <a:avLst/>
          </a:prstGeom>
          <a:noFill/>
        </p:spPr>
        <p:txBody>
          <a:bodyPr wrap="none" rtlCol="0" anchor="t">
            <a:spAutoFit/>
          </a:bodyPr>
          <a:p>
            <a:r>
              <a:rPr lang="zh-CN" altLang="en-US" sz="3600" b="1" dirty="0" smtClean="0">
                <a:solidFill>
                  <a:srgbClr val="005897"/>
                </a:solidFill>
                <a:latin typeface="隶书" panose="02010509060101010101" charset="-122"/>
                <a:ea typeface="隶书" panose="02010509060101010101" charset="-122"/>
                <a:cs typeface="隶书" panose="02010509060101010101" charset="-122"/>
                <a:sym typeface="+mn-ea"/>
              </a:rPr>
              <a:t>七上第四单元</a:t>
            </a:r>
            <a:endParaRPr lang="zh-CN" altLang="en-US" sz="3600" b="1" dirty="0" smtClean="0">
              <a:solidFill>
                <a:srgbClr val="005897"/>
              </a:solidFill>
              <a:latin typeface="隶书" panose="02010509060101010101" charset="-122"/>
              <a:ea typeface="隶书" panose="02010509060101010101" charset="-122"/>
              <a:cs typeface="隶书" panose="02010509060101010101" charset="-122"/>
              <a:sym typeface="+mn-ea"/>
            </a:endParaRPr>
          </a:p>
        </p:txBody>
      </p:sp>
      <p:grpSp>
        <p:nvGrpSpPr>
          <p:cNvPr id="4" name="组合 3"/>
          <p:cNvGrpSpPr/>
          <p:nvPr/>
        </p:nvGrpSpPr>
        <p:grpSpPr>
          <a:xfrm>
            <a:off x="6675755" y="1247140"/>
            <a:ext cx="5475605" cy="3446780"/>
            <a:chOff x="10513" y="1964"/>
            <a:chExt cx="8623" cy="5428"/>
          </a:xfrm>
        </p:grpSpPr>
        <p:sp>
          <p:nvSpPr>
            <p:cNvPr id="42" name="文本框 41"/>
            <p:cNvSpPr txBox="1"/>
            <p:nvPr/>
          </p:nvSpPr>
          <p:spPr>
            <a:xfrm>
              <a:off x="11752" y="3685"/>
              <a:ext cx="7385" cy="1985"/>
            </a:xfrm>
            <a:prstGeom prst="rect">
              <a:avLst/>
            </a:prstGeom>
            <a:noFill/>
          </p:spPr>
          <p:txBody>
            <a:bodyPr wrap="square" rtlCol="0">
              <a:spAutoFit/>
            </a:bodyPr>
            <a:p>
              <a:pPr algn="l"/>
              <a:r>
                <a:rPr lang="zh-CN" altLang="en-US" sz="3800" b="1" dirty="0" smtClean="0">
                  <a:gradFill>
                    <a:gsLst>
                      <a:gs pos="0">
                        <a:srgbClr val="FE4444"/>
                      </a:gs>
                      <a:gs pos="100000">
                        <a:srgbClr val="832B2B"/>
                      </a:gs>
                    </a:gsLst>
                    <a:lin scaled="0"/>
                  </a:gradFill>
                  <a:latin typeface="华文行楷" panose="02010800040101010101" charset="-122"/>
                  <a:ea typeface="华文行楷" panose="02010800040101010101" charset="-122"/>
                  <a:cs typeface="隶书" panose="02010509060101010101" charset="-122"/>
                </a:rPr>
                <a:t>三国两晋南北朝时期：政权分立与民族交融</a:t>
              </a:r>
              <a:endParaRPr lang="zh-CN" altLang="en-US" sz="3800" b="1" dirty="0" smtClean="0">
                <a:gradFill>
                  <a:gsLst>
                    <a:gs pos="0">
                      <a:srgbClr val="FE4444"/>
                    </a:gs>
                    <a:gs pos="100000">
                      <a:srgbClr val="832B2B"/>
                    </a:gs>
                  </a:gsLst>
                  <a:lin scaled="0"/>
                </a:gradFill>
                <a:latin typeface="华文行楷" panose="02010800040101010101" charset="-122"/>
                <a:ea typeface="华文行楷" panose="02010800040101010101" charset="-122"/>
                <a:cs typeface="隶书" panose="02010509060101010101" charset="-122"/>
              </a:endParaRPr>
            </a:p>
          </p:txBody>
        </p:sp>
        <p:sp>
          <p:nvSpPr>
            <p:cNvPr id="2" name="右大括号 1"/>
            <p:cNvSpPr/>
            <p:nvPr/>
          </p:nvSpPr>
          <p:spPr>
            <a:xfrm>
              <a:off x="10513" y="1964"/>
              <a:ext cx="1187" cy="5428"/>
            </a:xfrm>
            <a:prstGeom prst="rightBrace">
              <a:avLst/>
            </a:prstGeom>
            <a:ln w="22225">
              <a:solidFill>
                <a:srgbClr val="002060"/>
              </a:solidFill>
            </a:ln>
            <a:effectLst>
              <a:innerShdw blurRad="63500" dist="50800" dir="12000000">
                <a:prstClr val="black">
                  <a:alpha val="50000"/>
                </a:prstClr>
              </a:innerShdw>
            </a:effectLst>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grpSp>
      <p:pic>
        <p:nvPicPr>
          <p:cNvPr id="11" name="图片 10" descr="timgBQ4N6C62"/>
          <p:cNvPicPr>
            <a:picLocks noChangeAspect="1"/>
          </p:cNvPicPr>
          <p:nvPr/>
        </p:nvPicPr>
        <p:blipFill>
          <a:blip r:embed="rId3"/>
          <a:stretch>
            <a:fillRect/>
          </a:stretch>
        </p:blipFill>
        <p:spPr>
          <a:xfrm>
            <a:off x="667385" y="970915"/>
            <a:ext cx="1516380" cy="1278890"/>
          </a:xfrm>
          <a:prstGeom prst="rect">
            <a:avLst/>
          </a:prstGeom>
        </p:spPr>
      </p:pic>
      <p:pic>
        <p:nvPicPr>
          <p:cNvPr id="12" name="图片 11" descr="I20Z})98`PT@KUZ0[D18DTY"/>
          <p:cNvPicPr>
            <a:picLocks noChangeAspect="1"/>
          </p:cNvPicPr>
          <p:nvPr/>
        </p:nvPicPr>
        <p:blipFill>
          <a:blip r:embed="rId4"/>
          <a:stretch>
            <a:fillRect/>
          </a:stretch>
        </p:blipFill>
        <p:spPr>
          <a:xfrm>
            <a:off x="2075815" y="970280"/>
            <a:ext cx="1505585" cy="1278890"/>
          </a:xfrm>
          <a:prstGeom prst="rect">
            <a:avLst/>
          </a:prstGeom>
        </p:spPr>
      </p:pic>
      <p:pic>
        <p:nvPicPr>
          <p:cNvPr id="3" name="图片 2" descr="{$N%V$~MWPC)G02QWL0~3_O"/>
          <p:cNvPicPr>
            <a:picLocks noChangeAspect="1"/>
          </p:cNvPicPr>
          <p:nvPr/>
        </p:nvPicPr>
        <p:blipFill>
          <a:blip r:embed="rId5"/>
          <a:stretch>
            <a:fillRect/>
          </a:stretch>
        </p:blipFill>
        <p:spPr>
          <a:xfrm>
            <a:off x="4956175" y="970280"/>
            <a:ext cx="1453515" cy="1278890"/>
          </a:xfrm>
          <a:prstGeom prst="rect">
            <a:avLst/>
          </a:prstGeom>
        </p:spPr>
      </p:pic>
      <p:grpSp>
        <p:nvGrpSpPr>
          <p:cNvPr id="30" name="组合 29"/>
          <p:cNvGrpSpPr/>
          <p:nvPr/>
        </p:nvGrpSpPr>
        <p:grpSpPr>
          <a:xfrm rot="0">
            <a:off x="677545" y="912495"/>
            <a:ext cx="5731510" cy="1394460"/>
            <a:chOff x="3797" y="351"/>
            <a:chExt cx="6385" cy="1552"/>
          </a:xfrm>
        </p:grpSpPr>
        <p:sp>
          <p:nvSpPr>
            <p:cNvPr id="27" name="矩形 26"/>
            <p:cNvSpPr/>
            <p:nvPr/>
          </p:nvSpPr>
          <p:spPr>
            <a:xfrm>
              <a:off x="3797" y="351"/>
              <a:ext cx="6385" cy="85"/>
            </a:xfrm>
            <a:prstGeom prst="rect">
              <a:avLst/>
            </a:prstGeom>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2400000" scaled="0"/>
            </a:gradFill>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28" name="矩形 27"/>
            <p:cNvSpPr/>
            <p:nvPr/>
          </p:nvSpPr>
          <p:spPr>
            <a:xfrm>
              <a:off x="3797" y="1839"/>
              <a:ext cx="6385" cy="64"/>
            </a:xfrm>
            <a:prstGeom prst="rect">
              <a:avLst/>
            </a:prstGeom>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2400000" scaled="0"/>
            </a:gradFill>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gr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500" fill="hold">
                                          <p:stCondLst>
                                            <p:cond delay="0"/>
                                          </p:stCondLst>
                                        </p:cTn>
                                        <p:tgtEl>
                                          <p:spTgt spid="8"/>
                                        </p:tgtEl>
                                        <p:attrNameLst>
                                          <p:attrName>style.visibility</p:attrName>
                                        </p:attrNameLst>
                                      </p:cBhvr>
                                      <p:to>
                                        <p:strVal val="visible"/>
                                      </p:to>
                                    </p:set>
                                    <p:animEffect transition="in" filter="wheel(1)">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452120" y="2536190"/>
            <a:ext cx="6256020" cy="2752725"/>
            <a:chOff x="558" y="2519"/>
            <a:chExt cx="9852" cy="4335"/>
          </a:xfrm>
        </p:grpSpPr>
        <p:pic>
          <p:nvPicPr>
            <p:cNvPr id="6" name="图片 5" descr="2QG71E$KC8~O`~)0JF155QJ"/>
            <p:cNvPicPr>
              <a:picLocks noChangeAspect="1"/>
            </p:cNvPicPr>
            <p:nvPr/>
          </p:nvPicPr>
          <p:blipFill>
            <a:blip r:embed="rId1"/>
            <a:stretch>
              <a:fillRect/>
            </a:stretch>
          </p:blipFill>
          <p:spPr>
            <a:xfrm>
              <a:off x="558" y="2519"/>
              <a:ext cx="9737" cy="4335"/>
            </a:xfrm>
            <a:prstGeom prst="rect">
              <a:avLst/>
            </a:prstGeom>
          </p:spPr>
        </p:pic>
        <p:sp>
          <p:nvSpPr>
            <p:cNvPr id="117765" name="文本框 1"/>
            <p:cNvSpPr txBox="1"/>
            <p:nvPr/>
          </p:nvSpPr>
          <p:spPr>
            <a:xfrm>
              <a:off x="1422" y="3238"/>
              <a:ext cx="8988" cy="3072"/>
            </a:xfrm>
            <a:prstGeom prst="rect">
              <a:avLst/>
            </a:prstGeom>
            <a:noFill/>
            <a:ln w="12700">
              <a:noFill/>
            </a:ln>
          </p:spPr>
          <p:txBody>
            <a:bodyPr wrap="square" anchor="t">
              <a:spAutoFit/>
            </a:bodyPr>
            <a:p>
              <a:pPr fontAlgn="auto">
                <a:lnSpc>
                  <a:spcPts val="2900"/>
                </a:lnSpc>
              </a:pPr>
              <a:r>
                <a:rPr altLang="zh-CN" sz="2400" b="1">
                  <a:solidFill>
                    <a:srgbClr val="005897"/>
                  </a:solidFill>
                  <a:latin typeface="黑体" panose="02010609060101010101" charset="-122"/>
                  <a:ea typeface="黑体" panose="02010609060101010101" charset="-122"/>
                  <a:cs typeface="黑体" panose="02010609060101010101" charset="-122"/>
                </a:rPr>
                <a:t>第1课  隋朝的统一与灭亡</a:t>
              </a:r>
              <a:endParaRPr altLang="zh-CN" sz="2400" b="1">
                <a:solidFill>
                  <a:srgbClr val="005897"/>
                </a:solidFill>
                <a:latin typeface="黑体" panose="02010609060101010101" charset="-122"/>
                <a:ea typeface="黑体" panose="02010609060101010101" charset="-122"/>
                <a:cs typeface="黑体" panose="02010609060101010101" charset="-122"/>
              </a:endParaRPr>
            </a:p>
            <a:p>
              <a:pPr fontAlgn="auto">
                <a:lnSpc>
                  <a:spcPts val="2900"/>
                </a:lnSpc>
              </a:pPr>
              <a:r>
                <a:rPr altLang="zh-CN" sz="2400" b="1">
                  <a:solidFill>
                    <a:srgbClr val="005897"/>
                  </a:solidFill>
                  <a:latin typeface="黑体" panose="02010609060101010101" charset="-122"/>
                  <a:ea typeface="黑体" panose="02010609060101010101" charset="-122"/>
                  <a:cs typeface="黑体" panose="02010609060101010101" charset="-122"/>
                </a:rPr>
                <a:t>第2课  从“贞观之治”到“开元盛世”</a:t>
              </a:r>
              <a:endParaRPr altLang="zh-CN" sz="2400" b="1">
                <a:solidFill>
                  <a:srgbClr val="005897"/>
                </a:solidFill>
                <a:latin typeface="黑体" panose="02010609060101010101" charset="-122"/>
                <a:ea typeface="黑体" panose="02010609060101010101" charset="-122"/>
                <a:cs typeface="黑体" panose="02010609060101010101" charset="-122"/>
              </a:endParaRPr>
            </a:p>
            <a:p>
              <a:pPr fontAlgn="auto">
                <a:lnSpc>
                  <a:spcPts val="2900"/>
                </a:lnSpc>
              </a:pPr>
              <a:r>
                <a:rPr altLang="zh-CN" sz="2400" b="1">
                  <a:solidFill>
                    <a:srgbClr val="005897"/>
                  </a:solidFill>
                  <a:latin typeface="黑体" panose="02010609060101010101" charset="-122"/>
                  <a:ea typeface="黑体" panose="02010609060101010101" charset="-122"/>
                  <a:cs typeface="黑体" panose="02010609060101010101" charset="-122"/>
                </a:rPr>
                <a:t>第3课  盛唐气象</a:t>
              </a:r>
              <a:endParaRPr altLang="zh-CN" sz="2400" b="1">
                <a:solidFill>
                  <a:srgbClr val="005897"/>
                </a:solidFill>
                <a:latin typeface="黑体" panose="02010609060101010101" charset="-122"/>
                <a:ea typeface="黑体" panose="02010609060101010101" charset="-122"/>
                <a:cs typeface="黑体" panose="02010609060101010101" charset="-122"/>
              </a:endParaRPr>
            </a:p>
            <a:p>
              <a:pPr fontAlgn="auto">
                <a:lnSpc>
                  <a:spcPts val="2900"/>
                </a:lnSpc>
              </a:pPr>
              <a:r>
                <a:rPr altLang="zh-CN" sz="2400" b="1">
                  <a:solidFill>
                    <a:srgbClr val="005897"/>
                  </a:solidFill>
                  <a:latin typeface="黑体" panose="02010609060101010101" charset="-122"/>
                  <a:ea typeface="黑体" panose="02010609060101010101" charset="-122"/>
                  <a:cs typeface="黑体" panose="02010609060101010101" charset="-122"/>
                </a:rPr>
                <a:t>第4课  唐朝的中外文化交流</a:t>
              </a:r>
              <a:endParaRPr altLang="zh-CN" sz="2400" b="1">
                <a:solidFill>
                  <a:srgbClr val="005897"/>
                </a:solidFill>
                <a:latin typeface="黑体" panose="02010609060101010101" charset="-122"/>
                <a:ea typeface="黑体" panose="02010609060101010101" charset="-122"/>
                <a:cs typeface="黑体" panose="02010609060101010101" charset="-122"/>
              </a:endParaRPr>
            </a:p>
            <a:p>
              <a:pPr fontAlgn="auto">
                <a:lnSpc>
                  <a:spcPts val="2900"/>
                </a:lnSpc>
              </a:pPr>
              <a:r>
                <a:rPr altLang="zh-CN" sz="2400" b="1">
                  <a:solidFill>
                    <a:srgbClr val="005897"/>
                  </a:solidFill>
                  <a:latin typeface="黑体" panose="02010609060101010101" charset="-122"/>
                  <a:ea typeface="黑体" panose="02010609060101010101" charset="-122"/>
                  <a:cs typeface="黑体" panose="02010609060101010101" charset="-122"/>
                </a:rPr>
                <a:t>第5课  安史之与唐朝衰亡</a:t>
              </a:r>
              <a:endParaRPr altLang="zh-CN" sz="2400" b="1">
                <a:solidFill>
                  <a:srgbClr val="005897"/>
                </a:solidFill>
                <a:latin typeface="黑体" panose="02010609060101010101" charset="-122"/>
                <a:ea typeface="黑体" panose="02010609060101010101" charset="-122"/>
                <a:cs typeface="黑体" panose="02010609060101010101" charset="-122"/>
              </a:endParaRPr>
            </a:p>
          </p:txBody>
        </p:sp>
      </p:grpSp>
      <p:sp>
        <p:nvSpPr>
          <p:cNvPr id="41" name="右大括号 40"/>
          <p:cNvSpPr/>
          <p:nvPr/>
        </p:nvSpPr>
        <p:spPr>
          <a:xfrm>
            <a:off x="6675755" y="1247140"/>
            <a:ext cx="753745" cy="3446780"/>
          </a:xfrm>
          <a:prstGeom prst="rightBrace">
            <a:avLst/>
          </a:prstGeom>
          <a:ln w="22225">
            <a:solidFill>
              <a:srgbClr val="002060"/>
            </a:solidFill>
          </a:ln>
          <a:effectLst>
            <a:innerShdw blurRad="63500" dist="50800" dir="12000000">
              <a:prstClr val="black">
                <a:alpha val="50000"/>
              </a:prstClr>
            </a:innerShdw>
          </a:effectLst>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
        <p:nvSpPr>
          <p:cNvPr id="42" name="文本框 41"/>
          <p:cNvSpPr txBox="1"/>
          <p:nvPr/>
        </p:nvSpPr>
        <p:spPr>
          <a:xfrm>
            <a:off x="7635240" y="2339975"/>
            <a:ext cx="4378325" cy="1260475"/>
          </a:xfrm>
          <a:prstGeom prst="rect">
            <a:avLst/>
          </a:prstGeom>
          <a:noFill/>
        </p:spPr>
        <p:txBody>
          <a:bodyPr wrap="square" rtlCol="0">
            <a:spAutoFit/>
          </a:bodyPr>
          <a:p>
            <a:pPr algn="l"/>
            <a:r>
              <a:rPr lang="zh-CN" altLang="en-US" sz="3800" b="1" dirty="0" smtClean="0">
                <a:gradFill>
                  <a:gsLst>
                    <a:gs pos="0">
                      <a:srgbClr val="FE4444"/>
                    </a:gs>
                    <a:gs pos="100000">
                      <a:srgbClr val="832B2B"/>
                    </a:gs>
                  </a:gsLst>
                  <a:lin scaled="0"/>
                </a:gradFill>
                <a:latin typeface="华文行楷" panose="02010800040101010101" charset="-122"/>
                <a:ea typeface="华文行楷" panose="02010800040101010101" charset="-122"/>
                <a:cs typeface="隶书" panose="02010509060101010101" charset="-122"/>
              </a:rPr>
              <a:t>隋唐时期：</a:t>
            </a:r>
            <a:endParaRPr lang="zh-CN" altLang="en-US" sz="3800" b="1" dirty="0" smtClean="0">
              <a:gradFill>
                <a:gsLst>
                  <a:gs pos="0">
                    <a:srgbClr val="FE4444"/>
                  </a:gs>
                  <a:gs pos="100000">
                    <a:srgbClr val="832B2B"/>
                  </a:gs>
                </a:gsLst>
                <a:lin scaled="0"/>
              </a:gradFill>
              <a:latin typeface="华文行楷" panose="02010800040101010101" charset="-122"/>
              <a:ea typeface="华文行楷" panose="02010800040101010101" charset="-122"/>
              <a:cs typeface="隶书" panose="02010509060101010101" charset="-122"/>
            </a:endParaRPr>
          </a:p>
          <a:p>
            <a:pPr algn="l"/>
            <a:r>
              <a:rPr lang="zh-CN" altLang="en-US" sz="3800" b="1" dirty="0" smtClean="0">
                <a:gradFill>
                  <a:gsLst>
                    <a:gs pos="0">
                      <a:srgbClr val="FE4444"/>
                    </a:gs>
                    <a:gs pos="100000">
                      <a:srgbClr val="832B2B"/>
                    </a:gs>
                  </a:gsLst>
                  <a:lin scaled="0"/>
                </a:gradFill>
                <a:latin typeface="华文行楷" panose="02010800040101010101" charset="-122"/>
                <a:ea typeface="华文行楷" panose="02010800040101010101" charset="-122"/>
                <a:cs typeface="隶书" panose="02010509060101010101" charset="-122"/>
              </a:rPr>
              <a:t>繁荣与开放的时代</a:t>
            </a:r>
            <a:endParaRPr lang="zh-CN" altLang="en-US" sz="3800" b="1" dirty="0" smtClean="0">
              <a:gradFill>
                <a:gsLst>
                  <a:gs pos="0">
                    <a:srgbClr val="FE4444"/>
                  </a:gs>
                  <a:gs pos="100000">
                    <a:srgbClr val="832B2B"/>
                  </a:gs>
                </a:gsLst>
                <a:lin scaled="0"/>
              </a:gradFill>
              <a:latin typeface="华文行楷" panose="02010800040101010101" charset="-122"/>
              <a:ea typeface="华文行楷" panose="02010800040101010101" charset="-122"/>
              <a:cs typeface="隶书" panose="02010509060101010101" charset="-122"/>
            </a:endParaRPr>
          </a:p>
        </p:txBody>
      </p:sp>
      <p:sp>
        <p:nvSpPr>
          <p:cNvPr id="43" name="文本框 42"/>
          <p:cNvSpPr txBox="1"/>
          <p:nvPr/>
        </p:nvSpPr>
        <p:spPr>
          <a:xfrm>
            <a:off x="9214485" y="5696585"/>
            <a:ext cx="2937510" cy="645160"/>
          </a:xfrm>
          <a:prstGeom prst="rect">
            <a:avLst/>
          </a:prstGeom>
          <a:noFill/>
        </p:spPr>
        <p:txBody>
          <a:bodyPr wrap="none" rtlCol="0" anchor="t">
            <a:spAutoFit/>
          </a:bodyPr>
          <a:p>
            <a:r>
              <a:rPr lang="zh-CN" altLang="en-US" sz="3600" b="1" dirty="0" smtClean="0">
                <a:solidFill>
                  <a:srgbClr val="005897"/>
                </a:solidFill>
                <a:latin typeface="隶书" panose="02010509060101010101" charset="-122"/>
                <a:ea typeface="隶书" panose="02010509060101010101" charset="-122"/>
                <a:cs typeface="隶书" panose="02010509060101010101" charset="-122"/>
                <a:sym typeface="+mn-ea"/>
              </a:rPr>
              <a:t>七下第一单元</a:t>
            </a:r>
            <a:endParaRPr lang="zh-CN" altLang="en-US" sz="3600" b="1" dirty="0" smtClean="0">
              <a:solidFill>
                <a:srgbClr val="005897"/>
              </a:solidFill>
              <a:latin typeface="隶书" panose="02010509060101010101" charset="-122"/>
              <a:ea typeface="隶书" panose="02010509060101010101" charset="-122"/>
              <a:cs typeface="隶书" panose="02010509060101010101" charset="-122"/>
              <a:sym typeface="+mn-ea"/>
            </a:endParaRPr>
          </a:p>
        </p:txBody>
      </p:sp>
      <p:pic>
        <p:nvPicPr>
          <p:cNvPr id="7" name="图片 6" descr="FVFB(%ZJ3Y$]V%9BO`(AW{D"/>
          <p:cNvPicPr>
            <a:picLocks noChangeAspect="1"/>
          </p:cNvPicPr>
          <p:nvPr/>
        </p:nvPicPr>
        <p:blipFill>
          <a:blip r:embed="rId2"/>
          <a:stretch>
            <a:fillRect/>
          </a:stretch>
        </p:blipFill>
        <p:spPr>
          <a:xfrm>
            <a:off x="677545" y="970915"/>
            <a:ext cx="1453515" cy="1278890"/>
          </a:xfrm>
          <a:prstGeom prst="rect">
            <a:avLst/>
          </a:prstGeom>
        </p:spPr>
      </p:pic>
      <p:pic>
        <p:nvPicPr>
          <p:cNvPr id="4" name="图片 3" descr="YZ3Z_5~$V(I($]Z8C@(SEV8"/>
          <p:cNvPicPr>
            <a:picLocks noChangeAspect="1"/>
          </p:cNvPicPr>
          <p:nvPr/>
        </p:nvPicPr>
        <p:blipFill>
          <a:blip r:embed="rId3"/>
          <a:stretch>
            <a:fillRect/>
          </a:stretch>
        </p:blipFill>
        <p:spPr>
          <a:xfrm>
            <a:off x="2110740" y="970280"/>
            <a:ext cx="1510030" cy="1278890"/>
          </a:xfrm>
          <a:prstGeom prst="rect">
            <a:avLst/>
          </a:prstGeom>
        </p:spPr>
      </p:pic>
      <p:pic>
        <p:nvPicPr>
          <p:cNvPr id="2" name="图片 1" descr="u=3678160173,602560982&amp;fm=26&amp;gp=0[1]"/>
          <p:cNvPicPr>
            <a:picLocks noChangeAspect="1"/>
          </p:cNvPicPr>
          <p:nvPr/>
        </p:nvPicPr>
        <p:blipFill>
          <a:blip r:embed="rId4"/>
          <a:stretch>
            <a:fillRect/>
          </a:stretch>
        </p:blipFill>
        <p:spPr>
          <a:xfrm flipH="1">
            <a:off x="3590290" y="970280"/>
            <a:ext cx="1506855" cy="1279525"/>
          </a:xfrm>
          <a:prstGeom prst="rect">
            <a:avLst/>
          </a:prstGeom>
        </p:spPr>
      </p:pic>
      <p:pic>
        <p:nvPicPr>
          <p:cNvPr id="3" name="图片 2" descr="]FEIW(R9WGFNF`S95X]EA@T"/>
          <p:cNvPicPr>
            <a:picLocks noChangeAspect="1"/>
          </p:cNvPicPr>
          <p:nvPr/>
        </p:nvPicPr>
        <p:blipFill>
          <a:blip r:embed="rId5"/>
          <a:stretch>
            <a:fillRect/>
          </a:stretch>
        </p:blipFill>
        <p:spPr>
          <a:xfrm>
            <a:off x="4968240" y="970915"/>
            <a:ext cx="1440815" cy="1278255"/>
          </a:xfrm>
          <a:prstGeom prst="rect">
            <a:avLst/>
          </a:prstGeom>
        </p:spPr>
      </p:pic>
      <p:grpSp>
        <p:nvGrpSpPr>
          <p:cNvPr id="30" name="组合 29"/>
          <p:cNvGrpSpPr/>
          <p:nvPr/>
        </p:nvGrpSpPr>
        <p:grpSpPr>
          <a:xfrm rot="0">
            <a:off x="677545" y="912495"/>
            <a:ext cx="5731510" cy="1394460"/>
            <a:chOff x="3797" y="351"/>
            <a:chExt cx="6385" cy="1552"/>
          </a:xfrm>
        </p:grpSpPr>
        <p:sp>
          <p:nvSpPr>
            <p:cNvPr id="27" name="矩形 26"/>
            <p:cNvSpPr/>
            <p:nvPr/>
          </p:nvSpPr>
          <p:spPr>
            <a:xfrm>
              <a:off x="3797" y="351"/>
              <a:ext cx="6385" cy="85"/>
            </a:xfrm>
            <a:prstGeom prst="rect">
              <a:avLst/>
            </a:prstGeom>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2400000" scaled="0"/>
            </a:gradFill>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28" name="矩形 27"/>
            <p:cNvSpPr/>
            <p:nvPr/>
          </p:nvSpPr>
          <p:spPr>
            <a:xfrm>
              <a:off x="3797" y="1839"/>
              <a:ext cx="6385" cy="64"/>
            </a:xfrm>
            <a:prstGeom prst="rect">
              <a:avLst/>
            </a:prstGeom>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2400000" scaled="0"/>
            </a:gradFill>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gr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500" fill="hold">
                                          <p:stCondLst>
                                            <p:cond delay="0"/>
                                          </p:stCondLst>
                                        </p:cTn>
                                        <p:tgtEl>
                                          <p:spTgt spid="8"/>
                                        </p:tgtEl>
                                        <p:attrNameLst>
                                          <p:attrName>style.visibility</p:attrName>
                                        </p:attrNameLst>
                                      </p:cBhvr>
                                      <p:to>
                                        <p:strVal val="visible"/>
                                      </p:to>
                                    </p:set>
                                    <p:animEffect transition="in" filter="wheel(1)">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barn(inVertical)">
                                      <p:cBhvr>
                                        <p:cTn id="12" dur="5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41" presetClass="entr" presetSubtype="0" fill="hold" grpId="0" nodeType="clickEffect">
                                  <p:stCondLst>
                                    <p:cond delay="0"/>
                                  </p:stCondLst>
                                  <p:iterate type="lt">
                                    <p:tmPct val="10000"/>
                                  </p:iterate>
                                  <p:childTnLst>
                                    <p:set>
                                      <p:cBhvr>
                                        <p:cTn id="16" dur="1" fill="hold">
                                          <p:stCondLst>
                                            <p:cond delay="0"/>
                                          </p:stCondLst>
                                        </p:cTn>
                                        <p:tgtEl>
                                          <p:spTgt spid="42"/>
                                        </p:tgtEl>
                                        <p:attrNameLst>
                                          <p:attrName>style.visibility</p:attrName>
                                        </p:attrNameLst>
                                      </p:cBhvr>
                                      <p:to>
                                        <p:strVal val="visible"/>
                                      </p:to>
                                    </p:set>
                                    <p:anim calcmode="lin" valueType="num">
                                      <p:cBhvr>
                                        <p:cTn id="17" dur="500" fill="hold"/>
                                        <p:tgtEl>
                                          <p:spTgt spid="42"/>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42"/>
                                        </p:tgtEl>
                                        <p:attrNameLst>
                                          <p:attrName>ppt_y</p:attrName>
                                        </p:attrNameLst>
                                      </p:cBhvr>
                                      <p:tavLst>
                                        <p:tav tm="0">
                                          <p:val>
                                            <p:strVal val="#ppt_y"/>
                                          </p:val>
                                        </p:tav>
                                        <p:tav tm="100000">
                                          <p:val>
                                            <p:strVal val="#ppt_y"/>
                                          </p:val>
                                        </p:tav>
                                      </p:tavLst>
                                    </p:anim>
                                    <p:anim calcmode="lin" valueType="num">
                                      <p:cBhvr>
                                        <p:cTn id="19" dur="500" fill="hold"/>
                                        <p:tgtEl>
                                          <p:spTgt spid="42"/>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42"/>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bldLvl="0" animBg="1"/>
      <p:bldP spid="42" grpId="0"/>
    </p:bldLst>
  </p:timing>
</p:sld>
</file>

<file path=ppt/tags/tag1.xml><?xml version="1.0" encoding="utf-8"?>
<p:tagLst xmlns:p="http://schemas.openxmlformats.org/presentationml/2006/main">
  <p:tag name="REFSHAPE" val="361988492"/>
  <p:tag name="KSO_WM_UNIT_PLACING_PICTURE_USER_VIEWPORT" val="{&quot;height&quot;:3257.4992125984249,&quot;width&quot;:5205}"/>
</p:tagLst>
</file>

<file path=ppt/tags/tag2.xml><?xml version="1.0" encoding="utf-8"?>
<p:tagLst xmlns:p="http://schemas.openxmlformats.org/presentationml/2006/main">
  <p:tag name="REFSHAPE" val="602770956"/>
  <p:tag name="KSO_WM_UNIT_PLACING_PICTURE_USER_VIEWPORT" val="{&quot;height&quot;:4650,&quot;width&quot;:7500}"/>
</p:tagLst>
</file>

<file path=ppt/tags/tag3.xml><?xml version="1.0" encoding="utf-8"?>
<p:tagLst xmlns:p="http://schemas.openxmlformats.org/presentationml/2006/main">
  <p:tag name="REFSHAPE" val="513342716"/>
  <p:tag name="KSO_WM_UNIT_PLACING_PICTURE_USER_VIEWPORT" val="{&quot;height&quot;:3857,&quot;width&quot;:5263}"/>
</p:tagLst>
</file>

<file path=ppt/theme/theme1.xml><?xml version="1.0" encoding="utf-8"?>
<a:theme xmlns:a="http://schemas.openxmlformats.org/drawingml/2006/main" name="第一PPT，www.1ppt.com">
  <a:themeElements>
    <a:clrScheme name="自定义 174">
      <a:dk1>
        <a:srgbClr val="5F5F5F"/>
      </a:dk1>
      <a:lt1>
        <a:srgbClr val="FFFFFF"/>
      </a:lt1>
      <a:dk2>
        <a:srgbClr val="4D4D4D"/>
      </a:dk2>
      <a:lt2>
        <a:srgbClr val="FFFFFF"/>
      </a:lt2>
      <a:accent1>
        <a:srgbClr val="005897"/>
      </a:accent1>
      <a:accent2>
        <a:srgbClr val="0010A8"/>
      </a:accent2>
      <a:accent3>
        <a:srgbClr val="4A00AC"/>
      </a:accent3>
      <a:accent4>
        <a:srgbClr val="990059"/>
      </a:accent4>
      <a:accent5>
        <a:srgbClr val="9A34BE"/>
      </a:accent5>
      <a:accent6>
        <a:srgbClr val="A49400"/>
      </a:accent6>
      <a:hlink>
        <a:srgbClr val="994000"/>
      </a:hlink>
      <a:folHlink>
        <a:srgbClr val="D65900"/>
      </a:folHlink>
    </a:clrScheme>
    <a:fontScheme name="自定义 17">
      <a:majorFont>
        <a:latin typeface="Arial"/>
        <a:ea typeface="黑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A000520141202A08KPBG</Template>
  <TotalTime>0</TotalTime>
  <Words>7051</Words>
  <Application>WPS 演示</Application>
  <PresentationFormat>宽屏</PresentationFormat>
  <Paragraphs>662</Paragraphs>
  <Slides>62</Slides>
  <Notes>21</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62</vt:i4>
      </vt:variant>
    </vt:vector>
  </HeadingPairs>
  <TitlesOfParts>
    <vt:vector size="75" baseType="lpstr">
      <vt:lpstr>Arial</vt:lpstr>
      <vt:lpstr>宋体</vt:lpstr>
      <vt:lpstr>Wingdings</vt:lpstr>
      <vt:lpstr>华文中宋</vt:lpstr>
      <vt:lpstr>华文行楷</vt:lpstr>
      <vt:lpstr>楷体</vt:lpstr>
      <vt:lpstr>华文楷体</vt:lpstr>
      <vt:lpstr>黑体</vt:lpstr>
      <vt:lpstr>隶书</vt:lpstr>
      <vt:lpstr>微软雅黑</vt:lpstr>
      <vt:lpstr>Arial Unicode MS</vt:lpstr>
      <vt:lpstr>Calibri</vt:lpstr>
      <vt:lpstr>第一PPT，www.1ppt.com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期末复习课件</dc:title>
  <dc:creator>戚兴民</dc:creator>
  <cp:keywords>期末复习</cp:keywords>
  <dc:subject>期末复习</dc:subject>
  <cp:category>期末复习</cp:category>
  <cp:lastModifiedBy>匆匆那年</cp:lastModifiedBy>
  <cp:revision>2123</cp:revision>
  <cp:lastPrinted>2019-06-03T23:48:00Z</cp:lastPrinted>
  <dcterms:created xsi:type="dcterms:W3CDTF">2015-07-07T01:32:00Z</dcterms:created>
  <dcterms:modified xsi:type="dcterms:W3CDTF">2021-04-17T13:32:31Z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2052-11.3.0.9228</vt:lpwstr>
  </property>
</Properties>
</file>