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drs/slideLayouts/slideLayout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slideLayout" Target="drs/slideLayouts/slideLayout1.xml"/></Relationships>
</file>

<file path=drs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xmlns:p="http://schemas.openxmlformats.org/presentationml/2006/main" xmlns:a="http://schemas.openxmlformats.org/drawingml/2006/main" xmlns:r="http://schemas.openxmlformats.org/officeDocument/2006/relationships"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单击此处编辑标题</a:t>
            </a:r>
            <a:endParaRPr strike="noStrike" noProof="1">
              <a:sym typeface="+mn-ea"/>
            </a:endParaRPr>
          </a:p>
        </p:txBody>
      </p:sp>
      <p:sp xmlns:p="http://schemas.openxmlformats.org/presentationml/2006/main" xmlns:a="http://schemas.openxmlformats.org/drawingml/2006/main" xmlns:r="http://schemas.openxmlformats.org/officeDocument/2006/relationships"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</p:spTree>
  </p:cSld>
  <p:clrMapOvr>
    <a:masterClrMapping/>
  </p:clrMapOvr>
</p:sldLayout>
</file>