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11088033" r:id="rId3"/>
    <p:sldId id="11088006" r:id="rId4"/>
    <p:sldId id="11088003" r:id="rId5"/>
    <p:sldId id="11088032" r:id="rId6"/>
    <p:sldId id="11088008" r:id="rId7"/>
    <p:sldId id="11088009" r:id="rId8"/>
    <p:sldId id="11088011" r:id="rId9"/>
    <p:sldId id="11088010" r:id="rId10"/>
    <p:sldId id="11088012" r:id="rId11"/>
    <p:sldId id="11088014" r:id="rId12"/>
    <p:sldId id="11088013" r:id="rId13"/>
    <p:sldId id="11088015" r:id="rId14"/>
    <p:sldId id="11088017" r:id="rId15"/>
    <p:sldId id="11088019" r:id="rId16"/>
    <p:sldId id="11088018" r:id="rId17"/>
    <p:sldId id="11088016" r:id="rId18"/>
    <p:sldId id="11088020" r:id="rId19"/>
    <p:sldId id="11088024" r:id="rId20"/>
    <p:sldId id="11088025" r:id="rId21"/>
    <p:sldId id="11088022" r:id="rId22"/>
    <p:sldId id="11088023" r:id="rId23"/>
    <p:sldId id="11088026" r:id="rId24"/>
    <p:sldId id="11088027" r:id="rId25"/>
    <p:sldId id="11088028" r:id="rId26"/>
    <p:sldId id="11088029" r:id="rId27"/>
  </p:sldIdLst>
  <p:sldSz cx="24384000" cy="13716000"/>
  <p:notesSz cx="9144000" cy="6858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987" autoAdjust="0"/>
    <p:restoredTop sz="94674"/>
  </p:normalViewPr>
  <p:slideViewPr>
    <p:cSldViewPr snapToGrid="0" snapToObjects="1">
      <p:cViewPr varScale="1">
        <p:scale>
          <a:sx n="36" d="100"/>
          <a:sy n="36" d="100"/>
        </p:scale>
        <p:origin x="150" y="480"/>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398.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image" Target="../media/image4.png"/><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image" Target="../media/image3.png"/><Relationship Id="rId30" Type="http://schemas.openxmlformats.org/officeDocument/2006/relationships/slideLayout" Target="../slideLayouts/slideLayout1.xml"/><Relationship Id="rId3" Type="http://schemas.openxmlformats.org/officeDocument/2006/relationships/tags" Target="../tags/tag119.xml"/><Relationship Id="rId29" Type="http://schemas.openxmlformats.org/officeDocument/2006/relationships/tags" Target="../tags/tag135.xml"/><Relationship Id="rId28" Type="http://schemas.openxmlformats.org/officeDocument/2006/relationships/image" Target="../media/image28.jpeg"/><Relationship Id="rId27" Type="http://schemas.openxmlformats.org/officeDocument/2006/relationships/tags" Target="../tags/tag134.xml"/><Relationship Id="rId26" Type="http://schemas.openxmlformats.org/officeDocument/2006/relationships/image" Target="../media/image27.jpeg"/><Relationship Id="rId25" Type="http://schemas.openxmlformats.org/officeDocument/2006/relationships/tags" Target="../tags/tag133.xml"/><Relationship Id="rId24" Type="http://schemas.openxmlformats.org/officeDocument/2006/relationships/image" Target="../media/image26.jpeg"/><Relationship Id="rId23" Type="http://schemas.openxmlformats.org/officeDocument/2006/relationships/tags" Target="../tags/tag132.xml"/><Relationship Id="rId22" Type="http://schemas.openxmlformats.org/officeDocument/2006/relationships/image" Target="../media/image25.jpeg"/><Relationship Id="rId21" Type="http://schemas.openxmlformats.org/officeDocument/2006/relationships/tags" Target="../tags/tag131.xml"/><Relationship Id="rId20" Type="http://schemas.openxmlformats.org/officeDocument/2006/relationships/image" Target="../media/image24.jpeg"/><Relationship Id="rId2" Type="http://schemas.openxmlformats.org/officeDocument/2006/relationships/image" Target="../media/image2.png"/><Relationship Id="rId19" Type="http://schemas.openxmlformats.org/officeDocument/2006/relationships/tags" Target="../tags/tag130.xml"/><Relationship Id="rId18" Type="http://schemas.openxmlformats.org/officeDocument/2006/relationships/image" Target="../media/image23.jpeg"/><Relationship Id="rId17" Type="http://schemas.openxmlformats.org/officeDocument/2006/relationships/tags" Target="../tags/tag129.xml"/><Relationship Id="rId16" Type="http://schemas.openxmlformats.org/officeDocument/2006/relationships/image" Target="../media/image22.jpeg"/><Relationship Id="rId15" Type="http://schemas.openxmlformats.org/officeDocument/2006/relationships/tags" Target="../tags/tag128.xml"/><Relationship Id="rId14" Type="http://schemas.openxmlformats.org/officeDocument/2006/relationships/image" Target="../media/image21.jpeg"/><Relationship Id="rId13" Type="http://schemas.openxmlformats.org/officeDocument/2006/relationships/tags" Target="../tags/tag127.xml"/><Relationship Id="rId12" Type="http://schemas.openxmlformats.org/officeDocument/2006/relationships/tags" Target="../tags/tag126.xml"/><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image" Target="../media/image4.png"/><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image" Target="../media/image3.png"/><Relationship Id="rId3" Type="http://schemas.openxmlformats.org/officeDocument/2006/relationships/tags" Target="../tags/tag137.xml"/><Relationship Id="rId23" Type="http://schemas.openxmlformats.org/officeDocument/2006/relationships/slideLayout" Target="../slideLayouts/slideLayout1.xml"/><Relationship Id="rId22" Type="http://schemas.openxmlformats.org/officeDocument/2006/relationships/tags" Target="../tags/tag151.xml"/><Relationship Id="rId21" Type="http://schemas.openxmlformats.org/officeDocument/2006/relationships/tags" Target="../tags/tag150.xml"/><Relationship Id="rId20" Type="http://schemas.openxmlformats.org/officeDocument/2006/relationships/tags" Target="../tags/tag149.xml"/><Relationship Id="rId2" Type="http://schemas.openxmlformats.org/officeDocument/2006/relationships/image" Target="../media/image2.png"/><Relationship Id="rId19" Type="http://schemas.openxmlformats.org/officeDocument/2006/relationships/tags" Target="../tags/tag148.xml"/><Relationship Id="rId18" Type="http://schemas.openxmlformats.org/officeDocument/2006/relationships/image" Target="../media/image29.png"/><Relationship Id="rId17" Type="http://schemas.openxmlformats.org/officeDocument/2006/relationships/tags" Target="../tags/tag147.xml"/><Relationship Id="rId16" Type="http://schemas.microsoft.com/office/2007/relationships/media" Target="../media/media1.mp4"/><Relationship Id="rId15" Type="http://schemas.openxmlformats.org/officeDocument/2006/relationships/video" Target="../media/media1.mp4"/><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6.xml"/></Relationships>
</file>

<file path=ppt/slides/_rels/slide12.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image" Target="../media/image4.png"/><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image" Target="../media/image3.png"/><Relationship Id="rId34" Type="http://schemas.openxmlformats.org/officeDocument/2006/relationships/slideLayout" Target="../slideLayouts/slideLayout1.xml"/><Relationship Id="rId33" Type="http://schemas.openxmlformats.org/officeDocument/2006/relationships/tags" Target="../tags/tag177.xml"/><Relationship Id="rId32" Type="http://schemas.openxmlformats.org/officeDocument/2006/relationships/tags" Target="../tags/tag176.xml"/><Relationship Id="rId31" Type="http://schemas.openxmlformats.org/officeDocument/2006/relationships/tags" Target="../tags/tag175.xml"/><Relationship Id="rId30" Type="http://schemas.openxmlformats.org/officeDocument/2006/relationships/tags" Target="../tags/tag174.xml"/><Relationship Id="rId3" Type="http://schemas.openxmlformats.org/officeDocument/2006/relationships/tags" Target="../tags/tag153.xml"/><Relationship Id="rId29" Type="http://schemas.openxmlformats.org/officeDocument/2006/relationships/tags" Target="../tags/tag173.xml"/><Relationship Id="rId28" Type="http://schemas.openxmlformats.org/officeDocument/2006/relationships/tags" Target="../tags/tag172.xml"/><Relationship Id="rId27" Type="http://schemas.openxmlformats.org/officeDocument/2006/relationships/tags" Target="../tags/tag171.xml"/><Relationship Id="rId26" Type="http://schemas.openxmlformats.org/officeDocument/2006/relationships/tags" Target="../tags/tag170.xml"/><Relationship Id="rId25" Type="http://schemas.openxmlformats.org/officeDocument/2006/relationships/tags" Target="../tags/tag169.xml"/><Relationship Id="rId24" Type="http://schemas.openxmlformats.org/officeDocument/2006/relationships/tags" Target="../tags/tag168.xml"/><Relationship Id="rId23" Type="http://schemas.openxmlformats.org/officeDocument/2006/relationships/tags" Target="../tags/tag167.xml"/><Relationship Id="rId22" Type="http://schemas.openxmlformats.org/officeDocument/2006/relationships/image" Target="../media/image33.jpeg"/><Relationship Id="rId21" Type="http://schemas.openxmlformats.org/officeDocument/2006/relationships/tags" Target="../tags/tag166.xml"/><Relationship Id="rId20" Type="http://schemas.openxmlformats.org/officeDocument/2006/relationships/image" Target="../media/image32.jpeg"/><Relationship Id="rId2" Type="http://schemas.openxmlformats.org/officeDocument/2006/relationships/image" Target="../media/image2.png"/><Relationship Id="rId19" Type="http://schemas.openxmlformats.org/officeDocument/2006/relationships/tags" Target="../tags/tag165.xml"/><Relationship Id="rId18" Type="http://schemas.openxmlformats.org/officeDocument/2006/relationships/image" Target="../media/image31.jpeg"/><Relationship Id="rId17" Type="http://schemas.openxmlformats.org/officeDocument/2006/relationships/tags" Target="../tags/tag164.xml"/><Relationship Id="rId16" Type="http://schemas.openxmlformats.org/officeDocument/2006/relationships/image" Target="../media/image30.jpeg"/><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tags" Target="../tags/tag152.xml"/></Relationships>
</file>

<file path=ppt/slides/_rels/slide13.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image" Target="../media/image4.png"/><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image" Target="../media/image3.png"/><Relationship Id="rId3" Type="http://schemas.openxmlformats.org/officeDocument/2006/relationships/tags" Target="../tags/tag179.xml"/><Relationship Id="rId2" Type="http://schemas.openxmlformats.org/officeDocument/2006/relationships/image" Target="../media/image2.png"/><Relationship Id="rId16" Type="http://schemas.openxmlformats.org/officeDocument/2006/relationships/slideLayout" Target="../slideLayouts/slideLayout1.xml"/><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8.xml"/></Relationships>
</file>

<file path=ppt/slides/_rels/slide14.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image" Target="../media/image4.png"/><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image" Target="../media/image3.png"/><Relationship Id="rId3" Type="http://schemas.openxmlformats.org/officeDocument/2006/relationships/tags" Target="../tags/tag191.xml"/><Relationship Id="rId2" Type="http://schemas.openxmlformats.org/officeDocument/2006/relationships/image" Target="../media/image2.png"/><Relationship Id="rId15" Type="http://schemas.openxmlformats.org/officeDocument/2006/relationships/slideLayout" Target="../slideLayouts/slideLayout1.xml"/><Relationship Id="rId14" Type="http://schemas.openxmlformats.org/officeDocument/2006/relationships/tags" Target="../tags/tag200.xml"/><Relationship Id="rId13" Type="http://schemas.openxmlformats.org/officeDocument/2006/relationships/tags" Target="../tags/tag199.xml"/><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tags" Target="../tags/tag190.xml"/></Relationships>
</file>

<file path=ppt/slides/_rels/slide15.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image" Target="../media/image4.png"/><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image" Target="../media/image3.png"/><Relationship Id="rId3" Type="http://schemas.openxmlformats.org/officeDocument/2006/relationships/tags" Target="../tags/tag202.xml"/><Relationship Id="rId2" Type="http://schemas.openxmlformats.org/officeDocument/2006/relationships/image" Target="../media/image2.png"/><Relationship Id="rId17" Type="http://schemas.openxmlformats.org/officeDocument/2006/relationships/slideLayout" Target="../slideLayouts/slideLayout1.xml"/><Relationship Id="rId16" Type="http://schemas.openxmlformats.org/officeDocument/2006/relationships/tags" Target="../tags/tag212.xml"/><Relationship Id="rId15" Type="http://schemas.openxmlformats.org/officeDocument/2006/relationships/tags" Target="../tags/tag211.xml"/><Relationship Id="rId14" Type="http://schemas.openxmlformats.org/officeDocument/2006/relationships/image" Target="../media/image34.jpeg"/><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tags" Target="../tags/tag201.xml"/></Relationships>
</file>

<file path=ppt/slides/_rels/slide16.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image" Target="../media/image4.png"/><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image" Target="../media/image3.png"/><Relationship Id="rId3" Type="http://schemas.openxmlformats.org/officeDocument/2006/relationships/tags" Target="../tags/tag214.xml"/><Relationship Id="rId2" Type="http://schemas.openxmlformats.org/officeDocument/2006/relationships/image" Target="../media/image2.png"/><Relationship Id="rId17" Type="http://schemas.openxmlformats.org/officeDocument/2006/relationships/slideLayout" Target="../slideLayouts/slideLayout1.xml"/><Relationship Id="rId16" Type="http://schemas.openxmlformats.org/officeDocument/2006/relationships/tags" Target="../tags/tag224.xml"/><Relationship Id="rId15" Type="http://schemas.openxmlformats.org/officeDocument/2006/relationships/tags" Target="../tags/tag223.xml"/><Relationship Id="rId14" Type="http://schemas.openxmlformats.org/officeDocument/2006/relationships/image" Target="../media/image35.jpeg"/><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tags" Target="../tags/tag213.xml"/></Relationships>
</file>

<file path=ppt/slides/_rels/slide17.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image" Target="../media/image4.png"/><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image" Target="../media/image3.png"/><Relationship Id="rId31" Type="http://schemas.openxmlformats.org/officeDocument/2006/relationships/slideLayout" Target="../slideLayouts/slideLayout1.xml"/><Relationship Id="rId30" Type="http://schemas.openxmlformats.org/officeDocument/2006/relationships/tags" Target="../tags/tag249.xml"/><Relationship Id="rId3" Type="http://schemas.openxmlformats.org/officeDocument/2006/relationships/tags" Target="../tags/tag226.xml"/><Relationship Id="rId29" Type="http://schemas.openxmlformats.org/officeDocument/2006/relationships/tags" Target="../tags/tag248.xml"/><Relationship Id="rId28" Type="http://schemas.openxmlformats.org/officeDocument/2006/relationships/image" Target="../media/image36.jpeg"/><Relationship Id="rId27" Type="http://schemas.openxmlformats.org/officeDocument/2006/relationships/tags" Target="../tags/tag247.xml"/><Relationship Id="rId26" Type="http://schemas.openxmlformats.org/officeDocument/2006/relationships/hyperlink" Target="https://www.360kuai.com/pc/963fbb975120b2da0?cota=3&amp;kuai_so=1" TargetMode="External"/><Relationship Id="rId25" Type="http://schemas.openxmlformats.org/officeDocument/2006/relationships/tags" Target="../tags/tag246.xml"/><Relationship Id="rId24" Type="http://schemas.openxmlformats.org/officeDocument/2006/relationships/tags" Target="../tags/tag245.xml"/><Relationship Id="rId23" Type="http://schemas.openxmlformats.org/officeDocument/2006/relationships/tags" Target="../tags/tag244.xml"/><Relationship Id="rId22" Type="http://schemas.openxmlformats.org/officeDocument/2006/relationships/tags" Target="../tags/tag243.xml"/><Relationship Id="rId21" Type="http://schemas.openxmlformats.org/officeDocument/2006/relationships/tags" Target="../tags/tag242.xml"/><Relationship Id="rId20" Type="http://schemas.openxmlformats.org/officeDocument/2006/relationships/tags" Target="../tags/tag241.xml"/><Relationship Id="rId2" Type="http://schemas.openxmlformats.org/officeDocument/2006/relationships/image" Target="../media/image2.png"/><Relationship Id="rId19" Type="http://schemas.openxmlformats.org/officeDocument/2006/relationships/tags" Target="../tags/tag240.xml"/><Relationship Id="rId18" Type="http://schemas.openxmlformats.org/officeDocument/2006/relationships/tags" Target="../tags/tag239.xml"/><Relationship Id="rId17" Type="http://schemas.openxmlformats.org/officeDocument/2006/relationships/tags" Target="../tags/tag238.xml"/><Relationship Id="rId16" Type="http://schemas.openxmlformats.org/officeDocument/2006/relationships/tags" Target="../tags/tag237.xml"/><Relationship Id="rId15" Type="http://schemas.openxmlformats.org/officeDocument/2006/relationships/tags" Target="../tags/tag236.xml"/><Relationship Id="rId14" Type="http://schemas.openxmlformats.org/officeDocument/2006/relationships/tags" Target="../tags/tag235.xml"/><Relationship Id="rId13" Type="http://schemas.openxmlformats.org/officeDocument/2006/relationships/tags" Target="../tags/tag234.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tags" Target="../tags/tag225.xml"/></Relationships>
</file>

<file path=ppt/slides/_rels/slide18.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image" Target="../media/image4.png"/><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image" Target="../media/image3.png"/><Relationship Id="rId33" Type="http://schemas.openxmlformats.org/officeDocument/2006/relationships/slideLayout" Target="../slideLayouts/slideLayout1.xml"/><Relationship Id="rId32" Type="http://schemas.openxmlformats.org/officeDocument/2006/relationships/tags" Target="../tags/tag276.xml"/><Relationship Id="rId31" Type="http://schemas.openxmlformats.org/officeDocument/2006/relationships/tags" Target="../tags/tag275.xml"/><Relationship Id="rId30" Type="http://schemas.openxmlformats.org/officeDocument/2006/relationships/tags" Target="../tags/tag274.xml"/><Relationship Id="rId3" Type="http://schemas.openxmlformats.org/officeDocument/2006/relationships/tags" Target="../tags/tag251.xml"/><Relationship Id="rId29" Type="http://schemas.openxmlformats.org/officeDocument/2006/relationships/tags" Target="../tags/tag273.xml"/><Relationship Id="rId28" Type="http://schemas.openxmlformats.org/officeDocument/2006/relationships/tags" Target="../tags/tag272.xml"/><Relationship Id="rId27" Type="http://schemas.openxmlformats.org/officeDocument/2006/relationships/image" Target="../media/image36.jpeg"/><Relationship Id="rId26" Type="http://schemas.openxmlformats.org/officeDocument/2006/relationships/tags" Target="../tags/tag271.xml"/><Relationship Id="rId25" Type="http://schemas.openxmlformats.org/officeDocument/2006/relationships/hyperlink" Target="https://www.360kuai.com/pc/963fbb975120b2da0?cota=3&amp;kuai_so=1" TargetMode="External"/><Relationship Id="rId24" Type="http://schemas.openxmlformats.org/officeDocument/2006/relationships/tags" Target="../tags/tag270.xml"/><Relationship Id="rId23" Type="http://schemas.openxmlformats.org/officeDocument/2006/relationships/tags" Target="../tags/tag269.xml"/><Relationship Id="rId22" Type="http://schemas.openxmlformats.org/officeDocument/2006/relationships/tags" Target="../tags/tag268.xml"/><Relationship Id="rId21" Type="http://schemas.openxmlformats.org/officeDocument/2006/relationships/tags" Target="../tags/tag267.xml"/><Relationship Id="rId20" Type="http://schemas.openxmlformats.org/officeDocument/2006/relationships/tags" Target="../tags/tag266.xml"/><Relationship Id="rId2" Type="http://schemas.openxmlformats.org/officeDocument/2006/relationships/image" Target="../media/image2.png"/><Relationship Id="rId19" Type="http://schemas.openxmlformats.org/officeDocument/2006/relationships/tags" Target="../tags/tag265.xml"/><Relationship Id="rId18" Type="http://schemas.openxmlformats.org/officeDocument/2006/relationships/tags" Target="../tags/tag264.xml"/><Relationship Id="rId17" Type="http://schemas.openxmlformats.org/officeDocument/2006/relationships/tags" Target="../tags/tag263.xml"/><Relationship Id="rId16" Type="http://schemas.openxmlformats.org/officeDocument/2006/relationships/tags" Target="../tags/tag262.xml"/><Relationship Id="rId15" Type="http://schemas.openxmlformats.org/officeDocument/2006/relationships/tags" Target="../tags/tag261.xml"/><Relationship Id="rId14" Type="http://schemas.openxmlformats.org/officeDocument/2006/relationships/tags" Target="../tags/tag260.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tags" Target="../tags/tag250.xml"/></Relationships>
</file>

<file path=ppt/slides/_rels/slide19.xml.rels><?xml version="1.0" encoding="UTF-8" standalone="yes"?>
<Relationships xmlns="http://schemas.openxmlformats.org/package/2006/relationships"><Relationship Id="rId9" Type="http://schemas.openxmlformats.org/officeDocument/2006/relationships/tags" Target="../tags/tag282.xml"/><Relationship Id="rId8" Type="http://schemas.openxmlformats.org/officeDocument/2006/relationships/tags" Target="../tags/tag281.xml"/><Relationship Id="rId7" Type="http://schemas.openxmlformats.org/officeDocument/2006/relationships/image" Target="../media/image4.png"/><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image" Target="../media/image3.png"/><Relationship Id="rId37" Type="http://schemas.openxmlformats.org/officeDocument/2006/relationships/slideLayout" Target="../slideLayouts/slideLayout1.xml"/><Relationship Id="rId36" Type="http://schemas.openxmlformats.org/officeDocument/2006/relationships/tags" Target="../tags/tag303.xml"/><Relationship Id="rId35" Type="http://schemas.openxmlformats.org/officeDocument/2006/relationships/tags" Target="../tags/tag302.xml"/><Relationship Id="rId34" Type="http://schemas.openxmlformats.org/officeDocument/2006/relationships/tags" Target="../tags/tag301.xml"/><Relationship Id="rId33" Type="http://schemas.openxmlformats.org/officeDocument/2006/relationships/tags" Target="../tags/tag300.xml"/><Relationship Id="rId32" Type="http://schemas.openxmlformats.org/officeDocument/2006/relationships/image" Target="../media/image42.jpeg"/><Relationship Id="rId31" Type="http://schemas.openxmlformats.org/officeDocument/2006/relationships/tags" Target="../tags/tag299.xml"/><Relationship Id="rId30" Type="http://schemas.openxmlformats.org/officeDocument/2006/relationships/image" Target="../media/image41.jpeg"/><Relationship Id="rId3" Type="http://schemas.openxmlformats.org/officeDocument/2006/relationships/tags" Target="../tags/tag278.xml"/><Relationship Id="rId29" Type="http://schemas.openxmlformats.org/officeDocument/2006/relationships/tags" Target="../tags/tag298.xml"/><Relationship Id="rId28" Type="http://schemas.openxmlformats.org/officeDocument/2006/relationships/tags" Target="../tags/tag297.xml"/><Relationship Id="rId27" Type="http://schemas.openxmlformats.org/officeDocument/2006/relationships/tags" Target="../tags/tag296.xml"/><Relationship Id="rId26" Type="http://schemas.openxmlformats.org/officeDocument/2006/relationships/image" Target="../media/image40.jpeg"/><Relationship Id="rId25" Type="http://schemas.openxmlformats.org/officeDocument/2006/relationships/tags" Target="../tags/tag295.xml"/><Relationship Id="rId24" Type="http://schemas.openxmlformats.org/officeDocument/2006/relationships/tags" Target="../tags/tag294.xml"/><Relationship Id="rId23" Type="http://schemas.openxmlformats.org/officeDocument/2006/relationships/tags" Target="../tags/tag293.xml"/><Relationship Id="rId22" Type="http://schemas.openxmlformats.org/officeDocument/2006/relationships/image" Target="../media/image39.jpeg"/><Relationship Id="rId21" Type="http://schemas.openxmlformats.org/officeDocument/2006/relationships/tags" Target="../tags/tag292.xml"/><Relationship Id="rId20" Type="http://schemas.openxmlformats.org/officeDocument/2006/relationships/tags" Target="../tags/tag291.xml"/><Relationship Id="rId2" Type="http://schemas.openxmlformats.org/officeDocument/2006/relationships/image" Target="../media/image2.png"/><Relationship Id="rId19" Type="http://schemas.openxmlformats.org/officeDocument/2006/relationships/image" Target="../media/image38.jpeg"/><Relationship Id="rId18" Type="http://schemas.openxmlformats.org/officeDocument/2006/relationships/tags" Target="../tags/tag290.xml"/><Relationship Id="rId17" Type="http://schemas.openxmlformats.org/officeDocument/2006/relationships/tags" Target="../tags/tag289.xml"/><Relationship Id="rId16" Type="http://schemas.openxmlformats.org/officeDocument/2006/relationships/image" Target="../media/image37.jpeg"/><Relationship Id="rId15" Type="http://schemas.openxmlformats.org/officeDocument/2006/relationships/tags" Target="../tags/tag288.xml"/><Relationship Id="rId14" Type="http://schemas.openxmlformats.org/officeDocument/2006/relationships/tags" Target="../tags/tag287.xml"/><Relationship Id="rId13" Type="http://schemas.openxmlformats.org/officeDocument/2006/relationships/tags" Target="../tags/tag286.xml"/><Relationship Id="rId12" Type="http://schemas.openxmlformats.org/officeDocument/2006/relationships/tags" Target="../tags/tag285.xml"/><Relationship Id="rId11" Type="http://schemas.openxmlformats.org/officeDocument/2006/relationships/tags" Target="../tags/tag284.xml"/><Relationship Id="rId10" Type="http://schemas.openxmlformats.org/officeDocument/2006/relationships/tags" Target="../tags/tag283.xml"/><Relationship Id="rId1" Type="http://schemas.openxmlformats.org/officeDocument/2006/relationships/tags" Target="../tags/tag277.xml"/></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4.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3.png"/><Relationship Id="rId3" Type="http://schemas.openxmlformats.org/officeDocument/2006/relationships/tags" Target="../tags/tag3.xml"/><Relationship Id="rId21" Type="http://schemas.openxmlformats.org/officeDocument/2006/relationships/slideLayout" Target="../slideLayouts/slideLayout1.xml"/><Relationship Id="rId20" Type="http://schemas.openxmlformats.org/officeDocument/2006/relationships/tags" Target="../tags/tag16.xml"/><Relationship Id="rId2" Type="http://schemas.openxmlformats.org/officeDocument/2006/relationships/image" Target="../media/image2.png"/><Relationship Id="rId19" Type="http://schemas.openxmlformats.org/officeDocument/2006/relationships/image" Target="../media/image6.jpeg"/><Relationship Id="rId18" Type="http://schemas.openxmlformats.org/officeDocument/2006/relationships/tags" Target="../tags/tag15.xml"/><Relationship Id="rId17" Type="http://schemas.openxmlformats.org/officeDocument/2006/relationships/tags" Target="../tags/tag14.xml"/><Relationship Id="rId16" Type="http://schemas.openxmlformats.org/officeDocument/2006/relationships/image" Target="../media/image5.jpeg"/><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image" Target="../media/image4.png"/><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image" Target="../media/image3.png"/><Relationship Id="rId3" Type="http://schemas.openxmlformats.org/officeDocument/2006/relationships/tags" Target="../tags/tag305.xml"/><Relationship Id="rId27" Type="http://schemas.openxmlformats.org/officeDocument/2006/relationships/slideLayout" Target="../slideLayouts/slideLayout1.xml"/><Relationship Id="rId26" Type="http://schemas.openxmlformats.org/officeDocument/2006/relationships/tags" Target="../tags/tag326.xml"/><Relationship Id="rId25" Type="http://schemas.openxmlformats.org/officeDocument/2006/relationships/tags" Target="../tags/tag325.xml"/><Relationship Id="rId24" Type="http://schemas.openxmlformats.org/officeDocument/2006/relationships/tags" Target="../tags/tag324.xml"/><Relationship Id="rId23" Type="http://schemas.openxmlformats.org/officeDocument/2006/relationships/tags" Target="../tags/tag323.xml"/><Relationship Id="rId22" Type="http://schemas.openxmlformats.org/officeDocument/2006/relationships/tags" Target="../tags/tag322.xml"/><Relationship Id="rId21" Type="http://schemas.openxmlformats.org/officeDocument/2006/relationships/tags" Target="../tags/tag321.xml"/><Relationship Id="rId20" Type="http://schemas.openxmlformats.org/officeDocument/2006/relationships/tags" Target="../tags/tag320.xml"/><Relationship Id="rId2" Type="http://schemas.openxmlformats.org/officeDocument/2006/relationships/image" Target="../media/image2.png"/><Relationship Id="rId19" Type="http://schemas.openxmlformats.org/officeDocument/2006/relationships/tags" Target="../tags/tag319.xml"/><Relationship Id="rId18" Type="http://schemas.openxmlformats.org/officeDocument/2006/relationships/tags" Target="../tags/tag318.xml"/><Relationship Id="rId17" Type="http://schemas.openxmlformats.org/officeDocument/2006/relationships/tags" Target="../tags/tag317.xml"/><Relationship Id="rId16" Type="http://schemas.openxmlformats.org/officeDocument/2006/relationships/tags" Target="../tags/tag316.xml"/><Relationship Id="rId15" Type="http://schemas.openxmlformats.org/officeDocument/2006/relationships/tags" Target="../tags/tag315.xml"/><Relationship Id="rId14" Type="http://schemas.openxmlformats.org/officeDocument/2006/relationships/tags" Target="../tags/tag314.xml"/><Relationship Id="rId13" Type="http://schemas.openxmlformats.org/officeDocument/2006/relationships/tags" Target="../tags/tag313.xml"/><Relationship Id="rId12" Type="http://schemas.openxmlformats.org/officeDocument/2006/relationships/tags" Target="../tags/tag312.xml"/><Relationship Id="rId11" Type="http://schemas.openxmlformats.org/officeDocument/2006/relationships/tags" Target="../tags/tag311.xml"/><Relationship Id="rId10" Type="http://schemas.openxmlformats.org/officeDocument/2006/relationships/tags" Target="../tags/tag310.xml"/><Relationship Id="rId1" Type="http://schemas.openxmlformats.org/officeDocument/2006/relationships/tags" Target="../tags/tag304.xml"/></Relationships>
</file>

<file path=ppt/slides/_rels/slide21.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image" Target="../media/image4.png"/><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image" Target="../media/image3.png"/><Relationship Id="rId3" Type="http://schemas.openxmlformats.org/officeDocument/2006/relationships/tags" Target="../tags/tag328.xml"/><Relationship Id="rId2" Type="http://schemas.openxmlformats.org/officeDocument/2006/relationships/image" Target="../media/image2.png"/><Relationship Id="rId17" Type="http://schemas.openxmlformats.org/officeDocument/2006/relationships/slideLayout" Target="../slideLayouts/slideLayout1.xml"/><Relationship Id="rId16" Type="http://schemas.openxmlformats.org/officeDocument/2006/relationships/tags" Target="../tags/tag338.xml"/><Relationship Id="rId15" Type="http://schemas.openxmlformats.org/officeDocument/2006/relationships/image" Target="../media/image43.jpeg"/><Relationship Id="rId14" Type="http://schemas.openxmlformats.org/officeDocument/2006/relationships/tags" Target="../tags/tag337.xml"/><Relationship Id="rId13" Type="http://schemas.openxmlformats.org/officeDocument/2006/relationships/tags" Target="../tags/tag336.xml"/><Relationship Id="rId12" Type="http://schemas.openxmlformats.org/officeDocument/2006/relationships/tags" Target="../tags/tag335.xml"/><Relationship Id="rId11" Type="http://schemas.openxmlformats.org/officeDocument/2006/relationships/tags" Target="../tags/tag334.xml"/><Relationship Id="rId10" Type="http://schemas.openxmlformats.org/officeDocument/2006/relationships/tags" Target="../tags/tag333.xml"/><Relationship Id="rId1" Type="http://schemas.openxmlformats.org/officeDocument/2006/relationships/tags" Target="../tags/tag327.xml"/></Relationships>
</file>

<file path=ppt/slides/_rels/slide22.xml.rels><?xml version="1.0" encoding="UTF-8" standalone="yes"?>
<Relationships xmlns="http://schemas.openxmlformats.org/package/2006/relationships"><Relationship Id="rId9" Type="http://schemas.openxmlformats.org/officeDocument/2006/relationships/tags" Target="../tags/tag344.xml"/><Relationship Id="rId8" Type="http://schemas.openxmlformats.org/officeDocument/2006/relationships/tags" Target="../tags/tag343.xml"/><Relationship Id="rId7" Type="http://schemas.openxmlformats.org/officeDocument/2006/relationships/image" Target="../media/image4.png"/><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image" Target="../media/image3.png"/><Relationship Id="rId3" Type="http://schemas.openxmlformats.org/officeDocument/2006/relationships/tags" Target="../tags/tag340.xml"/><Relationship Id="rId2" Type="http://schemas.openxmlformats.org/officeDocument/2006/relationships/image" Target="../media/image2.png"/><Relationship Id="rId16" Type="http://schemas.openxmlformats.org/officeDocument/2006/relationships/slideLayout" Target="../slideLayouts/slideLayout1.xml"/><Relationship Id="rId15" Type="http://schemas.openxmlformats.org/officeDocument/2006/relationships/tags" Target="../tags/tag350.xml"/><Relationship Id="rId14" Type="http://schemas.openxmlformats.org/officeDocument/2006/relationships/tags" Target="../tags/tag349.xml"/><Relationship Id="rId13" Type="http://schemas.openxmlformats.org/officeDocument/2006/relationships/tags" Target="../tags/tag348.xml"/><Relationship Id="rId12" Type="http://schemas.openxmlformats.org/officeDocument/2006/relationships/tags" Target="../tags/tag347.xml"/><Relationship Id="rId11" Type="http://schemas.openxmlformats.org/officeDocument/2006/relationships/tags" Target="../tags/tag346.xml"/><Relationship Id="rId10" Type="http://schemas.openxmlformats.org/officeDocument/2006/relationships/tags" Target="../tags/tag345.xml"/><Relationship Id="rId1" Type="http://schemas.openxmlformats.org/officeDocument/2006/relationships/tags" Target="../tags/tag339.xml"/></Relationships>
</file>

<file path=ppt/slides/_rels/slide23.xml.rels><?xml version="1.0" encoding="UTF-8" standalone="yes"?>
<Relationships xmlns="http://schemas.openxmlformats.org/package/2006/relationships"><Relationship Id="rId9" Type="http://schemas.openxmlformats.org/officeDocument/2006/relationships/tags" Target="../tags/tag356.xml"/><Relationship Id="rId8" Type="http://schemas.openxmlformats.org/officeDocument/2006/relationships/tags" Target="../tags/tag355.xml"/><Relationship Id="rId7" Type="http://schemas.openxmlformats.org/officeDocument/2006/relationships/image" Target="../media/image4.png"/><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image" Target="../media/image3.png"/><Relationship Id="rId3" Type="http://schemas.openxmlformats.org/officeDocument/2006/relationships/tags" Target="../tags/tag352.xml"/><Relationship Id="rId2" Type="http://schemas.openxmlformats.org/officeDocument/2006/relationships/image" Target="../media/image2.png"/><Relationship Id="rId17" Type="http://schemas.openxmlformats.org/officeDocument/2006/relationships/slideLayout" Target="../slideLayouts/slideLayout1.xml"/><Relationship Id="rId16" Type="http://schemas.openxmlformats.org/officeDocument/2006/relationships/tags" Target="../tags/tag362.xml"/><Relationship Id="rId15" Type="http://schemas.openxmlformats.org/officeDocument/2006/relationships/tags" Target="../tags/tag361.xml"/><Relationship Id="rId14" Type="http://schemas.openxmlformats.org/officeDocument/2006/relationships/image" Target="../media/image44.jpeg"/><Relationship Id="rId13" Type="http://schemas.openxmlformats.org/officeDocument/2006/relationships/tags" Target="../tags/tag360.xml"/><Relationship Id="rId12" Type="http://schemas.openxmlformats.org/officeDocument/2006/relationships/tags" Target="../tags/tag359.xml"/><Relationship Id="rId11" Type="http://schemas.openxmlformats.org/officeDocument/2006/relationships/tags" Target="../tags/tag358.xml"/><Relationship Id="rId10" Type="http://schemas.openxmlformats.org/officeDocument/2006/relationships/tags" Target="../tags/tag357.xml"/><Relationship Id="rId1" Type="http://schemas.openxmlformats.org/officeDocument/2006/relationships/tags" Target="../tags/tag351.xml"/></Relationships>
</file>

<file path=ppt/slides/_rels/slide24.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image" Target="../media/image4.png"/><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image" Target="../media/image3.png"/><Relationship Id="rId3" Type="http://schemas.openxmlformats.org/officeDocument/2006/relationships/tags" Target="../tags/tag364.xml"/><Relationship Id="rId20" Type="http://schemas.openxmlformats.org/officeDocument/2006/relationships/slideLayout" Target="../slideLayouts/slideLayout1.xml"/><Relationship Id="rId2" Type="http://schemas.openxmlformats.org/officeDocument/2006/relationships/image" Target="../media/image2.png"/><Relationship Id="rId19" Type="http://schemas.openxmlformats.org/officeDocument/2006/relationships/tags" Target="../tags/tag377.xml"/><Relationship Id="rId18" Type="http://schemas.openxmlformats.org/officeDocument/2006/relationships/tags" Target="../tags/tag376.xml"/><Relationship Id="rId17" Type="http://schemas.openxmlformats.org/officeDocument/2006/relationships/tags" Target="../tags/tag375.xml"/><Relationship Id="rId16" Type="http://schemas.openxmlformats.org/officeDocument/2006/relationships/tags" Target="../tags/tag374.xml"/><Relationship Id="rId15" Type="http://schemas.openxmlformats.org/officeDocument/2006/relationships/image" Target="../media/image45.jpeg"/><Relationship Id="rId14" Type="http://schemas.openxmlformats.org/officeDocument/2006/relationships/tags" Target="../tags/tag373.xml"/><Relationship Id="rId13" Type="http://schemas.openxmlformats.org/officeDocument/2006/relationships/tags" Target="../tags/tag372.xml"/><Relationship Id="rId12" Type="http://schemas.openxmlformats.org/officeDocument/2006/relationships/tags" Target="../tags/tag371.xml"/><Relationship Id="rId11" Type="http://schemas.openxmlformats.org/officeDocument/2006/relationships/tags" Target="../tags/tag370.xml"/><Relationship Id="rId10" Type="http://schemas.openxmlformats.org/officeDocument/2006/relationships/tags" Target="../tags/tag369.xml"/><Relationship Id="rId1" Type="http://schemas.openxmlformats.org/officeDocument/2006/relationships/tags" Target="../tags/tag363.xml"/></Relationships>
</file>

<file path=ppt/slides/_rels/slide25.xml.rels><?xml version="1.0" encoding="UTF-8" standalone="yes"?>
<Relationships xmlns="http://schemas.openxmlformats.org/package/2006/relationships"><Relationship Id="rId9" Type="http://schemas.openxmlformats.org/officeDocument/2006/relationships/tags" Target="../tags/tag383.xml"/><Relationship Id="rId8" Type="http://schemas.openxmlformats.org/officeDocument/2006/relationships/tags" Target="../tags/tag382.xml"/><Relationship Id="rId7" Type="http://schemas.openxmlformats.org/officeDocument/2006/relationships/image" Target="../media/image4.png"/><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image" Target="../media/image3.png"/><Relationship Id="rId34" Type="http://schemas.openxmlformats.org/officeDocument/2006/relationships/slideLayout" Target="../slideLayouts/slideLayout1.xml"/><Relationship Id="rId33" Type="http://schemas.openxmlformats.org/officeDocument/2006/relationships/image" Target="../media/image55.png"/><Relationship Id="rId32" Type="http://schemas.openxmlformats.org/officeDocument/2006/relationships/tags" Target="../tags/tag397.xml"/><Relationship Id="rId31" Type="http://schemas.openxmlformats.org/officeDocument/2006/relationships/tags" Target="../tags/tag396.xml"/><Relationship Id="rId30" Type="http://schemas.openxmlformats.org/officeDocument/2006/relationships/image" Target="../media/image54.jpeg"/><Relationship Id="rId3" Type="http://schemas.openxmlformats.org/officeDocument/2006/relationships/tags" Target="../tags/tag379.xml"/><Relationship Id="rId29" Type="http://schemas.openxmlformats.org/officeDocument/2006/relationships/tags" Target="../tags/tag395.xml"/><Relationship Id="rId28" Type="http://schemas.openxmlformats.org/officeDocument/2006/relationships/image" Target="../media/image53.jpeg"/><Relationship Id="rId27" Type="http://schemas.openxmlformats.org/officeDocument/2006/relationships/tags" Target="../tags/tag394.xml"/><Relationship Id="rId26" Type="http://schemas.openxmlformats.org/officeDocument/2006/relationships/image" Target="../media/image52.jpeg"/><Relationship Id="rId25" Type="http://schemas.openxmlformats.org/officeDocument/2006/relationships/tags" Target="../tags/tag393.xml"/><Relationship Id="rId24" Type="http://schemas.openxmlformats.org/officeDocument/2006/relationships/image" Target="../media/image51.jpeg"/><Relationship Id="rId23" Type="http://schemas.openxmlformats.org/officeDocument/2006/relationships/tags" Target="../tags/tag392.xml"/><Relationship Id="rId22" Type="http://schemas.openxmlformats.org/officeDocument/2006/relationships/image" Target="../media/image50.jpeg"/><Relationship Id="rId21" Type="http://schemas.openxmlformats.org/officeDocument/2006/relationships/tags" Target="../tags/tag391.xml"/><Relationship Id="rId20" Type="http://schemas.openxmlformats.org/officeDocument/2006/relationships/image" Target="../media/image49.jpeg"/><Relationship Id="rId2" Type="http://schemas.openxmlformats.org/officeDocument/2006/relationships/image" Target="../media/image2.png"/><Relationship Id="rId19" Type="http://schemas.openxmlformats.org/officeDocument/2006/relationships/tags" Target="../tags/tag390.xml"/><Relationship Id="rId18" Type="http://schemas.openxmlformats.org/officeDocument/2006/relationships/image" Target="../media/image48.jpeg"/><Relationship Id="rId17" Type="http://schemas.openxmlformats.org/officeDocument/2006/relationships/tags" Target="../tags/tag389.xml"/><Relationship Id="rId16" Type="http://schemas.openxmlformats.org/officeDocument/2006/relationships/image" Target="../media/image47.jpeg"/><Relationship Id="rId15" Type="http://schemas.openxmlformats.org/officeDocument/2006/relationships/tags" Target="../tags/tag388.xml"/><Relationship Id="rId14" Type="http://schemas.openxmlformats.org/officeDocument/2006/relationships/image" Target="../media/image46.jpeg"/><Relationship Id="rId13" Type="http://schemas.openxmlformats.org/officeDocument/2006/relationships/tags" Target="../tags/tag387.xml"/><Relationship Id="rId12" Type="http://schemas.openxmlformats.org/officeDocument/2006/relationships/tags" Target="../tags/tag386.xml"/><Relationship Id="rId11" Type="http://schemas.openxmlformats.org/officeDocument/2006/relationships/tags" Target="../tags/tag385.xml"/><Relationship Id="rId10" Type="http://schemas.openxmlformats.org/officeDocument/2006/relationships/tags" Target="../tags/tag384.xml"/><Relationship Id="rId1" Type="http://schemas.openxmlformats.org/officeDocument/2006/relationships/tags" Target="../tags/tag378.xml"/></Relationships>
</file>

<file path=ppt/slides/_rels/slide3.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9.png"/><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image" Target="../media/image8.png"/><Relationship Id="rId3" Type="http://schemas.openxmlformats.org/officeDocument/2006/relationships/tags" Target="../tags/tag18.xml"/><Relationship Id="rId20" Type="http://schemas.openxmlformats.org/officeDocument/2006/relationships/slideLayout" Target="../slideLayouts/slideLayout1.xml"/><Relationship Id="rId2" Type="http://schemas.openxmlformats.org/officeDocument/2006/relationships/image" Target="../media/image7.png"/><Relationship Id="rId19" Type="http://schemas.openxmlformats.org/officeDocument/2006/relationships/tags" Target="../tags/tag30.xml"/><Relationship Id="rId18" Type="http://schemas.openxmlformats.org/officeDocument/2006/relationships/image" Target="../media/image3.png"/><Relationship Id="rId17" Type="http://schemas.openxmlformats.org/officeDocument/2006/relationships/tags" Target="../tags/tag29.xml"/><Relationship Id="rId16" Type="http://schemas.openxmlformats.org/officeDocument/2006/relationships/image" Target="../media/image10.jpeg"/><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tags" Target="../tags/tag17.xml"/></Relationships>
</file>

<file path=ppt/slides/_rels/slide4.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image" Target="../media/image4.png"/><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image" Target="../media/image3.png"/><Relationship Id="rId3" Type="http://schemas.openxmlformats.org/officeDocument/2006/relationships/tags" Target="../tags/tag32.xml"/><Relationship Id="rId2" Type="http://schemas.openxmlformats.org/officeDocument/2006/relationships/image" Target="../media/image2.png"/><Relationship Id="rId15" Type="http://schemas.openxmlformats.org/officeDocument/2006/relationships/slideLayout" Target="../slideLayouts/slideLayout1.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31.xml"/></Relationships>
</file>

<file path=ppt/slides/_rels/slide5.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image" Target="../media/image4.png"/><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image" Target="../media/image3.png"/><Relationship Id="rId3" Type="http://schemas.openxmlformats.org/officeDocument/2006/relationships/tags" Target="../tags/tag43.xml"/><Relationship Id="rId2" Type="http://schemas.openxmlformats.org/officeDocument/2006/relationships/image" Target="../media/image2.png"/><Relationship Id="rId17" Type="http://schemas.openxmlformats.org/officeDocument/2006/relationships/slideLayout" Target="../slideLayouts/slideLayout1.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image" Target="../media/image11.jpeg"/><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tags" Target="../tags/tag42.xml"/></Relationships>
</file>

<file path=ppt/slides/_rels/slide6.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image" Target="../media/image4.png"/><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image" Target="../media/image3.png"/><Relationship Id="rId3" Type="http://schemas.openxmlformats.org/officeDocument/2006/relationships/tags" Target="../tags/tag55.xml"/><Relationship Id="rId22" Type="http://schemas.openxmlformats.org/officeDocument/2006/relationships/slideLayout" Target="../slideLayouts/slideLayout1.xml"/><Relationship Id="rId21" Type="http://schemas.openxmlformats.org/officeDocument/2006/relationships/tags" Target="../tags/tag69.xml"/><Relationship Id="rId20" Type="http://schemas.openxmlformats.org/officeDocument/2006/relationships/tags" Target="../tags/tag68.xml"/><Relationship Id="rId2" Type="http://schemas.openxmlformats.org/officeDocument/2006/relationships/image" Target="../media/image2.png"/><Relationship Id="rId19" Type="http://schemas.openxmlformats.org/officeDocument/2006/relationships/tags" Target="../tags/tag67.xml"/><Relationship Id="rId18" Type="http://schemas.openxmlformats.org/officeDocument/2006/relationships/tags" Target="../tags/tag66.xml"/><Relationship Id="rId17" Type="http://schemas.openxmlformats.org/officeDocument/2006/relationships/image" Target="../media/image13.jpeg"/><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image" Target="../media/image12.jpeg"/><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image" Target="../media/image4.png"/><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image" Target="../media/image3.png"/><Relationship Id="rId3" Type="http://schemas.openxmlformats.org/officeDocument/2006/relationships/tags" Target="../tags/tag71.xml"/><Relationship Id="rId22" Type="http://schemas.openxmlformats.org/officeDocument/2006/relationships/slideLayout" Target="../slideLayouts/slideLayout1.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image" Target="../media/image2.png"/><Relationship Id="rId19" Type="http://schemas.openxmlformats.org/officeDocument/2006/relationships/image" Target="../media/image15.jpeg"/><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image" Target="../media/image14.jpeg"/><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70.xml"/></Relationships>
</file>

<file path=ppt/slides/_rels/slide8.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image" Target="../media/image4.png"/><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image" Target="../media/image3.png"/><Relationship Id="rId3" Type="http://schemas.openxmlformats.org/officeDocument/2006/relationships/tags" Target="../tags/tag87.xml"/><Relationship Id="rId2" Type="http://schemas.openxmlformats.org/officeDocument/2006/relationships/image" Target="../media/image2.png"/><Relationship Id="rId16" Type="http://schemas.openxmlformats.org/officeDocument/2006/relationships/slideLayout" Target="../slideLayouts/slideLayout1.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6.xml"/></Relationships>
</file>

<file path=ppt/slides/_rels/slide9.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image" Target="../media/image4.png"/><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image" Target="../media/image3.png"/><Relationship Id="rId3" Type="http://schemas.openxmlformats.org/officeDocument/2006/relationships/tags" Target="../tags/tag99.xml"/><Relationship Id="rId29" Type="http://schemas.openxmlformats.org/officeDocument/2006/relationships/slideLayout" Target="../slideLayouts/slideLayout1.xml"/><Relationship Id="rId28" Type="http://schemas.openxmlformats.org/officeDocument/2006/relationships/tags" Target="../tags/tag117.xml"/><Relationship Id="rId27" Type="http://schemas.openxmlformats.org/officeDocument/2006/relationships/tags" Target="../tags/tag116.xml"/><Relationship Id="rId26" Type="http://schemas.openxmlformats.org/officeDocument/2006/relationships/image" Target="../media/image20.png"/><Relationship Id="rId25" Type="http://schemas.openxmlformats.org/officeDocument/2006/relationships/tags" Target="../tags/tag115.xml"/><Relationship Id="rId24" Type="http://schemas.openxmlformats.org/officeDocument/2006/relationships/image" Target="../media/image19.jpeg"/><Relationship Id="rId23" Type="http://schemas.openxmlformats.org/officeDocument/2006/relationships/tags" Target="../tags/tag114.xml"/><Relationship Id="rId22" Type="http://schemas.openxmlformats.org/officeDocument/2006/relationships/image" Target="../media/image18.jpeg"/><Relationship Id="rId21" Type="http://schemas.openxmlformats.org/officeDocument/2006/relationships/tags" Target="../tags/tag113.xml"/><Relationship Id="rId20" Type="http://schemas.openxmlformats.org/officeDocument/2006/relationships/image" Target="../media/image17.jpeg"/><Relationship Id="rId2" Type="http://schemas.openxmlformats.org/officeDocument/2006/relationships/image" Target="../media/image2.png"/><Relationship Id="rId19" Type="http://schemas.openxmlformats.org/officeDocument/2006/relationships/tags" Target="../tags/tag112.xml"/><Relationship Id="rId18" Type="http://schemas.openxmlformats.org/officeDocument/2006/relationships/tags" Target="../tags/tag111.xml"/><Relationship Id="rId17" Type="http://schemas.openxmlformats.org/officeDocument/2006/relationships/tags" Target="../tags/tag110.xml"/><Relationship Id="rId16" Type="http://schemas.openxmlformats.org/officeDocument/2006/relationships/tags" Target="../tags/tag109.xml"/><Relationship Id="rId15" Type="http://schemas.openxmlformats.org/officeDocument/2006/relationships/image" Target="../media/image16.png"/><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 y="-1"/>
            <a:ext cx="24383998" cy="13716002"/>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501901" y="165112"/>
            <a:ext cx="12222411"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158821" y="287604"/>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现代农业的发展表现</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男人的照片上写着字&#10;&#10;描述已自动生成"/>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a:xfrm>
            <a:off x="75101" y="1652326"/>
            <a:ext cx="6049653" cy="10751883"/>
          </a:xfrm>
          <a:prstGeom prst="rect">
            <a:avLst/>
          </a:prstGeom>
        </p:spPr>
      </p:pic>
      <p:pic>
        <p:nvPicPr>
          <p:cNvPr id="9" name="图片 8" descr="图片包含 游戏机, 标志&#10;&#10;描述已自动生成"/>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6142006" y="1652325"/>
            <a:ext cx="6049653" cy="10751883"/>
          </a:xfrm>
          <a:prstGeom prst="rect">
            <a:avLst/>
          </a:prstGeom>
        </p:spPr>
      </p:pic>
      <p:pic>
        <p:nvPicPr>
          <p:cNvPr id="11" name="图片 10" descr="图片包含 男人, 人们, 前, 人群&#10;&#10;描述已自动生成"/>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12208912" y="1652323"/>
            <a:ext cx="6049654" cy="10751885"/>
          </a:xfrm>
          <a:prstGeom prst="rect">
            <a:avLst/>
          </a:prstGeom>
        </p:spPr>
      </p:pic>
      <p:pic>
        <p:nvPicPr>
          <p:cNvPr id="13" name="图片 12" descr="男人的照片上写着字&#10;&#10;描述已自动生成"/>
          <p:cNvPicPr>
            <a:picLocks noChangeAspect="1"/>
          </p:cNvPicPr>
          <p:nvPr>
            <p:custDataLst>
              <p:tags r:id="rId19"/>
            </p:custDataLst>
          </p:nvPr>
        </p:nvPicPr>
        <p:blipFill>
          <a:blip r:embed="rId20">
            <a:extLst>
              <a:ext uri="{28A0092B-C50C-407E-A947-70E740481C1C}">
                <a14:useLocalDpi xmlns:a14="http://schemas.microsoft.com/office/drawing/2010/main" val="0"/>
              </a:ext>
            </a:extLst>
          </a:blip>
          <a:stretch>
            <a:fillRect/>
          </a:stretch>
        </p:blipFill>
        <p:spPr>
          <a:xfrm>
            <a:off x="18275816" y="1652322"/>
            <a:ext cx="6035970" cy="10727565"/>
          </a:xfrm>
          <a:prstGeom prst="rect">
            <a:avLst/>
          </a:prstGeom>
        </p:spPr>
      </p:pic>
      <p:pic>
        <p:nvPicPr>
          <p:cNvPr id="15" name="图片 14" descr="文本&#10;&#10;描述已自动生成"/>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72213" y="1708953"/>
            <a:ext cx="6049652" cy="10751882"/>
          </a:xfrm>
          <a:prstGeom prst="rect">
            <a:avLst/>
          </a:prstGeom>
        </p:spPr>
      </p:pic>
      <p:pic>
        <p:nvPicPr>
          <p:cNvPr id="17" name="图片 16" descr="人们在看台上的人和文字&#10;&#10;中度可信度描述已自动生成"/>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6121865" y="1652321"/>
            <a:ext cx="6069794" cy="10787679"/>
          </a:xfrm>
          <a:prstGeom prst="rect">
            <a:avLst/>
          </a:prstGeom>
        </p:spPr>
      </p:pic>
      <p:pic>
        <p:nvPicPr>
          <p:cNvPr id="19" name="图片 18" descr="手机截图图人的照片上写着字&#10;&#10;中度可信度描述已自动生成"/>
          <p:cNvPicPr>
            <a:picLocks noChangeAspect="1"/>
          </p:cNvPicPr>
          <p:nvPr>
            <p:custDataLst>
              <p:tags r:id="rId25"/>
            </p:custDataLst>
          </p:nvPr>
        </p:nvPicPr>
        <p:blipFill>
          <a:blip r:embed="rId26">
            <a:extLst>
              <a:ext uri="{28A0092B-C50C-407E-A947-70E740481C1C}">
                <a14:useLocalDpi xmlns:a14="http://schemas.microsoft.com/office/drawing/2010/main" val="0"/>
              </a:ext>
            </a:extLst>
          </a:blip>
          <a:stretch>
            <a:fillRect/>
          </a:stretch>
        </p:blipFill>
        <p:spPr>
          <a:xfrm>
            <a:off x="12208912" y="1652321"/>
            <a:ext cx="6035970" cy="10727564"/>
          </a:xfrm>
          <a:prstGeom prst="rect">
            <a:avLst/>
          </a:prstGeom>
        </p:spPr>
      </p:pic>
      <p:pic>
        <p:nvPicPr>
          <p:cNvPr id="25" name="图片 24" descr="文本, 日历&#10;&#10;描述已自动生成"/>
          <p:cNvPicPr>
            <a:picLocks noChangeAspect="1"/>
          </p:cNvPicPr>
          <p:nvPr>
            <p:custDataLst>
              <p:tags r:id="rId27"/>
            </p:custDataLst>
          </p:nvPr>
        </p:nvPicPr>
        <p:blipFill>
          <a:blip r:embed="rId28">
            <a:extLst>
              <a:ext uri="{28A0092B-C50C-407E-A947-70E740481C1C}">
                <a14:useLocalDpi xmlns:a14="http://schemas.microsoft.com/office/drawing/2010/main" val="0"/>
              </a:ext>
            </a:extLst>
          </a:blip>
          <a:stretch>
            <a:fillRect/>
          </a:stretch>
        </p:blipFill>
        <p:spPr>
          <a:xfrm>
            <a:off x="18257019" y="1676233"/>
            <a:ext cx="6022516" cy="10703654"/>
          </a:xfrm>
          <a:prstGeom prst="rect">
            <a:avLst/>
          </a:prstGeom>
        </p:spPr>
      </p:pic>
      <p:sp>
        <p:nvSpPr>
          <p:cNvPr id="24" name="矩形 23"/>
          <p:cNvSpPr/>
          <p:nvPr>
            <p:custDataLst>
              <p:tags r:id="rId29"/>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380406" y="182685"/>
            <a:ext cx="12049356"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8974301" y="260644"/>
            <a:ext cx="5327382"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现代农业的发展表现</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5" name="PA-表格 1"/>
          <p:cNvGraphicFramePr>
            <a:graphicFrameLocks noGrp="1"/>
          </p:cNvGraphicFramePr>
          <p:nvPr>
            <p:custDataLst>
              <p:tags r:id="rId13"/>
            </p:custDataLst>
          </p:nvPr>
        </p:nvGraphicFramePr>
        <p:xfrm>
          <a:off x="14036249" y="2574004"/>
          <a:ext cx="10265433" cy="4999411"/>
        </p:xfrm>
        <a:graphic>
          <a:graphicData uri="http://schemas.openxmlformats.org/drawingml/2006/table">
            <a:tbl>
              <a:tblPr firstRow="1" firstCol="1" bandRow="1">
                <a:tableStyleId>{5DA37D80-6434-44D0-A028-1B22A696006F}</a:tableStyleId>
              </a:tblPr>
              <a:tblGrid>
                <a:gridCol w="1118201"/>
                <a:gridCol w="1573240"/>
                <a:gridCol w="7573992"/>
              </a:tblGrid>
              <a:tr h="792653">
                <a:tc rowSpan="4">
                  <a:txBody>
                    <a:bodyPr wrap="square"/>
                    <a:lstStyle/>
                    <a:p>
                      <a:pPr algn="just"/>
                      <a:r>
                        <a:rPr lang="zh-CN" sz="3000" kern="100">
                          <a:effectLst/>
                        </a:rPr>
                        <a:t>成就</a:t>
                      </a:r>
                      <a:endParaRPr lang="zh-CN" sz="3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c>
                  <a:txBody>
                    <a:bodyPr wrap="square"/>
                    <a:lstStyle/>
                    <a:p>
                      <a:pPr indent="266700" algn="just"/>
                      <a:r>
                        <a:rPr lang="zh-CN" sz="3000" b="0" kern="100">
                          <a:effectLst/>
                        </a:rPr>
                        <a:t>美国</a:t>
                      </a:r>
                      <a:endParaRPr lang="zh-CN" sz="3000" b="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c>
                  <a:txBody>
                    <a:bodyPr wrap="square"/>
                    <a:lstStyle/>
                    <a:p>
                      <a:pPr indent="266700" algn="just"/>
                      <a:r>
                        <a:rPr lang="en-US" sz="3000" b="0" kern="100">
                          <a:effectLst/>
                        </a:rPr>
                        <a:t>1930</a:t>
                      </a:r>
                      <a:r>
                        <a:rPr lang="zh-CN" sz="3000" b="0" kern="100">
                          <a:effectLst/>
                        </a:rPr>
                        <a:t>年，利用杂交技术培育出玉米新品种</a:t>
                      </a:r>
                      <a:endParaRPr lang="zh-CN" sz="3000" b="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r>
              <a:tr h="792653">
                <a:tc vMerge="1">
                  <a:tcPr/>
                </a:tc>
                <a:tc>
                  <a:txBody>
                    <a:bodyPr wrap="square"/>
                    <a:lstStyle/>
                    <a:p>
                      <a:pPr indent="266700" algn="just"/>
                      <a:r>
                        <a:rPr lang="zh-CN" sz="3000" kern="100">
                          <a:effectLst/>
                        </a:rPr>
                        <a:t>墨西哥</a:t>
                      </a:r>
                      <a:endParaRPr lang="zh-CN" sz="3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c>
                  <a:txBody>
                    <a:bodyPr wrap="square"/>
                    <a:lstStyle/>
                    <a:p>
                      <a:pPr indent="266700" algn="just"/>
                      <a:r>
                        <a:rPr lang="en-US" sz="3000" kern="100">
                          <a:effectLst/>
                        </a:rPr>
                        <a:t>1941</a:t>
                      </a:r>
                      <a:r>
                        <a:rPr lang="zh-CN" sz="3000" kern="100">
                          <a:effectLst/>
                        </a:rPr>
                        <a:t>年培育出小麦新品种</a:t>
                      </a:r>
                      <a:endParaRPr lang="zh-CN" sz="3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r>
              <a:tr h="792653">
                <a:tc vMerge="1">
                  <a:tcPr/>
                </a:tc>
                <a:tc>
                  <a:txBody>
                    <a:bodyPr wrap="square"/>
                    <a:lstStyle/>
                    <a:p>
                      <a:pPr indent="266700" algn="just"/>
                      <a:r>
                        <a:rPr lang="zh-CN" sz="3000" kern="100">
                          <a:effectLst/>
                        </a:rPr>
                        <a:t>菲律宾</a:t>
                      </a:r>
                      <a:endParaRPr lang="zh-CN" sz="3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c>
                  <a:txBody>
                    <a:bodyPr wrap="square"/>
                    <a:lstStyle/>
                    <a:p>
                      <a:pPr indent="266700" algn="just"/>
                      <a:r>
                        <a:rPr lang="en-US" sz="3000" kern="100">
                          <a:effectLst/>
                        </a:rPr>
                        <a:t>20</a:t>
                      </a:r>
                      <a:r>
                        <a:rPr lang="zh-CN" sz="3000" kern="100">
                          <a:effectLst/>
                        </a:rPr>
                        <a:t>世纪</a:t>
                      </a:r>
                      <a:r>
                        <a:rPr lang="en-US" sz="3000" kern="100">
                          <a:effectLst/>
                        </a:rPr>
                        <a:t>60</a:t>
                      </a:r>
                      <a:r>
                        <a:rPr lang="zh-CN" sz="3000" kern="100">
                          <a:effectLst/>
                        </a:rPr>
                        <a:t>年代培育出的杂交水稻在东南亚推广</a:t>
                      </a:r>
                      <a:endParaRPr lang="zh-CN" sz="3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r>
              <a:tr h="1585305">
                <a:tc vMerge="1">
                  <a:tcPr/>
                </a:tc>
                <a:tc>
                  <a:txBody>
                    <a:bodyPr wrap="square"/>
                    <a:lstStyle/>
                    <a:p>
                      <a:pPr indent="266700" algn="just"/>
                      <a:r>
                        <a:rPr lang="zh-CN" sz="3000" kern="100">
                          <a:effectLst/>
                        </a:rPr>
                        <a:t>中国</a:t>
                      </a:r>
                      <a:endParaRPr lang="zh-CN" sz="3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c>
                  <a:txBody>
                    <a:bodyPr wrap="square"/>
                    <a:lstStyle/>
                    <a:p>
                      <a:pPr indent="266700" algn="just"/>
                      <a:r>
                        <a:rPr lang="zh-CN" sz="3000" kern="100">
                          <a:effectLst/>
                        </a:rPr>
                        <a:t>杂交水稻制种技术不断取得突破</a:t>
                      </a:r>
                      <a:endParaRPr lang="zh-CN" sz="3000" kern="100">
                        <a:effectLst/>
                      </a:endParaRPr>
                    </a:p>
                    <a:p>
                      <a:pPr indent="266700" algn="just"/>
                      <a:r>
                        <a:rPr lang="en-US" sz="3000" kern="100">
                          <a:effectLst/>
                        </a:rPr>
                        <a:t>2014</a:t>
                      </a:r>
                      <a:r>
                        <a:rPr lang="zh-CN" sz="3000" kern="100">
                          <a:effectLst/>
                        </a:rPr>
                        <a:t>年，</a:t>
                      </a:r>
                      <a:r>
                        <a:rPr lang="en-US" sz="3000" kern="100">
                          <a:effectLst/>
                        </a:rPr>
                        <a:t>“</a:t>
                      </a:r>
                      <a:r>
                        <a:rPr lang="zh-CN" sz="3000" u="sng" kern="100">
                          <a:effectLst/>
                        </a:rPr>
                        <a:t>中国超级杂交水稻</a:t>
                      </a:r>
                      <a:r>
                        <a:rPr lang="en-US" sz="3000" kern="100">
                          <a:effectLst/>
                        </a:rPr>
                        <a:t>”</a:t>
                      </a:r>
                      <a:r>
                        <a:rPr lang="zh-CN" sz="3000" kern="100">
                          <a:effectLst/>
                        </a:rPr>
                        <a:t>创世界纪录</a:t>
                      </a:r>
                      <a:endParaRPr lang="zh-CN" sz="3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r>
              <a:tr h="792653">
                <a:tc gridSpan="2">
                  <a:txBody>
                    <a:bodyPr wrap="square"/>
                    <a:lstStyle/>
                    <a:p>
                      <a:pPr indent="266700" algn="ctr"/>
                      <a:r>
                        <a:rPr lang="zh-CN" sz="3000" kern="100">
                          <a:effectLst/>
                        </a:rPr>
                        <a:t>意义</a:t>
                      </a:r>
                      <a:endParaRPr lang="zh-CN" sz="3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c hMerge="1">
                  <a:tcPr/>
                </a:tc>
                <a:tc>
                  <a:txBody>
                    <a:bodyPr wrap="square"/>
                    <a:lstStyle/>
                    <a:p>
                      <a:pPr indent="266700" algn="just"/>
                      <a:r>
                        <a:rPr lang="zh-CN" sz="3000" kern="100">
                          <a:effectLst/>
                        </a:rPr>
                        <a:t>提高了粮食作物的单位面积产量，为人类</a:t>
                      </a:r>
                      <a:r>
                        <a:rPr lang="zh-CN" sz="3000" u="sng" kern="100">
                          <a:effectLst/>
                        </a:rPr>
                        <a:t>消除饥饿</a:t>
                      </a:r>
                      <a:r>
                        <a:rPr lang="zh-CN" sz="3000" kern="100">
                          <a:effectLst/>
                        </a:rPr>
                        <a:t>作出了突出贡献</a:t>
                      </a:r>
                      <a:endParaRPr lang="zh-CN" sz="30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vert="horz" anchor="ctr"/>
                </a:tc>
              </a:tr>
            </a:tbl>
          </a:graphicData>
        </a:graphic>
      </p:graphicFrame>
      <p:graphicFrame>
        <p:nvGraphicFramePr>
          <p:cNvPr id="26" name="PA-表格 2"/>
          <p:cNvGraphicFramePr>
            <a:graphicFrameLocks noGrp="1"/>
          </p:cNvGraphicFramePr>
          <p:nvPr>
            <p:custDataLst>
              <p:tags r:id="rId14"/>
            </p:custDataLst>
          </p:nvPr>
        </p:nvGraphicFramePr>
        <p:xfrm>
          <a:off x="14036249" y="1800594"/>
          <a:ext cx="10265433" cy="762000"/>
        </p:xfrm>
        <a:graphic>
          <a:graphicData uri="http://schemas.openxmlformats.org/drawingml/2006/table">
            <a:tbl>
              <a:tblPr>
                <a:tableStyleId>{18603FDC-E32A-4AB5-989C-0864C3EAD2B8}</a:tableStyleId>
              </a:tblPr>
              <a:tblGrid>
                <a:gridCol w="10265433"/>
              </a:tblGrid>
              <a:tr h="637508">
                <a:tc>
                  <a:txBody>
                    <a:bodyPr wrap="square"/>
                    <a:lstStyle/>
                    <a:p>
                      <a:pPr algn="ctr"/>
                      <a:r>
                        <a:rPr lang="zh-CN" altLang="en-US" sz="4400"/>
                        <a:t>杂交育种技术进步</a:t>
                      </a:r>
                      <a:endParaRPr lang="zh-CN" altLang="en-US" sz="4400"/>
                    </a:p>
                  </a:txBody>
                  <a:tcPr vert="horz"/>
                </a:tc>
              </a:tr>
            </a:tbl>
          </a:graphicData>
        </a:graphic>
      </p:graphicFrame>
      <p:pic>
        <p:nvPicPr>
          <p:cNvPr id="6" name="0001.新浪微博-_袁隆平院士为中国带来了哪些变化_ 袁隆平爷爷的全英文对话，谈及">
            <a:hlinkClick r:id="" action="ppaction://media"/>
          </p:cNvPr>
          <p:cNvPicPr>
            <a:picLocks noChangeAspect="1"/>
          </p:cNvPicPr>
          <p:nvPr>
            <a:videoFile r:link="rId15"/>
            <p:extLst>
              <p:ext uri="{DAA4B4D4-6D71-4841-9C94-3DE7FCFB9230}">
                <p14:media xmlns:p14="http://schemas.microsoft.com/office/powerpoint/2010/main" r:embed="rId16"/>
              </p:ext>
            </p:extLst>
            <p:custDataLst>
              <p:tags r:id="rId17"/>
            </p:custDataLst>
          </p:nvPr>
        </p:nvPicPr>
        <p:blipFill>
          <a:blip r:embed="rId18"/>
          <a:stretch>
            <a:fillRect/>
          </a:stretch>
        </p:blipFill>
        <p:spPr>
          <a:xfrm>
            <a:off x="1" y="1732859"/>
            <a:ext cx="13953930" cy="7861369"/>
          </a:xfrm>
          <a:prstGeom prst="rect">
            <a:avLst/>
          </a:prstGeom>
        </p:spPr>
      </p:pic>
      <p:sp>
        <p:nvSpPr>
          <p:cNvPr id="29" name="文本框 28"/>
          <p:cNvSpPr txBox="1"/>
          <p:nvPr>
            <p:custDataLst>
              <p:tags r:id="rId19"/>
            </p:custDataLst>
          </p:nvPr>
        </p:nvSpPr>
        <p:spPr>
          <a:xfrm>
            <a:off x="727128" y="9998130"/>
            <a:ext cx="12499674" cy="1323439"/>
          </a:xfrm>
          <a:prstGeom prst="rect">
            <a:avLst/>
          </a:prstGeom>
          <a:noFill/>
        </p:spPr>
        <p:txBody>
          <a:bodyPr wrap="square">
            <a:spAutoFit/>
          </a:bodyPr>
          <a:lstStyle/>
          <a:p>
            <a:r>
              <a:rPr lang="zh-CN" altLang="en-US" sz="4000"/>
              <a:t>         用占世界约</a:t>
            </a:r>
            <a:r>
              <a:rPr lang="en-US" altLang="zh-CN" sz="4000"/>
              <a:t>7</a:t>
            </a:r>
            <a:r>
              <a:rPr lang="zh-CN" altLang="en-US" sz="4000"/>
              <a:t>％的耕地生产了占世界</a:t>
            </a:r>
            <a:r>
              <a:rPr lang="en-US" altLang="zh-CN" sz="4000"/>
              <a:t>25</a:t>
            </a:r>
            <a:r>
              <a:rPr lang="zh-CN" altLang="en-US" sz="4000"/>
              <a:t>％的粮食</a:t>
            </a:r>
            <a:r>
              <a:rPr lang="en-US" altLang="zh-CN" sz="4000"/>
              <a:t>,</a:t>
            </a:r>
            <a:r>
              <a:rPr lang="zh-CN" altLang="en-US" sz="4000"/>
              <a:t> 解决了占世界</a:t>
            </a:r>
            <a:r>
              <a:rPr lang="en-US" altLang="zh-CN" sz="4000"/>
              <a:t>20</a:t>
            </a:r>
            <a:r>
              <a:rPr lang="zh-CN" altLang="en-US" sz="4000"/>
              <a:t>％左右人口的吃饭问题。</a:t>
            </a:r>
            <a:endParaRPr lang="zh-CN" altLang="en-US" sz="4000"/>
          </a:p>
        </p:txBody>
      </p:sp>
      <p:sp>
        <p:nvSpPr>
          <p:cNvPr id="33" name="文本框 32"/>
          <p:cNvSpPr txBox="1"/>
          <p:nvPr>
            <p:custDataLst>
              <p:tags r:id="rId20"/>
            </p:custDataLst>
          </p:nvPr>
        </p:nvSpPr>
        <p:spPr>
          <a:xfrm>
            <a:off x="14181827" y="8414560"/>
            <a:ext cx="9885871" cy="341632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altLang="zh-CN" sz="3600"/>
              <a:t>         2021</a:t>
            </a:r>
            <a:r>
              <a:rPr lang="zh-CN" altLang="en-US" sz="3600"/>
              <a:t>年</a:t>
            </a:r>
            <a:r>
              <a:rPr lang="en-US" altLang="zh-CN" sz="3600"/>
              <a:t>11</a:t>
            </a:r>
            <a:r>
              <a:rPr lang="zh-CN" altLang="en-US" sz="3600"/>
              <a:t>月</a:t>
            </a:r>
            <a:r>
              <a:rPr lang="en-US" altLang="zh-CN" sz="3600"/>
              <a:t>8</a:t>
            </a:r>
            <a:r>
              <a:rPr lang="zh-CN" altLang="en-US" sz="3600"/>
              <a:t>日，袁隆平杂交水稻创新团队带头人邓启云，在“科学嘉年华”农业科技论坛上发布超级杂交水稻创新品种。这款新品导入了非洲稻耐高温的基因，不仅高产、品质好，</a:t>
            </a:r>
            <a:r>
              <a:rPr lang="en-US" altLang="zh-CN" sz="3600"/>
              <a:t>40℃</a:t>
            </a:r>
            <a:r>
              <a:rPr lang="zh-CN" altLang="en-US" sz="3600"/>
              <a:t>高温也能稳产。可以降低全球气候变暖给粮食安全带来的影响。</a:t>
            </a:r>
            <a:endParaRPr lang="zh-CN" altLang="en-US" sz="3600"/>
          </a:p>
        </p:txBody>
      </p:sp>
      <p:sp>
        <p:nvSpPr>
          <p:cNvPr id="10" name="文本框 9"/>
          <p:cNvSpPr txBox="1"/>
          <p:nvPr>
            <p:custDataLst>
              <p:tags r:id="rId21"/>
            </p:custDataLst>
          </p:nvPr>
        </p:nvSpPr>
        <p:spPr>
          <a:xfrm>
            <a:off x="2508900" y="11725471"/>
            <a:ext cx="8101591"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CN" altLang="en-US" sz="4400"/>
              <a:t>粮食安全、农业发展、科学精神</a:t>
            </a:r>
            <a:endParaRPr lang="zh-CN" altLang="en-US" sz="4400"/>
          </a:p>
        </p:txBody>
      </p:sp>
      <p:sp>
        <p:nvSpPr>
          <p:cNvPr id="17" name="矩形 16"/>
          <p:cNvSpPr/>
          <p:nvPr>
            <p:custDataLst>
              <p:tags r:id="rId22"/>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8692"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6"/>
                                        </p:tgtEl>
                                      </p:cBhvr>
                                    </p:cmd>
                                  </p:childTnLst>
                                </p:cTn>
                              </p:par>
                            </p:childTnLst>
                          </p:cTn>
                        </p:par>
                      </p:childTnLst>
                    </p:cTn>
                  </p:par>
                </p:childTnLst>
              </p:cTn>
              <p:nextCondLst>
                <p:cond evt="onClick" delay="0">
                  <p:tgtEl>
                    <p:spTgt spid="6"/>
                  </p:tgtEl>
                </p:cond>
              </p:nextCondLst>
            </p:seq>
            <p:video>
              <p:cMediaNode vol="80000">
                <p:cTn id="34" fill="hold" display="0">
                  <p:stCondLst>
                    <p:cond delay="indefinite"/>
                  </p:stCondLst>
                  <p:endCondLst>
                    <p:cond evt="onNext" delay="0">
                      <p:tgtEl>
                        <p:sldTgt/>
                      </p:tgtEl>
                    </p:cond>
                    <p:cond evt="onPrev">
                      <p:tgtEl>
                        <p:sldTgt/>
                      </p:tgtEl>
                    </p:cond>
                  </p:endCondLst>
                </p:cTn>
                <p:tgtEl>
                  <p:spTgt spid="6"/>
                </p:tgtEl>
              </p:cMediaNode>
            </p:video>
          </p:childTnLst>
        </p:cTn>
      </p:par>
    </p:tnLst>
    <p:bldLst>
      <p:bldP spid="22" grpId="0"/>
      <p:bldP spid="20" grpId="0"/>
      <p:bldP spid="33"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338303" y="200661"/>
            <a:ext cx="12025216"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8974301" y="260644"/>
            <a:ext cx="5327382"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现代农业的发展表现</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6" name="PA-表格 2"/>
          <p:cNvGraphicFramePr>
            <a:graphicFrameLocks noGrp="1"/>
          </p:cNvGraphicFramePr>
          <p:nvPr>
            <p:custDataLst>
              <p:tags r:id="rId13"/>
            </p:custDataLst>
          </p:nvPr>
        </p:nvGraphicFramePr>
        <p:xfrm>
          <a:off x="6068024" y="1476483"/>
          <a:ext cx="12640481" cy="762000"/>
        </p:xfrm>
        <a:graphic>
          <a:graphicData uri="http://schemas.openxmlformats.org/drawingml/2006/table">
            <a:tbl>
              <a:tblPr>
                <a:tableStyleId>{18603FDC-E32A-4AB5-989C-0864C3EAD2B8}</a:tableStyleId>
              </a:tblPr>
              <a:tblGrid>
                <a:gridCol w="12640481"/>
              </a:tblGrid>
              <a:tr h="637508">
                <a:tc>
                  <a:txBody>
                    <a:bodyPr wrap="square"/>
                    <a:lstStyle/>
                    <a:p>
                      <a:pPr algn="ctr"/>
                      <a:r>
                        <a:rPr lang="zh-CN" altLang="en-US" sz="4400"/>
                        <a:t>多产业复合发展</a:t>
                      </a:r>
                      <a:r>
                        <a:rPr lang="en-US" altLang="zh-CN" sz="4400"/>
                        <a:t>——</a:t>
                      </a:r>
                      <a:r>
                        <a:rPr lang="zh-CN" altLang="en-US" sz="4400"/>
                        <a:t>养殖业、畜牧业、渔业现代化</a:t>
                      </a:r>
                      <a:endParaRPr lang="zh-CN" altLang="en-US" sz="4400"/>
                    </a:p>
                  </a:txBody>
                  <a:tcPr vert="horz"/>
                </a:tc>
              </a:tr>
            </a:tbl>
          </a:graphicData>
        </a:graphic>
      </p:graphicFrame>
      <p:sp>
        <p:nvSpPr>
          <p:cNvPr id="10" name="文本框 9"/>
          <p:cNvSpPr txBox="1"/>
          <p:nvPr>
            <p:custDataLst>
              <p:tags r:id="rId14"/>
            </p:custDataLst>
          </p:nvPr>
        </p:nvSpPr>
        <p:spPr>
          <a:xfrm>
            <a:off x="18679750" y="6880166"/>
            <a:ext cx="3642503"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rPr>
              <a:t>现代化养牛场</a:t>
            </a:r>
            <a:endPar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内容占位符 4" descr="养鸡场"/>
          <p:cNvPicPr>
            <a:picLocks noChangeAspect="1"/>
          </p:cNvPicPr>
          <p:nvPr>
            <p:custDataLst>
              <p:tags r:id="rId15"/>
            </p:custDataLst>
          </p:nvPr>
        </p:nvPicPr>
        <p:blipFill>
          <a:blip r:embed="rId16"/>
          <a:stretch>
            <a:fillRect/>
          </a:stretch>
        </p:blipFill>
        <p:spPr>
          <a:xfrm>
            <a:off x="338587" y="2393365"/>
            <a:ext cx="7886700" cy="4267200"/>
          </a:xfrm>
          <a:prstGeom prst="rect">
            <a:avLst/>
          </a:prstGeom>
        </p:spPr>
      </p:pic>
      <p:pic>
        <p:nvPicPr>
          <p:cNvPr id="18" name="图片 17" descr="现代化渔业"/>
          <p:cNvPicPr>
            <a:picLocks noChangeAspect="1"/>
          </p:cNvPicPr>
          <p:nvPr>
            <p:custDataLst>
              <p:tags r:id="rId17"/>
            </p:custDataLst>
          </p:nvPr>
        </p:nvPicPr>
        <p:blipFill>
          <a:blip r:embed="rId18"/>
          <a:stretch>
            <a:fillRect/>
          </a:stretch>
        </p:blipFill>
        <p:spPr>
          <a:xfrm>
            <a:off x="554876" y="8043637"/>
            <a:ext cx="7401560" cy="4309110"/>
          </a:xfrm>
          <a:prstGeom prst="rect">
            <a:avLst/>
          </a:prstGeom>
        </p:spPr>
      </p:pic>
      <p:pic>
        <p:nvPicPr>
          <p:cNvPr id="19" name="图片 18" descr="养牛场"/>
          <p:cNvPicPr>
            <a:picLocks noChangeAspect="1"/>
          </p:cNvPicPr>
          <p:nvPr>
            <p:custDataLst>
              <p:tags r:id="rId19"/>
            </p:custDataLst>
          </p:nvPr>
        </p:nvPicPr>
        <p:blipFill>
          <a:blip r:embed="rId20"/>
          <a:stretch>
            <a:fillRect/>
          </a:stretch>
        </p:blipFill>
        <p:spPr>
          <a:xfrm>
            <a:off x="16158713" y="2440940"/>
            <a:ext cx="7886700" cy="4417060"/>
          </a:xfrm>
          <a:prstGeom prst="rect">
            <a:avLst/>
          </a:prstGeom>
        </p:spPr>
      </p:pic>
      <p:pic>
        <p:nvPicPr>
          <p:cNvPr id="24" name="图片 23" descr="博渔船"/>
          <p:cNvPicPr>
            <a:picLocks noChangeAspect="1"/>
          </p:cNvPicPr>
          <p:nvPr>
            <p:custDataLst>
              <p:tags r:id="rId21"/>
            </p:custDataLst>
          </p:nvPr>
        </p:nvPicPr>
        <p:blipFill>
          <a:blip r:embed="rId22"/>
          <a:stretch>
            <a:fillRect/>
          </a:stretch>
        </p:blipFill>
        <p:spPr>
          <a:xfrm>
            <a:off x="16474273" y="8042172"/>
            <a:ext cx="7404100" cy="4415790"/>
          </a:xfrm>
          <a:prstGeom prst="rect">
            <a:avLst/>
          </a:prstGeom>
        </p:spPr>
      </p:pic>
      <p:sp>
        <p:nvSpPr>
          <p:cNvPr id="30" name="文本框 29"/>
          <p:cNvSpPr txBox="1"/>
          <p:nvPr>
            <p:custDataLst>
              <p:tags r:id="rId23"/>
            </p:custDataLst>
          </p:nvPr>
        </p:nvSpPr>
        <p:spPr>
          <a:xfrm>
            <a:off x="2621784" y="12378372"/>
            <a:ext cx="3249974"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rPr>
              <a:t>现代化渔业</a:t>
            </a:r>
            <a:endPar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文本框 30"/>
          <p:cNvSpPr txBox="1"/>
          <p:nvPr>
            <p:custDataLst>
              <p:tags r:id="rId24"/>
            </p:custDataLst>
          </p:nvPr>
        </p:nvSpPr>
        <p:spPr>
          <a:xfrm>
            <a:off x="19405420" y="12457962"/>
            <a:ext cx="2553059"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rPr>
              <a:t>远洋渔船</a:t>
            </a:r>
            <a:endPar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文本框 31"/>
          <p:cNvSpPr txBox="1"/>
          <p:nvPr>
            <p:custDataLst>
              <p:tags r:id="rId25"/>
            </p:custDataLst>
          </p:nvPr>
        </p:nvSpPr>
        <p:spPr>
          <a:xfrm>
            <a:off x="2425520" y="6802362"/>
            <a:ext cx="3642503"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rPr>
              <a:t>现代化养鸡场</a:t>
            </a:r>
            <a:endPar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文本框 33"/>
          <p:cNvSpPr txBox="1"/>
          <p:nvPr>
            <p:custDataLst>
              <p:tags r:id="rId26"/>
            </p:custDataLst>
          </p:nvPr>
        </p:nvSpPr>
        <p:spPr>
          <a:xfrm>
            <a:off x="9070371" y="3725389"/>
            <a:ext cx="5942757"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4800" kern="10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4800" kern="100">
                <a:effectLst/>
                <a:latin typeface="Times New Roman" panose="02020603050405020304" pitchFamily="18" charset="0"/>
                <a:ea typeface="宋体" panose="02010600030101010101" pitchFamily="2" charset="-122"/>
                <a:cs typeface="Times New Roman" panose="02020603050405020304" pitchFamily="18" charset="0"/>
              </a:rPr>
              <a:t>生产机械化和自动化</a:t>
            </a:r>
            <a:endParaRPr lang="zh-CN" altLang="en-US" sz="4800"/>
          </a:p>
        </p:txBody>
      </p:sp>
      <p:sp>
        <p:nvSpPr>
          <p:cNvPr id="36" name="文本框 35"/>
          <p:cNvSpPr txBox="1"/>
          <p:nvPr>
            <p:custDataLst>
              <p:tags r:id="rId27"/>
            </p:custDataLst>
          </p:nvPr>
        </p:nvSpPr>
        <p:spPr>
          <a:xfrm>
            <a:off x="9790061" y="5095560"/>
            <a:ext cx="480387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4800" kern="100">
                <a:effectLst/>
                <a:latin typeface="Times New Roman" panose="02020603050405020304" pitchFamily="18" charset="0"/>
                <a:ea typeface="宋体" panose="02010600030101010101" pitchFamily="2" charset="-122"/>
                <a:cs typeface="Times New Roman" panose="02020603050405020304" pitchFamily="18" charset="0"/>
              </a:rPr>
              <a:t> 生产规模大型化</a:t>
            </a:r>
            <a:endParaRPr lang="zh-CN" altLang="en-US" sz="4800"/>
          </a:p>
        </p:txBody>
      </p:sp>
      <p:sp>
        <p:nvSpPr>
          <p:cNvPr id="37" name="文本框 36"/>
          <p:cNvSpPr txBox="1"/>
          <p:nvPr>
            <p:custDataLst>
              <p:tags r:id="rId28"/>
            </p:custDataLst>
          </p:nvPr>
        </p:nvSpPr>
        <p:spPr>
          <a:xfrm>
            <a:off x="8003143" y="9898588"/>
            <a:ext cx="842442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3600"/>
              <a:t>水产养殖向工厂化、机械化、集约化经营发展</a:t>
            </a:r>
            <a:endParaRPr lang="zh-CN" altLang="en-US" sz="3600"/>
          </a:p>
        </p:txBody>
      </p:sp>
      <p:sp>
        <p:nvSpPr>
          <p:cNvPr id="38" name="文本框 37"/>
          <p:cNvSpPr txBox="1"/>
          <p:nvPr>
            <p:custDataLst>
              <p:tags r:id="rId29"/>
            </p:custDataLst>
          </p:nvPr>
        </p:nvSpPr>
        <p:spPr>
          <a:xfrm>
            <a:off x="8003143" y="11428129"/>
            <a:ext cx="8447777"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4000"/>
              <a:t>养殖种类从淡水养殖向海水养殖发展</a:t>
            </a:r>
            <a:endParaRPr lang="zh-CN" altLang="en-US" sz="4000"/>
          </a:p>
        </p:txBody>
      </p:sp>
      <p:sp>
        <p:nvSpPr>
          <p:cNvPr id="39" name="文本框 38"/>
          <p:cNvSpPr txBox="1"/>
          <p:nvPr>
            <p:custDataLst>
              <p:tags r:id="rId30"/>
            </p:custDataLst>
          </p:nvPr>
        </p:nvSpPr>
        <p:spPr>
          <a:xfrm>
            <a:off x="8003143" y="8244781"/>
            <a:ext cx="842442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3600"/>
              <a:t>现代科学技术用于海洋捕捞，渔船、网具等日趋现代化</a:t>
            </a:r>
            <a:endParaRPr lang="zh-CN" altLang="en-US" sz="3600"/>
          </a:p>
        </p:txBody>
      </p:sp>
      <p:sp>
        <p:nvSpPr>
          <p:cNvPr id="40" name="文本框 39"/>
          <p:cNvSpPr txBox="1"/>
          <p:nvPr>
            <p:custDataLst>
              <p:tags r:id="rId31"/>
            </p:custDataLst>
          </p:nvPr>
        </p:nvSpPr>
        <p:spPr>
          <a:xfrm>
            <a:off x="9956179" y="2551362"/>
            <a:ext cx="4242900" cy="76944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zh-CN" altLang="en-US" sz="4400" b="1" kern="100">
                <a:effectLst/>
                <a:latin typeface="Times New Roman" panose="02020603050405020304" pitchFamily="18" charset="0"/>
                <a:ea typeface="宋体" panose="02010600030101010101" pitchFamily="2" charset="-122"/>
                <a:cs typeface="Times New Roman" panose="02020603050405020304" pitchFamily="18" charset="0"/>
              </a:rPr>
              <a:t>养殖业</a:t>
            </a:r>
            <a:r>
              <a:rPr lang="zh-CN" altLang="en-US" sz="3600" kern="10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4400" b="1" kern="100">
                <a:effectLst/>
                <a:latin typeface="Times New Roman" panose="02020603050405020304" pitchFamily="18" charset="0"/>
                <a:ea typeface="宋体" panose="02010600030101010101" pitchFamily="2" charset="-122"/>
                <a:cs typeface="Times New Roman" panose="02020603050405020304" pitchFamily="18" charset="0"/>
              </a:rPr>
              <a:t>畜牧业</a:t>
            </a:r>
            <a:endParaRPr lang="zh-CN" altLang="en-US" sz="3600" b="1"/>
          </a:p>
        </p:txBody>
      </p:sp>
      <p:sp>
        <p:nvSpPr>
          <p:cNvPr id="41" name="文本框 40"/>
          <p:cNvSpPr txBox="1"/>
          <p:nvPr>
            <p:custDataLst>
              <p:tags r:id="rId32"/>
            </p:custDataLst>
          </p:nvPr>
        </p:nvSpPr>
        <p:spPr>
          <a:xfrm>
            <a:off x="11350911" y="7217860"/>
            <a:ext cx="1381678" cy="76944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zh-CN" altLang="zh-CN" sz="4400" b="1" kern="100">
                <a:effectLst/>
                <a:latin typeface="Times New Roman" panose="02020603050405020304" pitchFamily="18" charset="0"/>
                <a:ea typeface="宋体" panose="02010600030101010101" pitchFamily="2" charset="-122"/>
                <a:cs typeface="Times New Roman" panose="02020603050405020304" pitchFamily="18" charset="0"/>
              </a:rPr>
              <a:t>渔业</a:t>
            </a:r>
            <a:endParaRPr lang="zh-CN" altLang="en-US" sz="4400" b="1"/>
          </a:p>
        </p:txBody>
      </p:sp>
      <p:sp>
        <p:nvSpPr>
          <p:cNvPr id="27" name="矩形 26"/>
          <p:cNvSpPr/>
          <p:nvPr>
            <p:custDataLst>
              <p:tags r:id="rId33"/>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34" grpId="0"/>
      <p:bldP spid="36"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463152" y="137334"/>
            <a:ext cx="12132302"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158821" y="287604"/>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食物储备技术的发展</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内容占位符 2"/>
          <p:cNvSpPr txBox="1"/>
          <p:nvPr>
            <p:custDataLst>
              <p:tags r:id="rId13"/>
            </p:custDataLst>
          </p:nvPr>
        </p:nvSpPr>
        <p:spPr>
          <a:xfrm>
            <a:off x="577850" y="4958100"/>
            <a:ext cx="22489161" cy="4548209"/>
          </a:xfrm>
          <a:prstGeom prst="rect">
            <a:avLst/>
          </a:prstGeom>
        </p:spPr>
        <p:style>
          <a:lnRef idx="1">
            <a:schemeClr val="accent6"/>
          </a:lnRef>
          <a:fillRef idx="2">
            <a:schemeClr val="accent6"/>
          </a:fillRef>
          <a:effectRef idx="1">
            <a:schemeClr val="accent6"/>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spcAft>
                <a:spcPts val="2400"/>
              </a:spcAft>
              <a:buFont typeface="Arial" panose="020B0604020202020204"/>
              <a:buNone/>
            </a:pPr>
            <a:r>
              <a:rPr lang="en-US" altLang="zh-CN" sz="7200">
                <a:latin typeface="楷体" panose="02010609060101010101" pitchFamily="49" charset="-122"/>
                <a:ea typeface="楷体" panose="02010609060101010101" pitchFamily="49" charset="-122"/>
                <a:cs typeface="楷体" panose="02010609060101010101" pitchFamily="49" charset="-122"/>
              </a:rPr>
              <a:t>    </a:t>
            </a:r>
            <a:r>
              <a:rPr lang="zh-CN" altLang="en-US" sz="7200">
                <a:latin typeface="华文中宋" panose="02010600040101010101" charset="-122"/>
                <a:ea typeface="华文中宋" panose="02010600040101010101" charset="-122"/>
                <a:cs typeface="楷体" panose="02010609060101010101" pitchFamily="49" charset="-122"/>
              </a:rPr>
              <a:t>材料四：</a:t>
            </a:r>
            <a:r>
              <a:rPr lang="zh-CN" altLang="en-US" sz="7200">
                <a:latin typeface="楷体" panose="02010609060101010101" pitchFamily="49" charset="-122"/>
                <a:ea typeface="楷体" panose="02010609060101010101" pitchFamily="49" charset="-122"/>
                <a:cs typeface="楷体" panose="02010609060101010101" pitchFamily="49" charset="-122"/>
              </a:rPr>
              <a:t>人们在饥荒面前可以发挥更大的主观能动性，若措施适当，可以较好地预防和救治。</a:t>
            </a:r>
            <a:endParaRPr lang="zh-CN" altLang="en-US" sz="7200">
              <a:latin typeface="楷体" panose="02010609060101010101" pitchFamily="49" charset="-122"/>
              <a:ea typeface="楷体" panose="02010609060101010101" pitchFamily="49" charset="-122"/>
              <a:cs typeface="楷体" panose="02010609060101010101" pitchFamily="49" charset="-122"/>
            </a:endParaRPr>
          </a:p>
          <a:p>
            <a:pPr marL="0" indent="0">
              <a:lnSpc>
                <a:spcPct val="100000"/>
              </a:lnSpc>
              <a:spcAft>
                <a:spcPts val="2400"/>
              </a:spcAft>
              <a:buFont typeface="Arial" panose="020B0604020202020204"/>
              <a:buNone/>
            </a:pPr>
            <a:r>
              <a:rPr lang="en-US" altLang="zh-CN" sz="7200">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640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6400">
                <a:latin typeface="楷体" panose="02010609060101010101" pitchFamily="49" charset="-122"/>
                <a:ea typeface="楷体" panose="02010609060101010101" pitchFamily="49" charset="-122"/>
                <a:cs typeface="楷体" panose="02010609060101010101" pitchFamily="49" charset="-122"/>
                <a:sym typeface="+mn-ea"/>
              </a:rPr>
              <a:t>舒显彩《论秦汉饥荒的分布特点及救荒措施》</a:t>
            </a:r>
            <a:endParaRPr lang="zh-CN" altLang="en-US" sz="7200">
              <a:latin typeface="楷体" panose="02010609060101010101" pitchFamily="49" charset="-122"/>
              <a:ea typeface="楷体" panose="02010609060101010101" pitchFamily="49" charset="-122"/>
              <a:cs typeface="楷体" panose="02010609060101010101" pitchFamily="49" charset="-122"/>
            </a:endParaRPr>
          </a:p>
          <a:p>
            <a:pPr marL="0" indent="0">
              <a:lnSpc>
                <a:spcPct val="100000"/>
              </a:lnSpc>
              <a:spcAft>
                <a:spcPts val="2400"/>
              </a:spcAft>
              <a:buFont typeface="Arial" panose="020B0604020202020204"/>
              <a:buNone/>
            </a:pPr>
            <a:r>
              <a:rPr lang="zh-CN" altLang="en-US" sz="7200">
                <a:latin typeface="华文中宋" panose="02010600040101010101" charset="-122"/>
                <a:ea typeface="华文中宋" panose="02010600040101010101" charset="-122"/>
                <a:cs typeface="楷体" panose="02010609060101010101" pitchFamily="49" charset="-122"/>
                <a:sym typeface="+mn-ea"/>
              </a:rPr>
              <a:t>     </a:t>
            </a:r>
            <a:endParaRPr lang="zh-CN" altLang="en-US" sz="7200">
              <a:latin typeface="楷体" panose="02010609060101010101" pitchFamily="49" charset="-122"/>
              <a:ea typeface="楷体" panose="02010609060101010101" pitchFamily="49" charset="-122"/>
              <a:cs typeface="楷体" panose="02010609060101010101" pitchFamily="49" charset="-122"/>
            </a:endParaRPr>
          </a:p>
        </p:txBody>
      </p:sp>
      <p:sp>
        <p:nvSpPr>
          <p:cNvPr id="12" name="文本框 11"/>
          <p:cNvSpPr txBox="1"/>
          <p:nvPr>
            <p:custDataLst>
              <p:tags r:id="rId14"/>
            </p:custDataLst>
          </p:nvPr>
        </p:nvSpPr>
        <p:spPr>
          <a:xfrm>
            <a:off x="1316990" y="1871923"/>
            <a:ext cx="21750020"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828800"/>
            <a:r>
              <a:rPr lang="zh-CN" altLang="en-US" sz="5600">
                <a:latin typeface="华文中宋" panose="02010600040101010101" charset="-122"/>
                <a:ea typeface="华文中宋" panose="02010600040101010101" charset="-122"/>
                <a:cs typeface="华文中宋" panose="02010600040101010101" charset="-122"/>
              </a:rPr>
              <a:t>小组讨论：如果回到</a:t>
            </a:r>
            <a:r>
              <a:rPr lang="en-US" altLang="zh-CN" sz="5600">
                <a:latin typeface="华文中宋" panose="02010600040101010101" charset="-122"/>
                <a:ea typeface="华文中宋" panose="02010600040101010101" charset="-122"/>
                <a:cs typeface="华文中宋" panose="02010600040101010101" charset="-122"/>
              </a:rPr>
              <a:t>1941</a:t>
            </a:r>
            <a:r>
              <a:rPr lang="zh-CN" altLang="en-US" sz="5600">
                <a:latin typeface="华文中宋" panose="02010600040101010101" charset="-122"/>
                <a:ea typeface="华文中宋" panose="02010600040101010101" charset="-122"/>
                <a:cs typeface="华文中宋" panose="02010600040101010101" charset="-122"/>
              </a:rPr>
              <a:t>年，你会做什么来阻止灾难的发生呢？</a:t>
            </a:r>
            <a:endParaRPr lang="zh-CN" altLang="en-US" sz="5600">
              <a:latin typeface="华文中宋" panose="02010600040101010101" charset="-122"/>
              <a:ea typeface="华文中宋" panose="02010600040101010101" charset="-122"/>
              <a:cs typeface="华文中宋" panose="02010600040101010101" charset="-122"/>
            </a:endParaRPr>
          </a:p>
        </p:txBody>
      </p:sp>
      <p:sp>
        <p:nvSpPr>
          <p:cNvPr id="13" name="矩形 12"/>
          <p:cNvSpPr/>
          <p:nvPr>
            <p:custDataLst>
              <p:tags r:id="rId15"/>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505910" y="156553"/>
            <a:ext cx="12071127"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158821" y="287604"/>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食物储备技术的发展</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内容占位符 2"/>
          <p:cNvSpPr txBox="1"/>
          <p:nvPr>
            <p:custDataLst>
              <p:tags r:id="rId13"/>
            </p:custDataLst>
          </p:nvPr>
        </p:nvSpPr>
        <p:spPr>
          <a:xfrm>
            <a:off x="577850" y="3719467"/>
            <a:ext cx="22489161" cy="7029046"/>
          </a:xfrm>
          <a:prstGeom prst="rect">
            <a:avLst/>
          </a:prstGeom>
        </p:spPr>
        <p:style>
          <a:lnRef idx="1">
            <a:schemeClr val="accent6"/>
          </a:lnRef>
          <a:fillRef idx="2">
            <a:schemeClr val="accent6"/>
          </a:fillRef>
          <a:effectRef idx="1">
            <a:schemeClr val="accent6"/>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lvl="0" indent="0">
              <a:lnSpc>
                <a:spcPct val="100000"/>
              </a:lnSpc>
              <a:spcAft>
                <a:spcPts val="2400"/>
              </a:spcAft>
              <a:buNone/>
            </a:pPr>
            <a:r>
              <a:rPr kumimoji="0" lang="zh-CN" altLang="en-US"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材料五：国无九年之蓄，曰不足；无六年之蓄，曰急；无三年之蓄，曰国非其国</a:t>
            </a:r>
            <a:r>
              <a:rPr lang="zh-CN" altLang="en-US" sz="5400">
                <a:solidFill>
                  <a:prstClr val="black"/>
                </a:solidFill>
                <a:latin typeface="楷体" panose="02010609060101010101" pitchFamily="49" charset="-122"/>
                <a:ea typeface="楷体" panose="02010609060101010101" pitchFamily="49" charset="-122"/>
                <a:cs typeface="楷体" panose="02010609060101010101" pitchFamily="49" charset="-122"/>
              </a:rPr>
              <a:t>也。 </a:t>
            </a:r>
            <a:endParaRPr lang="en-US" altLang="zh-CN" sz="5400">
              <a:solidFill>
                <a:prstClr val="black"/>
              </a:solidFill>
              <a:latin typeface="楷体" panose="02010609060101010101" pitchFamily="49" charset="-122"/>
              <a:ea typeface="楷体" panose="02010609060101010101" pitchFamily="49" charset="-122"/>
              <a:cs typeface="楷体" panose="02010609060101010101" pitchFamily="49" charset="-122"/>
            </a:endParaRPr>
          </a:p>
          <a:p>
            <a:pPr marL="0" lvl="0" indent="0" algn="r">
              <a:lnSpc>
                <a:spcPct val="100000"/>
              </a:lnSpc>
              <a:spcAft>
                <a:spcPts val="2400"/>
              </a:spcAft>
              <a:buNone/>
            </a:pPr>
            <a:r>
              <a:rPr lang="en-US" altLang="zh-CN" sz="5400">
                <a:solidFill>
                  <a:prstClr val="black"/>
                </a:solidFill>
                <a:latin typeface="楷体" panose="02010609060101010101" pitchFamily="49" charset="-122"/>
                <a:ea typeface="楷体" panose="02010609060101010101" pitchFamily="49" charset="-122"/>
                <a:cs typeface="楷体" panose="02010609060101010101" pitchFamily="49" charset="-122"/>
              </a:rPr>
              <a:t>——《</a:t>
            </a:r>
            <a:r>
              <a:rPr lang="zh-CN" altLang="en-US" sz="5400">
                <a:solidFill>
                  <a:prstClr val="black"/>
                </a:solidFill>
                <a:latin typeface="楷体" panose="02010609060101010101" pitchFamily="49" charset="-122"/>
                <a:ea typeface="楷体" panose="02010609060101010101" pitchFamily="49" charset="-122"/>
                <a:cs typeface="楷体" panose="02010609060101010101" pitchFamily="49" charset="-122"/>
              </a:rPr>
              <a:t>礼记</a:t>
            </a:r>
            <a:r>
              <a:rPr lang="en-US" altLang="zh-CN" sz="5400">
                <a:solidFill>
                  <a:prstClr val="black"/>
                </a:solidFill>
                <a:latin typeface="楷体" panose="02010609060101010101" pitchFamily="49" charset="-122"/>
                <a:ea typeface="楷体" panose="02010609060101010101" pitchFamily="49" charset="-122"/>
                <a:cs typeface="楷体" panose="02010609060101010101" pitchFamily="49" charset="-122"/>
              </a:rPr>
              <a:t>·</a:t>
            </a:r>
            <a:r>
              <a:rPr lang="zh-CN" altLang="en-US" sz="5400">
                <a:solidFill>
                  <a:prstClr val="black"/>
                </a:solidFill>
                <a:latin typeface="楷体" panose="02010609060101010101" pitchFamily="49" charset="-122"/>
                <a:ea typeface="楷体" panose="02010609060101010101" pitchFamily="49" charset="-122"/>
                <a:cs typeface="楷体" panose="02010609060101010101" pitchFamily="49" charset="-122"/>
              </a:rPr>
              <a:t>王制</a:t>
            </a:r>
            <a:r>
              <a:rPr lang="en-US" altLang="zh-CN" sz="5400">
                <a:solidFill>
                  <a:prstClr val="black"/>
                </a:solidFill>
                <a:latin typeface="楷体" panose="02010609060101010101" pitchFamily="49" charset="-122"/>
                <a:ea typeface="楷体" panose="02010609060101010101" pitchFamily="49" charset="-122"/>
                <a:cs typeface="楷体" panose="02010609060101010101" pitchFamily="49" charset="-122"/>
              </a:rPr>
              <a:t>》</a:t>
            </a:r>
            <a:endParaRPr kumimoji="0" lang="zh-CN" altLang="en-US"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ts val="1000"/>
              </a:spcBef>
              <a:spcAft>
                <a:spcPts val="2400"/>
              </a:spcAft>
              <a:buClrTx/>
              <a:buSzTx/>
              <a:buFont typeface="Arial" panose="020B0604020202020204"/>
              <a:buNone/>
              <a:defRPr/>
            </a:pPr>
            <a:r>
              <a:rPr kumimoji="0" lang="zh-CN" altLang="en-US"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材料六：漕事果便，寿昌遂白令边郡皆筑仓，以谷贱时增其贾而籴，以利农，谷贵时减贾而粜，名曰常平仓。</a:t>
            </a:r>
            <a:endParaRPr kumimoji="0" lang="zh-CN" altLang="en-US"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r" defTabSz="914400" rtl="0" eaLnBrk="1" fontAlgn="auto" latinLnBrk="0" hangingPunct="1">
              <a:lnSpc>
                <a:spcPct val="100000"/>
              </a:lnSpc>
              <a:spcBef>
                <a:spcPts val="1000"/>
              </a:spcBef>
              <a:spcAft>
                <a:spcPts val="2400"/>
              </a:spcAft>
              <a:buClrTx/>
              <a:buSzTx/>
              <a:buFont typeface="Arial" panose="020B0604020202020204"/>
              <a:buNone/>
              <a:defRPr/>
            </a:pPr>
            <a:r>
              <a:rPr kumimoji="0" lang="en-US" altLang="zh-CN"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汉书</a:t>
            </a:r>
            <a:r>
              <a:rPr kumimoji="0" lang="en-US" altLang="zh-CN"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食货志</a:t>
            </a:r>
            <a:r>
              <a:rPr kumimoji="0" lang="en-US" altLang="zh-CN"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endParaRPr kumimoji="0" lang="en-US" altLang="zh-CN"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a:p>
            <a:pPr marL="0" marR="0" lvl="0" indent="0" algn="l" defTabSz="914400" rtl="0" eaLnBrk="1" fontAlgn="auto" latinLnBrk="0" hangingPunct="1">
              <a:lnSpc>
                <a:spcPct val="100000"/>
              </a:lnSpc>
              <a:spcBef>
                <a:spcPts val="1000"/>
              </a:spcBef>
              <a:spcAft>
                <a:spcPts val="2400"/>
              </a:spcAft>
              <a:buClrTx/>
              <a:buSzTx/>
              <a:buFont typeface="Arial" panose="020B0604020202020204"/>
              <a:buNone/>
              <a:defRPr/>
            </a:pPr>
            <a:r>
              <a:rPr kumimoji="0" lang="zh-CN" altLang="en-US" sz="5400" b="0" i="0" u="none" strike="noStrike" kern="1200" cap="none" spc="0" normalizeH="0" baseline="0" noProof="0">
                <a:ln>
                  <a:noFill/>
                </a:ln>
                <a:solidFill>
                  <a:prstClr val="black"/>
                </a:solidFill>
                <a:effectLst/>
                <a:uLnTx/>
                <a:uFillTx/>
                <a:latin typeface="华文中宋" panose="02010600040101010101" charset="-122"/>
                <a:ea typeface="华文中宋" panose="02010600040101010101" charset="-122"/>
                <a:cs typeface="楷体" panose="02010609060101010101" pitchFamily="49" charset="-122"/>
                <a:sym typeface="+mn-ea"/>
              </a:rPr>
              <a:t>     </a:t>
            </a:r>
            <a:endParaRPr kumimoji="0" lang="zh-CN" altLang="en-US" sz="54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sp>
        <p:nvSpPr>
          <p:cNvPr id="12" name="矩形 11"/>
          <p:cNvSpPr/>
          <p:nvPr>
            <p:custDataLst>
              <p:tags r:id="rId14"/>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371204" y="198328"/>
            <a:ext cx="12071127"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158821" y="287604"/>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食物储备技术的发展</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2"/>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t="11434"/>
          <a:stretch>
            <a:fillRect/>
          </a:stretch>
        </p:blipFill>
        <p:spPr>
          <a:xfrm>
            <a:off x="-128859" y="1410331"/>
            <a:ext cx="24512860" cy="11588839"/>
          </a:xfrm>
          <a:prstGeom prst="rect">
            <a:avLst/>
          </a:prstGeom>
        </p:spPr>
      </p:pic>
      <p:sp>
        <p:nvSpPr>
          <p:cNvPr id="13" name="文本框 12"/>
          <p:cNvSpPr txBox="1"/>
          <p:nvPr>
            <p:custDataLst>
              <p:tags r:id="rId15"/>
            </p:custDataLst>
          </p:nvPr>
        </p:nvSpPr>
        <p:spPr>
          <a:xfrm>
            <a:off x="3467818" y="12316816"/>
            <a:ext cx="19443940"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828800"/>
            <a:r>
              <a:rPr lang="zh-CN" altLang="en-US" sz="4800">
                <a:solidFill>
                  <a:prstClr val="black"/>
                </a:solidFill>
                <a:latin typeface="Calibri" panose="020F0502020204030204"/>
                <a:ea typeface="微软雅黑" panose="020B0503020204020204" pitchFamily="34" charset="-122"/>
              </a:rPr>
              <a:t>目前我国的战略储备粮食约</a:t>
            </a:r>
            <a:r>
              <a:rPr lang="en-US" altLang="zh-CN" sz="4800">
                <a:solidFill>
                  <a:prstClr val="black"/>
                </a:solidFill>
                <a:latin typeface="Calibri" panose="020F0502020204030204"/>
                <a:ea typeface="微软雅黑" panose="020B0503020204020204" pitchFamily="34" charset="-122"/>
              </a:rPr>
              <a:t>4.55</a:t>
            </a:r>
            <a:r>
              <a:rPr lang="zh-CN" altLang="en-US" sz="4800">
                <a:solidFill>
                  <a:prstClr val="black"/>
                </a:solidFill>
                <a:latin typeface="Calibri" panose="020F0502020204030204"/>
                <a:ea typeface="微软雅黑" panose="020B0503020204020204" pitchFamily="34" charset="-122"/>
              </a:rPr>
              <a:t>亿吨，足够我国</a:t>
            </a:r>
            <a:r>
              <a:rPr lang="en-US" altLang="zh-CN" sz="4800">
                <a:solidFill>
                  <a:prstClr val="black"/>
                </a:solidFill>
                <a:latin typeface="Calibri" panose="020F0502020204030204"/>
                <a:ea typeface="微软雅黑" panose="020B0503020204020204" pitchFamily="34" charset="-122"/>
              </a:rPr>
              <a:t>14</a:t>
            </a:r>
            <a:r>
              <a:rPr lang="zh-CN" altLang="en-US" sz="4800">
                <a:solidFill>
                  <a:prstClr val="black"/>
                </a:solidFill>
                <a:latin typeface="Calibri" panose="020F0502020204030204"/>
                <a:ea typeface="微软雅黑" panose="020B0503020204020204" pitchFamily="34" charset="-122"/>
              </a:rPr>
              <a:t>亿人民食用一年时间。</a:t>
            </a:r>
            <a:endParaRPr lang="zh-CN" altLang="en-US" sz="4800">
              <a:solidFill>
                <a:prstClr val="black"/>
              </a:solidFill>
              <a:latin typeface="Calibri" panose="020F0502020204030204"/>
              <a:ea typeface="微软雅黑" panose="020B0503020204020204" pitchFamily="34" charset="-122"/>
            </a:endParaRPr>
          </a:p>
        </p:txBody>
      </p:sp>
      <p:sp>
        <p:nvSpPr>
          <p:cNvPr id="14" name="矩形 13"/>
          <p:cNvSpPr/>
          <p:nvPr>
            <p:custDataLst>
              <p:tags r:id="rId16"/>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414747" y="107211"/>
            <a:ext cx="12027584"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158821" y="287604"/>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lang="zh-CN" altLang="en-US" sz="4400" b="1">
                <a:solidFill>
                  <a:prstClr val="white"/>
                </a:solidFill>
                <a:latin typeface="楷体" panose="02010609060101010101" pitchFamily="49" charset="-122"/>
                <a:ea typeface="楷体" panose="02010609060101010101" pitchFamily="49" charset="-122"/>
              </a:rPr>
              <a:t>食物储备技术的发展</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2" descr="图形用户界面&#10;&#10;描述已自动生成"/>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a:xfrm>
            <a:off x="-89854" y="1286541"/>
            <a:ext cx="24512857" cy="12440341"/>
          </a:xfrm>
          <a:prstGeom prst="rect">
            <a:avLst/>
          </a:prstGeom>
        </p:spPr>
      </p:pic>
      <p:sp>
        <p:nvSpPr>
          <p:cNvPr id="24" name="文本框 23"/>
          <p:cNvSpPr txBox="1"/>
          <p:nvPr>
            <p:custDataLst>
              <p:tags r:id="rId15"/>
            </p:custDataLst>
          </p:nvPr>
        </p:nvSpPr>
        <p:spPr>
          <a:xfrm>
            <a:off x="3467820" y="12885514"/>
            <a:ext cx="19357674"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828800"/>
            <a:r>
              <a:rPr lang="en-US" sz="4400">
                <a:solidFill>
                  <a:prstClr val="black"/>
                </a:solidFill>
                <a:latin typeface="Calibri" panose="020F0502020204030204"/>
              </a:rPr>
              <a:t>2010</a:t>
            </a:r>
            <a:r>
              <a:rPr lang="zh-CN" altLang="en-US" sz="4400">
                <a:solidFill>
                  <a:prstClr val="black"/>
                </a:solidFill>
                <a:latin typeface="Calibri" panose="020F0502020204030204"/>
                <a:ea typeface="微软雅黑" panose="020B0503020204020204" pitchFamily="34" charset="-122"/>
              </a:rPr>
              <a:t>年，中国颁布《农产品冷链物流发展规划》，大大促进了这项产业的发展。</a:t>
            </a:r>
            <a:endParaRPr lang="zh-CN" altLang="en-US" sz="4400">
              <a:solidFill>
                <a:prstClr val="black"/>
              </a:solidFill>
              <a:latin typeface="Calibri" panose="020F0502020204030204"/>
              <a:ea typeface="微软雅黑" panose="020B0503020204020204" pitchFamily="34" charset="-122"/>
            </a:endParaRPr>
          </a:p>
        </p:txBody>
      </p:sp>
      <p:sp>
        <p:nvSpPr>
          <p:cNvPr id="13" name="矩形 12"/>
          <p:cNvSpPr/>
          <p:nvPr>
            <p:custDataLst>
              <p:tags r:id="rId16"/>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458289" y="138153"/>
            <a:ext cx="11984042"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029962" y="233223"/>
            <a:ext cx="5354037" cy="669928"/>
          </a:xfrm>
          <a:prstGeom prst="rect">
            <a:avLst/>
          </a:prstGeom>
          <a:noFill/>
          <a:ln w="12700" cap="flat" cmpd="sng" algn="ctr">
            <a:solidFill>
              <a:srgbClr val="3C4F61"/>
            </a:solidFill>
            <a:prstDash val="solid"/>
            <a:miter lim="800000"/>
          </a:ln>
          <a:effectLst/>
        </p:spPr>
        <p:txBody>
          <a:bodyPr rtlCol="0" anchor="ctr"/>
          <a:lstStyle/>
          <a:p>
            <a:pPr lvl="0" defTabSz="1828800">
              <a:defRPr/>
            </a:pPr>
            <a:r>
              <a:rPr lang="zh-CN" altLang="en-US" sz="4400" b="1">
                <a:solidFill>
                  <a:prstClr val="white"/>
                </a:solidFill>
                <a:latin typeface="楷体" panose="02010609060101010101" pitchFamily="49" charset="-122"/>
                <a:ea typeface="楷体" panose="02010609060101010101" pitchFamily="49" charset="-122"/>
              </a:rPr>
              <a:t>消除饥饿与食物安全</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文本框 11"/>
          <p:cNvSpPr txBox="1"/>
          <p:nvPr>
            <p:custDataLst>
              <p:tags r:id="rId13"/>
            </p:custDataLst>
          </p:nvPr>
        </p:nvSpPr>
        <p:spPr>
          <a:xfrm>
            <a:off x="2245313" y="1553204"/>
            <a:ext cx="9558646" cy="954107"/>
          </a:xfrm>
          <a:prstGeom prst="rect">
            <a:avLst/>
          </a:prstGeom>
          <a:noFill/>
        </p:spPr>
        <p:txBody>
          <a:bodyPr wrap="square" rtlCol="0">
            <a:spAutoFit/>
          </a:bodyPr>
          <a:lstStyle>
            <a:defPPr>
              <a:defRPr lang="zh-CN"/>
            </a:defPPr>
            <a:lvl1pPr>
              <a:defRPr sz="2800">
                <a:latin typeface="黑体" panose="02010609060101010101" charset="-122"/>
                <a:ea typeface="黑体" panose="02010609060101010101" charset="-122"/>
              </a:defRPr>
            </a:lvl1pPr>
          </a:lstStyle>
          <a:p>
            <a:pPr defTabSz="1828800"/>
            <a:r>
              <a:rPr lang="zh-CN" altLang="en-US" sz="5600" b="1">
                <a:solidFill>
                  <a:prstClr val="black"/>
                </a:solidFill>
              </a:rPr>
              <a:t>三、消除饥饿与食物安全</a:t>
            </a:r>
            <a:endParaRPr lang="zh-CN" altLang="en-US" sz="5600" b="1">
              <a:solidFill>
                <a:prstClr val="black"/>
              </a:solidFill>
            </a:endParaRPr>
          </a:p>
        </p:txBody>
      </p:sp>
      <p:sp>
        <p:nvSpPr>
          <p:cNvPr id="13" name="文本框 12"/>
          <p:cNvSpPr txBox="1"/>
          <p:nvPr>
            <p:custDataLst>
              <p:tags r:id="rId14"/>
            </p:custDataLst>
          </p:nvPr>
        </p:nvSpPr>
        <p:spPr>
          <a:xfrm>
            <a:off x="2620418" y="2844033"/>
            <a:ext cx="7224046" cy="954107"/>
          </a:xfrm>
          <a:prstGeom prst="rect">
            <a:avLst/>
          </a:prstGeom>
          <a:noFill/>
        </p:spPr>
        <p:txBody>
          <a:bodyPr wrap="square" rtlCol="0">
            <a:spAutoFit/>
          </a:bodyPr>
          <a:lstStyle>
            <a:defPPr>
              <a:defRPr lang="zh-CN"/>
            </a:defPPr>
            <a:lvl1pPr>
              <a:defRPr sz="2800">
                <a:latin typeface="黑体" panose="02010609060101010101" charset="-122"/>
                <a:ea typeface="黑体" panose="02010609060101010101" charset="-122"/>
              </a:defRPr>
            </a:lvl1pPr>
          </a:lstStyle>
          <a:p>
            <a:pPr defTabSz="1828800"/>
            <a:r>
              <a:rPr lang="en-US" altLang="zh-CN" sz="5600">
                <a:solidFill>
                  <a:prstClr val="black"/>
                </a:solidFill>
              </a:rPr>
              <a:t>1</a:t>
            </a:r>
            <a:r>
              <a:rPr lang="zh-CN" altLang="en-US" sz="5600">
                <a:solidFill>
                  <a:prstClr val="black"/>
                </a:solidFill>
              </a:rPr>
              <a:t>、粮食安全</a:t>
            </a:r>
            <a:endParaRPr lang="zh-CN" altLang="en-US" sz="5600">
              <a:solidFill>
                <a:prstClr val="black"/>
              </a:solidFill>
            </a:endParaRPr>
          </a:p>
        </p:txBody>
      </p:sp>
      <p:sp>
        <p:nvSpPr>
          <p:cNvPr id="14" name="文本框 10"/>
          <p:cNvSpPr txBox="1"/>
          <p:nvPr>
            <p:custDataLst>
              <p:tags r:id="rId15"/>
            </p:custDataLst>
          </p:nvPr>
        </p:nvSpPr>
        <p:spPr>
          <a:xfrm>
            <a:off x="3220253" y="3969008"/>
            <a:ext cx="11617960" cy="830997"/>
          </a:xfrm>
          <a:prstGeom prst="rect">
            <a:avLst/>
          </a:prstGeom>
          <a:noFill/>
        </p:spPr>
        <p:txBody>
          <a:bodyPr wrap="square" rtlCol="0">
            <a:spAutoFit/>
          </a:bodyPr>
          <a:lstStyle/>
          <a:p>
            <a:pPr defTabSz="1828800"/>
            <a:r>
              <a:rPr lang="zh-CN" altLang="en-US" sz="4800" b="1">
                <a:solidFill>
                  <a:prstClr val="black"/>
                </a:solidFill>
                <a:latin typeface="黑体" panose="02010609060101010101" charset="-122"/>
                <a:ea typeface="黑体" panose="02010609060101010101" charset="-122"/>
                <a:sym typeface="+mn-ea"/>
              </a:rPr>
              <a:t>（</a:t>
            </a:r>
            <a:r>
              <a:rPr lang="en-US" altLang="zh-CN" sz="4800" b="1">
                <a:solidFill>
                  <a:prstClr val="black"/>
                </a:solidFill>
                <a:latin typeface="黑体" panose="02010609060101010101" charset="-122"/>
                <a:ea typeface="黑体" panose="02010609060101010101" charset="-122"/>
                <a:sym typeface="+mn-ea"/>
              </a:rPr>
              <a:t>1</a:t>
            </a:r>
            <a:r>
              <a:rPr lang="zh-CN" altLang="en-US" sz="4800" b="1">
                <a:solidFill>
                  <a:prstClr val="black"/>
                </a:solidFill>
                <a:latin typeface="黑体" panose="02010609060101010101" charset="-122"/>
                <a:ea typeface="黑体" panose="02010609060101010101" charset="-122"/>
                <a:sym typeface="+mn-ea"/>
              </a:rPr>
              <a:t>）影响粮食安全的因素</a:t>
            </a:r>
            <a:endParaRPr lang="zh-CN" altLang="en-US" sz="4800" b="1">
              <a:solidFill>
                <a:prstClr val="black"/>
              </a:solidFill>
              <a:latin typeface="黑体" panose="02010609060101010101" charset="-122"/>
              <a:ea typeface="黑体" panose="02010609060101010101" charset="-122"/>
            </a:endParaRPr>
          </a:p>
        </p:txBody>
      </p:sp>
      <p:grpSp>
        <p:nvGrpSpPr>
          <p:cNvPr id="19" name="组合 18"/>
          <p:cNvGrpSpPr/>
          <p:nvPr>
            <p:custDataLst>
              <p:tags r:id="rId16"/>
            </p:custDataLst>
          </p:nvPr>
        </p:nvGrpSpPr>
        <p:grpSpPr>
          <a:xfrm>
            <a:off x="4057246" y="5223623"/>
            <a:ext cx="16551490" cy="6256884"/>
            <a:chOff x="4255423" y="5452991"/>
            <a:chExt cx="15097071" cy="5817722"/>
          </a:xfrm>
        </p:grpSpPr>
        <p:grpSp>
          <p:nvGrpSpPr>
            <p:cNvPr id="24" name="组合 23"/>
            <p:cNvGrpSpPr/>
            <p:nvPr>
              <p:custDataLst>
                <p:tags r:id="rId17"/>
              </p:custDataLst>
            </p:nvPr>
          </p:nvGrpSpPr>
          <p:grpSpPr>
            <a:xfrm>
              <a:off x="4255423" y="5452991"/>
              <a:ext cx="15097071" cy="5817722"/>
              <a:chOff x="683568" y="1560623"/>
              <a:chExt cx="7548535" cy="3582853"/>
            </a:xfrm>
          </p:grpSpPr>
          <p:sp>
            <p:nvSpPr>
              <p:cNvPr id="30" name="直角三角形 29"/>
              <p:cNvSpPr/>
              <p:nvPr>
                <p:custDataLst>
                  <p:tags r:id="rId18"/>
                </p:custDataLst>
              </p:nvPr>
            </p:nvSpPr>
            <p:spPr>
              <a:xfrm rot="2519004" flipH="1" flipV="1">
                <a:off x="7768656" y="1648284"/>
                <a:ext cx="394388" cy="357805"/>
              </a:xfrm>
              <a:prstGeom prst="rtTriangle">
                <a:avLst/>
              </a:prstGeom>
              <a:solidFill>
                <a:srgbClr val="9A7500"/>
              </a:solidFill>
              <a:ln w="25400" cap="flat" cmpd="sng" algn="ctr">
                <a:noFill/>
                <a:prstDash val="solid"/>
              </a:ln>
              <a:effectLst/>
            </p:spPr>
            <p:txBody>
              <a:bodyPr rtlCol="0" anchor="ctr"/>
              <a:lstStyle/>
              <a:p>
                <a:pPr algn="ctr" defTabSz="1828800">
                  <a:spcBef>
                    <a:spcPct val="0"/>
                  </a:spcBef>
                  <a:spcAft>
                    <a:spcPct val="0"/>
                  </a:spcAft>
                  <a:defRPr/>
                </a:pPr>
                <a:endParaRPr lang="en-US" sz="3600" kern="0">
                  <a:solidFill>
                    <a:sysClr val="window" lastClr="FFFFFF"/>
                  </a:solidFill>
                  <a:latin typeface="Calibri" panose="020F0502020204030204"/>
                  <a:ea typeface="方正卡通简体"/>
                </a:endParaRPr>
              </a:p>
            </p:txBody>
          </p:sp>
          <p:sp>
            <p:nvSpPr>
              <p:cNvPr id="31" name="矩形 11"/>
              <p:cNvSpPr/>
              <p:nvPr>
                <p:custDataLst>
                  <p:tags r:id="rId19"/>
                </p:custDataLst>
              </p:nvPr>
            </p:nvSpPr>
            <p:spPr>
              <a:xfrm>
                <a:off x="683568" y="1714523"/>
                <a:ext cx="7344816" cy="3428953"/>
              </a:xfrm>
              <a:custGeom>
                <a:avLst/>
                <a:gdLst>
                  <a:gd name="connsiteX0" fmla="*/ 4320480 w 4320480"/>
                  <a:gd name="connsiteY0" fmla="*/ 0 h 1944216"/>
                  <a:gd name="connsiteX1" fmla="*/ 4320480 w 4320480"/>
                  <a:gd name="connsiteY1" fmla="*/ 1944216 h 1944216"/>
                  <a:gd name="connsiteX2" fmla="*/ 0 w 4320480"/>
                  <a:gd name="connsiteY2" fmla="*/ 1944216 h 1944216"/>
                  <a:gd name="connsiteX3" fmla="*/ 0 w 4320480"/>
                  <a:gd name="connsiteY3" fmla="*/ 0 h 1944216"/>
                  <a:gd name="connsiteX4" fmla="*/ 4411920 w 4411920"/>
                  <a:gd name="connsiteY4" fmla="*/ 91440 h 1944216"/>
                </a:gdLst>
                <a:ahLst/>
                <a:cxnLst>
                  <a:cxn ang="0">
                    <a:pos x="connsiteX0" y="connsiteY0"/>
                  </a:cxn>
                  <a:cxn ang="0">
                    <a:pos x="connsiteX1" y="connsiteY1"/>
                  </a:cxn>
                  <a:cxn ang="0">
                    <a:pos x="connsiteX2" y="connsiteY2"/>
                  </a:cxn>
                  <a:cxn ang="0">
                    <a:pos x="connsiteX3" y="connsiteY3"/>
                  </a:cxn>
                </a:cxnLst>
                <a:rect l="l" t="t" r="r" b="b"/>
                <a:pathLst>
                  <a:path w="4320480" h="1944216">
                    <a:moveTo>
                      <a:pt x="4320480" y="0"/>
                    </a:moveTo>
                    <a:lnTo>
                      <a:pt x="4320480" y="1944216"/>
                    </a:lnTo>
                    <a:lnTo>
                      <a:pt x="0" y="1944216"/>
                    </a:lnTo>
                    <a:lnTo>
                      <a:pt x="0" y="0"/>
                    </a:lnTo>
                  </a:path>
                </a:pathLst>
              </a:custGeom>
              <a:solidFill>
                <a:sysClr val="window" lastClr="FFFFFF"/>
              </a:solidFill>
              <a:ln w="25400" cap="flat" cmpd="sng" algn="ctr">
                <a:solidFill>
                  <a:srgbClr val="984807">
                    <a:alpha val="50980"/>
                  </a:srgbClr>
                </a:solidFill>
                <a:prstDash val="solid"/>
              </a:ln>
              <a:effectLst>
                <a:outerShdw blurRad="215900" sx="104000" sy="104000" algn="ctr" rotWithShape="0">
                  <a:srgbClr val="F79646">
                    <a:lumMod val="50000"/>
                    <a:alpha val="39000"/>
                  </a:srgbClr>
                </a:outerShdw>
              </a:effectLst>
            </p:spPr>
            <p:txBody>
              <a:bodyPr rtlCol="0" anchor="ctr"/>
              <a:lstStyle/>
              <a:p>
                <a:pPr algn="ctr" defTabSz="1828800">
                  <a:spcBef>
                    <a:spcPct val="0"/>
                  </a:spcBef>
                  <a:spcAft>
                    <a:spcPct val="0"/>
                  </a:spcAft>
                  <a:defRPr/>
                </a:pPr>
                <a:endParaRPr lang="en-US" sz="3600" kern="0">
                  <a:solidFill>
                    <a:sysClr val="window" lastClr="FFFFFF"/>
                  </a:solidFill>
                  <a:latin typeface="Calibri" panose="020F0502020204030204"/>
                  <a:ea typeface="方正卡通简体"/>
                </a:endParaRPr>
              </a:p>
            </p:txBody>
          </p:sp>
          <p:sp>
            <p:nvSpPr>
              <p:cNvPr id="32" name="五边形 40"/>
              <p:cNvSpPr/>
              <p:nvPr>
                <p:custDataLst>
                  <p:tags r:id="rId20"/>
                </p:custDataLst>
              </p:nvPr>
            </p:nvSpPr>
            <p:spPr>
              <a:xfrm flipH="1">
                <a:off x="6647927" y="1560623"/>
                <a:ext cx="1584176" cy="307799"/>
              </a:xfrm>
              <a:prstGeom prst="homePlate">
                <a:avLst/>
              </a:prstGeom>
              <a:gradFill flip="none" rotWithShape="1">
                <a:gsLst>
                  <a:gs pos="100000">
                    <a:srgbClr val="C97937"/>
                  </a:gs>
                  <a:gs pos="0">
                    <a:srgbClr val="C97937"/>
                  </a:gs>
                  <a:gs pos="4000">
                    <a:srgbClr val="FFC000"/>
                  </a:gs>
                  <a:gs pos="94000">
                    <a:srgbClr val="FFC000"/>
                  </a:gs>
                </a:gsLst>
                <a:lin ang="10800000" scaled="1"/>
              </a:gra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828800">
                  <a:spcBef>
                    <a:spcPct val="0"/>
                  </a:spcBef>
                  <a:spcAft>
                    <a:spcPct val="0"/>
                  </a:spcAft>
                  <a:defRPr/>
                </a:pPr>
                <a:endParaRPr lang="en-US" sz="3600" kern="0">
                  <a:solidFill>
                    <a:sysClr val="window" lastClr="FFFFFF"/>
                  </a:solidFill>
                  <a:latin typeface="Calibri" panose="020F0502020204030204"/>
                  <a:ea typeface="方正卡通简体"/>
                </a:endParaRPr>
              </a:p>
            </p:txBody>
          </p:sp>
        </p:grpSp>
        <p:sp>
          <p:nvSpPr>
            <p:cNvPr id="25" name="文本框 11"/>
            <p:cNvSpPr txBox="1"/>
            <p:nvPr>
              <p:custDataLst>
                <p:tags r:id="rId21"/>
              </p:custDataLst>
            </p:nvPr>
          </p:nvSpPr>
          <p:spPr>
            <a:xfrm>
              <a:off x="4987447" y="7154776"/>
              <a:ext cx="12064842" cy="810991"/>
            </a:xfrm>
            <a:prstGeom prst="rect">
              <a:avLst/>
            </a:prstGeom>
            <a:noFill/>
          </p:spPr>
          <p:txBody>
            <a:bodyPr wrap="square" lIns="0" tIns="0" rIns="0" bIns="0" rtlCol="0">
              <a:spAutoFit/>
            </a:bodyPr>
            <a:lstStyle>
              <a:defPPr>
                <a:defRPr lang="zh-CN"/>
              </a:defPPr>
              <a:lvl1pPr algn="just">
                <a:lnSpc>
                  <a:spcPct val="120000"/>
                </a:lnSpc>
                <a:defRPr sz="2400" b="1">
                  <a:latin typeface="华文中宋" panose="02010600040101010101" charset="-122"/>
                  <a:ea typeface="华文中宋" panose="02010600040101010101" charset="-122"/>
                </a:defRPr>
              </a:lvl1pPr>
            </a:lstStyle>
            <a:p>
              <a:pPr defTabSz="1828800"/>
              <a:r>
                <a:rPr lang="zh-CN" altLang="en-US" sz="4800">
                  <a:solidFill>
                    <a:srgbClr val="FF0000"/>
                  </a:solidFill>
                  <a:sym typeface="+mn-ea"/>
                </a:rPr>
                <a:t>②工业化、城市化的加速，耕地面积减少。</a:t>
              </a:r>
              <a:endParaRPr lang="zh-CN" altLang="en-US" sz="4800">
                <a:solidFill>
                  <a:srgbClr val="FF0000"/>
                </a:solidFill>
              </a:endParaRPr>
            </a:p>
          </p:txBody>
        </p:sp>
        <p:sp>
          <p:nvSpPr>
            <p:cNvPr id="26" name="TextBox 29"/>
            <p:cNvSpPr txBox="1"/>
            <p:nvPr>
              <p:custDataLst>
                <p:tags r:id="rId22"/>
              </p:custDataLst>
            </p:nvPr>
          </p:nvSpPr>
          <p:spPr>
            <a:xfrm>
              <a:off x="4987444" y="6344852"/>
              <a:ext cx="12064840" cy="81099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defTabSz="1828800">
                <a:lnSpc>
                  <a:spcPct val="120000"/>
                </a:lnSpc>
              </a:pPr>
              <a:r>
                <a:rPr lang="zh-CN" altLang="en-US" sz="4800" b="1">
                  <a:solidFill>
                    <a:srgbClr val="FF0000"/>
                  </a:solidFill>
                  <a:latin typeface="华文中宋" panose="02010600040101010101" charset="-122"/>
                  <a:ea typeface="华文中宋" panose="02010600040101010101" charset="-122"/>
                </a:rPr>
                <a:t>①人口增加和工业化，粮食需求增加。</a:t>
              </a:r>
              <a:endParaRPr lang="zh-CN" altLang="en-US" sz="4800" b="1">
                <a:solidFill>
                  <a:srgbClr val="FF0000"/>
                </a:solidFill>
                <a:latin typeface="华文中宋" panose="02010600040101010101" charset="-122"/>
                <a:ea typeface="华文中宋" panose="02010600040101010101" charset="-122"/>
              </a:endParaRPr>
            </a:p>
          </p:txBody>
        </p:sp>
        <p:sp>
          <p:nvSpPr>
            <p:cNvPr id="27" name="文本框 8"/>
            <p:cNvSpPr txBox="1"/>
            <p:nvPr>
              <p:custDataLst>
                <p:tags r:id="rId23"/>
              </p:custDataLst>
            </p:nvPr>
          </p:nvSpPr>
          <p:spPr>
            <a:xfrm>
              <a:off x="4987444" y="8072276"/>
              <a:ext cx="12064840" cy="810991"/>
            </a:xfrm>
            <a:prstGeom prst="rect">
              <a:avLst/>
            </a:prstGeom>
            <a:noFill/>
          </p:spPr>
          <p:txBody>
            <a:bodyPr wrap="square" lIns="0" tIns="0" rIns="0" bIns="0" rtlCol="0">
              <a:spAutoFit/>
            </a:bodyPr>
            <a:lstStyle>
              <a:defPPr>
                <a:defRPr lang="zh-CN"/>
              </a:defPPr>
              <a:lvl1pPr algn="just">
                <a:lnSpc>
                  <a:spcPct val="120000"/>
                </a:lnSpc>
                <a:defRPr sz="2400" b="1">
                  <a:latin typeface="华文中宋" panose="02010600040101010101" charset="-122"/>
                  <a:ea typeface="华文中宋" panose="02010600040101010101" charset="-122"/>
                </a:defRPr>
              </a:lvl1pPr>
            </a:lstStyle>
            <a:p>
              <a:pPr defTabSz="1828800"/>
              <a:r>
                <a:rPr lang="zh-CN" altLang="en-US" sz="4800">
                  <a:solidFill>
                    <a:srgbClr val="FF0000"/>
                  </a:solidFill>
                </a:rPr>
                <a:t>③粮食分配与消费的严重不均。</a:t>
              </a:r>
              <a:endParaRPr lang="zh-CN" altLang="en-US" sz="4800">
                <a:solidFill>
                  <a:srgbClr val="FF0000"/>
                </a:solidFill>
              </a:endParaRPr>
            </a:p>
          </p:txBody>
        </p:sp>
        <p:sp>
          <p:nvSpPr>
            <p:cNvPr id="28" name="文本框 9"/>
            <p:cNvSpPr txBox="1"/>
            <p:nvPr>
              <p:custDataLst>
                <p:tags r:id="rId24"/>
              </p:custDataLst>
            </p:nvPr>
          </p:nvSpPr>
          <p:spPr>
            <a:xfrm>
              <a:off x="4987443" y="8969748"/>
              <a:ext cx="12064838" cy="810991"/>
            </a:xfrm>
            <a:prstGeom prst="rect">
              <a:avLst/>
            </a:prstGeom>
            <a:noFill/>
          </p:spPr>
          <p:txBody>
            <a:bodyPr wrap="square" lIns="0" tIns="0" rIns="0" bIns="0" rtlCol="0">
              <a:spAutoFit/>
            </a:bodyPr>
            <a:lstStyle>
              <a:defPPr>
                <a:defRPr lang="zh-CN"/>
              </a:defPPr>
              <a:lvl1pPr algn="just">
                <a:lnSpc>
                  <a:spcPct val="120000"/>
                </a:lnSpc>
                <a:defRPr sz="2400" b="1">
                  <a:latin typeface="华文中宋" panose="02010600040101010101" charset="-122"/>
                  <a:ea typeface="华文中宋" panose="02010600040101010101" charset="-122"/>
                </a:defRPr>
              </a:lvl1pPr>
            </a:lstStyle>
            <a:p>
              <a:pPr defTabSz="1828800"/>
              <a:r>
                <a:rPr lang="zh-CN" altLang="en-US" sz="4800">
                  <a:solidFill>
                    <a:srgbClr val="FF0000"/>
                  </a:solidFill>
                </a:rPr>
                <a:t>④消费结构升级加剧粮食供给压力。</a:t>
              </a:r>
              <a:endParaRPr lang="zh-CN" altLang="en-US" sz="4800">
                <a:solidFill>
                  <a:srgbClr val="FF0000"/>
                </a:solidFill>
              </a:endParaRPr>
            </a:p>
          </p:txBody>
        </p:sp>
        <p:sp>
          <p:nvSpPr>
            <p:cNvPr id="29" name="文本框 28"/>
            <p:cNvSpPr txBox="1"/>
            <p:nvPr>
              <p:custDataLst>
                <p:tags r:id="rId25"/>
              </p:custDataLst>
            </p:nvPr>
          </p:nvSpPr>
          <p:spPr>
            <a:xfrm>
              <a:off x="4987441" y="9847704"/>
              <a:ext cx="12064838" cy="810991"/>
            </a:xfrm>
            <a:prstGeom prst="rect">
              <a:avLst/>
            </a:prstGeom>
            <a:noFill/>
          </p:spPr>
          <p:txBody>
            <a:bodyPr wrap="square" lIns="0" tIns="0" rIns="0" bIns="0" rtlCol="0">
              <a:spAutoFit/>
            </a:bodyPr>
            <a:lstStyle>
              <a:defPPr>
                <a:defRPr lang="zh-CN"/>
              </a:defPPr>
              <a:lvl1pPr algn="just">
                <a:lnSpc>
                  <a:spcPct val="120000"/>
                </a:lnSpc>
                <a:defRPr sz="2400" b="1">
                  <a:latin typeface="华文中宋" panose="02010600040101010101" charset="-122"/>
                  <a:ea typeface="华文中宋" panose="02010600040101010101" charset="-122"/>
                </a:defRPr>
              </a:lvl1pPr>
            </a:lstStyle>
            <a:p>
              <a:pPr defTabSz="1828800"/>
              <a:r>
                <a:rPr lang="zh-CN" altLang="en-US" sz="4800">
                  <a:solidFill>
                    <a:srgbClr val="FF0000"/>
                  </a:solidFill>
                </a:rPr>
                <a:t>⑤食物需求与供给之间的矛盾日益加剧</a:t>
              </a:r>
              <a:endParaRPr lang="zh-CN" altLang="en-US" sz="4800">
                <a:solidFill>
                  <a:srgbClr val="FF0000"/>
                </a:solidFill>
              </a:endParaRPr>
            </a:p>
          </p:txBody>
        </p:sp>
      </p:grpSp>
      <p:pic>
        <p:nvPicPr>
          <p:cNvPr id="33" name="图片 15" descr="IMG_256">
            <a:hlinkClick r:id="rId26"/>
          </p:cNvPr>
          <p:cNvPicPr>
            <a:picLocks noChangeAspect="1"/>
          </p:cNvPicPr>
          <p:nvPr>
            <p:custDataLst>
              <p:tags r:id="rId27"/>
            </p:custDataLst>
          </p:nvPr>
        </p:nvPicPr>
        <p:blipFill>
          <a:blip r:embed="rId28"/>
          <a:stretch>
            <a:fillRect/>
          </a:stretch>
        </p:blipFill>
        <p:spPr>
          <a:xfrm>
            <a:off x="20497271" y="1709002"/>
            <a:ext cx="3473584" cy="2473841"/>
          </a:xfrm>
          <a:prstGeom prst="rect">
            <a:avLst/>
          </a:prstGeom>
          <a:noFill/>
          <a:ln w="9525">
            <a:noFill/>
          </a:ln>
        </p:spPr>
      </p:pic>
      <p:sp>
        <p:nvSpPr>
          <p:cNvPr id="34" name="文本框 19466"/>
          <p:cNvSpPr/>
          <p:nvPr>
            <p:custDataLst>
              <p:tags r:id="rId29"/>
            </p:custDataLst>
          </p:nvPr>
        </p:nvSpPr>
        <p:spPr>
          <a:xfrm>
            <a:off x="20497270" y="4242278"/>
            <a:ext cx="3473585" cy="1138773"/>
          </a:xfrm>
          <a:prstGeom prst="rect">
            <a:avLst/>
          </a:prstGeom>
          <a:noFill/>
          <a:ln w="9525">
            <a:noFill/>
          </a:ln>
        </p:spPr>
        <p:txBody>
          <a:bodyPr wrap="square">
            <a:spAutoFit/>
          </a:bodyPr>
          <a:lstStyle/>
          <a:p>
            <a:pPr>
              <a:spcBef>
                <a:spcPct val="50000"/>
              </a:spcBef>
            </a:pPr>
            <a:r>
              <a:rPr lang="zh-CN" altLang="en-US" sz="3200" b="1"/>
              <a:t>  联合国粮农组织</a:t>
            </a:r>
            <a:endParaRPr lang="zh-CN" altLang="en-US" sz="3200" b="1"/>
          </a:p>
          <a:p>
            <a:pPr>
              <a:spcBef>
                <a:spcPct val="50000"/>
              </a:spcBef>
            </a:pPr>
            <a:r>
              <a:rPr lang="en-US" altLang="zh-CN" sz="2400" b="1"/>
              <a:t>                1945</a:t>
            </a:r>
            <a:endParaRPr lang="en-US" altLang="zh-CN" sz="2400" b="1"/>
          </a:p>
        </p:txBody>
      </p:sp>
      <p:sp>
        <p:nvSpPr>
          <p:cNvPr id="35" name="矩形 34"/>
          <p:cNvSpPr/>
          <p:nvPr>
            <p:custDataLst>
              <p:tags r:id="rId30"/>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153489" y="138153"/>
            <a:ext cx="12288842"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9559501" y="213869"/>
            <a:ext cx="955438" cy="857723"/>
          </a:xfrm>
          <a:prstGeom prst="rect">
            <a:avLst/>
          </a:prstGeom>
        </p:spPr>
      </p:pic>
      <p:sp>
        <p:nvSpPr>
          <p:cNvPr id="20" name="矩形 19"/>
          <p:cNvSpPr/>
          <p:nvPr>
            <p:custDataLst>
              <p:tags r:id="rId11"/>
            </p:custDataLst>
          </p:nvPr>
        </p:nvSpPr>
        <p:spPr>
          <a:xfrm>
            <a:off x="20917757" y="233223"/>
            <a:ext cx="2632608"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整理笔记</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文本框 11"/>
          <p:cNvSpPr txBox="1"/>
          <p:nvPr>
            <p:custDataLst>
              <p:tags r:id="rId13"/>
            </p:custDataLst>
          </p:nvPr>
        </p:nvSpPr>
        <p:spPr>
          <a:xfrm>
            <a:off x="2245313" y="1553204"/>
            <a:ext cx="9558646" cy="954107"/>
          </a:xfrm>
          <a:prstGeom prst="rect">
            <a:avLst/>
          </a:prstGeom>
          <a:noFill/>
        </p:spPr>
        <p:txBody>
          <a:bodyPr wrap="square" rtlCol="0">
            <a:spAutoFit/>
          </a:bodyPr>
          <a:lstStyle>
            <a:defPPr>
              <a:defRPr lang="zh-CN"/>
            </a:defPPr>
            <a:lvl1pPr>
              <a:defRPr sz="2800">
                <a:latin typeface="黑体" panose="02010609060101010101" charset="-122"/>
                <a:ea typeface="黑体" panose="02010609060101010101" charset="-122"/>
              </a:defRPr>
            </a:lvl1p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56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rPr>
              <a:t>三、消除饥饿与食物安全</a:t>
            </a:r>
            <a:endParaRPr kumimoji="0" lang="zh-CN" altLang="en-US" sz="56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endParaRPr>
          </a:p>
        </p:txBody>
      </p:sp>
      <p:sp>
        <p:nvSpPr>
          <p:cNvPr id="13" name="文本框 12"/>
          <p:cNvSpPr txBox="1"/>
          <p:nvPr>
            <p:custDataLst>
              <p:tags r:id="rId14"/>
            </p:custDataLst>
          </p:nvPr>
        </p:nvSpPr>
        <p:spPr>
          <a:xfrm>
            <a:off x="2620418" y="2844033"/>
            <a:ext cx="7224046" cy="954107"/>
          </a:xfrm>
          <a:prstGeom prst="rect">
            <a:avLst/>
          </a:prstGeom>
          <a:noFill/>
        </p:spPr>
        <p:txBody>
          <a:bodyPr wrap="square" rtlCol="0">
            <a:spAutoFit/>
          </a:bodyPr>
          <a:lstStyle>
            <a:defPPr>
              <a:defRPr lang="zh-CN"/>
            </a:defPPr>
            <a:lvl1pPr>
              <a:defRPr sz="2800">
                <a:latin typeface="黑体" panose="02010609060101010101" charset="-122"/>
                <a:ea typeface="黑体" panose="02010609060101010101" charset="-122"/>
              </a:defRPr>
            </a:lvl1p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rPr>
              <a:t>1</a:t>
            </a:r>
            <a:r>
              <a:rPr kumimoji="0" lang="zh-CN" altLang="en-US" sz="56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rPr>
              <a:t>、粮食安全</a:t>
            </a:r>
            <a:endParaRPr kumimoji="0" lang="zh-CN" altLang="en-US" sz="56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endParaRPr>
          </a:p>
        </p:txBody>
      </p:sp>
      <p:sp>
        <p:nvSpPr>
          <p:cNvPr id="14" name="文本框 10"/>
          <p:cNvSpPr txBox="1"/>
          <p:nvPr>
            <p:custDataLst>
              <p:tags r:id="rId15"/>
            </p:custDataLst>
          </p:nvPr>
        </p:nvSpPr>
        <p:spPr>
          <a:xfrm>
            <a:off x="3220253" y="3969008"/>
            <a:ext cx="11617960" cy="830997"/>
          </a:xfrm>
          <a:prstGeom prst="rect">
            <a:avLst/>
          </a:prstGeom>
          <a:noFill/>
        </p:spPr>
        <p:txBody>
          <a:bodyPr wrap="square" rtlCol="0">
            <a:spAutoFit/>
          </a:body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sym typeface="+mn-ea"/>
              </a:rPr>
              <a:t>（</a:t>
            </a:r>
            <a:r>
              <a:rPr kumimoji="0" lang="en-US" altLang="zh-CN" sz="4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sym typeface="+mn-ea"/>
              </a:rPr>
              <a:t>1</a:t>
            </a:r>
            <a:r>
              <a:rPr kumimoji="0" lang="zh-CN" altLang="en-US" sz="4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sym typeface="+mn-ea"/>
              </a:rPr>
              <a:t>）影响粮食安全的因素</a:t>
            </a:r>
            <a:endParaRPr kumimoji="0" lang="zh-CN" altLang="en-US" sz="4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endParaRPr>
          </a:p>
        </p:txBody>
      </p:sp>
      <p:grpSp>
        <p:nvGrpSpPr>
          <p:cNvPr id="19" name="组合 18"/>
          <p:cNvGrpSpPr/>
          <p:nvPr>
            <p:custDataLst>
              <p:tags r:id="rId16"/>
            </p:custDataLst>
          </p:nvPr>
        </p:nvGrpSpPr>
        <p:grpSpPr>
          <a:xfrm>
            <a:off x="4055380" y="6094852"/>
            <a:ext cx="17017795" cy="5988122"/>
            <a:chOff x="4253721" y="6263069"/>
            <a:chExt cx="15522400" cy="5567824"/>
          </a:xfrm>
        </p:grpSpPr>
        <p:grpSp>
          <p:nvGrpSpPr>
            <p:cNvPr id="24" name="组合 23"/>
            <p:cNvGrpSpPr/>
            <p:nvPr>
              <p:custDataLst>
                <p:tags r:id="rId17"/>
              </p:custDataLst>
            </p:nvPr>
          </p:nvGrpSpPr>
          <p:grpSpPr>
            <a:xfrm>
              <a:off x="4253721" y="6263069"/>
              <a:ext cx="14933546" cy="5567824"/>
              <a:chOff x="682717" y="2059511"/>
              <a:chExt cx="7466773" cy="3428953"/>
            </a:xfrm>
          </p:grpSpPr>
          <p:sp>
            <p:nvSpPr>
              <p:cNvPr id="30" name="直角三角形 29"/>
              <p:cNvSpPr/>
              <p:nvPr>
                <p:custDataLst>
                  <p:tags r:id="rId18"/>
                </p:custDataLst>
              </p:nvPr>
            </p:nvSpPr>
            <p:spPr>
              <a:xfrm rot="2519004" flipH="1" flipV="1">
                <a:off x="7755102" y="2200873"/>
                <a:ext cx="394388" cy="357805"/>
              </a:xfrm>
              <a:prstGeom prst="rtTriangle">
                <a:avLst/>
              </a:prstGeom>
              <a:solidFill>
                <a:srgbClr val="9A750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ct val="0"/>
                  </a:spcBef>
                  <a:spcAft>
                    <a:spcPct val="0"/>
                  </a:spcAft>
                  <a:buClrTx/>
                  <a:buSzTx/>
                  <a:buFontTx/>
                  <a:buNone/>
                  <a:defRPr/>
                </a:pPr>
                <a:endParaRPr kumimoji="0" lang="en-US" sz="3600" b="0" i="0" u="none" strike="noStrike" kern="0" cap="none" spc="0" normalizeH="0" baseline="0" noProof="0">
                  <a:ln>
                    <a:noFill/>
                  </a:ln>
                  <a:solidFill>
                    <a:sysClr val="window" lastClr="FFFFFF"/>
                  </a:solidFill>
                  <a:effectLst/>
                  <a:uLnTx/>
                  <a:uFillTx/>
                  <a:latin typeface="Calibri" panose="020F0502020204030204"/>
                  <a:ea typeface="方正卡通简体"/>
                  <a:cs typeface="+mn-cs"/>
                </a:endParaRPr>
              </a:p>
            </p:txBody>
          </p:sp>
          <p:sp>
            <p:nvSpPr>
              <p:cNvPr id="31" name="矩形 11"/>
              <p:cNvSpPr/>
              <p:nvPr>
                <p:custDataLst>
                  <p:tags r:id="rId19"/>
                </p:custDataLst>
              </p:nvPr>
            </p:nvSpPr>
            <p:spPr>
              <a:xfrm>
                <a:off x="682717" y="2059511"/>
                <a:ext cx="7344816" cy="3428953"/>
              </a:xfrm>
              <a:custGeom>
                <a:avLst/>
                <a:gdLst>
                  <a:gd name="connsiteX0" fmla="*/ 4320480 w 4320480"/>
                  <a:gd name="connsiteY0" fmla="*/ 0 h 1944216"/>
                  <a:gd name="connsiteX1" fmla="*/ 4320480 w 4320480"/>
                  <a:gd name="connsiteY1" fmla="*/ 1944216 h 1944216"/>
                  <a:gd name="connsiteX2" fmla="*/ 0 w 4320480"/>
                  <a:gd name="connsiteY2" fmla="*/ 1944216 h 1944216"/>
                  <a:gd name="connsiteX3" fmla="*/ 0 w 4320480"/>
                  <a:gd name="connsiteY3" fmla="*/ 0 h 1944216"/>
                  <a:gd name="connsiteX4" fmla="*/ 4411920 w 4411920"/>
                  <a:gd name="connsiteY4" fmla="*/ 91440 h 1944216"/>
                </a:gdLst>
                <a:ahLst/>
                <a:cxnLst>
                  <a:cxn ang="0">
                    <a:pos x="connsiteX0" y="connsiteY0"/>
                  </a:cxn>
                  <a:cxn ang="0">
                    <a:pos x="connsiteX1" y="connsiteY1"/>
                  </a:cxn>
                  <a:cxn ang="0">
                    <a:pos x="connsiteX2" y="connsiteY2"/>
                  </a:cxn>
                  <a:cxn ang="0">
                    <a:pos x="connsiteX3" y="connsiteY3"/>
                  </a:cxn>
                </a:cxnLst>
                <a:rect l="l" t="t" r="r" b="b"/>
                <a:pathLst>
                  <a:path w="4320480" h="1944216">
                    <a:moveTo>
                      <a:pt x="4320480" y="0"/>
                    </a:moveTo>
                    <a:lnTo>
                      <a:pt x="4320480" y="1944216"/>
                    </a:lnTo>
                    <a:lnTo>
                      <a:pt x="0" y="1944216"/>
                    </a:lnTo>
                    <a:lnTo>
                      <a:pt x="0" y="0"/>
                    </a:lnTo>
                  </a:path>
                </a:pathLst>
              </a:custGeom>
              <a:solidFill>
                <a:sysClr val="window" lastClr="FFFFFF"/>
              </a:solidFill>
              <a:ln w="25400" cap="flat" cmpd="sng" algn="ctr">
                <a:solidFill>
                  <a:srgbClr val="984807">
                    <a:alpha val="50980"/>
                  </a:srgbClr>
                </a:solidFill>
                <a:prstDash val="solid"/>
              </a:ln>
              <a:effectLst>
                <a:outerShdw blurRad="215900" sx="104000" sy="104000" algn="ctr" rotWithShape="0">
                  <a:srgbClr val="F79646">
                    <a:lumMod val="50000"/>
                    <a:alpha val="39000"/>
                  </a:srgbClr>
                </a:outerShdw>
              </a:effectLst>
            </p:spPr>
            <p:txBody>
              <a:bodyPr rtlCol="0" anchor="ctr"/>
              <a:lstStyle/>
              <a:p>
                <a:pPr marL="0" marR="0" lvl="0" indent="0" algn="ctr" defTabSz="1828800" rtl="0" eaLnBrk="1" fontAlgn="auto" latinLnBrk="0" hangingPunct="1">
                  <a:lnSpc>
                    <a:spcPct val="100000"/>
                  </a:lnSpc>
                  <a:spcBef>
                    <a:spcPct val="0"/>
                  </a:spcBef>
                  <a:spcAft>
                    <a:spcPct val="0"/>
                  </a:spcAft>
                  <a:buClrTx/>
                  <a:buSzTx/>
                  <a:buFontTx/>
                  <a:buNone/>
                  <a:defRPr/>
                </a:pPr>
                <a:endParaRPr kumimoji="0" lang="en-US" sz="3600" b="0" i="0" u="none" strike="noStrike" kern="0" cap="none" spc="0" normalizeH="0" baseline="0" noProof="0">
                  <a:ln>
                    <a:noFill/>
                  </a:ln>
                  <a:solidFill>
                    <a:sysClr val="window" lastClr="FFFFFF"/>
                  </a:solidFill>
                  <a:effectLst/>
                  <a:uLnTx/>
                  <a:uFillTx/>
                  <a:latin typeface="Calibri" panose="020F0502020204030204"/>
                  <a:ea typeface="方正卡通简体"/>
                  <a:cs typeface="+mn-cs"/>
                </a:endParaRPr>
              </a:p>
            </p:txBody>
          </p:sp>
          <p:sp>
            <p:nvSpPr>
              <p:cNvPr id="32" name="五边形 40"/>
              <p:cNvSpPr/>
              <p:nvPr>
                <p:custDataLst>
                  <p:tags r:id="rId20"/>
                </p:custDataLst>
              </p:nvPr>
            </p:nvSpPr>
            <p:spPr>
              <a:xfrm flipH="1">
                <a:off x="6449245" y="2062987"/>
                <a:ext cx="1584176" cy="307799"/>
              </a:xfrm>
              <a:prstGeom prst="homePlate">
                <a:avLst/>
              </a:prstGeom>
              <a:gradFill flip="none" rotWithShape="1">
                <a:gsLst>
                  <a:gs pos="100000">
                    <a:srgbClr val="C97937"/>
                  </a:gs>
                  <a:gs pos="0">
                    <a:srgbClr val="C97937"/>
                  </a:gs>
                  <a:gs pos="4000">
                    <a:srgbClr val="FFC000"/>
                  </a:gs>
                  <a:gs pos="94000">
                    <a:srgbClr val="FFC000"/>
                  </a:gs>
                </a:gsLst>
                <a:lin ang="10800000" scaled="1"/>
              </a:gra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ct val="0"/>
                  </a:spcBef>
                  <a:spcAft>
                    <a:spcPct val="0"/>
                  </a:spcAft>
                  <a:buClrTx/>
                  <a:buSzTx/>
                  <a:buFontTx/>
                  <a:buNone/>
                  <a:defRPr/>
                </a:pPr>
                <a:endParaRPr kumimoji="0" lang="en-US" sz="3600" b="0" i="0" u="none" strike="noStrike" kern="0" cap="none" spc="0" normalizeH="0" baseline="0" noProof="0">
                  <a:ln>
                    <a:noFill/>
                  </a:ln>
                  <a:solidFill>
                    <a:sysClr val="window" lastClr="FFFFFF"/>
                  </a:solidFill>
                  <a:effectLst/>
                  <a:uLnTx/>
                  <a:uFillTx/>
                  <a:latin typeface="Calibri" panose="020F0502020204030204"/>
                  <a:ea typeface="方正卡通简体"/>
                  <a:cs typeface="+mn-cs"/>
                </a:endParaRPr>
              </a:p>
            </p:txBody>
          </p:sp>
        </p:grpSp>
        <p:sp>
          <p:nvSpPr>
            <p:cNvPr id="25" name="文本框 11"/>
            <p:cNvSpPr txBox="1"/>
            <p:nvPr>
              <p:custDataLst>
                <p:tags r:id="rId21"/>
              </p:custDataLst>
            </p:nvPr>
          </p:nvSpPr>
          <p:spPr>
            <a:xfrm>
              <a:off x="6400300" y="7914171"/>
              <a:ext cx="12064842" cy="754069"/>
            </a:xfrm>
            <a:prstGeom prst="rect">
              <a:avLst/>
            </a:prstGeom>
            <a:noFill/>
          </p:spPr>
          <p:txBody>
            <a:bodyPr wrap="square" lIns="0" tIns="0" rIns="0" bIns="0" rtlCol="0">
              <a:spAutoFit/>
            </a:bodyPr>
            <a:lstStyle>
              <a:defPPr>
                <a:defRPr lang="zh-CN"/>
              </a:defPPr>
              <a:lvl1pPr algn="just">
                <a:lnSpc>
                  <a:spcPct val="120000"/>
                </a:lnSpc>
                <a:defRPr sz="2400" b="1">
                  <a:latin typeface="华文中宋" panose="02010600040101010101" charset="-122"/>
                  <a:ea typeface="华文中宋" panose="02010600040101010101" charset="-122"/>
                </a:defRPr>
              </a:lvl1pPr>
            </a:lstStyle>
            <a:p>
              <a:pPr marL="0" marR="0" lvl="0" indent="0" algn="just" defTabSz="1828800" rtl="0" eaLnBrk="1" fontAlgn="auto" latinLnBrk="0" hangingPunct="1">
                <a:lnSpc>
                  <a:spcPct val="120000"/>
                </a:lnSpc>
                <a:spcBef>
                  <a:spcPct val="0"/>
                </a:spcBef>
                <a:spcAft>
                  <a:spcPct val="0"/>
                </a:spcAft>
                <a:buClrTx/>
                <a:buSzTx/>
                <a:buFontTx/>
                <a:buNone/>
                <a:defRPr/>
              </a:pPr>
              <a:r>
                <a:rPr kumimoji="0" lang="zh-CN" altLang="en-US" sz="48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mn-cs"/>
                  <a:sym typeface="+mn-ea"/>
                </a:rPr>
                <a:t>②改进技术，提高粮食产量（开源）；</a:t>
              </a:r>
              <a:endParaRPr kumimoji="0" lang="zh-CN" altLang="en-US" sz="48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mn-cs"/>
              </a:endParaRPr>
            </a:p>
          </p:txBody>
        </p:sp>
        <p:sp>
          <p:nvSpPr>
            <p:cNvPr id="26" name="TextBox 29"/>
            <p:cNvSpPr txBox="1"/>
            <p:nvPr>
              <p:custDataLst>
                <p:tags r:id="rId22"/>
              </p:custDataLst>
            </p:nvPr>
          </p:nvSpPr>
          <p:spPr>
            <a:xfrm>
              <a:off x="6400300" y="6989560"/>
              <a:ext cx="13375821" cy="75406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1828800" rtl="0" eaLnBrk="1" fontAlgn="auto" latinLnBrk="0" hangingPunct="1">
                <a:lnSpc>
                  <a:spcPct val="120000"/>
                </a:lnSpc>
                <a:spcBef>
                  <a:spcPct val="0"/>
                </a:spcBef>
                <a:spcAft>
                  <a:spcPct val="0"/>
                </a:spcAft>
                <a:buClrTx/>
                <a:buSzTx/>
                <a:buFontTx/>
                <a:buNone/>
                <a:defRPr/>
              </a:pPr>
              <a:r>
                <a:rPr kumimoji="0" lang="zh-CN" altLang="en-US" sz="48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mn-cs"/>
                </a:rPr>
                <a:t>①保障粮食安全和消除饥饿做为首要任务；</a:t>
              </a:r>
              <a:endParaRPr kumimoji="0" lang="zh-CN" altLang="en-US" sz="48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mn-cs"/>
              </a:endParaRPr>
            </a:p>
          </p:txBody>
        </p:sp>
        <p:sp>
          <p:nvSpPr>
            <p:cNvPr id="27" name="文本框 8"/>
            <p:cNvSpPr txBox="1"/>
            <p:nvPr>
              <p:custDataLst>
                <p:tags r:id="rId23"/>
              </p:custDataLst>
            </p:nvPr>
          </p:nvSpPr>
          <p:spPr>
            <a:xfrm>
              <a:off x="6400302" y="8796423"/>
              <a:ext cx="12064840" cy="754069"/>
            </a:xfrm>
            <a:prstGeom prst="rect">
              <a:avLst/>
            </a:prstGeom>
            <a:noFill/>
          </p:spPr>
          <p:txBody>
            <a:bodyPr wrap="square" lIns="0" tIns="0" rIns="0" bIns="0" rtlCol="0">
              <a:spAutoFit/>
            </a:bodyPr>
            <a:lstStyle>
              <a:defPPr>
                <a:defRPr lang="zh-CN"/>
              </a:defPPr>
              <a:lvl1pPr algn="just">
                <a:lnSpc>
                  <a:spcPct val="120000"/>
                </a:lnSpc>
                <a:defRPr sz="2400" b="1">
                  <a:latin typeface="华文中宋" panose="02010600040101010101" charset="-122"/>
                  <a:ea typeface="华文中宋" panose="02010600040101010101" charset="-122"/>
                </a:defRPr>
              </a:lvl1pPr>
            </a:lstStyle>
            <a:p>
              <a:pPr marL="0" marR="0" lvl="0" indent="0" algn="just" defTabSz="1828800" rtl="0" eaLnBrk="1" fontAlgn="auto" latinLnBrk="0" hangingPunct="1">
                <a:lnSpc>
                  <a:spcPct val="120000"/>
                </a:lnSpc>
                <a:spcBef>
                  <a:spcPct val="0"/>
                </a:spcBef>
                <a:spcAft>
                  <a:spcPct val="0"/>
                </a:spcAft>
                <a:buClrTx/>
                <a:buSzTx/>
                <a:buFontTx/>
                <a:buNone/>
                <a:defRPr/>
              </a:pPr>
              <a:r>
                <a:rPr kumimoji="0" lang="zh-CN" altLang="en-US" sz="48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mn-cs"/>
                </a:rPr>
                <a:t>③厉行节约（节流）</a:t>
              </a:r>
              <a:endParaRPr kumimoji="0" lang="zh-CN" altLang="en-US" sz="48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mn-cs"/>
              </a:endParaRPr>
            </a:p>
          </p:txBody>
        </p:sp>
        <p:sp>
          <p:nvSpPr>
            <p:cNvPr id="28" name="文本框 9"/>
            <p:cNvSpPr txBox="1"/>
            <p:nvPr>
              <p:custDataLst>
                <p:tags r:id="rId24"/>
              </p:custDataLst>
            </p:nvPr>
          </p:nvSpPr>
          <p:spPr>
            <a:xfrm>
              <a:off x="6400304" y="10612494"/>
              <a:ext cx="12064838" cy="754069"/>
            </a:xfrm>
            <a:prstGeom prst="rect">
              <a:avLst/>
            </a:prstGeom>
            <a:noFill/>
          </p:spPr>
          <p:txBody>
            <a:bodyPr wrap="square" lIns="0" tIns="0" rIns="0" bIns="0" rtlCol="0">
              <a:spAutoFit/>
            </a:bodyPr>
            <a:lstStyle>
              <a:defPPr>
                <a:defRPr lang="zh-CN"/>
              </a:defPPr>
              <a:lvl1pPr algn="just">
                <a:lnSpc>
                  <a:spcPct val="120000"/>
                </a:lnSpc>
                <a:defRPr sz="2400" b="1">
                  <a:latin typeface="华文中宋" panose="02010600040101010101" charset="-122"/>
                  <a:ea typeface="华文中宋" panose="02010600040101010101" charset="-122"/>
                </a:defRPr>
              </a:lvl1pPr>
            </a:lstStyle>
            <a:p>
              <a:pPr marL="0" marR="0" lvl="0" indent="0" algn="just" defTabSz="1828800" rtl="0" eaLnBrk="1" fontAlgn="auto" latinLnBrk="0" hangingPunct="1">
                <a:lnSpc>
                  <a:spcPct val="120000"/>
                </a:lnSpc>
                <a:spcBef>
                  <a:spcPct val="0"/>
                </a:spcBef>
                <a:spcAft>
                  <a:spcPct val="0"/>
                </a:spcAft>
                <a:buClrTx/>
                <a:buSzTx/>
                <a:buFontTx/>
                <a:buNone/>
                <a:defRPr/>
              </a:pPr>
              <a:r>
                <a:rPr kumimoji="0" lang="zh-CN" altLang="en-US" sz="48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mn-cs"/>
                </a:rPr>
                <a:t>④加强国家合作（联合国粮农组织）</a:t>
              </a:r>
              <a:endParaRPr kumimoji="0" lang="zh-CN" altLang="en-US" sz="4800" b="1" i="0" u="none" strike="noStrike" kern="1200" cap="none" spc="0" normalizeH="0" baseline="0" noProof="0">
                <a:ln>
                  <a:noFill/>
                </a:ln>
                <a:solidFill>
                  <a:srgbClr val="FF0000"/>
                </a:solidFill>
                <a:effectLst/>
                <a:uLnTx/>
                <a:uFillTx/>
                <a:latin typeface="华文中宋" panose="02010600040101010101" charset="-122"/>
                <a:ea typeface="华文中宋" panose="02010600040101010101" charset="-122"/>
                <a:cs typeface="+mn-cs"/>
              </a:endParaRPr>
            </a:p>
          </p:txBody>
        </p:sp>
      </p:grpSp>
      <p:pic>
        <p:nvPicPr>
          <p:cNvPr id="33" name="图片 15" descr="IMG_256">
            <a:hlinkClick r:id="rId25"/>
          </p:cNvPr>
          <p:cNvPicPr>
            <a:picLocks noChangeAspect="1"/>
          </p:cNvPicPr>
          <p:nvPr>
            <p:custDataLst>
              <p:tags r:id="rId26"/>
            </p:custDataLst>
          </p:nvPr>
        </p:nvPicPr>
        <p:blipFill>
          <a:blip r:embed="rId27"/>
          <a:stretch>
            <a:fillRect/>
          </a:stretch>
        </p:blipFill>
        <p:spPr>
          <a:xfrm>
            <a:off x="20497271" y="1709002"/>
            <a:ext cx="3473584" cy="2473841"/>
          </a:xfrm>
          <a:prstGeom prst="rect">
            <a:avLst/>
          </a:prstGeom>
          <a:noFill/>
          <a:ln w="9525">
            <a:noFill/>
          </a:ln>
        </p:spPr>
      </p:pic>
      <p:sp>
        <p:nvSpPr>
          <p:cNvPr id="34" name="文本框 19466"/>
          <p:cNvSpPr/>
          <p:nvPr>
            <p:custDataLst>
              <p:tags r:id="rId28"/>
            </p:custDataLst>
          </p:nvPr>
        </p:nvSpPr>
        <p:spPr>
          <a:xfrm>
            <a:off x="20497270" y="4242278"/>
            <a:ext cx="3473585" cy="1138773"/>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sz="3200" b="1" i="0" u="none" strike="noStrike" kern="1200" cap="none" spc="0" normalizeH="0" baseline="0" noProof="0">
                <a:ln>
                  <a:noFill/>
                </a:ln>
                <a:solidFill>
                  <a:prstClr val="black"/>
                </a:solidFill>
                <a:effectLst/>
                <a:uLnTx/>
                <a:uFillTx/>
                <a:latin typeface="Calibri" panose="020F0502020204030204"/>
                <a:ea typeface="+mn-ea"/>
                <a:cs typeface="+mn-cs"/>
              </a:rPr>
              <a:t>  联合国粮农组织</a:t>
            </a:r>
            <a:endParaRPr kumimoji="0" lang="zh-CN" alt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50000"/>
              </a:spcBef>
              <a:spcAft>
                <a:spcPct val="0"/>
              </a:spcAft>
              <a:buClrTx/>
              <a:buSzTx/>
              <a:buFontTx/>
              <a:buNone/>
              <a:defRPr/>
            </a:pPr>
            <a:r>
              <a:rPr kumimoji="0" lang="en-US" altLang="zh-CN" sz="2400" b="1" i="0" u="none" strike="noStrike" kern="1200" cap="none" spc="0" normalizeH="0" baseline="0" noProof="0">
                <a:ln>
                  <a:noFill/>
                </a:ln>
                <a:solidFill>
                  <a:prstClr val="black"/>
                </a:solidFill>
                <a:effectLst/>
                <a:uLnTx/>
                <a:uFillTx/>
                <a:latin typeface="Calibri" panose="020F0502020204030204"/>
                <a:ea typeface="+mn-ea"/>
                <a:cs typeface="+mn-cs"/>
              </a:rPr>
              <a:t>                1945</a:t>
            </a:r>
            <a:endParaRPr kumimoji="0" lang="en-US" altLang="zh-CN"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文本框 34"/>
          <p:cNvSpPr txBox="1"/>
          <p:nvPr>
            <p:custDataLst>
              <p:tags r:id="rId29"/>
            </p:custDataLst>
          </p:nvPr>
        </p:nvSpPr>
        <p:spPr>
          <a:xfrm>
            <a:off x="4042469" y="9872359"/>
            <a:ext cx="11603990" cy="769441"/>
          </a:xfrm>
          <a:prstGeom prst="rect">
            <a:avLst/>
          </a:prstGeom>
          <a:noFill/>
        </p:spPr>
        <p:txBody>
          <a:bodyPr wrap="square" rtlCol="0">
            <a:spAutoFit/>
          </a:bodyPr>
          <a:lstStyle/>
          <a:p>
            <a:r>
              <a:rPr lang="zh-CN" altLang="en-US" sz="4400"/>
              <a:t>国际层面</a:t>
            </a:r>
            <a:r>
              <a:rPr lang="zh-CN" altLang="en-US" sz="4000"/>
              <a:t>：</a:t>
            </a:r>
            <a:endParaRPr lang="zh-CN" altLang="en-US" sz="4000"/>
          </a:p>
        </p:txBody>
      </p:sp>
      <p:sp>
        <p:nvSpPr>
          <p:cNvPr id="37" name="文本框 10"/>
          <p:cNvSpPr txBox="1"/>
          <p:nvPr>
            <p:custDataLst>
              <p:tags r:id="rId30"/>
            </p:custDataLst>
          </p:nvPr>
        </p:nvSpPr>
        <p:spPr>
          <a:xfrm>
            <a:off x="3220253" y="4774965"/>
            <a:ext cx="11617960" cy="830997"/>
          </a:xfrm>
          <a:prstGeom prst="rect">
            <a:avLst/>
          </a:prstGeom>
          <a:noFill/>
        </p:spPr>
        <p:txBody>
          <a:bodyPr wrap="square" rtlCol="0">
            <a:spAutoFit/>
          </a:body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sym typeface="+mn-ea"/>
              </a:rPr>
              <a:t>（</a:t>
            </a:r>
            <a:r>
              <a:rPr kumimoji="0" lang="en-US" altLang="zh-CN" sz="4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sym typeface="+mn-ea"/>
              </a:rPr>
              <a:t>2</a:t>
            </a:r>
            <a:r>
              <a:rPr kumimoji="0" lang="zh-CN" altLang="en-US" sz="4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sym typeface="+mn-ea"/>
              </a:rPr>
              <a:t>）应对</a:t>
            </a:r>
            <a:endParaRPr kumimoji="0" lang="zh-CN" altLang="en-US" sz="4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endParaRPr>
          </a:p>
        </p:txBody>
      </p:sp>
      <p:sp>
        <p:nvSpPr>
          <p:cNvPr id="38" name="文本框 37"/>
          <p:cNvSpPr txBox="1"/>
          <p:nvPr>
            <p:custDataLst>
              <p:tags r:id="rId31"/>
            </p:custDataLst>
          </p:nvPr>
        </p:nvSpPr>
        <p:spPr>
          <a:xfrm>
            <a:off x="4055380" y="6124557"/>
            <a:ext cx="12499674" cy="769441"/>
          </a:xfrm>
          <a:prstGeom prst="rect">
            <a:avLst/>
          </a:prstGeom>
          <a:noFill/>
        </p:spPr>
        <p:txBody>
          <a:bodyPr wrap="square">
            <a:spAutoFit/>
          </a:bodyPr>
          <a:lstStyle/>
          <a:p>
            <a:r>
              <a:rPr lang="zh-CN" altLang="en-US" sz="4400"/>
              <a:t>国家层面：</a:t>
            </a:r>
            <a:endParaRPr lang="zh-CN" altLang="en-US" sz="4400"/>
          </a:p>
        </p:txBody>
      </p:sp>
      <p:sp>
        <p:nvSpPr>
          <p:cNvPr id="29" name="矩形 28"/>
          <p:cNvSpPr/>
          <p:nvPr>
            <p:custDataLst>
              <p:tags r:id="rId32"/>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258155" y="179705"/>
            <a:ext cx="12184176"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029962" y="233223"/>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消除饥饿与食物安全</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文本框 12"/>
          <p:cNvSpPr txBox="1"/>
          <p:nvPr>
            <p:custDataLst>
              <p:tags r:id="rId13"/>
            </p:custDataLst>
          </p:nvPr>
        </p:nvSpPr>
        <p:spPr>
          <a:xfrm>
            <a:off x="440790" y="1548137"/>
            <a:ext cx="7224046" cy="954107"/>
          </a:xfrm>
          <a:prstGeom prst="rect">
            <a:avLst/>
          </a:prstGeom>
          <a:noFill/>
        </p:spPr>
        <p:txBody>
          <a:bodyPr wrap="square" rtlCol="0">
            <a:spAutoFit/>
          </a:bodyPr>
          <a:lstStyle>
            <a:defPPr>
              <a:defRPr lang="zh-CN"/>
            </a:defPPr>
            <a:lvl1pPr>
              <a:defRPr sz="2800">
                <a:latin typeface="黑体" panose="02010609060101010101" charset="-122"/>
                <a:ea typeface="黑体" panose="02010609060101010101" charset="-122"/>
              </a:defRPr>
            </a:lvl1pPr>
          </a:lstStyle>
          <a:p>
            <a:pPr marL="0" marR="0" lvl="0" indent="0" algn="l" defTabSz="1828800" rtl="0" eaLnBrk="1" fontAlgn="auto" latinLnBrk="0" hangingPunct="1">
              <a:lnSpc>
                <a:spcPct val="100000"/>
              </a:lnSpc>
              <a:spcBef>
                <a:spcPct val="0"/>
              </a:spcBef>
              <a:spcAft>
                <a:spcPct val="0"/>
              </a:spcAft>
              <a:buClrTx/>
              <a:buSzTx/>
              <a:buFontTx/>
              <a:buNone/>
              <a:defRPr/>
            </a:pPr>
            <a:r>
              <a:rPr lang="en-US" altLang="zh-CN" sz="5600">
                <a:solidFill>
                  <a:prstClr val="black"/>
                </a:solidFill>
              </a:rPr>
              <a:t>2</a:t>
            </a:r>
            <a:r>
              <a:rPr kumimoji="0" lang="zh-CN" altLang="en-US" sz="56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rPr>
              <a:t>、</a:t>
            </a:r>
            <a:r>
              <a:rPr lang="zh-CN" altLang="en-US" sz="5600">
                <a:solidFill>
                  <a:prstClr val="black"/>
                </a:solidFill>
              </a:rPr>
              <a:t>食品</a:t>
            </a:r>
            <a:r>
              <a:rPr kumimoji="0" lang="zh-CN" altLang="en-US" sz="56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rPr>
              <a:t>安全</a:t>
            </a:r>
            <a:endParaRPr kumimoji="0" lang="zh-CN" altLang="en-US" sz="5600" b="0"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endParaRPr>
          </a:p>
        </p:txBody>
      </p:sp>
      <p:grpSp>
        <p:nvGrpSpPr>
          <p:cNvPr id="29" name="组合 24581"/>
          <p:cNvGrpSpPr/>
          <p:nvPr>
            <p:custDataLst>
              <p:tags r:id="rId14"/>
            </p:custDataLst>
          </p:nvPr>
        </p:nvGrpSpPr>
        <p:grpSpPr>
          <a:xfrm>
            <a:off x="440790" y="2457714"/>
            <a:ext cx="23069550" cy="5669599"/>
            <a:chOff x="105" y="1189"/>
            <a:chExt cx="7575" cy="2123"/>
          </a:xfrm>
        </p:grpSpPr>
        <p:pic>
          <p:nvPicPr>
            <p:cNvPr id="36" name="图片 24582" descr="1ea97fa5c5c641ccaa6fa2aae6dc9c4f_th"/>
            <p:cNvPicPr>
              <a:picLocks noChangeAspect="1"/>
            </p:cNvPicPr>
            <p:nvPr>
              <p:custDataLst>
                <p:tags r:id="rId15"/>
              </p:custDataLst>
            </p:nvPr>
          </p:nvPicPr>
          <p:blipFill>
            <a:blip r:embed="rId16"/>
            <a:stretch>
              <a:fillRect/>
            </a:stretch>
          </p:blipFill>
          <p:spPr>
            <a:xfrm>
              <a:off x="5160" y="1215"/>
              <a:ext cx="2520" cy="1792"/>
            </a:xfrm>
            <a:prstGeom prst="rect">
              <a:avLst/>
            </a:prstGeom>
            <a:noFill/>
            <a:ln w="9525">
              <a:noFill/>
            </a:ln>
          </p:spPr>
        </p:pic>
        <p:sp>
          <p:nvSpPr>
            <p:cNvPr id="39" name="矩形 24583"/>
            <p:cNvSpPr/>
            <p:nvPr>
              <p:custDataLst>
                <p:tags r:id="rId17"/>
              </p:custDataLst>
            </p:nvPr>
          </p:nvSpPr>
          <p:spPr>
            <a:xfrm>
              <a:off x="5635" y="3018"/>
              <a:ext cx="1496" cy="265"/>
            </a:xfrm>
            <a:prstGeom prst="rect">
              <a:avLst/>
            </a:prstGeom>
            <a:noFill/>
            <a:ln w="9525">
              <a:noFill/>
            </a:ln>
          </p:spPr>
          <p:txBody>
            <a:bodyPr wrap="none" anchor="ctr">
              <a:spAutoFit/>
            </a:bodyPr>
            <a:lstStyle/>
            <a:p>
              <a:pPr defTabSz="1828800" fontAlgn="base">
                <a:spcBef>
                  <a:spcPct val="0"/>
                </a:spcBef>
                <a:spcAft>
                  <a:spcPct val="0"/>
                </a:spcAft>
                <a:buSzTx/>
              </a:pPr>
              <a:r>
                <a:rPr lang="en-US" altLang="zh-CN" sz="4000" b="1">
                  <a:solidFill>
                    <a:srgbClr val="000000"/>
                  </a:solidFill>
                  <a:latin typeface="Arial" panose="020B0604020202020204"/>
                  <a:ea typeface="宋体" panose="02010600030101010101" pitchFamily="2" charset="-122"/>
                  <a:cs typeface="Arial" panose="020B0604020202020204"/>
                </a:rPr>
                <a:t>2010</a:t>
              </a:r>
              <a:r>
                <a:rPr lang="zh-CN" altLang="en-US" sz="4000" b="1">
                  <a:solidFill>
                    <a:srgbClr val="000000"/>
                  </a:solidFill>
                  <a:latin typeface="Arial" panose="020B0604020202020204"/>
                  <a:ea typeface="宋体" panose="02010600030101010101" pitchFamily="2" charset="-122"/>
                  <a:cs typeface="Arial" panose="020B0604020202020204"/>
                </a:rPr>
                <a:t>年地沟油事件 </a:t>
              </a:r>
              <a:endParaRPr lang="zh-CN" altLang="en-US" sz="4000" b="1">
                <a:solidFill>
                  <a:srgbClr val="000000"/>
                </a:solidFill>
                <a:latin typeface="Arial" panose="020B0604020202020204"/>
                <a:ea typeface="宋体" panose="02010600030101010101" pitchFamily="2" charset="-122"/>
                <a:cs typeface="Arial" panose="020B0604020202020204"/>
              </a:endParaRPr>
            </a:p>
          </p:txBody>
        </p:sp>
        <p:pic>
          <p:nvPicPr>
            <p:cNvPr id="40" name="图片 24584" descr="375529362f1f41b299a660ece98daaf9"/>
            <p:cNvPicPr>
              <a:picLocks noChangeAspect="1"/>
            </p:cNvPicPr>
            <p:nvPr>
              <p:custDataLst>
                <p:tags r:id="rId18"/>
              </p:custDataLst>
            </p:nvPr>
          </p:nvPicPr>
          <p:blipFill>
            <a:blip r:embed="rId19"/>
            <a:stretch>
              <a:fillRect/>
            </a:stretch>
          </p:blipFill>
          <p:spPr>
            <a:xfrm>
              <a:off x="2624" y="1189"/>
              <a:ext cx="2416" cy="1812"/>
            </a:xfrm>
            <a:prstGeom prst="rect">
              <a:avLst/>
            </a:prstGeom>
            <a:noFill/>
            <a:ln w="9525">
              <a:noFill/>
            </a:ln>
          </p:spPr>
        </p:pic>
        <p:sp>
          <p:nvSpPr>
            <p:cNvPr id="41" name="矩形 24585"/>
            <p:cNvSpPr/>
            <p:nvPr>
              <p:custDataLst>
                <p:tags r:id="rId20"/>
              </p:custDataLst>
            </p:nvPr>
          </p:nvSpPr>
          <p:spPr>
            <a:xfrm>
              <a:off x="2655" y="3040"/>
              <a:ext cx="2679" cy="265"/>
            </a:xfrm>
            <a:prstGeom prst="rect">
              <a:avLst/>
            </a:prstGeom>
            <a:noFill/>
            <a:ln w="9525">
              <a:noFill/>
            </a:ln>
          </p:spPr>
          <p:txBody>
            <a:bodyPr wrap="none" anchor="ctr">
              <a:spAutoFit/>
            </a:bodyPr>
            <a:lstStyle/>
            <a:p>
              <a:pPr defTabSz="1828800" fontAlgn="base">
                <a:spcBef>
                  <a:spcPct val="0"/>
                </a:spcBef>
                <a:spcAft>
                  <a:spcPct val="0"/>
                </a:spcAft>
                <a:buSzTx/>
              </a:pPr>
              <a:r>
                <a:rPr lang="en-US" altLang="zh-CN" sz="4000" b="1">
                  <a:solidFill>
                    <a:srgbClr val="000000"/>
                  </a:solidFill>
                  <a:latin typeface="Arial" panose="020B0604020202020204"/>
                  <a:ea typeface="宋体" panose="02010600030101010101" pitchFamily="2" charset="-122"/>
                  <a:cs typeface="Arial" panose="020B0604020202020204"/>
                </a:rPr>
                <a:t>2008</a:t>
              </a:r>
              <a:r>
                <a:rPr lang="zh-CN" altLang="en-US" sz="4000" b="1">
                  <a:solidFill>
                    <a:srgbClr val="000000"/>
                  </a:solidFill>
                  <a:latin typeface="Arial" panose="020B0604020202020204"/>
                  <a:ea typeface="宋体" panose="02010600030101010101" pitchFamily="2" charset="-122"/>
                  <a:cs typeface="Arial" panose="020B0604020202020204"/>
                </a:rPr>
                <a:t>年三鹿“三聚氰胺奶粉”事件 </a:t>
              </a:r>
              <a:endParaRPr lang="zh-CN" altLang="en-US" sz="4000" b="1">
                <a:solidFill>
                  <a:srgbClr val="000000"/>
                </a:solidFill>
                <a:latin typeface="Arial" panose="020B0604020202020204"/>
                <a:ea typeface="宋体" panose="02010600030101010101" pitchFamily="2" charset="-122"/>
                <a:cs typeface="Arial" panose="020B0604020202020204"/>
              </a:endParaRPr>
            </a:p>
          </p:txBody>
        </p:sp>
        <p:pic>
          <p:nvPicPr>
            <p:cNvPr id="42" name="图片 24586" descr="d2c600de30074065b16c4be2625bac92_th"/>
            <p:cNvPicPr>
              <a:picLocks noChangeAspect="1"/>
            </p:cNvPicPr>
            <p:nvPr>
              <p:custDataLst>
                <p:tags r:id="rId21"/>
              </p:custDataLst>
            </p:nvPr>
          </p:nvPicPr>
          <p:blipFill>
            <a:blip r:embed="rId22"/>
            <a:stretch>
              <a:fillRect/>
            </a:stretch>
          </p:blipFill>
          <p:spPr>
            <a:xfrm>
              <a:off x="105" y="1202"/>
              <a:ext cx="2400" cy="1800"/>
            </a:xfrm>
            <a:prstGeom prst="rect">
              <a:avLst/>
            </a:prstGeom>
            <a:noFill/>
            <a:ln w="9525">
              <a:noFill/>
            </a:ln>
          </p:spPr>
        </p:pic>
        <p:sp>
          <p:nvSpPr>
            <p:cNvPr id="43" name="矩形 24587"/>
            <p:cNvSpPr/>
            <p:nvPr>
              <p:custDataLst>
                <p:tags r:id="rId23"/>
              </p:custDataLst>
            </p:nvPr>
          </p:nvSpPr>
          <p:spPr>
            <a:xfrm>
              <a:off x="328" y="3047"/>
              <a:ext cx="1834" cy="265"/>
            </a:xfrm>
            <a:prstGeom prst="rect">
              <a:avLst/>
            </a:prstGeom>
            <a:noFill/>
            <a:ln w="9525">
              <a:noFill/>
            </a:ln>
          </p:spPr>
          <p:txBody>
            <a:bodyPr wrap="none" anchor="ctr">
              <a:spAutoFit/>
            </a:bodyPr>
            <a:lstStyle/>
            <a:p>
              <a:pPr defTabSz="1828800" fontAlgn="base">
                <a:spcBef>
                  <a:spcPct val="0"/>
                </a:spcBef>
                <a:spcAft>
                  <a:spcPct val="0"/>
                </a:spcAft>
                <a:buSzTx/>
              </a:pPr>
              <a:r>
                <a:rPr lang="en-US" altLang="zh-CN" sz="4000" b="1">
                  <a:solidFill>
                    <a:srgbClr val="000000"/>
                  </a:solidFill>
                  <a:latin typeface="Arial" panose="020B0604020202020204"/>
                  <a:ea typeface="宋体" panose="02010600030101010101" pitchFamily="2" charset="-122"/>
                  <a:cs typeface="Arial" panose="020B0604020202020204"/>
                </a:rPr>
                <a:t>2006</a:t>
              </a:r>
              <a:r>
                <a:rPr lang="zh-CN" altLang="en-US" sz="4000" b="1">
                  <a:solidFill>
                    <a:srgbClr val="000000"/>
                  </a:solidFill>
                  <a:latin typeface="Arial" panose="020B0604020202020204"/>
                  <a:ea typeface="宋体" panose="02010600030101010101" pitchFamily="2" charset="-122"/>
                  <a:cs typeface="Arial" panose="020B0604020202020204"/>
                </a:rPr>
                <a:t>年苏丹红鸭蛋事件 </a:t>
              </a:r>
              <a:endParaRPr lang="zh-CN" altLang="en-US" sz="4000" b="1">
                <a:solidFill>
                  <a:srgbClr val="000000"/>
                </a:solidFill>
                <a:latin typeface="Arial" panose="020B0604020202020204"/>
                <a:ea typeface="宋体" panose="02010600030101010101" pitchFamily="2" charset="-122"/>
                <a:cs typeface="Arial" panose="020B0604020202020204"/>
              </a:endParaRPr>
            </a:p>
          </p:txBody>
        </p:sp>
      </p:grpSp>
      <p:grpSp>
        <p:nvGrpSpPr>
          <p:cNvPr id="44" name="组合 24619"/>
          <p:cNvGrpSpPr/>
          <p:nvPr>
            <p:custDataLst>
              <p:tags r:id="rId24"/>
            </p:custDataLst>
          </p:nvPr>
        </p:nvGrpSpPr>
        <p:grpSpPr>
          <a:xfrm>
            <a:off x="236436" y="8004913"/>
            <a:ext cx="23161627" cy="5603876"/>
            <a:chOff x="187" y="2542"/>
            <a:chExt cx="7295" cy="1765"/>
          </a:xfrm>
        </p:grpSpPr>
        <p:pic>
          <p:nvPicPr>
            <p:cNvPr id="45" name="图片 24613" descr="t0123edf5926009010a"/>
            <p:cNvPicPr>
              <a:picLocks noChangeAspect="1"/>
            </p:cNvPicPr>
            <p:nvPr>
              <p:custDataLst>
                <p:tags r:id="rId25"/>
              </p:custDataLst>
            </p:nvPr>
          </p:nvPicPr>
          <p:blipFill>
            <a:blip r:embed="rId26"/>
            <a:stretch>
              <a:fillRect/>
            </a:stretch>
          </p:blipFill>
          <p:spPr>
            <a:xfrm>
              <a:off x="5470" y="2542"/>
              <a:ext cx="1862" cy="1485"/>
            </a:xfrm>
            <a:prstGeom prst="rect">
              <a:avLst/>
            </a:prstGeom>
            <a:noFill/>
            <a:ln w="9525">
              <a:noFill/>
            </a:ln>
          </p:spPr>
        </p:pic>
        <p:sp>
          <p:nvSpPr>
            <p:cNvPr id="46" name="矩形 24614"/>
            <p:cNvSpPr/>
            <p:nvPr>
              <p:custDataLst>
                <p:tags r:id="rId27"/>
              </p:custDataLst>
            </p:nvPr>
          </p:nvSpPr>
          <p:spPr>
            <a:xfrm>
              <a:off x="5563" y="3890"/>
              <a:ext cx="1919" cy="417"/>
            </a:xfrm>
            <a:prstGeom prst="rect">
              <a:avLst/>
            </a:prstGeom>
            <a:solidFill>
              <a:schemeClr val="bg1"/>
            </a:solidFill>
            <a:ln w="9525">
              <a:noFill/>
            </a:ln>
          </p:spPr>
          <p:txBody>
            <a:bodyPr anchor="ctr">
              <a:spAutoFit/>
            </a:bodyPr>
            <a:lstStyle/>
            <a:p>
              <a:pPr defTabSz="1828800" fontAlgn="base">
                <a:spcBef>
                  <a:spcPct val="0"/>
                </a:spcBef>
                <a:spcAft>
                  <a:spcPct val="0"/>
                </a:spcAft>
                <a:buSzTx/>
              </a:pPr>
              <a:r>
                <a:rPr lang="en-US" altLang="zh-CN" sz="4000" b="1">
                  <a:solidFill>
                    <a:srgbClr val="000000"/>
                  </a:solidFill>
                  <a:latin typeface="Arial" panose="020B0604020202020204"/>
                  <a:ea typeface="宋体" panose="02010600030101010101" pitchFamily="2" charset="-122"/>
                  <a:cs typeface="Arial" panose="020B0604020202020204"/>
                </a:rPr>
                <a:t>2016</a:t>
              </a:r>
              <a:r>
                <a:rPr lang="zh-CN" altLang="en-US" sz="4000" b="1">
                  <a:solidFill>
                    <a:srgbClr val="000000"/>
                  </a:solidFill>
                  <a:latin typeface="Arial" panose="020B0604020202020204"/>
                  <a:ea typeface="宋体" panose="02010600030101010101" pitchFamily="2" charset="-122"/>
                  <a:cs typeface="Arial" panose="020B0604020202020204"/>
                </a:rPr>
                <a:t>年曝光“饿了么“ </a:t>
              </a:r>
              <a:endParaRPr lang="zh-CN" altLang="en-US" sz="4000" b="1">
                <a:solidFill>
                  <a:srgbClr val="000000"/>
                </a:solidFill>
                <a:latin typeface="Arial" panose="020B0604020202020204"/>
                <a:ea typeface="宋体" panose="02010600030101010101" pitchFamily="2" charset="-122"/>
                <a:cs typeface="Arial" panose="020B0604020202020204"/>
              </a:endParaRPr>
            </a:p>
            <a:p>
              <a:pPr defTabSz="1828800" fontAlgn="base">
                <a:spcBef>
                  <a:spcPct val="0"/>
                </a:spcBef>
                <a:spcAft>
                  <a:spcPct val="0"/>
                </a:spcAft>
                <a:buSzTx/>
              </a:pPr>
              <a:r>
                <a:rPr lang="zh-CN" altLang="en-US" sz="4000" b="1">
                  <a:solidFill>
                    <a:srgbClr val="000000"/>
                  </a:solidFill>
                  <a:latin typeface="Arial" panose="020B0604020202020204"/>
                  <a:ea typeface="宋体" panose="02010600030101010101" pitchFamily="2" charset="-122"/>
                  <a:cs typeface="Arial" panose="020B0604020202020204"/>
                </a:rPr>
                <a:t> 店面无证经营脏乱差 </a:t>
              </a:r>
              <a:endParaRPr lang="zh-CN" altLang="en-US" sz="4000" b="1">
                <a:solidFill>
                  <a:srgbClr val="000000"/>
                </a:solidFill>
                <a:latin typeface="Arial" panose="020B0604020202020204"/>
                <a:ea typeface="宋体" panose="02010600030101010101" pitchFamily="2" charset="-122"/>
                <a:cs typeface="Arial" panose="020B0604020202020204"/>
              </a:endParaRPr>
            </a:p>
          </p:txBody>
        </p:sp>
        <p:sp>
          <p:nvSpPr>
            <p:cNvPr id="47" name="矩形 24615"/>
            <p:cNvSpPr/>
            <p:nvPr>
              <p:custDataLst>
                <p:tags r:id="rId28"/>
              </p:custDataLst>
            </p:nvPr>
          </p:nvSpPr>
          <p:spPr>
            <a:xfrm>
              <a:off x="2745" y="4084"/>
              <a:ext cx="2407" cy="223"/>
            </a:xfrm>
            <a:prstGeom prst="rect">
              <a:avLst/>
            </a:prstGeom>
            <a:noFill/>
            <a:ln w="9525">
              <a:noFill/>
            </a:ln>
          </p:spPr>
          <p:txBody>
            <a:bodyPr wrap="none" anchor="ctr">
              <a:spAutoFit/>
            </a:bodyPr>
            <a:lstStyle/>
            <a:p>
              <a:pPr defTabSz="1828800" fontAlgn="base">
                <a:spcBef>
                  <a:spcPct val="0"/>
                </a:spcBef>
                <a:spcAft>
                  <a:spcPct val="0"/>
                </a:spcAft>
                <a:buSzTx/>
              </a:pPr>
              <a:r>
                <a:rPr lang="en-US" altLang="zh-CN" sz="4000" b="1">
                  <a:solidFill>
                    <a:srgbClr val="000000"/>
                  </a:solidFill>
                  <a:latin typeface="Arial" panose="020B0604020202020204"/>
                  <a:ea typeface="宋体" panose="02010600030101010101" pitchFamily="2" charset="-122"/>
                  <a:cs typeface="Arial" panose="020B0604020202020204"/>
                </a:rPr>
                <a:t>2013</a:t>
              </a:r>
              <a:r>
                <a:rPr lang="zh-CN" altLang="en-US" sz="4000" b="1">
                  <a:solidFill>
                    <a:srgbClr val="000000"/>
                  </a:solidFill>
                  <a:latin typeface="Arial" panose="020B0604020202020204"/>
                  <a:ea typeface="宋体" panose="02010600030101010101" pitchFamily="2" charset="-122"/>
                  <a:cs typeface="Arial" panose="020B0604020202020204"/>
                </a:rPr>
                <a:t>年湖南“镉大米”流入广东 </a:t>
              </a:r>
              <a:endParaRPr lang="zh-CN" altLang="en-US" sz="4000" b="1">
                <a:solidFill>
                  <a:srgbClr val="000000"/>
                </a:solidFill>
                <a:latin typeface="Arial" panose="020B0604020202020204"/>
                <a:ea typeface="宋体" panose="02010600030101010101" pitchFamily="2" charset="-122"/>
                <a:cs typeface="Arial" panose="020B0604020202020204"/>
              </a:endParaRPr>
            </a:p>
          </p:txBody>
        </p:sp>
        <p:pic>
          <p:nvPicPr>
            <p:cNvPr id="48" name="图片 24616" descr="84dfc1e648744b9da3e41b32dcaacb5c_th"/>
            <p:cNvPicPr>
              <a:picLocks noChangeAspect="1"/>
            </p:cNvPicPr>
            <p:nvPr>
              <p:custDataLst>
                <p:tags r:id="rId29"/>
              </p:custDataLst>
            </p:nvPr>
          </p:nvPicPr>
          <p:blipFill>
            <a:blip r:embed="rId30"/>
            <a:stretch>
              <a:fillRect/>
            </a:stretch>
          </p:blipFill>
          <p:spPr>
            <a:xfrm>
              <a:off x="2784" y="2583"/>
              <a:ext cx="2070" cy="1507"/>
            </a:xfrm>
            <a:prstGeom prst="rect">
              <a:avLst/>
            </a:prstGeom>
            <a:noFill/>
            <a:ln w="9525">
              <a:noFill/>
            </a:ln>
          </p:spPr>
        </p:pic>
        <p:pic>
          <p:nvPicPr>
            <p:cNvPr id="49" name="图片 24617" descr="a9fdd78b48314d45bb38cf11a8042ebd_th"/>
            <p:cNvPicPr>
              <a:picLocks noChangeAspect="1"/>
            </p:cNvPicPr>
            <p:nvPr>
              <p:custDataLst>
                <p:tags r:id="rId31"/>
              </p:custDataLst>
            </p:nvPr>
          </p:nvPicPr>
          <p:blipFill>
            <a:blip r:embed="rId32"/>
            <a:stretch>
              <a:fillRect/>
            </a:stretch>
          </p:blipFill>
          <p:spPr>
            <a:xfrm>
              <a:off x="187" y="2664"/>
              <a:ext cx="2170" cy="1550"/>
            </a:xfrm>
            <a:prstGeom prst="rect">
              <a:avLst/>
            </a:prstGeom>
            <a:noFill/>
            <a:ln w="9525">
              <a:noFill/>
            </a:ln>
          </p:spPr>
        </p:pic>
        <p:sp>
          <p:nvSpPr>
            <p:cNvPr id="50" name="矩形 24618"/>
            <p:cNvSpPr/>
            <p:nvPr>
              <p:custDataLst>
                <p:tags r:id="rId33"/>
              </p:custDataLst>
            </p:nvPr>
          </p:nvSpPr>
          <p:spPr>
            <a:xfrm>
              <a:off x="462" y="4084"/>
              <a:ext cx="1426" cy="223"/>
            </a:xfrm>
            <a:prstGeom prst="rect">
              <a:avLst/>
            </a:prstGeom>
            <a:noFill/>
            <a:ln w="9525">
              <a:noFill/>
            </a:ln>
          </p:spPr>
          <p:txBody>
            <a:bodyPr wrap="none" anchor="ctr">
              <a:spAutoFit/>
            </a:bodyPr>
            <a:lstStyle/>
            <a:p>
              <a:pPr defTabSz="1828800" fontAlgn="base">
                <a:spcBef>
                  <a:spcPct val="0"/>
                </a:spcBef>
                <a:spcAft>
                  <a:spcPct val="0"/>
                </a:spcAft>
                <a:buSzTx/>
              </a:pPr>
              <a:r>
                <a:rPr lang="en-US" altLang="zh-CN" sz="4000" b="1">
                  <a:solidFill>
                    <a:srgbClr val="000000"/>
                  </a:solidFill>
                  <a:latin typeface="Arial" panose="020B0604020202020204"/>
                  <a:ea typeface="宋体" panose="02010600030101010101" pitchFamily="2" charset="-122"/>
                  <a:cs typeface="Arial" panose="020B0604020202020204"/>
                </a:rPr>
                <a:t>2011</a:t>
              </a:r>
              <a:r>
                <a:rPr lang="zh-CN" altLang="en-US" sz="4000" b="1">
                  <a:solidFill>
                    <a:srgbClr val="000000"/>
                  </a:solidFill>
                  <a:latin typeface="Arial" panose="020B0604020202020204"/>
                  <a:ea typeface="宋体" panose="02010600030101010101" pitchFamily="2" charset="-122"/>
                  <a:cs typeface="Arial" panose="020B0604020202020204"/>
                </a:rPr>
                <a:t>年瘦肉精事件 </a:t>
              </a:r>
              <a:endParaRPr lang="zh-CN" altLang="en-US" sz="4000" b="1">
                <a:solidFill>
                  <a:srgbClr val="000000"/>
                </a:solidFill>
                <a:latin typeface="Arial" panose="020B0604020202020204"/>
                <a:ea typeface="宋体" panose="02010600030101010101" pitchFamily="2" charset="-122"/>
                <a:cs typeface="Arial" panose="020B0604020202020204"/>
              </a:endParaRPr>
            </a:p>
          </p:txBody>
        </p:sp>
      </p:grpSp>
      <p:sp>
        <p:nvSpPr>
          <p:cNvPr id="51" name="文本框 7"/>
          <p:cNvSpPr/>
          <p:nvPr>
            <p:custDataLst>
              <p:tags r:id="rId34"/>
            </p:custDataLst>
          </p:nvPr>
        </p:nvSpPr>
        <p:spPr>
          <a:xfrm>
            <a:off x="1258571" y="2980057"/>
            <a:ext cx="22625050" cy="3785652"/>
          </a:xfrm>
          <a:prstGeom prst="rect">
            <a:avLst/>
          </a:prstGeom>
          <a:solidFill>
            <a:schemeClr val="bg1"/>
          </a:solidFill>
          <a:ln w="9525" cap="flat" cmpd="sng">
            <a:solidFill>
              <a:schemeClr val="tx1"/>
            </a:solidFill>
            <a:prstDash val="solid"/>
            <a:miter/>
            <a:headEnd type="none" w="med" len="med"/>
            <a:tailEnd type="none" w="med" len="med"/>
          </a:ln>
        </p:spPr>
        <p:txBody>
          <a:bodyPr>
            <a:spAutoFit/>
          </a:bodyPr>
          <a:lstStyle/>
          <a:p>
            <a:pPr defTabSz="1828800" fontAlgn="base">
              <a:spcBef>
                <a:spcPct val="0"/>
              </a:spcBef>
              <a:spcAft>
                <a:spcPct val="0"/>
              </a:spcAft>
              <a:buSzTx/>
            </a:pPr>
            <a:r>
              <a:rPr lang="zh-CN" altLang="en-US" sz="6400" b="1">
                <a:solidFill>
                  <a:srgbClr val="FF0000"/>
                </a:solidFill>
                <a:latin typeface="Calibri" panose="020F0502020204030204"/>
                <a:ea typeface="宋体" panose="02010600030101010101" pitchFamily="2" charset="-122"/>
                <a:cs typeface="Arial" panose="020B0604020202020204"/>
                <a:sym typeface="宋体" panose="02010600030101010101" pitchFamily="2" charset="-122"/>
              </a:rPr>
              <a:t>思考：</a:t>
            </a:r>
            <a:endParaRPr lang="zh-CN" altLang="en-US" sz="6400" b="1">
              <a:solidFill>
                <a:srgbClr val="FF0000"/>
              </a:solidFill>
              <a:latin typeface="Calibri" panose="020F0502020204030204"/>
              <a:ea typeface="宋体" panose="02010600030101010101" pitchFamily="2" charset="-122"/>
              <a:cs typeface="Arial" panose="020B0604020202020204"/>
              <a:sym typeface="宋体" panose="02010600030101010101" pitchFamily="2" charset="-122"/>
            </a:endParaRPr>
          </a:p>
          <a:p>
            <a:pPr defTabSz="1828800" fontAlgn="base">
              <a:spcBef>
                <a:spcPct val="0"/>
              </a:spcBef>
              <a:spcAft>
                <a:spcPct val="0"/>
              </a:spcAft>
              <a:buSzTx/>
            </a:pPr>
            <a:r>
              <a:rPr lang="zh-CN" altLang="en-US" sz="6400" b="1">
                <a:solidFill>
                  <a:srgbClr val="000000"/>
                </a:solidFill>
                <a:latin typeface="Calibri" panose="020F0502020204030204"/>
                <a:ea typeface="宋体" panose="02010600030101010101" pitchFamily="2" charset="-122"/>
                <a:cs typeface="Arial" panose="020B0604020202020204"/>
                <a:sym typeface="宋体" panose="02010600030101010101" pitchFamily="2" charset="-122"/>
              </a:rPr>
              <a:t>        </a:t>
            </a:r>
            <a:r>
              <a:rPr lang="zh-CN" altLang="en-US" sz="6400" b="1">
                <a:solidFill>
                  <a:srgbClr val="0000FF"/>
                </a:solidFill>
                <a:latin typeface="Calibri" panose="020F0502020204030204"/>
                <a:ea typeface="宋体" panose="02010600030101010101" pitchFamily="2" charset="-122"/>
                <a:cs typeface="Arial" panose="020B0604020202020204"/>
                <a:sym typeface="宋体" panose="02010600030101010101" pitchFamily="2" charset="-122"/>
              </a:rPr>
              <a:t>为什么会出现食品安全问题？（生产者；消费者；国家）</a:t>
            </a:r>
            <a:endParaRPr lang="zh-CN" altLang="en-US" sz="6400" b="1">
              <a:solidFill>
                <a:srgbClr val="0000FF"/>
              </a:solidFill>
              <a:latin typeface="Calibri" panose="020F0502020204030204"/>
              <a:ea typeface="宋体" panose="02010600030101010101" pitchFamily="2" charset="-122"/>
              <a:cs typeface="Arial" panose="020B0604020202020204"/>
              <a:sym typeface="宋体" panose="02010600030101010101" pitchFamily="2" charset="-122"/>
            </a:endParaRPr>
          </a:p>
          <a:p>
            <a:pPr defTabSz="1828800" fontAlgn="base">
              <a:spcBef>
                <a:spcPct val="0"/>
              </a:spcBef>
              <a:spcAft>
                <a:spcPct val="0"/>
              </a:spcAft>
              <a:buSzTx/>
            </a:pPr>
            <a:r>
              <a:rPr lang="zh-CN" altLang="en-US" sz="6400" b="1">
                <a:solidFill>
                  <a:srgbClr val="0000FF"/>
                </a:solidFill>
                <a:latin typeface="Calibri" panose="020F0502020204030204"/>
                <a:ea typeface="宋体" panose="02010600030101010101" pitchFamily="2" charset="-122"/>
                <a:cs typeface="Arial" panose="020B0604020202020204"/>
                <a:sym typeface="宋体" panose="02010600030101010101" pitchFamily="2" charset="-122"/>
              </a:rPr>
              <a:t>        我们应该如何应对食品安全问题？</a:t>
            </a:r>
            <a:endParaRPr lang="zh-CN" altLang="en-US" sz="6400" b="1">
              <a:solidFill>
                <a:srgbClr val="0000FF"/>
              </a:solidFill>
              <a:latin typeface="Calibri" panose="020F0502020204030204"/>
              <a:ea typeface="宋体" panose="02010600030101010101" pitchFamily="2" charset="-122"/>
              <a:cs typeface="Arial" panose="020B0604020202020204"/>
              <a:sym typeface="宋体" panose="02010600030101010101" pitchFamily="2" charset="-122"/>
            </a:endParaRPr>
          </a:p>
          <a:p>
            <a:pPr defTabSz="1828800" fontAlgn="base">
              <a:spcBef>
                <a:spcPct val="0"/>
              </a:spcBef>
              <a:spcAft>
                <a:spcPct val="0"/>
              </a:spcAft>
              <a:buSzTx/>
            </a:pPr>
            <a:r>
              <a:rPr lang="zh-CN" altLang="en-US" sz="4800" b="1">
                <a:solidFill>
                  <a:srgbClr val="0000FF"/>
                </a:solidFill>
                <a:latin typeface="Calibri" panose="020F0502020204030204"/>
                <a:ea typeface="宋体" panose="02010600030101010101" pitchFamily="2" charset="-122"/>
                <a:cs typeface="Arial" panose="020B0604020202020204"/>
                <a:sym typeface="宋体" panose="02010600030101010101" pitchFamily="2" charset="-122"/>
              </a:rPr>
              <a:t>                                                                  </a:t>
            </a:r>
            <a:r>
              <a:rPr lang="zh-CN" altLang="en-US" sz="4800" b="1">
                <a:solidFill>
                  <a:srgbClr val="000000"/>
                </a:solidFill>
                <a:latin typeface="Calibri" panose="020F0502020204030204"/>
                <a:ea typeface="宋体" panose="02010600030101010101" pitchFamily="2" charset="-122"/>
                <a:cs typeface="Arial" panose="020B0604020202020204"/>
                <a:sym typeface="宋体" panose="02010600030101010101" pitchFamily="2" charset="-122"/>
              </a:rPr>
              <a:t>结合教材</a:t>
            </a:r>
            <a:r>
              <a:rPr lang="en-US" altLang="zh-CN" sz="4800" b="1">
                <a:solidFill>
                  <a:srgbClr val="000000"/>
                </a:solidFill>
                <a:latin typeface="Calibri" panose="020F0502020204030204"/>
                <a:ea typeface="宋体" panose="02010600030101010101" pitchFamily="2" charset="-122"/>
                <a:cs typeface="Arial" panose="020B0604020202020204"/>
                <a:sym typeface="宋体" panose="02010600030101010101" pitchFamily="2" charset="-122"/>
              </a:rPr>
              <a:t>P17</a:t>
            </a:r>
            <a:r>
              <a:rPr lang="zh-CN" altLang="en-US" sz="4800" b="1">
                <a:solidFill>
                  <a:srgbClr val="000000"/>
                </a:solidFill>
                <a:latin typeface="Calibri" panose="020F0502020204030204"/>
                <a:ea typeface="宋体" panose="02010600030101010101" pitchFamily="2" charset="-122"/>
                <a:cs typeface="Arial" panose="020B0604020202020204"/>
                <a:sym typeface="宋体" panose="02010600030101010101" pitchFamily="2" charset="-122"/>
              </a:rPr>
              <a:t>及</a:t>
            </a:r>
            <a:r>
              <a:rPr lang="en-US" altLang="zh-CN" sz="4800" b="1">
                <a:solidFill>
                  <a:srgbClr val="000000"/>
                </a:solidFill>
                <a:latin typeface="Calibri" panose="020F0502020204030204"/>
                <a:ea typeface="宋体" panose="02010600030101010101" pitchFamily="2" charset="-122"/>
                <a:cs typeface="Arial" panose="020B0604020202020204"/>
                <a:sym typeface="宋体" panose="02010600030101010101" pitchFamily="2" charset="-122"/>
              </a:rPr>
              <a:t>《</a:t>
            </a:r>
            <a:r>
              <a:rPr lang="zh-CN" altLang="en-US" sz="4800" b="1">
                <a:solidFill>
                  <a:srgbClr val="000000"/>
                </a:solidFill>
                <a:latin typeface="Calibri" panose="020F0502020204030204"/>
                <a:ea typeface="宋体" panose="02010600030101010101" pitchFamily="2" charset="-122"/>
                <a:cs typeface="Arial" panose="020B0604020202020204"/>
                <a:sym typeface="宋体" panose="02010600030101010101" pitchFamily="2" charset="-122"/>
              </a:rPr>
              <a:t>史料阅读</a:t>
            </a:r>
            <a:r>
              <a:rPr lang="en-US" altLang="zh-CN" sz="4800" b="1">
                <a:solidFill>
                  <a:srgbClr val="000000"/>
                </a:solidFill>
                <a:latin typeface="Calibri" panose="020F0502020204030204"/>
                <a:ea typeface="宋体" panose="02010600030101010101" pitchFamily="2" charset="-122"/>
                <a:cs typeface="Arial" panose="020B0604020202020204"/>
                <a:sym typeface="宋体" panose="02010600030101010101" pitchFamily="2" charset="-122"/>
              </a:rPr>
              <a:t>》</a:t>
            </a:r>
            <a:endParaRPr lang="zh-CN" altLang="en-US" sz="6400" b="1">
              <a:solidFill>
                <a:srgbClr val="000000"/>
              </a:solidFill>
              <a:latin typeface="Calibri" panose="020F0502020204030204"/>
              <a:ea typeface="宋体" panose="02010600030101010101" pitchFamily="2" charset="-122"/>
              <a:cs typeface="Arial" panose="020B0604020202020204"/>
              <a:sym typeface="宋体" panose="02010600030101010101" pitchFamily="2" charset="-122"/>
            </a:endParaRPr>
          </a:p>
        </p:txBody>
      </p:sp>
      <p:sp>
        <p:nvSpPr>
          <p:cNvPr id="52" name="文本框 2"/>
          <p:cNvSpPr/>
          <p:nvPr>
            <p:custDataLst>
              <p:tags r:id="rId35"/>
            </p:custDataLst>
          </p:nvPr>
        </p:nvSpPr>
        <p:spPr>
          <a:xfrm>
            <a:off x="1258571" y="7338061"/>
            <a:ext cx="22625050" cy="3046988"/>
          </a:xfrm>
          <a:prstGeom prst="rect">
            <a:avLst/>
          </a:prstGeom>
          <a:solidFill>
            <a:schemeClr val="bg1"/>
          </a:solidFill>
          <a:ln w="9525" cap="flat" cmpd="sng">
            <a:solidFill>
              <a:schemeClr val="tx1"/>
            </a:solidFill>
            <a:prstDash val="solid"/>
            <a:round/>
            <a:headEnd type="none" w="med" len="med"/>
            <a:tailEnd type="none" w="med" len="med"/>
          </a:ln>
        </p:spPr>
        <p:txBody>
          <a:bodyPr>
            <a:spAutoFit/>
          </a:bodyPr>
          <a:lstStyle/>
          <a:p>
            <a:pPr defTabSz="1828800" fontAlgn="base">
              <a:spcBef>
                <a:spcPct val="0"/>
              </a:spcBef>
              <a:spcAft>
                <a:spcPct val="0"/>
              </a:spcAft>
              <a:buSzTx/>
            </a:pPr>
            <a:r>
              <a:rPr lang="zh-CN" altLang="en-US" sz="6400" b="1">
                <a:solidFill>
                  <a:srgbClr val="FF0000"/>
                </a:solidFill>
                <a:latin typeface="Arial" panose="020B0604020202020204"/>
                <a:ea typeface="宋体" panose="02010600030101010101" pitchFamily="2" charset="-122"/>
                <a:cs typeface="Arial" panose="020B0604020202020204"/>
              </a:rPr>
              <a:t>对策：</a:t>
            </a:r>
            <a:endParaRPr lang="zh-CN" altLang="en-US" sz="6400" b="1">
              <a:solidFill>
                <a:srgbClr val="FF0000"/>
              </a:solidFill>
              <a:latin typeface="Arial" panose="020B0604020202020204"/>
              <a:ea typeface="宋体" panose="02010600030101010101" pitchFamily="2" charset="-122"/>
              <a:cs typeface="Arial" panose="020B0604020202020204"/>
            </a:endParaRPr>
          </a:p>
          <a:p>
            <a:pPr defTabSz="1828800" fontAlgn="base">
              <a:spcBef>
                <a:spcPct val="0"/>
              </a:spcBef>
              <a:spcAft>
                <a:spcPct val="0"/>
              </a:spcAft>
              <a:buSzTx/>
            </a:pPr>
            <a:r>
              <a:rPr lang="zh-CN" altLang="en-US" sz="6400" b="1">
                <a:solidFill>
                  <a:srgbClr val="0000FF"/>
                </a:solidFill>
                <a:latin typeface="Arial" panose="020B0604020202020204"/>
                <a:ea typeface="宋体" panose="02010600030101010101" pitchFamily="2" charset="-122"/>
                <a:cs typeface="Arial" panose="020B0604020202020204"/>
              </a:rPr>
              <a:t>最严谨的标准、最严格的监管、最严厉的惩罚，最严肃的问责</a:t>
            </a:r>
            <a:endParaRPr lang="zh-CN" altLang="en-US" sz="6400" b="1">
              <a:solidFill>
                <a:srgbClr val="0000FF"/>
              </a:solidFill>
              <a:latin typeface="Arial" panose="020B0604020202020204"/>
              <a:ea typeface="宋体" panose="02010600030101010101" pitchFamily="2" charset="-122"/>
              <a:cs typeface="Arial" panose="020B0604020202020204"/>
            </a:endParaRPr>
          </a:p>
          <a:p>
            <a:pPr defTabSz="1828800" fontAlgn="base">
              <a:spcBef>
                <a:spcPct val="0"/>
              </a:spcBef>
              <a:spcAft>
                <a:spcPct val="0"/>
              </a:spcAft>
              <a:buSzTx/>
            </a:pPr>
            <a:endParaRPr lang="zh-CN" altLang="en-US" sz="6400" b="1">
              <a:solidFill>
                <a:srgbClr val="0000FF"/>
              </a:solidFill>
              <a:latin typeface="Arial" panose="020B0604020202020204"/>
              <a:ea typeface="宋体" panose="02010600030101010101" pitchFamily="2" charset="-122"/>
              <a:cs typeface="Arial" panose="020B0604020202020204"/>
            </a:endParaRPr>
          </a:p>
        </p:txBody>
      </p:sp>
      <p:sp>
        <p:nvSpPr>
          <p:cNvPr id="28" name="矩形 27"/>
          <p:cNvSpPr/>
          <p:nvPr>
            <p:custDataLst>
              <p:tags r:id="rId36"/>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fill="hold"/>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linds(horizontal)">
                                      <p:cBhvr>
                                        <p:cTn id="20" dur="500" fill="hold"/>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ox(in)">
                                      <p:cBhvr>
                                        <p:cTn id="25" dur="2000" fill="hold"/>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diamond(in)">
                                      <p:cBhvr>
                                        <p:cTn id="30" dur="2000" fill="hold"/>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51"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60560" cy="1261513"/>
          </a:xfrm>
          <a:prstGeom prst="rect">
            <a:avLst/>
          </a:prstGeom>
        </p:spPr>
      </p:pic>
      <p:sp>
        <p:nvSpPr>
          <p:cNvPr id="22" name="矩形 21"/>
          <p:cNvSpPr/>
          <p:nvPr>
            <p:custDataLst>
              <p:tags r:id="rId9"/>
            </p:custDataLst>
          </p:nvPr>
        </p:nvSpPr>
        <p:spPr>
          <a:xfrm>
            <a:off x="6138022" y="187586"/>
            <a:ext cx="12389937" cy="914911"/>
          </a:xfrm>
          <a:prstGeom prst="rect">
            <a:avLst/>
          </a:prstGeom>
          <a:noFill/>
          <a:ln w="12700" cap="flat" cmpd="sng" algn="ctr">
            <a:solidFill>
              <a:srgbClr val="3C4F61"/>
            </a:solidFill>
            <a:prstDash val="solid"/>
            <a:miter lim="800000"/>
          </a:ln>
          <a:effectLst/>
        </p:spPr>
        <p:txBody>
          <a:bodyPr rtlCol="0" anchor="ctr"/>
          <a:lstStyle/>
          <a:p>
            <a:pPr defTabSz="1828800"/>
            <a:endParaRPr lang="en-US" altLang="zh-CN" sz="5600" b="1" smtClea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defTabSz="1828800"/>
            <a:r>
              <a:rPr lang="en-US" altLang="zh-CN" sz="5600" b="1" smtClean="0">
                <a:solidFill>
                  <a:schemeClr val="bg1"/>
                </a:solidFill>
                <a:latin typeface="楷体" panose="02010609060101010101" pitchFamily="49" charset="-122"/>
                <a:ea typeface="楷体" panose="02010609060101010101" pitchFamily="49" charset="-122"/>
              </a:rPr>
              <a:t>1.3 </a:t>
            </a:r>
            <a:r>
              <a:rPr lang="zh-CN" altLang="en-US" sz="5600" b="1" smtClean="0">
                <a:solidFill>
                  <a:schemeClr val="bg1"/>
                </a:solidFill>
                <a:latin typeface="楷体" panose="02010609060101010101" pitchFamily="49" charset="-122"/>
                <a:ea typeface="楷体" panose="02010609060101010101" pitchFamily="49" charset="-122"/>
              </a:rPr>
              <a:t>现</a:t>
            </a:r>
            <a:r>
              <a:rPr lang="zh-CN" altLang="en-US" sz="5600" b="1">
                <a:solidFill>
                  <a:schemeClr val="bg1"/>
                </a:solidFill>
                <a:latin typeface="楷体" panose="02010609060101010101" pitchFamily="49" charset="-122"/>
                <a:ea typeface="楷体" panose="02010609060101010101" pitchFamily="49" charset="-122"/>
              </a:rPr>
              <a:t>代食物的生产、储备与食品安全</a:t>
            </a:r>
            <a:endParaRPr lang="zh-CN" altLang="en-US" sz="5600" b="1">
              <a:solidFill>
                <a:schemeClr val="bg1"/>
              </a:solidFill>
              <a:latin typeface="楷体" panose="02010609060101010101" pitchFamily="49" charset="-122"/>
              <a:ea typeface="楷体" panose="02010609060101010101" pitchFamily="49" charset="-122"/>
            </a:endParaRPr>
          </a:p>
          <a:p>
            <a:pPr defTabSz="1828800"/>
            <a:endParaRPr lang="zh-CN" altLang="en-US" sz="5600" b="1">
              <a:solidFill>
                <a:schemeClr val="bg1"/>
              </a:solidFill>
              <a:latin typeface="楷体" panose="02010609060101010101" pitchFamily="49" charset="-122"/>
              <a:ea typeface="楷体" panose="02010609060101010101" pitchFamily="49" charset="-122"/>
            </a:endParaRPr>
          </a:p>
        </p:txBody>
      </p:sp>
      <p:pic>
        <p:nvPicPr>
          <p:cNvPr id="23" name="Picture" descr="Picture"/>
          <p:cNvPicPr>
            <a:picLocks noChangeAspect="1"/>
          </p:cNvPicPr>
          <p:nvPr>
            <p:custDataLst>
              <p:tags r:id="rId10"/>
            </p:custDataLst>
          </p:nvPr>
        </p:nvPicPr>
        <p:blipFill>
          <a:blip r:embed="rId7"/>
          <a:stretch>
            <a:fillRect/>
          </a:stretch>
        </p:blipFill>
        <p:spPr>
          <a:xfrm>
            <a:off x="20757517" y="226922"/>
            <a:ext cx="955438" cy="857723"/>
          </a:xfrm>
          <a:prstGeom prst="rect">
            <a:avLst/>
          </a:prstGeom>
        </p:spPr>
      </p:pic>
      <p:sp>
        <p:nvSpPr>
          <p:cNvPr id="24" name="矩形 23"/>
          <p:cNvSpPr/>
          <p:nvPr>
            <p:custDataLst>
              <p:tags r:id="rId11"/>
            </p:custDataLst>
          </p:nvPr>
        </p:nvSpPr>
        <p:spPr>
          <a:xfrm>
            <a:off x="22035743" y="216181"/>
            <a:ext cx="1825106" cy="857723"/>
          </a:xfrm>
          <a:prstGeom prst="rect">
            <a:avLst/>
          </a:prstGeom>
          <a:noFill/>
          <a:ln w="12700" cap="flat" cmpd="sng" algn="ctr">
            <a:solidFill>
              <a:srgbClr val="3C4F61"/>
            </a:solidFill>
            <a:prstDash val="solid"/>
            <a:miter lim="800000"/>
          </a:ln>
          <a:effectLst/>
        </p:spPr>
        <p:txBody>
          <a:bodyPr rtlCol="0" anchor="ctr"/>
          <a:lstStyle/>
          <a:p>
            <a:pPr defTabSz="1828800"/>
            <a:r>
              <a:rPr lang="zh-CN" altLang="en-US" sz="5600" b="1">
                <a:solidFill>
                  <a:schemeClr val="bg1"/>
                </a:solidFill>
                <a:latin typeface="楷体" panose="02010609060101010101" pitchFamily="49" charset="-122"/>
                <a:ea typeface="楷体" panose="02010609060101010101" pitchFamily="49" charset="-122"/>
              </a:rPr>
              <a:t>导入</a:t>
            </a:r>
            <a:endParaRPr lang="zh-CN" altLang="en-US" sz="5600" b="1">
              <a:solidFill>
                <a:schemeClr val="bg1"/>
              </a:solidFill>
              <a:latin typeface="楷体" panose="02010609060101010101" pitchFamily="49" charset="-122"/>
              <a:ea typeface="楷体" panose="02010609060101010101" pitchFamily="49" charset="-122"/>
            </a:endParaRPr>
          </a:p>
        </p:txBody>
      </p:sp>
      <p:sp>
        <p:nvSpPr>
          <p:cNvPr id="3" name="文本框 2"/>
          <p:cNvSpPr txBox="1"/>
          <p:nvPr>
            <p:custDataLst>
              <p:tags r:id="rId12"/>
            </p:custDataLst>
          </p:nvPr>
        </p:nvSpPr>
        <p:spPr>
          <a:xfrm>
            <a:off x="9218039" y="2209381"/>
            <a:ext cx="14372072" cy="7093865"/>
          </a:xfrm>
          <a:prstGeom prst="rect">
            <a:avLst/>
          </a:prstGeom>
          <a:solidFill>
            <a:schemeClr val="bg1">
              <a:lumMod val="85000"/>
            </a:schemeClr>
          </a:solidFill>
        </p:spPr>
        <p:txBody>
          <a:bodyPr wrap="square" rtlCol="0">
            <a:spAutoFit/>
          </a:bodyPr>
          <a:lstStyle/>
          <a:p>
            <a:pPr>
              <a:lnSpc>
                <a:spcPct val="150000"/>
              </a:lnSpc>
            </a:pPr>
            <a:r>
              <a:rPr lang="zh-CN" altLang="en-US" sz="4400"/>
              <a:t>        “可以肯定的是地球正被前所未有地开发和利用：农田在增加但森林在减少，沼泽在干涸而城市却以空前的规模涌现。人类正日益成为我们这个星球的负担。资源日渐匮乏，大自然将再也无法满足人类的索取。最终的情形是疾病、饥饿、洪水和战争将会导致极度过量人口的减少。”</a:t>
            </a:r>
            <a:endParaRPr lang="en-US" altLang="zh-CN" sz="4400"/>
          </a:p>
          <a:p>
            <a:pPr>
              <a:lnSpc>
                <a:spcPct val="150000"/>
              </a:lnSpc>
            </a:pPr>
            <a:r>
              <a:rPr lang="en-US" altLang="zh-CN" sz="4400"/>
              <a:t>        </a:t>
            </a:r>
            <a:r>
              <a:rPr lang="zh-CN" altLang="en-US" sz="4400"/>
              <a:t>这段颇为耳熟的预言可以追溯到公元前</a:t>
            </a:r>
            <a:r>
              <a:rPr lang="en-US" altLang="zh-CN" sz="4400"/>
              <a:t>200</a:t>
            </a:r>
            <a:r>
              <a:rPr lang="zh-CN" altLang="en-US" sz="4400"/>
              <a:t>年，出自罗马的一位政治家。所幸的是，他的预言尚未成为事实。</a:t>
            </a:r>
            <a:endParaRPr lang="zh-CN" altLang="en-US" sz="4400"/>
          </a:p>
        </p:txBody>
      </p:sp>
      <p:sp>
        <p:nvSpPr>
          <p:cNvPr id="26" name="文本框 25"/>
          <p:cNvSpPr txBox="1"/>
          <p:nvPr>
            <p:custDataLst>
              <p:tags r:id="rId13"/>
            </p:custDataLst>
          </p:nvPr>
        </p:nvSpPr>
        <p:spPr>
          <a:xfrm>
            <a:off x="9218039" y="9766137"/>
            <a:ext cx="14372072" cy="2862322"/>
          </a:xfrm>
          <a:prstGeom prst="rect">
            <a:avLst/>
          </a:prstGeom>
          <a:solidFill>
            <a:schemeClr val="bg1">
              <a:lumMod val="85000"/>
            </a:schemeClr>
          </a:solidFill>
        </p:spPr>
        <p:txBody>
          <a:bodyPr wrap="square" rtlCol="0">
            <a:spAutoFit/>
          </a:bodyPr>
          <a:lstStyle/>
          <a:p>
            <a:r>
              <a:rPr lang="zh-CN" altLang="en-US" sz="6000"/>
              <a:t>         但在科幻电影里，生态危机，资源危机，食物危机的设定，仍似预言般警示我们。</a:t>
            </a:r>
            <a:endParaRPr lang="zh-CN" altLang="en-US" sz="6000"/>
          </a:p>
        </p:txBody>
      </p:sp>
      <p:grpSp>
        <p:nvGrpSpPr>
          <p:cNvPr id="2" name="组合 1"/>
          <p:cNvGrpSpPr/>
          <p:nvPr>
            <p:custDataLst>
              <p:tags r:id="rId14"/>
            </p:custDataLst>
          </p:nvPr>
        </p:nvGrpSpPr>
        <p:grpSpPr>
          <a:xfrm>
            <a:off x="-38281" y="1719567"/>
            <a:ext cx="8923489" cy="11427549"/>
            <a:chOff x="-38281" y="1719567"/>
            <a:chExt cx="8923489" cy="11427549"/>
          </a:xfrm>
        </p:grpSpPr>
        <p:pic>
          <p:nvPicPr>
            <p:cNvPr id="5" name="图片 4" descr="图形用户界面, 网站&#10;&#10;描述已自动生成"/>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rcRect b="27484"/>
            <a:stretch>
              <a:fillRect/>
            </a:stretch>
          </p:blipFill>
          <p:spPr>
            <a:xfrm>
              <a:off x="138023" y="7594390"/>
              <a:ext cx="8609162" cy="4829041"/>
            </a:xfrm>
            <a:prstGeom prst="rect">
              <a:avLst/>
            </a:prstGeom>
            <a:ln w="127000" cap="sq">
              <a:solidFill>
                <a:srgbClr val="000000"/>
              </a:solidFill>
              <a:miter lim="800000"/>
              <a:headEnd/>
              <a:tailEnd/>
            </a:ln>
            <a:effectLst>
              <a:outerShdw blurRad="57150" dist="50800" dir="2700000" algn="tl" rotWithShape="0">
                <a:srgbClr val="000000">
                  <a:alpha val="40000"/>
                </a:srgbClr>
              </a:outerShdw>
            </a:effectLst>
          </p:spPr>
        </p:pic>
        <p:sp>
          <p:nvSpPr>
            <p:cNvPr id="29" name="文本框 28"/>
            <p:cNvSpPr txBox="1"/>
            <p:nvPr>
              <p:custDataLst>
                <p:tags r:id="rId17"/>
              </p:custDataLst>
            </p:nvPr>
          </p:nvSpPr>
          <p:spPr>
            <a:xfrm>
              <a:off x="-38281" y="12500785"/>
              <a:ext cx="8923489" cy="646331"/>
            </a:xfrm>
            <a:prstGeom prst="rect">
              <a:avLst/>
            </a:prstGeom>
            <a:solidFill>
              <a:schemeClr val="bg1">
                <a:lumMod val="85000"/>
              </a:schemeClr>
            </a:solidFill>
          </p:spPr>
          <p:txBody>
            <a:bodyPr wrap="square" rtlCol="0">
              <a:spAutoFit/>
            </a:bodyPr>
            <a:lstStyle/>
            <a:p>
              <a:r>
                <a:rPr lang="en-US" altLang="zh-CN" sz="3600"/>
                <a:t>《</a:t>
              </a:r>
              <a:r>
                <a:rPr lang="zh-CN" altLang="en-US" sz="3600"/>
                <a:t>银翼杀手</a:t>
              </a:r>
              <a:r>
                <a:rPr lang="en-US" altLang="zh-CN" sz="3600"/>
                <a:t>2049》</a:t>
              </a:r>
              <a:r>
                <a:rPr lang="zh-CN" altLang="en-US" sz="3600"/>
                <a:t>的生态环境和蛋白质农场</a:t>
              </a:r>
              <a:endParaRPr lang="zh-CN" altLang="en-US" sz="3600"/>
            </a:p>
          </p:txBody>
        </p:sp>
        <p:pic>
          <p:nvPicPr>
            <p:cNvPr id="7" name="图片 6" descr="图片包含 户外, 日落, 水, 太阳&#10;&#10;描述已自动生成"/>
            <p:cNvPicPr>
              <a:picLocks noChangeAspect="1"/>
            </p:cNvPicPr>
            <p:nvPr>
              <p:custDataLst>
                <p:tags r:id="rId18"/>
              </p:custDataLst>
            </p:nvPr>
          </p:nvPicPr>
          <p:blipFill>
            <a:blip r:embed="rId19">
              <a:extLst>
                <a:ext uri="{28A0092B-C50C-407E-A947-70E740481C1C}">
                  <a14:useLocalDpi xmlns:a14="http://schemas.microsoft.com/office/drawing/2010/main" val="0"/>
                </a:ext>
              </a:extLst>
            </a:blip>
            <a:stretch>
              <a:fillRect/>
            </a:stretch>
          </p:blipFill>
          <p:spPr>
            <a:xfrm>
              <a:off x="118882" y="1719567"/>
              <a:ext cx="8609162" cy="5572125"/>
            </a:xfrm>
            <a:prstGeom prst="rect">
              <a:avLst/>
            </a:prstGeom>
            <a:ln w="127000" cap="sq">
              <a:solidFill>
                <a:srgbClr val="000000"/>
              </a:solidFill>
              <a:miter lim="800000"/>
              <a:headEnd/>
              <a:tailEnd/>
            </a:ln>
            <a:effectLst>
              <a:outerShdw blurRad="57150" dist="50800" dir="2700000" algn="tl" rotWithShape="0">
                <a:srgbClr val="000000">
                  <a:alpha val="40000"/>
                </a:srgbClr>
              </a:outerShdw>
            </a:effectLst>
          </p:spPr>
        </p:pic>
      </p:grpSp>
      <p:sp>
        <p:nvSpPr>
          <p:cNvPr id="17" name="矩形 16"/>
          <p:cNvSpPr/>
          <p:nvPr>
            <p:custDataLst>
              <p:tags r:id="rId20"/>
            </p:custDataLst>
          </p:nvPr>
        </p:nvSpPr>
        <p:spPr>
          <a:xfrm>
            <a:off x="138023" y="24290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571224" y="157900"/>
            <a:ext cx="12005813"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lang="en-US" altLang="zh-CN" sz="5600" b="1" smtClean="0">
                <a:solidFill>
                  <a:prstClr val="white"/>
                </a:solidFill>
                <a:latin typeface="楷体" panose="02010609060101010101" pitchFamily="49" charset="-122"/>
                <a:ea typeface="楷体" panose="02010609060101010101" pitchFamily="49" charset="-122"/>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029962" y="233223"/>
            <a:ext cx="2656845"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整理笔记</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组合 14"/>
          <p:cNvGrpSpPr/>
          <p:nvPr>
            <p:custDataLst>
              <p:tags r:id="rId13"/>
            </p:custDataLst>
          </p:nvPr>
        </p:nvGrpSpPr>
        <p:grpSpPr>
          <a:xfrm>
            <a:off x="1278836" y="6084215"/>
            <a:ext cx="23105163" cy="7631786"/>
            <a:chOff x="1278836" y="6084215"/>
            <a:chExt cx="23105163" cy="7631786"/>
          </a:xfrm>
        </p:grpSpPr>
        <p:grpSp>
          <p:nvGrpSpPr>
            <p:cNvPr id="16" name="组合 15"/>
            <p:cNvGrpSpPr/>
            <p:nvPr>
              <p:custDataLst>
                <p:tags r:id="rId14"/>
              </p:custDataLst>
            </p:nvPr>
          </p:nvGrpSpPr>
          <p:grpSpPr>
            <a:xfrm>
              <a:off x="1278836" y="6084215"/>
              <a:ext cx="23105163" cy="7631786"/>
              <a:chOff x="683568" y="1560623"/>
              <a:chExt cx="7548535" cy="3582853"/>
            </a:xfrm>
          </p:grpSpPr>
          <p:sp>
            <p:nvSpPr>
              <p:cNvPr id="24" name="直角三角形 23"/>
              <p:cNvSpPr/>
              <p:nvPr>
                <p:custDataLst>
                  <p:tags r:id="rId15"/>
                </p:custDataLst>
              </p:nvPr>
            </p:nvSpPr>
            <p:spPr>
              <a:xfrm rot="2519004" flipH="1" flipV="1">
                <a:off x="7768656" y="1648284"/>
                <a:ext cx="394388" cy="357805"/>
              </a:xfrm>
              <a:prstGeom prst="rtTriangle">
                <a:avLst/>
              </a:prstGeom>
              <a:solidFill>
                <a:srgbClr val="9A7500"/>
              </a:solidFill>
              <a:ln w="25400" cap="flat" cmpd="sng" algn="ctr">
                <a:noFill/>
                <a:prstDash val="solid"/>
              </a:ln>
              <a:effectLst/>
            </p:spPr>
            <p:txBody>
              <a:bodyPr rtlCol="0" anchor="ctr"/>
              <a:lstStyle/>
              <a:p>
                <a:pPr algn="ctr" defTabSz="1828800">
                  <a:spcBef>
                    <a:spcPct val="0"/>
                  </a:spcBef>
                  <a:spcAft>
                    <a:spcPct val="0"/>
                  </a:spcAft>
                  <a:defRPr/>
                </a:pPr>
                <a:endParaRPr lang="en-US" sz="3600" kern="0">
                  <a:solidFill>
                    <a:sysClr val="window" lastClr="FFFFFF"/>
                  </a:solidFill>
                  <a:latin typeface="Calibri" panose="020F0502020204030204"/>
                  <a:ea typeface="方正卡通简体"/>
                </a:endParaRPr>
              </a:p>
            </p:txBody>
          </p:sp>
          <p:sp>
            <p:nvSpPr>
              <p:cNvPr id="25" name="矩形 11"/>
              <p:cNvSpPr/>
              <p:nvPr>
                <p:custDataLst>
                  <p:tags r:id="rId16"/>
                </p:custDataLst>
              </p:nvPr>
            </p:nvSpPr>
            <p:spPr>
              <a:xfrm>
                <a:off x="683568" y="1714523"/>
                <a:ext cx="7344816" cy="3428953"/>
              </a:xfrm>
              <a:custGeom>
                <a:avLst/>
                <a:gdLst>
                  <a:gd name="connsiteX0" fmla="*/ 4320480 w 4320480"/>
                  <a:gd name="connsiteY0" fmla="*/ 0 h 1944216"/>
                  <a:gd name="connsiteX1" fmla="*/ 4320480 w 4320480"/>
                  <a:gd name="connsiteY1" fmla="*/ 1944216 h 1944216"/>
                  <a:gd name="connsiteX2" fmla="*/ 0 w 4320480"/>
                  <a:gd name="connsiteY2" fmla="*/ 1944216 h 1944216"/>
                  <a:gd name="connsiteX3" fmla="*/ 0 w 4320480"/>
                  <a:gd name="connsiteY3" fmla="*/ 0 h 1944216"/>
                  <a:gd name="connsiteX4" fmla="*/ 4411920 w 4411920"/>
                  <a:gd name="connsiteY4" fmla="*/ 91440 h 1944216"/>
                </a:gdLst>
                <a:ahLst/>
                <a:cxnLst>
                  <a:cxn ang="0">
                    <a:pos x="connsiteX0" y="connsiteY0"/>
                  </a:cxn>
                  <a:cxn ang="0">
                    <a:pos x="connsiteX1" y="connsiteY1"/>
                  </a:cxn>
                  <a:cxn ang="0">
                    <a:pos x="connsiteX2" y="connsiteY2"/>
                  </a:cxn>
                  <a:cxn ang="0">
                    <a:pos x="connsiteX3" y="connsiteY3"/>
                  </a:cxn>
                </a:cxnLst>
                <a:rect l="l" t="t" r="r" b="b"/>
                <a:pathLst>
                  <a:path w="4320480" h="1944216">
                    <a:moveTo>
                      <a:pt x="4320480" y="0"/>
                    </a:moveTo>
                    <a:lnTo>
                      <a:pt x="4320480" y="1944216"/>
                    </a:lnTo>
                    <a:lnTo>
                      <a:pt x="0" y="1944216"/>
                    </a:lnTo>
                    <a:lnTo>
                      <a:pt x="0" y="0"/>
                    </a:lnTo>
                  </a:path>
                </a:pathLst>
              </a:custGeom>
              <a:solidFill>
                <a:sysClr val="window" lastClr="FFFFFF"/>
              </a:solidFill>
              <a:ln w="25400" cap="flat" cmpd="sng" algn="ctr">
                <a:solidFill>
                  <a:srgbClr val="984807">
                    <a:alpha val="50980"/>
                  </a:srgbClr>
                </a:solidFill>
                <a:prstDash val="solid"/>
              </a:ln>
              <a:effectLst>
                <a:outerShdw blurRad="215900" sx="104000" sy="104000" algn="ctr" rotWithShape="0">
                  <a:srgbClr val="F79646">
                    <a:lumMod val="50000"/>
                    <a:alpha val="39000"/>
                  </a:srgbClr>
                </a:outerShdw>
              </a:effectLst>
            </p:spPr>
            <p:txBody>
              <a:bodyPr rtlCol="0" anchor="ctr"/>
              <a:lstStyle/>
              <a:p>
                <a:pPr algn="ctr" defTabSz="1828800">
                  <a:spcBef>
                    <a:spcPct val="0"/>
                  </a:spcBef>
                  <a:spcAft>
                    <a:spcPct val="0"/>
                  </a:spcAft>
                  <a:defRPr/>
                </a:pPr>
                <a:endParaRPr lang="en-US" sz="3600" kern="0">
                  <a:solidFill>
                    <a:sysClr val="window" lastClr="FFFFFF"/>
                  </a:solidFill>
                  <a:latin typeface="Calibri" panose="020F0502020204030204"/>
                  <a:ea typeface="方正卡通简体"/>
                </a:endParaRPr>
              </a:p>
            </p:txBody>
          </p:sp>
          <p:sp>
            <p:nvSpPr>
              <p:cNvPr id="26" name="五边形 40"/>
              <p:cNvSpPr/>
              <p:nvPr>
                <p:custDataLst>
                  <p:tags r:id="rId17"/>
                </p:custDataLst>
              </p:nvPr>
            </p:nvSpPr>
            <p:spPr>
              <a:xfrm flipH="1">
                <a:off x="6647927" y="1560623"/>
                <a:ext cx="1584176" cy="307799"/>
              </a:xfrm>
              <a:prstGeom prst="homePlate">
                <a:avLst/>
              </a:prstGeom>
              <a:gradFill flip="none" rotWithShape="1">
                <a:gsLst>
                  <a:gs pos="100000">
                    <a:srgbClr val="C97937"/>
                  </a:gs>
                  <a:gs pos="0">
                    <a:srgbClr val="C97937"/>
                  </a:gs>
                  <a:gs pos="4000">
                    <a:srgbClr val="FFC000"/>
                  </a:gs>
                  <a:gs pos="94000">
                    <a:srgbClr val="FFC000"/>
                  </a:gs>
                </a:gsLst>
                <a:lin ang="10800000" scaled="1"/>
              </a:gra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828800">
                  <a:spcBef>
                    <a:spcPct val="0"/>
                  </a:spcBef>
                  <a:spcAft>
                    <a:spcPct val="0"/>
                  </a:spcAft>
                  <a:defRPr/>
                </a:pPr>
                <a:endParaRPr lang="en-US" sz="3600" kern="0">
                  <a:solidFill>
                    <a:sysClr val="window" lastClr="FFFFFF"/>
                  </a:solidFill>
                  <a:latin typeface="Calibri" panose="020F0502020204030204"/>
                  <a:ea typeface="方正卡通简体"/>
                </a:endParaRPr>
              </a:p>
            </p:txBody>
          </p:sp>
        </p:grpSp>
        <p:sp>
          <p:nvSpPr>
            <p:cNvPr id="17" name="文本框 8"/>
            <p:cNvSpPr txBox="1"/>
            <p:nvPr>
              <p:custDataLst>
                <p:tags r:id="rId18"/>
              </p:custDataLst>
            </p:nvPr>
          </p:nvSpPr>
          <p:spPr>
            <a:xfrm>
              <a:off x="1500393" y="8075252"/>
              <a:ext cx="11435678" cy="954107"/>
            </a:xfrm>
            <a:prstGeom prst="rect">
              <a:avLst/>
            </a:prstGeom>
            <a:noFill/>
          </p:spPr>
          <p:txBody>
            <a:bodyPr wrap="square">
              <a:spAutoFit/>
            </a:bodyPr>
            <a:lstStyle>
              <a:defPPr>
                <a:defRPr lang="zh-CN"/>
              </a:defPPr>
              <a:lvl1pPr>
                <a:defRPr sz="2800">
                  <a:latin typeface="黑体" panose="02010609060101010101" charset="-122"/>
                  <a:ea typeface="黑体" panose="02010609060101010101" charset="-122"/>
                </a:defRPr>
              </a:lvl1pPr>
            </a:lstStyle>
            <a:p>
              <a:pPr defTabSz="1828800"/>
              <a:r>
                <a:rPr lang="zh-CN" altLang="en-US" sz="5600">
                  <a:solidFill>
                    <a:srgbClr val="FF0000"/>
                  </a:solidFill>
                  <a:sym typeface="+mn-ea"/>
                </a:rPr>
                <a:t>②中国高度重视食品安全问题：</a:t>
              </a:r>
              <a:endParaRPr lang="zh-CN" altLang="en-US" sz="5600">
                <a:solidFill>
                  <a:srgbClr val="FF0000"/>
                </a:solidFill>
              </a:endParaRPr>
            </a:p>
          </p:txBody>
        </p:sp>
        <p:sp>
          <p:nvSpPr>
            <p:cNvPr id="18" name="文本框 9"/>
            <p:cNvSpPr txBox="1"/>
            <p:nvPr>
              <p:custDataLst>
                <p:tags r:id="rId19"/>
              </p:custDataLst>
            </p:nvPr>
          </p:nvSpPr>
          <p:spPr>
            <a:xfrm>
              <a:off x="1512643" y="6733842"/>
              <a:ext cx="17276598" cy="954107"/>
            </a:xfrm>
            <a:prstGeom prst="rect">
              <a:avLst/>
            </a:prstGeom>
            <a:noFill/>
          </p:spPr>
          <p:txBody>
            <a:bodyPr wrap="square">
              <a:spAutoFit/>
            </a:bodyPr>
            <a:lstStyle/>
            <a:p>
              <a:pPr defTabSz="1828800"/>
              <a:r>
                <a:rPr lang="zh-CN" altLang="en-US" sz="5600">
                  <a:solidFill>
                    <a:srgbClr val="FF0000"/>
                  </a:solidFill>
                  <a:latin typeface="黑体" panose="02010609060101010101" charset="-122"/>
                  <a:ea typeface="黑体" panose="02010609060101010101" charset="-122"/>
                </a:rPr>
                <a:t>①世界：重视食品安全问题，制定法律法规进行治理。</a:t>
              </a:r>
              <a:endParaRPr lang="zh-CN" altLang="en-US" sz="5600">
                <a:solidFill>
                  <a:srgbClr val="FF0000"/>
                </a:solidFill>
                <a:latin typeface="黑体" panose="02010609060101010101" charset="-122"/>
                <a:ea typeface="黑体" panose="02010609060101010101" charset="-122"/>
              </a:endParaRPr>
            </a:p>
          </p:txBody>
        </p:sp>
        <p:sp>
          <p:nvSpPr>
            <p:cNvPr id="19" name="文本框 18"/>
            <p:cNvSpPr txBox="1"/>
            <p:nvPr>
              <p:custDataLst>
                <p:tags r:id="rId20"/>
              </p:custDataLst>
            </p:nvPr>
          </p:nvSpPr>
          <p:spPr>
            <a:xfrm>
              <a:off x="2316797" y="9178235"/>
              <a:ext cx="21707526" cy="3785652"/>
            </a:xfrm>
            <a:prstGeom prst="rect">
              <a:avLst/>
            </a:prstGeom>
            <a:noFill/>
          </p:spPr>
          <p:txBody>
            <a:bodyPr wrap="square" rtlCol="0">
              <a:spAutoFit/>
            </a:bodyPr>
            <a:lstStyle/>
            <a:p>
              <a:pPr defTabSz="1828800"/>
              <a:r>
                <a:rPr lang="en-US" altLang="zh-CN" sz="4800" b="1">
                  <a:solidFill>
                    <a:srgbClr val="0000CC"/>
                  </a:solidFill>
                  <a:latin typeface="仿宋" panose="02010609060101010101" pitchFamily="49" charset="-122"/>
                  <a:ea typeface="仿宋" panose="02010609060101010101" pitchFamily="49" charset="-122"/>
                </a:rPr>
                <a:t>◆2009</a:t>
              </a:r>
              <a:r>
                <a:rPr lang="zh-CN" altLang="en-US" sz="4800" b="1">
                  <a:solidFill>
                    <a:srgbClr val="0000CC"/>
                  </a:solidFill>
                  <a:latin typeface="仿宋" panose="02010609060101010101" pitchFamily="49" charset="-122"/>
                  <a:ea typeface="仿宋" panose="02010609060101010101" pitchFamily="49" charset="-122"/>
                </a:rPr>
                <a:t>年，全国人大常委会通过</a:t>
              </a:r>
              <a:r>
                <a:rPr lang="en-US" altLang="zh-CN" sz="4800" b="1">
                  <a:solidFill>
                    <a:srgbClr val="0000CC"/>
                  </a:solidFill>
                  <a:latin typeface="仿宋" panose="02010609060101010101" pitchFamily="49" charset="-122"/>
                  <a:ea typeface="仿宋" panose="02010609060101010101" pitchFamily="49" charset="-122"/>
                </a:rPr>
                <a:t>《</a:t>
              </a:r>
              <a:r>
                <a:rPr lang="zh-CN" altLang="en-US" sz="4800" b="1">
                  <a:solidFill>
                    <a:srgbClr val="0000CC"/>
                  </a:solidFill>
                  <a:latin typeface="仿宋" panose="02010609060101010101" pitchFamily="49" charset="-122"/>
                  <a:ea typeface="仿宋" panose="02010609060101010101" pitchFamily="49" charset="-122"/>
                </a:rPr>
                <a:t>中华人民共和国食品安全法</a:t>
              </a:r>
              <a:r>
                <a:rPr lang="en-US" altLang="zh-CN" sz="4800" b="1">
                  <a:solidFill>
                    <a:srgbClr val="0000CC"/>
                  </a:solidFill>
                  <a:latin typeface="仿宋" panose="02010609060101010101" pitchFamily="49" charset="-122"/>
                  <a:ea typeface="仿宋" panose="02010609060101010101" pitchFamily="49" charset="-122"/>
                </a:rPr>
                <a:t>》</a:t>
              </a:r>
              <a:r>
                <a:rPr lang="zh-CN" altLang="en-US" sz="4800" b="1">
                  <a:solidFill>
                    <a:srgbClr val="0000CC"/>
                  </a:solidFill>
                  <a:latin typeface="仿宋" panose="02010609060101010101" pitchFamily="49" charset="-122"/>
                  <a:ea typeface="仿宋" panose="02010609060101010101" pitchFamily="49" charset="-122"/>
                </a:rPr>
                <a:t>用法律手段确保食品安全。</a:t>
              </a:r>
              <a:endParaRPr lang="en-US" altLang="zh-CN" sz="4800" b="1">
                <a:solidFill>
                  <a:srgbClr val="0000CC"/>
                </a:solidFill>
                <a:latin typeface="仿宋" panose="02010609060101010101" pitchFamily="49" charset="-122"/>
                <a:ea typeface="仿宋" panose="02010609060101010101" pitchFamily="49" charset="-122"/>
              </a:endParaRPr>
            </a:p>
            <a:p>
              <a:pPr defTabSz="1828800"/>
              <a:r>
                <a:rPr lang="en-US" altLang="zh-CN" sz="4800" b="1">
                  <a:solidFill>
                    <a:srgbClr val="0000CC"/>
                  </a:solidFill>
                  <a:latin typeface="仿宋" panose="02010609060101010101" pitchFamily="49" charset="-122"/>
                  <a:ea typeface="仿宋" panose="02010609060101010101" pitchFamily="49" charset="-122"/>
                </a:rPr>
                <a:t>◆</a:t>
              </a:r>
              <a:r>
                <a:rPr lang="zh-CN" altLang="en-US" sz="4800" b="1">
                  <a:solidFill>
                    <a:srgbClr val="0000CC"/>
                  </a:solidFill>
                  <a:latin typeface="仿宋" panose="02010609060101010101" pitchFamily="49" charset="-122"/>
                  <a:ea typeface="仿宋" panose="02010609060101010101" pitchFamily="49" charset="-122"/>
                </a:rPr>
                <a:t>此后又对食品安全法进行修订。</a:t>
              </a:r>
              <a:endParaRPr lang="en-US" altLang="zh-CN" sz="4800" b="1">
                <a:solidFill>
                  <a:srgbClr val="0000CC"/>
                </a:solidFill>
                <a:latin typeface="仿宋" panose="02010609060101010101" pitchFamily="49" charset="-122"/>
                <a:ea typeface="仿宋" panose="02010609060101010101" pitchFamily="49" charset="-122"/>
              </a:endParaRPr>
            </a:p>
            <a:p>
              <a:pPr defTabSz="1828800"/>
              <a:r>
                <a:rPr lang="en-US" altLang="zh-CN" sz="4800" b="1">
                  <a:solidFill>
                    <a:srgbClr val="0000CC"/>
                  </a:solidFill>
                  <a:latin typeface="仿宋" panose="02010609060101010101" pitchFamily="49" charset="-122"/>
                  <a:ea typeface="仿宋" panose="02010609060101010101" pitchFamily="49" charset="-122"/>
                </a:rPr>
                <a:t>◆</a:t>
              </a:r>
              <a:r>
                <a:rPr lang="zh-CN" altLang="en-US" sz="4800" b="1">
                  <a:solidFill>
                    <a:srgbClr val="0000CC"/>
                  </a:solidFill>
                  <a:latin typeface="仿宋" panose="02010609060101010101" pitchFamily="49" charset="-122"/>
                  <a:ea typeface="仿宋" panose="02010609060101010101" pitchFamily="49" charset="-122"/>
                </a:rPr>
                <a:t>中国政府提出用最严谨的标准、最严格的监管、最严厉的惩罚、最严肃的问责，提高食品安全监管水平和能力</a:t>
              </a:r>
              <a:endParaRPr lang="zh-CN" altLang="en-US" sz="4800" b="1">
                <a:solidFill>
                  <a:srgbClr val="0000CC"/>
                </a:solidFill>
                <a:latin typeface="仿宋" panose="02010609060101010101" pitchFamily="49" charset="-122"/>
                <a:ea typeface="仿宋" panose="02010609060101010101" pitchFamily="49" charset="-122"/>
              </a:endParaRPr>
            </a:p>
          </p:txBody>
        </p:sp>
      </p:grpSp>
      <p:sp>
        <p:nvSpPr>
          <p:cNvPr id="27" name="文本框 7"/>
          <p:cNvSpPr txBox="1"/>
          <p:nvPr>
            <p:custDataLst>
              <p:tags r:id="rId21"/>
            </p:custDataLst>
          </p:nvPr>
        </p:nvSpPr>
        <p:spPr>
          <a:xfrm>
            <a:off x="3056165" y="5336871"/>
            <a:ext cx="6967330" cy="954107"/>
          </a:xfrm>
          <a:prstGeom prst="rect">
            <a:avLst/>
          </a:prstGeom>
          <a:noFill/>
        </p:spPr>
        <p:txBody>
          <a:bodyPr wrap="square" rtlCol="0">
            <a:spAutoFit/>
          </a:bodyPr>
          <a:lstStyle/>
          <a:p>
            <a:pPr defTabSz="1828800"/>
            <a:r>
              <a:rPr lang="zh-CN" altLang="en-US" sz="5600" b="1">
                <a:solidFill>
                  <a:prstClr val="black"/>
                </a:solidFill>
                <a:latin typeface="黑体" panose="02010609060101010101" charset="-122"/>
                <a:ea typeface="黑体" panose="02010609060101010101" charset="-122"/>
              </a:rPr>
              <a:t>（</a:t>
            </a:r>
            <a:r>
              <a:rPr lang="en-US" altLang="zh-CN" sz="5600" b="1">
                <a:solidFill>
                  <a:prstClr val="black"/>
                </a:solidFill>
                <a:latin typeface="黑体" panose="02010609060101010101" charset="-122"/>
                <a:ea typeface="黑体" panose="02010609060101010101" charset="-122"/>
              </a:rPr>
              <a:t>2</a:t>
            </a:r>
            <a:r>
              <a:rPr lang="zh-CN" altLang="en-US" sz="5600" b="1">
                <a:solidFill>
                  <a:prstClr val="black"/>
                </a:solidFill>
                <a:latin typeface="黑体" panose="02010609060101010101" charset="-122"/>
                <a:ea typeface="黑体" panose="02010609060101010101" charset="-122"/>
              </a:rPr>
              <a:t>）对策：</a:t>
            </a:r>
            <a:endParaRPr lang="en-US" altLang="zh-CN" sz="5600" b="1">
              <a:solidFill>
                <a:prstClr val="black"/>
              </a:solidFill>
              <a:latin typeface="黑体" panose="02010609060101010101" charset="-122"/>
              <a:ea typeface="黑体" panose="02010609060101010101" charset="-122"/>
            </a:endParaRPr>
          </a:p>
        </p:txBody>
      </p:sp>
      <p:sp>
        <p:nvSpPr>
          <p:cNvPr id="28" name="文本框 27"/>
          <p:cNvSpPr txBox="1"/>
          <p:nvPr>
            <p:custDataLst>
              <p:tags r:id="rId22"/>
            </p:custDataLst>
          </p:nvPr>
        </p:nvSpPr>
        <p:spPr>
          <a:xfrm>
            <a:off x="2245313" y="1553204"/>
            <a:ext cx="9558646" cy="954107"/>
          </a:xfrm>
          <a:prstGeom prst="rect">
            <a:avLst/>
          </a:prstGeom>
          <a:noFill/>
        </p:spPr>
        <p:txBody>
          <a:bodyPr wrap="square" rtlCol="0">
            <a:spAutoFit/>
          </a:bodyPr>
          <a:lstStyle>
            <a:defPPr>
              <a:defRPr lang="zh-CN"/>
            </a:defPPr>
            <a:lvl1pPr>
              <a:defRPr sz="2800">
                <a:latin typeface="黑体" panose="02010609060101010101" charset="-122"/>
                <a:ea typeface="黑体" panose="02010609060101010101" charset="-122"/>
              </a:defRPr>
            </a:lvl1p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56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rPr>
              <a:t>三、消除饥饿与食物安全</a:t>
            </a:r>
            <a:endParaRPr kumimoji="0" lang="zh-CN" altLang="en-US" sz="56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mn-cs"/>
            </a:endParaRPr>
          </a:p>
        </p:txBody>
      </p:sp>
      <p:sp>
        <p:nvSpPr>
          <p:cNvPr id="29" name="文本框 28"/>
          <p:cNvSpPr txBox="1"/>
          <p:nvPr>
            <p:custDataLst>
              <p:tags r:id="rId23"/>
            </p:custDataLst>
          </p:nvPr>
        </p:nvSpPr>
        <p:spPr>
          <a:xfrm>
            <a:off x="2676475" y="2642284"/>
            <a:ext cx="5685334" cy="954107"/>
          </a:xfrm>
          <a:prstGeom prst="rect">
            <a:avLst/>
          </a:prstGeom>
          <a:noFill/>
        </p:spPr>
        <p:txBody>
          <a:bodyPr wrap="square" rtlCol="0">
            <a:spAutoFit/>
          </a:bodyPr>
          <a:lstStyle/>
          <a:p>
            <a:pPr defTabSz="1828800"/>
            <a:r>
              <a:rPr lang="en-US" altLang="zh-CN" sz="5600">
                <a:solidFill>
                  <a:prstClr val="black"/>
                </a:solidFill>
                <a:latin typeface="黑体" panose="02010609060101010101" charset="-122"/>
                <a:ea typeface="黑体" panose="02010609060101010101" charset="-122"/>
              </a:rPr>
              <a:t>2</a:t>
            </a:r>
            <a:r>
              <a:rPr lang="zh-CN" altLang="en-US" sz="5600">
                <a:solidFill>
                  <a:prstClr val="black"/>
                </a:solidFill>
                <a:latin typeface="黑体" panose="02010609060101010101" charset="-122"/>
                <a:ea typeface="黑体" panose="02010609060101010101" charset="-122"/>
              </a:rPr>
              <a:t>、食品安全</a:t>
            </a:r>
            <a:endParaRPr lang="zh-CN" altLang="en-US" sz="5600">
              <a:solidFill>
                <a:prstClr val="black"/>
              </a:solidFill>
              <a:latin typeface="黑体" panose="02010609060101010101" charset="-122"/>
              <a:ea typeface="黑体" panose="02010609060101010101" charset="-122"/>
            </a:endParaRPr>
          </a:p>
        </p:txBody>
      </p:sp>
      <p:sp>
        <p:nvSpPr>
          <p:cNvPr id="30" name="文本框 6"/>
          <p:cNvSpPr txBox="1"/>
          <p:nvPr>
            <p:custDataLst>
              <p:tags r:id="rId24"/>
            </p:custDataLst>
          </p:nvPr>
        </p:nvSpPr>
        <p:spPr>
          <a:xfrm>
            <a:off x="3056165" y="3903341"/>
            <a:ext cx="4052713" cy="923330"/>
          </a:xfrm>
          <a:prstGeom prst="rect">
            <a:avLst/>
          </a:prstGeom>
          <a:noFill/>
        </p:spPr>
        <p:txBody>
          <a:bodyPr wrap="none" rtlCol="0">
            <a:spAutoFit/>
          </a:bodyPr>
          <a:lstStyle/>
          <a:p>
            <a:pPr defTabSz="1828800"/>
            <a:r>
              <a:rPr lang="zh-CN" altLang="en-US" sz="5400">
                <a:solidFill>
                  <a:prstClr val="black"/>
                </a:solidFill>
                <a:latin typeface="微软雅黑" panose="020B0503020204020204" pitchFamily="34" charset="-122"/>
                <a:ea typeface="方正卡通简体"/>
              </a:rPr>
              <a:t>（</a:t>
            </a:r>
            <a:r>
              <a:rPr lang="en-US" altLang="zh-CN" sz="5400">
                <a:solidFill>
                  <a:prstClr val="black"/>
                </a:solidFill>
                <a:latin typeface="微软雅黑" panose="020B0503020204020204" pitchFamily="34" charset="-122"/>
                <a:ea typeface="方正卡通简体"/>
              </a:rPr>
              <a:t>1</a:t>
            </a:r>
            <a:r>
              <a:rPr lang="zh-CN" altLang="en-US" sz="5400">
                <a:solidFill>
                  <a:prstClr val="black"/>
                </a:solidFill>
                <a:latin typeface="微软雅黑" panose="020B0503020204020204" pitchFamily="34" charset="-122"/>
                <a:ea typeface="方正卡通简体"/>
              </a:rPr>
              <a:t>）原因：</a:t>
            </a:r>
            <a:endParaRPr lang="zh-CN" altLang="en-US" sz="5400">
              <a:solidFill>
                <a:prstClr val="black"/>
              </a:solidFill>
              <a:latin typeface="微软雅黑" panose="020B0503020204020204" pitchFamily="34" charset="-122"/>
              <a:ea typeface="方正卡通简体"/>
            </a:endParaRPr>
          </a:p>
        </p:txBody>
      </p:sp>
      <p:sp>
        <p:nvSpPr>
          <p:cNvPr id="31" name="文本框 30"/>
          <p:cNvSpPr txBox="1"/>
          <p:nvPr>
            <p:custDataLst>
              <p:tags r:id="rId25"/>
            </p:custDataLst>
          </p:nvPr>
        </p:nvSpPr>
        <p:spPr>
          <a:xfrm>
            <a:off x="6996544" y="2638428"/>
            <a:ext cx="17027779" cy="34778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zh-CN" altLang="en-US" sz="4400">
                <a:solidFill>
                  <a:schemeClr val="tx1"/>
                </a:solidFill>
              </a:rPr>
              <a:t>①农业生产过程中化肥、农药的过度使用造成土壤污染，并通过食物链进入农作物和禽畜体内。</a:t>
            </a:r>
            <a:endParaRPr lang="zh-CN" altLang="en-US" sz="4400">
              <a:solidFill>
                <a:schemeClr val="tx1"/>
              </a:solidFill>
            </a:endParaRPr>
          </a:p>
          <a:p>
            <a:r>
              <a:rPr lang="zh-CN" altLang="en-US" sz="4400">
                <a:solidFill>
                  <a:schemeClr val="tx1"/>
                </a:solidFill>
              </a:rPr>
              <a:t>②禽畜饲养中过度使用抗生素，造成食物污染，危害人体健康。</a:t>
            </a:r>
            <a:endParaRPr lang="zh-CN" altLang="en-US" sz="4400">
              <a:solidFill>
                <a:schemeClr val="tx1"/>
              </a:solidFill>
            </a:endParaRPr>
          </a:p>
          <a:p>
            <a:r>
              <a:rPr lang="zh-CN" altLang="en-US" sz="4400">
                <a:solidFill>
                  <a:schemeClr val="tx1"/>
                </a:solidFill>
              </a:rPr>
              <a:t>③在食品加工过程中，过度使用食品添加剂，甚至违法使用危害健康的化学添加剂，导致食品安全事件频发。</a:t>
            </a:r>
            <a:endParaRPr lang="zh-CN" altLang="en-US" sz="4400">
              <a:solidFill>
                <a:schemeClr val="tx1"/>
              </a:solidFill>
            </a:endParaRPr>
          </a:p>
        </p:txBody>
      </p:sp>
      <p:sp>
        <p:nvSpPr>
          <p:cNvPr id="32" name="矩形 31"/>
          <p:cNvSpPr/>
          <p:nvPr>
            <p:custDataLst>
              <p:tags r:id="rId26"/>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418824" y="177609"/>
            <a:ext cx="12158213"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029962" y="233223"/>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消除饥饿与食物安全</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文本框 11"/>
          <p:cNvSpPr txBox="1"/>
          <p:nvPr>
            <p:custDataLst>
              <p:tags r:id="rId13"/>
            </p:custDataLst>
          </p:nvPr>
        </p:nvSpPr>
        <p:spPr>
          <a:xfrm>
            <a:off x="8032377" y="2357125"/>
            <a:ext cx="16017464" cy="9571851"/>
          </a:xfrm>
          <a:prstGeom prst="rect">
            <a:avLst/>
          </a:prstGeom>
          <a:solidFill>
            <a:schemeClr val="accent6">
              <a:lumMod val="40000"/>
              <a:lumOff val="60000"/>
            </a:schemeClr>
          </a:solidFill>
        </p:spPr>
        <p:txBody>
          <a:bodyPr wrap="square" rtlCol="0">
            <a:spAutoFit/>
          </a:bodyPr>
          <a:lstStyle/>
          <a:p>
            <a:pPr defTabSz="1828800"/>
            <a:r>
              <a:rPr lang="en-US" altLang="zh-CN" sz="560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5600">
                <a:latin typeface="楷体" panose="02010609060101010101" pitchFamily="49" charset="-122"/>
                <a:ea typeface="楷体" panose="02010609060101010101" pitchFamily="49" charset="-122"/>
                <a:cs typeface="楷体" panose="02010609060101010101" pitchFamily="49" charset="-122"/>
                <a:sym typeface="+mn-ea"/>
              </a:rPr>
              <a:t>第三十四条　禁止生产经营下列食品、食品添加剂、食品相关产品：</a:t>
            </a:r>
            <a:endParaRPr lang="zh-CN" altLang="en-US" sz="5600">
              <a:latin typeface="楷体" panose="02010609060101010101" pitchFamily="49" charset="-122"/>
              <a:ea typeface="楷体" panose="02010609060101010101" pitchFamily="49" charset="-122"/>
              <a:cs typeface="楷体" panose="02010609060101010101" pitchFamily="49" charset="-122"/>
            </a:endParaRPr>
          </a:p>
          <a:p>
            <a:pPr defTabSz="1828800"/>
            <a:r>
              <a:rPr lang="zh-CN" altLang="en-US" sz="5600">
                <a:latin typeface="楷体" panose="02010609060101010101" pitchFamily="49" charset="-122"/>
                <a:ea typeface="楷体" panose="02010609060101010101" pitchFamily="49" charset="-122"/>
                <a:cs typeface="楷体" panose="02010609060101010101" pitchFamily="49" charset="-122"/>
                <a:sym typeface="+mn-ea"/>
              </a:rPr>
              <a:t>   （一）用非食品原料生产的食品或者添加食品添加剂以外的化学物质和其他可能危害人体健康物质的食品，或者用回收食品作为原料生产的食品；</a:t>
            </a:r>
            <a:endParaRPr lang="zh-CN" altLang="en-US" sz="5600">
              <a:latin typeface="楷体" panose="02010609060101010101" pitchFamily="49" charset="-122"/>
              <a:ea typeface="楷体" panose="02010609060101010101" pitchFamily="49" charset="-122"/>
              <a:cs typeface="楷体" panose="02010609060101010101" pitchFamily="49" charset="-122"/>
              <a:sym typeface="+mn-ea"/>
            </a:endParaRPr>
          </a:p>
          <a:p>
            <a:pPr defTabSz="1828800"/>
            <a:r>
              <a:rPr lang="zh-CN" altLang="en-US" sz="5600">
                <a:latin typeface="楷体" panose="02010609060101010101" pitchFamily="49" charset="-122"/>
                <a:ea typeface="楷体" panose="02010609060101010101" pitchFamily="49" charset="-122"/>
                <a:cs typeface="楷体" panose="02010609060101010101" pitchFamily="49" charset="-122"/>
                <a:sym typeface="+mn-ea"/>
              </a:rPr>
              <a:t>   （二）致病性微生物，农药残留、兽药残留、生物毒素、重金属等污染物质以及其他危害人体健康的物质含量超过食品安全标准限量的食品、食品添加剂、食品相关产品</a:t>
            </a:r>
            <a:r>
              <a:rPr lang="en-US" altLang="zh-CN" sz="5600">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5600">
              <a:latin typeface="楷体" panose="02010609060101010101" pitchFamily="49" charset="-122"/>
              <a:ea typeface="楷体" panose="02010609060101010101" pitchFamily="49" charset="-122"/>
              <a:cs typeface="楷体" panose="02010609060101010101" pitchFamily="49" charset="-122"/>
              <a:sym typeface="+mn-ea"/>
            </a:endParaRPr>
          </a:p>
          <a:p>
            <a:pPr defTabSz="1828800"/>
            <a:r>
              <a:rPr lang="en-US" altLang="zh-CN" sz="560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5600">
                <a:latin typeface="楷体" panose="02010609060101010101" pitchFamily="49" charset="-122"/>
                <a:ea typeface="楷体" panose="02010609060101010101" pitchFamily="49" charset="-122"/>
                <a:cs typeface="楷体" panose="02010609060101010101" pitchFamily="49" charset="-122"/>
                <a:sym typeface="+mn-ea"/>
              </a:rPr>
              <a:t>中华人民共和国食品安全法</a:t>
            </a:r>
            <a:r>
              <a:rPr lang="en-US" altLang="zh-CN" sz="560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560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5600">
                <a:latin typeface="楷体" panose="02010609060101010101" pitchFamily="49" charset="-122"/>
                <a:ea typeface="楷体" panose="02010609060101010101" pitchFamily="49" charset="-122"/>
                <a:cs typeface="楷体" panose="02010609060101010101" pitchFamily="49" charset="-122"/>
                <a:sym typeface="+mn-ea"/>
              </a:rPr>
              <a:t>2018</a:t>
            </a:r>
            <a:r>
              <a:rPr lang="zh-CN" altLang="en-US" sz="5600">
                <a:latin typeface="楷体" panose="02010609060101010101" pitchFamily="49" charset="-122"/>
                <a:ea typeface="楷体" panose="02010609060101010101" pitchFamily="49" charset="-122"/>
                <a:cs typeface="楷体" panose="02010609060101010101" pitchFamily="49" charset="-122"/>
                <a:sym typeface="+mn-ea"/>
              </a:rPr>
              <a:t>年</a:t>
            </a:r>
            <a:r>
              <a:rPr lang="en-US" altLang="zh-CN" sz="5600">
                <a:latin typeface="楷体" panose="02010609060101010101" pitchFamily="49" charset="-122"/>
                <a:ea typeface="楷体" panose="02010609060101010101" pitchFamily="49" charset="-122"/>
                <a:cs typeface="楷体" panose="02010609060101010101" pitchFamily="49" charset="-122"/>
                <a:sym typeface="+mn-ea"/>
              </a:rPr>
              <a:t>12</a:t>
            </a:r>
            <a:r>
              <a:rPr lang="zh-CN" altLang="en-US" sz="5600">
                <a:latin typeface="楷体" panose="02010609060101010101" pitchFamily="49" charset="-122"/>
                <a:ea typeface="楷体" panose="02010609060101010101" pitchFamily="49" charset="-122"/>
                <a:cs typeface="楷体" panose="02010609060101010101" pitchFamily="49" charset="-122"/>
                <a:sym typeface="+mn-ea"/>
              </a:rPr>
              <a:t>月</a:t>
            </a:r>
            <a:r>
              <a:rPr lang="en-US" altLang="zh-CN" sz="5600">
                <a:latin typeface="楷体" panose="02010609060101010101" pitchFamily="49" charset="-122"/>
                <a:ea typeface="楷体" panose="02010609060101010101" pitchFamily="49" charset="-122"/>
                <a:cs typeface="楷体" panose="02010609060101010101" pitchFamily="49" charset="-122"/>
                <a:sym typeface="+mn-ea"/>
              </a:rPr>
              <a:t>29</a:t>
            </a:r>
            <a:r>
              <a:rPr lang="zh-CN" altLang="en-US" sz="5600">
                <a:latin typeface="楷体" panose="02010609060101010101" pitchFamily="49" charset="-122"/>
                <a:ea typeface="楷体" panose="02010609060101010101" pitchFamily="49" charset="-122"/>
                <a:cs typeface="楷体" panose="02010609060101010101" pitchFamily="49" charset="-122"/>
                <a:sym typeface="+mn-ea"/>
              </a:rPr>
              <a:t>日第十三届全国人大常委会第七次会议修正）</a:t>
            </a:r>
            <a:endParaRPr lang="en-US" altLang="zh-CN" sz="560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3" name="图片 12" descr="t017a752837739cc58e"/>
          <p:cNvPicPr>
            <a:picLocks noChangeAspect="1"/>
          </p:cNvPicPr>
          <p:nvPr>
            <p:custDataLst>
              <p:tags r:id="rId14"/>
            </p:custDataLst>
          </p:nvPr>
        </p:nvPicPr>
        <p:blipFill>
          <a:blip r:embed="rId15"/>
          <a:stretch>
            <a:fillRect/>
          </a:stretch>
        </p:blipFill>
        <p:spPr>
          <a:xfrm>
            <a:off x="918509" y="2436794"/>
            <a:ext cx="5831840" cy="8769350"/>
          </a:xfrm>
          <a:prstGeom prst="rect">
            <a:avLst/>
          </a:prstGeom>
        </p:spPr>
      </p:pic>
      <p:sp>
        <p:nvSpPr>
          <p:cNvPr id="14" name="矩形 13"/>
          <p:cNvSpPr/>
          <p:nvPr>
            <p:custDataLst>
              <p:tags r:id="rId16"/>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549453" y="183176"/>
            <a:ext cx="12027584"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029962" y="233223"/>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消除饥饿与食物安全</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标题 1"/>
          <p:cNvSpPr txBox="1"/>
          <p:nvPr>
            <p:custDataLst>
              <p:tags r:id="rId13"/>
            </p:custDataLst>
          </p:nvPr>
        </p:nvSpPr>
        <p:spPr>
          <a:xfrm>
            <a:off x="62840" y="1732859"/>
            <a:ext cx="24207470" cy="99174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5600">
                <a:solidFill>
                  <a:srgbClr val="FFFF00"/>
                </a:solidFill>
                <a:latin typeface="华文中宋" panose="02010600040101010101" charset="-122"/>
                <a:ea typeface="华文中宋" panose="02010600040101010101" charset="-122"/>
              </a:rPr>
              <a:t>当下粮食安全领域还存在哪些问题？我们应该怎样解决这些问题？</a:t>
            </a:r>
            <a:endParaRPr lang="zh-CN" altLang="en-US" sz="5600">
              <a:solidFill>
                <a:srgbClr val="FFFF00"/>
              </a:solidFill>
              <a:latin typeface="华文中宋" panose="02010600040101010101" charset="-122"/>
              <a:ea typeface="华文中宋" panose="02010600040101010101" charset="-122"/>
            </a:endParaRPr>
          </a:p>
        </p:txBody>
      </p:sp>
      <p:sp>
        <p:nvSpPr>
          <p:cNvPr id="12" name="内容占位符 2"/>
          <p:cNvSpPr txBox="1"/>
          <p:nvPr>
            <p:custDataLst>
              <p:tags r:id="rId14"/>
            </p:custDataLst>
          </p:nvPr>
        </p:nvSpPr>
        <p:spPr>
          <a:xfrm>
            <a:off x="755625" y="2769149"/>
            <a:ext cx="22821900" cy="972674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buFont typeface="Arial" panose="020B0604020202020204"/>
              <a:buNone/>
            </a:pPr>
            <a:r>
              <a:rPr lang="en-US" altLang="zh-CN" sz="6400" b="1">
                <a:latin typeface="华光楷体一_CNKI" panose="02000500000000000000" charset="-122"/>
                <a:ea typeface="华光楷体一_CNKI" panose="02000500000000000000" charset="-122"/>
                <a:cs typeface="华光楷体一_CNKI" panose="02000500000000000000" charset="-122"/>
              </a:rPr>
              <a:t> </a:t>
            </a:r>
            <a:r>
              <a:rPr lang="en-US" altLang="zh-CN" sz="6400" b="1">
                <a:latin typeface="楷体" panose="02010609060101010101" pitchFamily="49" charset="-122"/>
                <a:ea typeface="楷体" panose="02010609060101010101" pitchFamily="49" charset="-122"/>
                <a:cs typeface="楷体" panose="02010609060101010101" pitchFamily="49" charset="-122"/>
              </a:rPr>
              <a:t>    </a:t>
            </a:r>
            <a:r>
              <a:rPr lang="zh-CN" altLang="en-US" sz="6400" b="1">
                <a:solidFill>
                  <a:schemeClr val="bg1"/>
                </a:solidFill>
                <a:latin typeface="楷体" panose="02010609060101010101" pitchFamily="49" charset="-122"/>
                <a:ea typeface="楷体" panose="02010609060101010101" pitchFamily="49" charset="-122"/>
                <a:cs typeface="楷体" panose="02010609060101010101" pitchFamily="49" charset="-122"/>
              </a:rPr>
              <a:t>托雷罗说，粮食安全面临的严峻挑战从几个数字可见一斑：每年全世界损失和浪费的粮食占粮食总产量的13.8%，价值4000亿美元，相当于14亿公顷土地（约占全球农业用地的30%）的产出；在撒哈拉以南非洲地区，很多人每天的生活费不足2美元，但该地区每年损失和浪费的粮食价值高达400亿美元。</a:t>
            </a:r>
            <a:endParaRPr lang="zh-CN" altLang="en-US" sz="6400" b="1">
              <a:solidFill>
                <a:schemeClr val="bg1"/>
              </a:solidFill>
              <a:latin typeface="楷体" panose="02010609060101010101" pitchFamily="49" charset="-122"/>
              <a:ea typeface="楷体" panose="02010609060101010101" pitchFamily="49" charset="-122"/>
              <a:cs typeface="楷体" panose="02010609060101010101" pitchFamily="49" charset="-122"/>
            </a:endParaRPr>
          </a:p>
          <a:p>
            <a:pPr marL="0" indent="0">
              <a:buFont typeface="Arial" panose="020B0604020202020204"/>
              <a:buNone/>
            </a:pPr>
            <a:r>
              <a:rPr lang="zh-CN" altLang="en-US" sz="6400" b="1">
                <a:solidFill>
                  <a:schemeClr val="bg1"/>
                </a:solidFill>
                <a:latin typeface="楷体" panose="02010609060101010101" pitchFamily="49" charset="-122"/>
                <a:ea typeface="楷体" panose="02010609060101010101" pitchFamily="49" charset="-122"/>
                <a:cs typeface="楷体" panose="02010609060101010101" pitchFamily="49" charset="-122"/>
              </a:rPr>
              <a:t>    托雷罗指出，目前新冠疫情对全球粮食安全的影响也十分严重，将加剧全球营养不良问题，那些社会保障系统脆弱的国家受影响尤其严重。</a:t>
            </a:r>
            <a:endParaRPr lang="en-US" altLang="zh-CN" sz="6400" b="1">
              <a:solidFill>
                <a:schemeClr val="bg1"/>
              </a:solidFill>
              <a:latin typeface="楷体" panose="02010609060101010101" pitchFamily="49" charset="-122"/>
              <a:ea typeface="楷体" panose="02010609060101010101" pitchFamily="49" charset="-122"/>
              <a:cs typeface="楷体" panose="02010609060101010101" pitchFamily="49" charset="-122"/>
            </a:endParaRPr>
          </a:p>
          <a:p>
            <a:pPr marL="0" indent="0">
              <a:buFont typeface="Arial" panose="020B0604020202020204"/>
              <a:buNone/>
            </a:pPr>
            <a:endParaRPr lang="zh-CN" altLang="en-US" sz="6400" b="1">
              <a:solidFill>
                <a:schemeClr val="bg1"/>
              </a:solidFill>
              <a:latin typeface="楷体" panose="02010609060101010101" pitchFamily="49" charset="-122"/>
              <a:ea typeface="楷体" panose="02010609060101010101" pitchFamily="49" charset="-122"/>
              <a:cs typeface="楷体" panose="02010609060101010101" pitchFamily="49" charset="-122"/>
            </a:endParaRPr>
          </a:p>
          <a:p>
            <a:pPr marL="0" indent="0" algn="r">
              <a:buFont typeface="Arial" panose="020B0604020202020204"/>
              <a:buNone/>
            </a:pPr>
            <a:r>
              <a:rPr lang="zh-CN" altLang="en-US" sz="4400" b="1">
                <a:latin typeface="华文中宋" panose="02010600040101010101" charset="-122"/>
                <a:ea typeface="华文中宋" panose="02010600040101010101" charset="-122"/>
                <a:cs typeface="华文中宋" panose="02010600040101010101" charset="-122"/>
              </a:rPr>
              <a:t>新华社罗马10月15日电专访：全球应携手合作确保粮食安全</a:t>
            </a:r>
            <a:endParaRPr lang="zh-CN" altLang="en-US" sz="4400" b="1">
              <a:latin typeface="华文中宋" panose="02010600040101010101" charset="-122"/>
              <a:ea typeface="华文中宋" panose="02010600040101010101" charset="-122"/>
              <a:cs typeface="华文中宋" panose="02010600040101010101" charset="-122"/>
            </a:endParaRPr>
          </a:p>
          <a:p>
            <a:pPr marL="0" indent="0" algn="r">
              <a:buFont typeface="Arial" panose="020B0604020202020204"/>
              <a:buNone/>
            </a:pPr>
            <a:r>
              <a:rPr lang="zh-CN" altLang="en-US" sz="4400" b="1">
                <a:latin typeface="华文中宋" panose="02010600040101010101" charset="-122"/>
                <a:ea typeface="华文中宋" panose="02010600040101010101" charset="-122"/>
                <a:cs typeface="华文中宋" panose="02010600040101010101" charset="-122"/>
              </a:rPr>
              <a:t>                   ——访联合国粮农组织首席经济学家马克西莫雷罗</a:t>
            </a:r>
            <a:endParaRPr lang="zh-CN" altLang="en-US" sz="4400" b="1">
              <a:latin typeface="华文中宋" panose="02010600040101010101" charset="-122"/>
              <a:ea typeface="华文中宋" panose="02010600040101010101" charset="-122"/>
              <a:cs typeface="华文中宋" panose="02010600040101010101" charset="-122"/>
            </a:endParaRPr>
          </a:p>
        </p:txBody>
      </p:sp>
      <p:sp>
        <p:nvSpPr>
          <p:cNvPr id="13" name="矩形 12"/>
          <p:cNvSpPr/>
          <p:nvPr>
            <p:custDataLst>
              <p:tags r:id="rId15"/>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436518" y="156553"/>
            <a:ext cx="12005813"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029962" y="233223"/>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消除饥饿与食物安全</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内容占位符 3" descr="timgCBP378X8"/>
          <p:cNvPicPr>
            <a:picLocks noChangeAspect="1"/>
          </p:cNvPicPr>
          <p:nvPr>
            <p:custDataLst>
              <p:tags r:id="rId13"/>
            </p:custDataLst>
          </p:nvPr>
        </p:nvPicPr>
        <p:blipFill>
          <a:blip r:embed="rId14"/>
          <a:stretch>
            <a:fillRect/>
          </a:stretch>
        </p:blipFill>
        <p:spPr>
          <a:xfrm>
            <a:off x="0" y="2505711"/>
            <a:ext cx="15115539" cy="8703310"/>
          </a:xfrm>
          <a:prstGeom prst="rect">
            <a:avLst/>
          </a:prstGeom>
        </p:spPr>
      </p:pic>
      <p:sp>
        <p:nvSpPr>
          <p:cNvPr id="12" name="文本框 11"/>
          <p:cNvSpPr txBox="1"/>
          <p:nvPr>
            <p:custDataLst>
              <p:tags r:id="rId15"/>
            </p:custDataLst>
          </p:nvPr>
        </p:nvSpPr>
        <p:spPr>
          <a:xfrm>
            <a:off x="15662911" y="2505711"/>
            <a:ext cx="8355330" cy="79714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1828800"/>
            <a:r>
              <a:rPr lang="zh-CN" altLang="en-US" sz="6400">
                <a:solidFill>
                  <a:prstClr val="white"/>
                </a:solidFill>
                <a:latin typeface="楷体" panose="02010609060101010101" pitchFamily="49" charset="-122"/>
                <a:ea typeface="楷体" panose="02010609060101010101" pitchFamily="49" charset="-122"/>
              </a:rPr>
              <a:t>习近平总书记近日再次强调要制止餐饮浪费行为。他指出，餐饮浪费现象，触目惊心、令人痛心！他强调，切实培养节约习惯，在全社会营造浪费可耻、节约为荣的氛围。</a:t>
            </a:r>
            <a:endParaRPr lang="zh-CN" altLang="en-US" sz="6400">
              <a:solidFill>
                <a:prstClr val="white"/>
              </a:solidFill>
              <a:latin typeface="楷体" panose="02010609060101010101" pitchFamily="49" charset="-122"/>
              <a:ea typeface="楷体" panose="02010609060101010101" pitchFamily="49" charset="-122"/>
            </a:endParaRPr>
          </a:p>
        </p:txBody>
      </p:sp>
      <p:sp>
        <p:nvSpPr>
          <p:cNvPr id="13" name="矩形 12"/>
          <p:cNvSpPr/>
          <p:nvPr>
            <p:custDataLst>
              <p:tags r:id="rId16"/>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369222" y="184320"/>
            <a:ext cx="12179984"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029962" y="233223"/>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消除饥饿与食物安全</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文本框 11"/>
          <p:cNvSpPr txBox="1"/>
          <p:nvPr>
            <p:custDataLst>
              <p:tags r:id="rId13"/>
            </p:custDataLst>
          </p:nvPr>
        </p:nvSpPr>
        <p:spPr>
          <a:xfrm>
            <a:off x="8829772" y="1764602"/>
            <a:ext cx="12488896" cy="37856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2021</a:t>
            </a:r>
            <a:r>
              <a:rPr kumimoji="0" lang="zh-CN" altLang="en-US"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年</a:t>
            </a:r>
            <a:r>
              <a:rPr kumimoji="0" lang="en-US" altLang="zh-CN"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10</a:t>
            </a:r>
            <a:r>
              <a:rPr kumimoji="0" lang="zh-CN" altLang="en-US"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月</a:t>
            </a:r>
            <a:r>
              <a:rPr kumimoji="0" lang="en-US" altLang="zh-CN"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16</a:t>
            </a:r>
            <a:r>
              <a:rPr kumimoji="0" lang="zh-CN" altLang="en-US"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日是第</a:t>
            </a:r>
            <a:r>
              <a:rPr kumimoji="0" lang="en-US" altLang="zh-CN"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41</a:t>
            </a:r>
            <a:r>
              <a:rPr kumimoji="0" lang="zh-CN" altLang="en-US"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个世界粮食日</a:t>
            </a:r>
            <a:endParaRPr kumimoji="0" lang="zh-CN" altLang="en-US"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a:p>
            <a:pPr marL="0" marR="0" lvl="0" indent="0" algn="l" defTabSz="1828800" rtl="0" eaLnBrk="1" fontAlgn="auto" latinLnBrk="0" hangingPunct="1">
              <a:lnSpc>
                <a:spcPct val="100000"/>
              </a:lnSpc>
              <a:spcBef>
                <a:spcPct val="0"/>
              </a:spcBef>
              <a:spcAft>
                <a:spcPct val="0"/>
              </a:spcAft>
              <a:buClrTx/>
              <a:buSzTx/>
              <a:buFontTx/>
              <a:buNone/>
              <a:defRPr/>
            </a:pPr>
            <a:endParaRPr kumimoji="0" lang="zh-CN" altLang="en-US"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主题为“行动造就未来。更好生产、更好营养、更好环境、更好生活。” </a:t>
            </a:r>
            <a:endParaRPr kumimoji="0" lang="zh-CN" altLang="en-US" sz="6000" b="0"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3" name="图片 2" descr="桌子上放了不同类型的料理&#10;&#10;低可信度描述已自动生成"/>
          <p:cNvPicPr>
            <a:picLocks noChangeAspect="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137606" y="1732859"/>
            <a:ext cx="8169815" cy="5446543"/>
          </a:xfrm>
          <a:prstGeom prst="rect">
            <a:avLst/>
          </a:prstGeom>
        </p:spPr>
      </p:pic>
      <p:sp>
        <p:nvSpPr>
          <p:cNvPr id="16" name="文本框 15"/>
          <p:cNvSpPr txBox="1"/>
          <p:nvPr>
            <p:custDataLst>
              <p:tags r:id="rId16"/>
            </p:custDataLst>
          </p:nvPr>
        </p:nvSpPr>
        <p:spPr>
          <a:xfrm>
            <a:off x="137606" y="8880209"/>
            <a:ext cx="7360793" cy="39703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zh-CN" altLang="en-US" sz="3600"/>
              <a:t>联合国粮农组织统计显示</a:t>
            </a:r>
            <a:endParaRPr lang="zh-CN" altLang="en-US" sz="3600"/>
          </a:p>
          <a:p>
            <a:endParaRPr lang="zh-CN" altLang="en-US" sz="3600"/>
          </a:p>
          <a:p>
            <a:r>
              <a:rPr lang="zh-CN" altLang="en-US" sz="3600"/>
              <a:t>全球每年约</a:t>
            </a:r>
            <a:r>
              <a:rPr lang="en-US" altLang="zh-CN" sz="3600"/>
              <a:t>1/3</a:t>
            </a:r>
            <a:r>
              <a:rPr lang="zh-CN" altLang="en-US" sz="3600"/>
              <a:t>粮食被损耗和浪费</a:t>
            </a:r>
            <a:endParaRPr lang="zh-CN" altLang="en-US" sz="3600"/>
          </a:p>
          <a:p>
            <a:endParaRPr lang="zh-CN" altLang="en-US" sz="3600"/>
          </a:p>
          <a:p>
            <a:r>
              <a:rPr lang="zh-CN" altLang="en-US" sz="3600"/>
              <a:t>总量约每年</a:t>
            </a:r>
            <a:r>
              <a:rPr lang="en-US" altLang="zh-CN" sz="3600"/>
              <a:t>13</a:t>
            </a:r>
            <a:r>
              <a:rPr lang="zh-CN" altLang="en-US" sz="3600"/>
              <a:t>亿吨</a:t>
            </a:r>
            <a:endParaRPr lang="zh-CN" altLang="en-US" sz="3600"/>
          </a:p>
          <a:p>
            <a:endParaRPr lang="zh-CN" altLang="en-US" sz="3600"/>
          </a:p>
          <a:p>
            <a:r>
              <a:rPr lang="zh-CN" altLang="en-US" sz="3600"/>
              <a:t>约有九分之一的人口仍面临饥饿 </a:t>
            </a:r>
            <a:endParaRPr lang="zh-CN" altLang="en-US" sz="3600"/>
          </a:p>
        </p:txBody>
      </p:sp>
      <p:sp>
        <p:nvSpPr>
          <p:cNvPr id="18" name="文本框 17"/>
          <p:cNvSpPr txBox="1"/>
          <p:nvPr>
            <p:custDataLst>
              <p:tags r:id="rId17"/>
            </p:custDataLst>
          </p:nvPr>
        </p:nvSpPr>
        <p:spPr>
          <a:xfrm>
            <a:off x="8829772" y="6955316"/>
            <a:ext cx="5104619" cy="582088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zh-CN" altLang="en-US" sz="3600"/>
              <a:t>        在全球范围内，由于新冠肺炎疫情引发的经济衰退，</a:t>
            </a:r>
            <a:r>
              <a:rPr lang="en-US" altLang="zh-CN" sz="3600"/>
              <a:t>2020</a:t>
            </a:r>
            <a:r>
              <a:rPr lang="zh-CN" altLang="en-US" sz="3600"/>
              <a:t>年饥饿人数至少新增约</a:t>
            </a:r>
            <a:r>
              <a:rPr lang="en-US" altLang="zh-CN" sz="3600"/>
              <a:t>8300</a:t>
            </a:r>
            <a:r>
              <a:rPr lang="zh-CN" altLang="en-US" sz="3600"/>
              <a:t>万，甚至可能新增</a:t>
            </a:r>
            <a:r>
              <a:rPr lang="en-US" altLang="zh-CN" sz="3600"/>
              <a:t>1.32</a:t>
            </a:r>
            <a:r>
              <a:rPr lang="zh-CN" altLang="en-US" sz="3600"/>
              <a:t>亿。</a:t>
            </a:r>
            <a:endParaRPr lang="en-US" altLang="zh-CN" sz="3600"/>
          </a:p>
          <a:p>
            <a:pPr>
              <a:lnSpc>
                <a:spcPct val="150000"/>
              </a:lnSpc>
            </a:pPr>
            <a:r>
              <a:rPr lang="zh-CN" altLang="en-US" sz="3600"/>
              <a:t>（数据来源：</a:t>
            </a:r>
            <a:r>
              <a:rPr lang="en-US" altLang="zh-CN" sz="3600"/>
              <a:t>《</a:t>
            </a:r>
            <a:r>
              <a:rPr lang="zh-CN" altLang="en-US" sz="3600"/>
              <a:t>世界粮食安全和营养状况</a:t>
            </a:r>
            <a:r>
              <a:rPr lang="en-US" altLang="zh-CN" sz="3600"/>
              <a:t>》</a:t>
            </a:r>
            <a:r>
              <a:rPr lang="zh-CN" altLang="en-US" sz="3600"/>
              <a:t>） </a:t>
            </a:r>
            <a:endParaRPr lang="zh-CN" altLang="en-US" sz="3600"/>
          </a:p>
        </p:txBody>
      </p:sp>
      <p:sp>
        <p:nvSpPr>
          <p:cNvPr id="24" name="文本框 23"/>
          <p:cNvSpPr txBox="1"/>
          <p:nvPr>
            <p:custDataLst>
              <p:tags r:id="rId18"/>
            </p:custDataLst>
          </p:nvPr>
        </p:nvSpPr>
        <p:spPr>
          <a:xfrm>
            <a:off x="14962560" y="6880995"/>
            <a:ext cx="9421441" cy="582088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en-US" altLang="zh-CN" sz="3600"/>
              <a:t>        2018</a:t>
            </a:r>
            <a:r>
              <a:rPr lang="zh-CN" altLang="en-US" sz="3600"/>
              <a:t>年</a:t>
            </a:r>
            <a:r>
              <a:rPr lang="en-US" altLang="zh-CN" sz="3600"/>
              <a:t>《</a:t>
            </a:r>
            <a:r>
              <a:rPr lang="zh-CN" altLang="en-US" sz="3600"/>
              <a:t>中国城市餐饮食物浪费报告</a:t>
            </a:r>
            <a:r>
              <a:rPr lang="en-US" altLang="zh-CN" sz="3600"/>
              <a:t>》</a:t>
            </a:r>
            <a:r>
              <a:rPr lang="zh-CN" altLang="en-US" sz="3600"/>
              <a:t>数据显示，餐饮业人均食物浪费量为</a:t>
            </a:r>
            <a:r>
              <a:rPr lang="en-US" altLang="zh-CN" sz="3600"/>
              <a:t>93</a:t>
            </a:r>
            <a:r>
              <a:rPr lang="zh-CN" altLang="en-US" sz="3600"/>
              <a:t>克</a:t>
            </a:r>
            <a:r>
              <a:rPr lang="en-US" altLang="zh-CN" sz="3600"/>
              <a:t>/</a:t>
            </a:r>
            <a:r>
              <a:rPr lang="zh-CN" altLang="en-US" sz="3600"/>
              <a:t>人</a:t>
            </a:r>
            <a:r>
              <a:rPr lang="en-US" altLang="zh-CN" sz="3600"/>
              <a:t>/</a:t>
            </a:r>
            <a:r>
              <a:rPr lang="zh-CN" altLang="en-US" sz="3600"/>
              <a:t>餐，浪费率为</a:t>
            </a:r>
            <a:r>
              <a:rPr lang="en-US" altLang="zh-CN" sz="3600"/>
              <a:t>11.7%</a:t>
            </a:r>
            <a:r>
              <a:rPr lang="zh-CN" altLang="en-US" sz="3600"/>
              <a:t>。初步测算，</a:t>
            </a:r>
            <a:r>
              <a:rPr lang="en-US" altLang="zh-CN" sz="3600"/>
              <a:t>2015</a:t>
            </a:r>
            <a:r>
              <a:rPr lang="zh-CN" altLang="en-US" sz="3600"/>
              <a:t>年我国城市餐饮业仅餐桌上食物浪费量在</a:t>
            </a:r>
            <a:r>
              <a:rPr lang="en-US" altLang="zh-CN" sz="3600"/>
              <a:t>1700</a:t>
            </a:r>
            <a:r>
              <a:rPr lang="zh-CN" altLang="en-US" sz="3600"/>
              <a:t>至</a:t>
            </a:r>
            <a:r>
              <a:rPr lang="en-US" altLang="zh-CN" sz="3600"/>
              <a:t>1800</a:t>
            </a:r>
            <a:r>
              <a:rPr lang="zh-CN" altLang="en-US" sz="3600"/>
              <a:t>万吨，相当于</a:t>
            </a:r>
            <a:r>
              <a:rPr lang="en-US" altLang="zh-CN" sz="3600"/>
              <a:t>3000</a:t>
            </a:r>
            <a:r>
              <a:rPr lang="zh-CN" altLang="en-US" sz="3600"/>
              <a:t>至</a:t>
            </a:r>
            <a:r>
              <a:rPr lang="en-US" altLang="zh-CN" sz="3600"/>
              <a:t>5000</a:t>
            </a:r>
            <a:r>
              <a:rPr lang="zh-CN" altLang="en-US" sz="3600"/>
              <a:t>万人一年的食物量。</a:t>
            </a:r>
            <a:endParaRPr lang="en-US" altLang="zh-CN" sz="3600"/>
          </a:p>
          <a:p>
            <a:pPr>
              <a:lnSpc>
                <a:spcPct val="150000"/>
              </a:lnSpc>
            </a:pPr>
            <a:r>
              <a:rPr lang="zh-CN" altLang="en-US" sz="3600"/>
              <a:t>（数据来源：</a:t>
            </a:r>
            <a:r>
              <a:rPr lang="en-US" altLang="zh-CN" sz="3600"/>
              <a:t>2018</a:t>
            </a:r>
            <a:r>
              <a:rPr lang="zh-CN" altLang="en-US" sz="3600"/>
              <a:t>年</a:t>
            </a:r>
            <a:r>
              <a:rPr lang="en-US" altLang="zh-CN" sz="3600"/>
              <a:t>《</a:t>
            </a:r>
            <a:r>
              <a:rPr lang="zh-CN" altLang="en-US" sz="3600"/>
              <a:t>中国城市餐饮食物浪费报告</a:t>
            </a:r>
            <a:r>
              <a:rPr lang="en-US" altLang="zh-CN" sz="3600"/>
              <a:t>》</a:t>
            </a:r>
            <a:r>
              <a:rPr lang="zh-CN" altLang="en-US" sz="3600"/>
              <a:t>） </a:t>
            </a:r>
            <a:endParaRPr lang="zh-CN" altLang="en-US" sz="3600"/>
          </a:p>
        </p:txBody>
      </p:sp>
      <p:sp>
        <p:nvSpPr>
          <p:cNvPr id="17" name="矩形 16"/>
          <p:cNvSpPr/>
          <p:nvPr>
            <p:custDataLst>
              <p:tags r:id="rId19"/>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521622" y="138153"/>
            <a:ext cx="12027584"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029962" y="233223"/>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消除饥饿与食物安全</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4" name="矩形 3"/>
          <p:cNvSpPr/>
          <p:nvPr>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5" descr="卡通人物&#10;&#10;描述已自动生成"/>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a:xfrm>
            <a:off x="21651" y="1166189"/>
            <a:ext cx="7715250" cy="13716000"/>
          </a:xfrm>
          <a:prstGeom prst="rect">
            <a:avLst/>
          </a:prstGeom>
        </p:spPr>
      </p:pic>
      <p:pic>
        <p:nvPicPr>
          <p:cNvPr id="8" name="图片 7" descr="卡通人物&#10;&#10;描述已自动生成"/>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8185387" y="1166189"/>
            <a:ext cx="7715250" cy="13716000"/>
          </a:xfrm>
          <a:prstGeom prst="rect">
            <a:avLst/>
          </a:prstGeom>
        </p:spPr>
      </p:pic>
      <p:pic>
        <p:nvPicPr>
          <p:cNvPr id="10" name="图片 9" descr="卡通人物&#10;&#10;描述已自动生成"/>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16349123" y="1166189"/>
            <a:ext cx="7715250" cy="13716000"/>
          </a:xfrm>
          <a:prstGeom prst="rect">
            <a:avLst/>
          </a:prstGeom>
        </p:spPr>
      </p:pic>
      <p:pic>
        <p:nvPicPr>
          <p:cNvPr id="13" name="图片 12" descr="卡通人物&#10;&#10;描述已自动生成"/>
          <p:cNvPicPr>
            <a:picLocks noChangeAspect="1"/>
          </p:cNvPicPr>
          <p:nvPr>
            <p:custDataLst>
              <p:tags r:id="rId19"/>
            </p:custDataLst>
          </p:nvPr>
        </p:nvPicPr>
        <p:blipFill>
          <a:blip r:embed="rId20">
            <a:extLst>
              <a:ext uri="{28A0092B-C50C-407E-A947-70E740481C1C}">
                <a14:useLocalDpi xmlns:a14="http://schemas.microsoft.com/office/drawing/2010/main" val="0"/>
              </a:ext>
            </a:extLst>
          </a:blip>
          <a:stretch>
            <a:fillRect/>
          </a:stretch>
        </p:blipFill>
        <p:spPr>
          <a:xfrm>
            <a:off x="11512" y="1166189"/>
            <a:ext cx="7715250" cy="13716000"/>
          </a:xfrm>
          <a:prstGeom prst="rect">
            <a:avLst/>
          </a:prstGeom>
        </p:spPr>
      </p:pic>
      <p:pic>
        <p:nvPicPr>
          <p:cNvPr id="15" name="图片 14" descr="卡通人物&#10;&#10;中度可信度描述已自动生成"/>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8215972" y="1166189"/>
            <a:ext cx="7715250" cy="13716000"/>
          </a:xfrm>
          <a:prstGeom prst="rect">
            <a:avLst/>
          </a:prstGeom>
        </p:spPr>
      </p:pic>
      <p:pic>
        <p:nvPicPr>
          <p:cNvPr id="19" name="图片 18" descr="文本&#10;&#10;描述已自动生成"/>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16385529" y="1166189"/>
            <a:ext cx="7715250" cy="13716000"/>
          </a:xfrm>
          <a:prstGeom prst="rect">
            <a:avLst/>
          </a:prstGeom>
        </p:spPr>
      </p:pic>
      <p:pic>
        <p:nvPicPr>
          <p:cNvPr id="26" name="图片 25" descr="图示, 文本&#10;&#10;描述已自动生成"/>
          <p:cNvPicPr>
            <a:picLocks noChangeAspect="1"/>
          </p:cNvPicPr>
          <p:nvPr>
            <p:custDataLst>
              <p:tags r:id="rId25"/>
            </p:custDataLst>
          </p:nvPr>
        </p:nvPicPr>
        <p:blipFill>
          <a:blip r:embed="rId26">
            <a:extLst>
              <a:ext uri="{28A0092B-C50C-407E-A947-70E740481C1C}">
                <a14:useLocalDpi xmlns:a14="http://schemas.microsoft.com/office/drawing/2010/main" val="0"/>
              </a:ext>
            </a:extLst>
          </a:blip>
          <a:stretch>
            <a:fillRect/>
          </a:stretch>
        </p:blipFill>
        <p:spPr>
          <a:xfrm>
            <a:off x="10421" y="1220107"/>
            <a:ext cx="7715250" cy="13716000"/>
          </a:xfrm>
          <a:prstGeom prst="rect">
            <a:avLst/>
          </a:prstGeom>
        </p:spPr>
      </p:pic>
      <p:pic>
        <p:nvPicPr>
          <p:cNvPr id="28" name="图片 27" descr="卡通人物&#10;&#10;描述已自动生成"/>
          <p:cNvPicPr>
            <a:picLocks noChangeAspect="1"/>
          </p:cNvPicPr>
          <p:nvPr>
            <p:custDataLst>
              <p:tags r:id="rId27"/>
            </p:custDataLst>
          </p:nvPr>
        </p:nvPicPr>
        <p:blipFill>
          <a:blip r:embed="rId28">
            <a:extLst>
              <a:ext uri="{28A0092B-C50C-407E-A947-70E740481C1C}">
                <a14:useLocalDpi xmlns:a14="http://schemas.microsoft.com/office/drawing/2010/main" val="0"/>
              </a:ext>
            </a:extLst>
          </a:blip>
          <a:stretch>
            <a:fillRect/>
          </a:stretch>
        </p:blipFill>
        <p:spPr>
          <a:xfrm>
            <a:off x="8215972" y="1262635"/>
            <a:ext cx="7715250" cy="13716000"/>
          </a:xfrm>
          <a:prstGeom prst="rect">
            <a:avLst/>
          </a:prstGeom>
        </p:spPr>
      </p:pic>
      <p:pic>
        <p:nvPicPr>
          <p:cNvPr id="30" name="图片 29" descr="文本&#10;&#10;描述已自动生成"/>
          <p:cNvPicPr>
            <a:picLocks noChangeAspect="1"/>
          </p:cNvPicPr>
          <p:nvPr>
            <p:custDataLst>
              <p:tags r:id="rId29"/>
            </p:custDataLst>
          </p:nvPr>
        </p:nvPicPr>
        <p:blipFill>
          <a:blip r:embed="rId30">
            <a:extLst>
              <a:ext uri="{28A0092B-C50C-407E-A947-70E740481C1C}">
                <a14:useLocalDpi xmlns:a14="http://schemas.microsoft.com/office/drawing/2010/main" val="0"/>
              </a:ext>
            </a:extLst>
          </a:blip>
          <a:stretch>
            <a:fillRect/>
          </a:stretch>
        </p:blipFill>
        <p:spPr>
          <a:xfrm>
            <a:off x="16367327" y="1143546"/>
            <a:ext cx="7715250" cy="13716000"/>
          </a:xfrm>
          <a:prstGeom prst="rect">
            <a:avLst/>
          </a:prstGeom>
        </p:spPr>
      </p:pic>
      <p:sp>
        <p:nvSpPr>
          <p:cNvPr id="24" name="矩形 23"/>
          <p:cNvSpPr/>
          <p:nvPr>
            <p:custDataLst>
              <p:tags r:id="rId31"/>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pic>
        <p:nvPicPr>
          <p:cNvPr id="1867" name="New picture"/>
          <p:cNvPicPr/>
          <p:nvPr>
            <p:custDataLst>
              <p:tags r:id="rId32"/>
            </p:custDataLst>
          </p:nvPr>
        </p:nvPicPr>
        <p:blipFill>
          <a:blip r:embed="rId33"/>
          <a:stretch>
            <a:fillRect/>
          </a:stretch>
        </p:blipFill>
        <p:spPr>
          <a:xfrm>
            <a:off x="11061700" y="12496800"/>
            <a:ext cx="304800" cy="2286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escr="Picture"/>
          <p:cNvPicPr>
            <a:picLocks noChangeAspect="1"/>
          </p:cNvPicPr>
          <p:nvPr>
            <p:custDataLst>
              <p:tags r:id="rId1"/>
            </p:custDataLst>
          </p:nvPr>
        </p:nvPicPr>
        <p:blipFill>
          <a:blip r:embed="rId2"/>
          <a:stretch>
            <a:fillRect/>
          </a:stretch>
        </p:blipFill>
        <p:spPr>
          <a:xfrm>
            <a:off x="-98854" y="9395253"/>
            <a:ext cx="24581707" cy="4320745"/>
          </a:xfrm>
          <a:prstGeom prst="rect">
            <a:avLst/>
          </a:prstGeom>
        </p:spPr>
      </p:pic>
      <p:pic>
        <p:nvPicPr>
          <p:cNvPr id="467" name="Picture" descr="Picture"/>
          <p:cNvPicPr>
            <a:picLocks noChangeAspect="1"/>
          </p:cNvPicPr>
          <p:nvPr>
            <p:custDataLst>
              <p:tags r:id="rId3"/>
            </p:custDataLst>
          </p:nvPr>
        </p:nvPicPr>
        <p:blipFill>
          <a:blip r:embed="rId4"/>
          <a:stretch>
            <a:fillRect/>
          </a:stretch>
        </p:blipFill>
        <p:spPr>
          <a:xfrm>
            <a:off x="-98854" y="9098691"/>
            <a:ext cx="24581707" cy="296562"/>
          </a:xfrm>
          <a:prstGeom prst="rect">
            <a:avLst/>
          </a:prstGeom>
        </p:spPr>
      </p:pic>
      <p:sp>
        <p:nvSpPr>
          <p:cNvPr id="1868" name="文本"/>
          <p:cNvSpPr>
            <a:spLocks noGrp="1"/>
          </p:cNvSpPr>
          <p:nvPr>
            <p:ph type="ctrTitle"/>
            <p:custDataLst>
              <p:tags r:id="rId5"/>
            </p:custDataLst>
          </p:nvPr>
        </p:nvSpPr>
        <p:spPr>
          <a:xfrm>
            <a:off x="10554952" y="3347842"/>
            <a:ext cx="13609856" cy="2120740"/>
          </a:xfrm>
          <a:prstGeom prst="rect">
            <a:avLst/>
          </a:prstGeom>
        </p:spPr>
        <p:txBody>
          <a:bodyPr lIns="0" tIns="0" rIns="0" bIns="0">
            <a:noAutofit/>
          </a:bodyPr>
          <a:lstStyle/>
          <a:p>
            <a:pPr algn="ctr">
              <a:lnSpc>
                <a:spcPts val="13915"/>
              </a:lnSpc>
            </a:pPr>
            <a:r>
              <a:rPr lang="zh-CN" altLang="en-US" sz="8800" b="0" i="0" u="none" spc="1391">
                <a:solidFill>
                  <a:srgbClr val="000000">
                    <a:alpha val="100000"/>
                  </a:srgbClr>
                </a:solidFill>
                <a:latin typeface="Noto Sans S Chinese Bold" charset="-122"/>
                <a:ea typeface="Noto Sans S Chinese Bold" charset="-122"/>
                <a:cs typeface="Noto Sans S Chinese Bold" charset="-122"/>
              </a:rPr>
              <a:t>现代食物的生产、储备与食品安全</a:t>
            </a:r>
            <a:endParaRPr lang="zh-CN" altLang="en-US" sz="8800" b="0" i="0" u="none" spc="1391">
              <a:solidFill>
                <a:srgbClr val="000000">
                  <a:alpha val="100000"/>
                </a:srgbClr>
              </a:solidFill>
              <a:latin typeface="Noto Sans S Chinese Bold" charset="-122"/>
              <a:ea typeface="Noto Sans S Chinese Bold" charset="-122"/>
              <a:cs typeface="Noto Sans S Chinese Bold" charset="-122"/>
            </a:endParaRPr>
          </a:p>
        </p:txBody>
      </p:sp>
      <p:sp>
        <p:nvSpPr>
          <p:cNvPr id="2914" name="文本"/>
          <p:cNvSpPr>
            <a:spLocks noGrp="1"/>
          </p:cNvSpPr>
          <p:nvPr>
            <p:ph type="ctrTitle"/>
            <p:custDataLst>
              <p:tags r:id="rId6"/>
            </p:custDataLst>
          </p:nvPr>
        </p:nvSpPr>
        <p:spPr>
          <a:xfrm>
            <a:off x="14101434" y="1261512"/>
            <a:ext cx="6930733" cy="2244476"/>
          </a:xfrm>
          <a:prstGeom prst="rect">
            <a:avLst/>
          </a:prstGeom>
        </p:spPr>
        <p:txBody>
          <a:bodyPr lIns="0" tIns="0" rIns="0" bIns="0">
            <a:noAutofit/>
          </a:bodyPr>
          <a:lstStyle/>
          <a:p>
            <a:pPr algn="ctr">
              <a:lnSpc>
                <a:spcPts val="14730"/>
              </a:lnSpc>
            </a:pPr>
            <a:r>
              <a:rPr lang="zh-CN" altLang="en-US" sz="9600" b="0" i="0" u="none" spc="1472">
                <a:ln w="14965">
                  <a:solidFill>
                    <a:srgbClr val="000000">
                      <a:alpha val="100000"/>
                    </a:srgbClr>
                  </a:solidFill>
                </a:ln>
                <a:solidFill>
                  <a:srgbClr val="000000">
                    <a:alpha val="100000"/>
                  </a:srgbClr>
                </a:solidFill>
                <a:latin typeface="Alibaba PuHuiTi Regular" charset="-122"/>
                <a:ea typeface="Alibaba PuHuiTi Regular" charset="-122"/>
                <a:cs typeface="Alibaba PuHuiTi Regular" charset="-122"/>
              </a:rPr>
              <a:t>第</a:t>
            </a:r>
            <a:r>
              <a:rPr lang="en-US" altLang="zh-CN" sz="9600" b="0" i="0" u="none" spc="1472">
                <a:ln w="14965">
                  <a:solidFill>
                    <a:srgbClr val="000000">
                      <a:alpha val="100000"/>
                    </a:srgbClr>
                  </a:solidFill>
                </a:ln>
                <a:solidFill>
                  <a:srgbClr val="000000">
                    <a:alpha val="100000"/>
                  </a:srgbClr>
                </a:solidFill>
                <a:latin typeface="Alibaba PuHuiTi Regular" charset="-122"/>
                <a:ea typeface="Alibaba PuHuiTi Regular" charset="-122"/>
                <a:cs typeface="Alibaba PuHuiTi Regular" charset="-122"/>
              </a:rPr>
              <a:t>3</a:t>
            </a:r>
            <a:r>
              <a:rPr lang="zh-CN" altLang="en-US" sz="9600" b="0" i="0" u="none" spc="1472">
                <a:ln w="14965">
                  <a:solidFill>
                    <a:srgbClr val="000000">
                      <a:alpha val="100000"/>
                    </a:srgbClr>
                  </a:solidFill>
                </a:ln>
                <a:solidFill>
                  <a:srgbClr val="000000">
                    <a:alpha val="100000"/>
                  </a:srgbClr>
                </a:solidFill>
                <a:latin typeface="Alibaba PuHuiTi Regular" charset="-122"/>
                <a:ea typeface="Alibaba PuHuiTi Regular" charset="-122"/>
                <a:cs typeface="Alibaba PuHuiTi Regular" charset="-122"/>
              </a:rPr>
              <a:t>课</a:t>
            </a:r>
            <a:endParaRPr kumimoji="1" lang="zh-CN" altLang="en-US" sz="1400">
              <a:solidFill>
                <a:srgbClr val="000000"/>
              </a:solidFill>
            </a:endParaRPr>
          </a:p>
        </p:txBody>
      </p:sp>
      <p:pic>
        <p:nvPicPr>
          <p:cNvPr id="4064" name="Picture" descr="Picture"/>
          <p:cNvPicPr>
            <a:picLocks noChangeAspect="1"/>
          </p:cNvPicPr>
          <p:nvPr>
            <p:custDataLst>
              <p:tags r:id="rId7"/>
            </p:custDataLst>
          </p:nvPr>
        </p:nvPicPr>
        <p:blipFill>
          <a:blip r:embed="rId8">
            <a:alphaModFix amt="70000"/>
          </a:blip>
          <a:stretch>
            <a:fillRect/>
          </a:stretch>
        </p:blipFill>
        <p:spPr>
          <a:xfrm>
            <a:off x="12237434" y="8078341"/>
            <a:ext cx="4585544" cy="882344"/>
          </a:xfrm>
          <a:prstGeom prst="rect">
            <a:avLst/>
          </a:prstGeom>
        </p:spPr>
      </p:pic>
      <p:pic>
        <p:nvPicPr>
          <p:cNvPr id="4531" name="Picture" descr="Picture"/>
          <p:cNvPicPr>
            <a:picLocks noChangeAspect="1"/>
          </p:cNvPicPr>
          <p:nvPr>
            <p:custDataLst>
              <p:tags r:id="rId9"/>
            </p:custDataLst>
          </p:nvPr>
        </p:nvPicPr>
        <p:blipFill>
          <a:blip r:embed="rId8">
            <a:alphaModFix amt="70000"/>
          </a:blip>
          <a:stretch>
            <a:fillRect/>
          </a:stretch>
        </p:blipFill>
        <p:spPr>
          <a:xfrm>
            <a:off x="12191998" y="8090895"/>
            <a:ext cx="4694081" cy="882344"/>
          </a:xfrm>
          <a:prstGeom prst="rect">
            <a:avLst/>
          </a:prstGeom>
        </p:spPr>
      </p:pic>
      <p:pic>
        <p:nvPicPr>
          <p:cNvPr id="6070" name="Picture" descr="Picture"/>
          <p:cNvPicPr>
            <a:picLocks noChangeAspect="1"/>
          </p:cNvPicPr>
          <p:nvPr>
            <p:custDataLst>
              <p:tags r:id="rId10"/>
            </p:custDataLst>
          </p:nvPr>
        </p:nvPicPr>
        <p:blipFill>
          <a:blip r:embed="rId8">
            <a:alphaModFix amt="70000"/>
          </a:blip>
          <a:stretch>
            <a:fillRect/>
          </a:stretch>
        </p:blipFill>
        <p:spPr>
          <a:xfrm>
            <a:off x="18979342" y="8118899"/>
            <a:ext cx="4694080" cy="882344"/>
          </a:xfrm>
          <a:prstGeom prst="rect">
            <a:avLst/>
          </a:prstGeom>
        </p:spPr>
      </p:pic>
      <p:pic>
        <p:nvPicPr>
          <p:cNvPr id="6537" name="Picture" descr="Picture"/>
          <p:cNvPicPr>
            <a:picLocks noChangeAspect="1"/>
          </p:cNvPicPr>
          <p:nvPr>
            <p:custDataLst>
              <p:tags r:id="rId11"/>
            </p:custDataLst>
          </p:nvPr>
        </p:nvPicPr>
        <p:blipFill>
          <a:blip r:embed="rId8">
            <a:alphaModFix amt="70000"/>
          </a:blip>
          <a:stretch>
            <a:fillRect/>
          </a:stretch>
        </p:blipFill>
        <p:spPr>
          <a:xfrm>
            <a:off x="18979342" y="8068636"/>
            <a:ext cx="4694080" cy="882344"/>
          </a:xfrm>
          <a:prstGeom prst="rect">
            <a:avLst/>
          </a:prstGeom>
        </p:spPr>
      </p:pic>
      <p:sp>
        <p:nvSpPr>
          <p:cNvPr id="7940" name="文本"/>
          <p:cNvSpPr>
            <a:spLocks noGrp="1"/>
          </p:cNvSpPr>
          <p:nvPr>
            <p:ph type="ctrTitle"/>
            <p:custDataLst>
              <p:tags r:id="rId12"/>
            </p:custDataLst>
          </p:nvPr>
        </p:nvSpPr>
        <p:spPr>
          <a:xfrm>
            <a:off x="12645954" y="8257003"/>
            <a:ext cx="3786167" cy="683020"/>
          </a:xfrm>
          <a:prstGeom prst="rect">
            <a:avLst/>
          </a:prstGeom>
        </p:spPr>
        <p:txBody>
          <a:bodyPr lIns="0" tIns="0" rIns="0" bIns="0">
            <a:noAutofit/>
          </a:bodyPr>
          <a:lstStyle/>
          <a:p>
            <a:pPr marL="0" marR="0" lvl="0" indent="0" defTabSz="914400" rtl="0" eaLnBrk="1" fontAlgn="auto" latinLnBrk="0" hangingPunct="1">
              <a:lnSpc>
                <a:spcPts val="4510"/>
              </a:lnSpc>
              <a:spcBef>
                <a:spcPct val="0"/>
              </a:spcBef>
              <a:spcAft>
                <a:spcPct val="0"/>
              </a:spcAft>
              <a:defRPr/>
            </a:pPr>
            <a:r>
              <a:rPr lang="zh-CN" altLang="en-US" sz="3755" spc="187">
                <a:ln w="3578">
                  <a:solidFill>
                    <a:srgbClr val="000000">
                      <a:alpha val="100000"/>
                    </a:srgbClr>
                  </a:solidFill>
                </a:ln>
                <a:solidFill>
                  <a:srgbClr val="000000">
                    <a:alpha val="100000"/>
                  </a:srgbClr>
                </a:solidFill>
                <a:latin typeface="Calibri" panose="020F0502020204030204"/>
                <a:ea typeface="Alibaba PuHuiTi Regular" charset="-122"/>
              </a:rPr>
              <a:t>统编版高中必修</a:t>
            </a:r>
            <a:r>
              <a:rPr lang="en-US" altLang="zh-CN" sz="3755" spc="187">
                <a:ln w="3578">
                  <a:solidFill>
                    <a:srgbClr val="000000">
                      <a:alpha val="100000"/>
                    </a:srgbClr>
                  </a:solidFill>
                </a:ln>
                <a:solidFill>
                  <a:srgbClr val="000000">
                    <a:alpha val="100000"/>
                  </a:srgbClr>
                </a:solidFill>
                <a:latin typeface="Calibri" panose="020F0502020204030204"/>
                <a:ea typeface="Alibaba PuHuiTi Regular" charset="-122"/>
              </a:rPr>
              <a:t>2</a:t>
            </a:r>
            <a:br>
              <a:rPr kumimoji="1" lang="zh-CN" altLang="en-US" sz="2000" b="0" i="0" u="none" strike="noStrike" kern="1200" cap="none" spc="0" normalizeH="0" baseline="0" noProof="0">
                <a:ln>
                  <a:noFill/>
                </a:ln>
                <a:solidFill>
                  <a:srgbClr val="000000"/>
                </a:solidFill>
                <a:effectLst/>
                <a:uLnTx/>
                <a:uFillTx/>
                <a:latin typeface="Calibri" panose="020F0502020204030204"/>
                <a:ea typeface="+mj-ea"/>
                <a:cs typeface="+mj-cs"/>
              </a:rPr>
            </a:br>
            <a:endParaRPr kumimoji="1" lang="zh-CN" altLang="en-US" sz="2000">
              <a:solidFill>
                <a:srgbClr val="000000"/>
              </a:solidFill>
            </a:endParaRPr>
          </a:p>
        </p:txBody>
      </p:sp>
      <p:sp>
        <p:nvSpPr>
          <p:cNvPr id="9085" name="文本"/>
          <p:cNvSpPr>
            <a:spLocks noGrp="1"/>
          </p:cNvSpPr>
          <p:nvPr>
            <p:ph type="ctrTitle"/>
            <p:custDataLst>
              <p:tags r:id="rId13"/>
            </p:custDataLst>
          </p:nvPr>
        </p:nvSpPr>
        <p:spPr>
          <a:xfrm>
            <a:off x="19252157" y="8238114"/>
            <a:ext cx="4148453" cy="508753"/>
          </a:xfrm>
          <a:prstGeom prst="rect">
            <a:avLst/>
          </a:prstGeom>
        </p:spPr>
        <p:txBody>
          <a:bodyPr lIns="0" tIns="0" rIns="0" bIns="0">
            <a:noAutofit/>
          </a:bodyPr>
          <a:lstStyle/>
          <a:p>
            <a:pPr algn="ctr">
              <a:lnSpc>
                <a:spcPts val="4510"/>
              </a:lnSpc>
            </a:pPr>
            <a:r>
              <a:rPr kumimoji="1" lang="zh-CN" altLang="en-US" sz="3755" spc="187">
                <a:ln w="3578">
                  <a:solidFill>
                    <a:srgbClr val="000000">
                      <a:alpha val="100000"/>
                    </a:srgbClr>
                  </a:solidFill>
                </a:ln>
                <a:solidFill>
                  <a:srgbClr val="000000">
                    <a:alpha val="100000"/>
                  </a:srgbClr>
                </a:solidFill>
                <a:ea typeface="Alibaba PuHuiTi Regular" charset="-122"/>
              </a:rPr>
              <a:t>梦</a:t>
            </a:r>
            <a:r>
              <a:rPr kumimoji="1" lang="zh-CN" altLang="en-US" sz="3755" spc="187" smtClean="0">
                <a:ln w="3578">
                  <a:solidFill>
                    <a:srgbClr val="000000">
                      <a:alpha val="100000"/>
                    </a:srgbClr>
                  </a:solidFill>
                </a:ln>
                <a:solidFill>
                  <a:srgbClr val="000000">
                    <a:alpha val="100000"/>
                  </a:srgbClr>
                </a:solidFill>
                <a:ea typeface="Alibaba PuHuiTi Regular" charset="-122"/>
              </a:rPr>
              <a:t>圆历史工作室</a:t>
            </a:r>
            <a:endParaRPr kumimoji="1" lang="zh-CN" altLang="en-US" sz="2000">
              <a:solidFill>
                <a:srgbClr val="000000"/>
              </a:solidFill>
            </a:endParaRPr>
          </a:p>
        </p:txBody>
      </p:sp>
      <p:sp>
        <p:nvSpPr>
          <p:cNvPr id="18" name="矩形 17"/>
          <p:cNvSpPr/>
          <p:nvPr>
            <p:custDataLst>
              <p:tags r:id="rId14"/>
            </p:custDataLst>
          </p:nvPr>
        </p:nvSpPr>
        <p:spPr>
          <a:xfrm>
            <a:off x="408213" y="9984407"/>
            <a:ext cx="23567571" cy="2931458"/>
          </a:xfrm>
          <a:prstGeom prst="rect">
            <a:avLst/>
          </a:prstGeom>
          <a:noFill/>
          <a:ln w="12700" cap="flat" cmpd="sng" algn="ctr">
            <a:solidFill>
              <a:srgbClr val="3C4F61"/>
            </a:solidFill>
            <a:prstDash val="solid"/>
            <a:miter lim="800000"/>
          </a:ln>
          <a:effectLst/>
        </p:spPr>
        <p:txBody>
          <a:bodyPr rtlCol="0" anchor="ctr"/>
          <a:lstStyle/>
          <a:p>
            <a:pPr defTabSz="1828800"/>
            <a:r>
              <a:rPr lang="en-US" altLang="zh-CN" sz="3600" b="1">
                <a:solidFill>
                  <a:prstClr val="black"/>
                </a:solidFill>
                <a:latin typeface="仿宋" panose="02010609060101010101" pitchFamily="49" charset="-122"/>
                <a:ea typeface="仿宋" panose="02010609060101010101" pitchFamily="49" charset="-122"/>
                <a:cs typeface="隶书" panose="02010509060101010101" pitchFamily="49" charset="-122"/>
              </a:rPr>
              <a:t> </a:t>
            </a:r>
            <a:r>
              <a:rPr lang="zh-CN" altLang="en-US" sz="6600" b="1">
                <a:solidFill>
                  <a:prstClr val="white"/>
                </a:solidFill>
                <a:latin typeface="仿宋" panose="02010609060101010101" pitchFamily="49" charset="-122"/>
                <a:ea typeface="隶书"/>
                <a:cs typeface="隶书" panose="02010509060101010101" pitchFamily="49" charset="-122"/>
              </a:rPr>
              <a:t>课程标准：</a:t>
            </a:r>
            <a:r>
              <a:rPr lang="zh-CN" altLang="en-US" sz="6000">
                <a:solidFill>
                  <a:prstClr val="white"/>
                </a:solidFill>
                <a:latin typeface="楷体" panose="02010609060101010101" pitchFamily="49" charset="-122"/>
                <a:ea typeface="楷体" panose="02010609060101010101" pitchFamily="49" charset="-122"/>
              </a:rPr>
              <a:t>了解现代农业、渔业发展过程中，人类在食物生产、储备等方面的进步；认识消除饥饿和食品安全在人类历史上的重要意义。</a:t>
            </a:r>
            <a:endParaRPr lang="zh-CN" altLang="en-US" sz="5600">
              <a:solidFill>
                <a:prstClr val="white"/>
              </a:solidFill>
              <a:latin typeface="楷体" panose="02010609060101010101" pitchFamily="49" charset="-122"/>
              <a:ea typeface="楷体" panose="02010609060101010101" pitchFamily="49" charset="-122"/>
            </a:endParaRPr>
          </a:p>
        </p:txBody>
      </p:sp>
      <p:pic>
        <p:nvPicPr>
          <p:cNvPr id="4" name="图片 3" descr="桌子上的盘子里放着各种蔬菜&#10;&#10;描述已自动生成"/>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1899" y="1694608"/>
            <a:ext cx="10477215" cy="6837459"/>
          </a:xfrm>
          <a:prstGeom prst="rect">
            <a:avLst/>
          </a:prstGeom>
        </p:spPr>
      </p:pic>
      <p:pic>
        <p:nvPicPr>
          <p:cNvPr id="21" name="Picture" descr="Picture"/>
          <p:cNvPicPr>
            <a:picLocks noChangeAspect="1"/>
          </p:cNvPicPr>
          <p:nvPr>
            <p:custDataLst>
              <p:tags r:id="rId17"/>
            </p:custDataLst>
          </p:nvPr>
        </p:nvPicPr>
        <p:blipFill>
          <a:blip r:embed="rId18"/>
          <a:stretch>
            <a:fillRect/>
          </a:stretch>
        </p:blipFill>
        <p:spPr>
          <a:xfrm>
            <a:off x="-38281" y="-45571"/>
            <a:ext cx="24460560" cy="1261513"/>
          </a:xfrm>
          <a:prstGeom prst="rect">
            <a:avLst/>
          </a:prstGeom>
        </p:spPr>
      </p:pic>
      <p:sp>
        <p:nvSpPr>
          <p:cNvPr id="23" name="矩形 22"/>
          <p:cNvSpPr/>
          <p:nvPr>
            <p:custDataLst>
              <p:tags r:id="rId19"/>
            </p:custDataLst>
          </p:nvPr>
        </p:nvSpPr>
        <p:spPr>
          <a:xfrm>
            <a:off x="338587" y="138153"/>
            <a:ext cx="23637198" cy="914911"/>
          </a:xfrm>
          <a:prstGeom prst="rect">
            <a:avLst/>
          </a:prstGeom>
          <a:noFill/>
          <a:ln w="12700" cap="flat" cmpd="sng" algn="ctr">
            <a:solidFill>
              <a:srgbClr val="3C4F61"/>
            </a:solidFill>
            <a:prstDash val="solid"/>
            <a:miter lim="800000"/>
          </a:ln>
          <a:effectLst/>
        </p:spPr>
        <p:txBody>
          <a:bodyPr rtlCol="0" anchor="ctr"/>
          <a:lstStyle/>
          <a:p>
            <a:pPr defTabSz="1828800"/>
            <a:r>
              <a:rPr lang="zh-CN" altLang="en-US" sz="5600" b="1" i="1">
                <a:solidFill>
                  <a:schemeClr val="bg1">
                    <a:lumMod val="7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梦圆历史工作</a:t>
            </a:r>
            <a:r>
              <a:rPr lang="zh-CN" altLang="en-US" sz="5600" b="1" i="1" smtClean="0">
                <a:solidFill>
                  <a:schemeClr val="bg1">
                    <a:lumMod val="7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室    </a:t>
            </a:r>
            <a:r>
              <a:rPr lang="zh-CN" altLang="en-US" sz="5600" b="1" smtClean="0">
                <a:solidFill>
                  <a:schemeClr val="bg1"/>
                </a:solidFill>
                <a:latin typeface="楷体" panose="02010609060101010101" pitchFamily="49" charset="-122"/>
                <a:ea typeface="楷体" panose="02010609060101010101" pitchFamily="49" charset="-122"/>
              </a:rPr>
              <a:t>经</a:t>
            </a:r>
            <a:r>
              <a:rPr lang="zh-CN" altLang="en-US" sz="5600" b="1">
                <a:solidFill>
                  <a:schemeClr val="bg1"/>
                </a:solidFill>
                <a:latin typeface="楷体" panose="02010609060101010101" pitchFamily="49" charset="-122"/>
                <a:ea typeface="楷体" panose="02010609060101010101" pitchFamily="49" charset="-122"/>
              </a:rPr>
              <a:t>济与生活 第一单元 食物生产与社会生活</a:t>
            </a:r>
            <a:endParaRPr lang="zh-CN" altLang="en-US" sz="5600" b="1">
              <a:solidFill>
                <a:schemeClr val="bg1"/>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60560" cy="1261513"/>
          </a:xfrm>
          <a:prstGeom prst="rect">
            <a:avLst/>
          </a:prstGeom>
        </p:spPr>
      </p:pic>
      <p:sp>
        <p:nvSpPr>
          <p:cNvPr id="22" name="矩形 21"/>
          <p:cNvSpPr/>
          <p:nvPr>
            <p:custDataLst>
              <p:tags r:id="rId9"/>
            </p:custDataLst>
          </p:nvPr>
        </p:nvSpPr>
        <p:spPr>
          <a:xfrm>
            <a:off x="6138022" y="187586"/>
            <a:ext cx="12389937" cy="914911"/>
          </a:xfrm>
          <a:prstGeom prst="rect">
            <a:avLst/>
          </a:prstGeom>
          <a:noFill/>
          <a:ln w="12700" cap="flat" cmpd="sng" algn="ctr">
            <a:solidFill>
              <a:srgbClr val="3C4F61"/>
            </a:solidFill>
            <a:prstDash val="solid"/>
            <a:miter lim="800000"/>
          </a:ln>
          <a:effectLst/>
        </p:spPr>
        <p:txBody>
          <a:bodyPr rtlCol="0" anchor="ctr"/>
          <a:lstStyle/>
          <a:p>
            <a:pPr defTabSz="1828800"/>
            <a:endParaRPr lang="en-US" altLang="zh-CN" sz="5600" b="1" smtClea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defTabSz="1828800"/>
            <a:r>
              <a:rPr lang="en-US" altLang="zh-CN" sz="5600" b="1" smtClean="0">
                <a:solidFill>
                  <a:schemeClr val="bg1"/>
                </a:solidFill>
                <a:latin typeface="楷体" panose="02010609060101010101" pitchFamily="49" charset="-122"/>
                <a:ea typeface="楷体" panose="02010609060101010101" pitchFamily="49" charset="-122"/>
              </a:rPr>
              <a:t>1.3 </a:t>
            </a:r>
            <a:r>
              <a:rPr lang="zh-CN" altLang="en-US" sz="5600" b="1" smtClean="0">
                <a:solidFill>
                  <a:schemeClr val="bg1"/>
                </a:solidFill>
                <a:latin typeface="楷体" panose="02010609060101010101" pitchFamily="49" charset="-122"/>
                <a:ea typeface="楷体" panose="02010609060101010101" pitchFamily="49" charset="-122"/>
              </a:rPr>
              <a:t>现</a:t>
            </a:r>
            <a:r>
              <a:rPr lang="zh-CN" altLang="en-US" sz="5600" b="1">
                <a:solidFill>
                  <a:schemeClr val="bg1"/>
                </a:solidFill>
                <a:latin typeface="楷体" panose="02010609060101010101" pitchFamily="49" charset="-122"/>
                <a:ea typeface="楷体" panose="02010609060101010101" pitchFamily="49" charset="-122"/>
              </a:rPr>
              <a:t>代食物的生产、储备与食品安全</a:t>
            </a:r>
            <a:endParaRPr lang="zh-CN" altLang="en-US" sz="5600" b="1">
              <a:solidFill>
                <a:schemeClr val="bg1"/>
              </a:solidFill>
              <a:latin typeface="楷体" panose="02010609060101010101" pitchFamily="49" charset="-122"/>
              <a:ea typeface="楷体" panose="02010609060101010101" pitchFamily="49" charset="-122"/>
            </a:endParaRPr>
          </a:p>
          <a:p>
            <a:pPr defTabSz="1828800"/>
            <a:endParaRPr lang="zh-CN" altLang="en-US" sz="5600" b="1">
              <a:solidFill>
                <a:schemeClr val="bg1"/>
              </a:solidFill>
              <a:latin typeface="楷体" panose="02010609060101010101" pitchFamily="49" charset="-122"/>
              <a:ea typeface="楷体" panose="02010609060101010101" pitchFamily="49" charset="-122"/>
            </a:endParaRPr>
          </a:p>
        </p:txBody>
      </p:sp>
      <p:pic>
        <p:nvPicPr>
          <p:cNvPr id="23" name="Picture" descr="Picture"/>
          <p:cNvPicPr>
            <a:picLocks noChangeAspect="1"/>
          </p:cNvPicPr>
          <p:nvPr>
            <p:custDataLst>
              <p:tags r:id="rId10"/>
            </p:custDataLst>
          </p:nvPr>
        </p:nvPicPr>
        <p:blipFill>
          <a:blip r:embed="rId7"/>
          <a:stretch>
            <a:fillRect/>
          </a:stretch>
        </p:blipFill>
        <p:spPr>
          <a:xfrm>
            <a:off x="20757517" y="226922"/>
            <a:ext cx="955438" cy="857723"/>
          </a:xfrm>
          <a:prstGeom prst="rect">
            <a:avLst/>
          </a:prstGeom>
        </p:spPr>
      </p:pic>
      <p:sp>
        <p:nvSpPr>
          <p:cNvPr id="24" name="矩形 23"/>
          <p:cNvSpPr/>
          <p:nvPr>
            <p:custDataLst>
              <p:tags r:id="rId11"/>
            </p:custDataLst>
          </p:nvPr>
        </p:nvSpPr>
        <p:spPr>
          <a:xfrm>
            <a:off x="22035743" y="216181"/>
            <a:ext cx="1825106" cy="857723"/>
          </a:xfrm>
          <a:prstGeom prst="rect">
            <a:avLst/>
          </a:prstGeom>
          <a:noFill/>
          <a:ln w="12700" cap="flat" cmpd="sng" algn="ctr">
            <a:solidFill>
              <a:srgbClr val="3C4F61"/>
            </a:solidFill>
            <a:prstDash val="solid"/>
            <a:miter lim="800000"/>
          </a:ln>
          <a:effectLst/>
        </p:spPr>
        <p:txBody>
          <a:bodyPr rtlCol="0" anchor="ctr"/>
          <a:lstStyle/>
          <a:p>
            <a:pPr defTabSz="1828800"/>
            <a:r>
              <a:rPr lang="zh-CN" altLang="en-US" sz="5600" b="1">
                <a:solidFill>
                  <a:schemeClr val="bg1"/>
                </a:solidFill>
                <a:latin typeface="楷体" panose="02010609060101010101" pitchFamily="49" charset="-122"/>
                <a:ea typeface="楷体" panose="02010609060101010101" pitchFamily="49" charset="-122"/>
              </a:rPr>
              <a:t>导入</a:t>
            </a:r>
            <a:endParaRPr lang="zh-CN" altLang="en-US" sz="5600" b="1">
              <a:solidFill>
                <a:schemeClr val="bg1"/>
              </a:solidFill>
              <a:latin typeface="楷体" panose="02010609060101010101" pitchFamily="49" charset="-122"/>
              <a:ea typeface="楷体" panose="02010609060101010101" pitchFamily="49" charset="-122"/>
            </a:endParaRPr>
          </a:p>
        </p:txBody>
      </p:sp>
      <p:sp>
        <p:nvSpPr>
          <p:cNvPr id="3" name="文本框 2"/>
          <p:cNvSpPr txBox="1"/>
          <p:nvPr>
            <p:custDataLst>
              <p:tags r:id="rId12"/>
            </p:custDataLst>
          </p:nvPr>
        </p:nvSpPr>
        <p:spPr>
          <a:xfrm>
            <a:off x="2577861" y="2731510"/>
            <a:ext cx="19510259" cy="5170646"/>
          </a:xfrm>
          <a:prstGeom prst="rect">
            <a:avLst/>
          </a:prstGeom>
          <a:solidFill>
            <a:schemeClr val="bg1">
              <a:lumMod val="85000"/>
            </a:schemeClr>
          </a:solidFill>
        </p:spPr>
        <p:txBody>
          <a:bodyPr wrap="square" rtlCol="0">
            <a:spAutoFit/>
          </a:bodyPr>
          <a:lstStyle/>
          <a:p>
            <a:pPr>
              <a:lnSpc>
                <a:spcPct val="150000"/>
              </a:lnSpc>
            </a:pPr>
            <a:r>
              <a:rPr lang="zh-CN" altLang="en-US" sz="4400" smtClean="0"/>
              <a:t>学</a:t>
            </a:r>
            <a:r>
              <a:rPr lang="zh-CN" altLang="en-US" sz="4400"/>
              <a:t>习目标</a:t>
            </a:r>
            <a:endParaRPr lang="zh-CN" altLang="en-US" sz="4400"/>
          </a:p>
          <a:p>
            <a:pPr>
              <a:lnSpc>
                <a:spcPct val="150000"/>
              </a:lnSpc>
            </a:pPr>
            <a:r>
              <a:rPr lang="en-US" altLang="zh-CN" sz="4400"/>
              <a:t>1. </a:t>
            </a:r>
            <a:r>
              <a:rPr lang="zh-CN" altLang="en-US" sz="4400"/>
              <a:t>了解农业现代化的过程，感受人类在食物生产、储备等方面的进步。</a:t>
            </a:r>
            <a:endParaRPr lang="zh-CN" altLang="en-US" sz="4400"/>
          </a:p>
          <a:p>
            <a:pPr>
              <a:lnSpc>
                <a:spcPct val="150000"/>
              </a:lnSpc>
            </a:pPr>
            <a:r>
              <a:rPr lang="en-US" altLang="zh-CN" sz="4400"/>
              <a:t>2. </a:t>
            </a:r>
            <a:r>
              <a:rPr lang="zh-CN" altLang="en-US" sz="4400"/>
              <a:t>认识消除饥饿和食品安全对于人类社会发展的重大意义。</a:t>
            </a:r>
            <a:endParaRPr lang="zh-CN" altLang="en-US" sz="4400"/>
          </a:p>
          <a:p>
            <a:pPr>
              <a:lnSpc>
                <a:spcPct val="150000"/>
              </a:lnSpc>
            </a:pPr>
            <a:r>
              <a:rPr lang="en-US" altLang="zh-CN" sz="4400"/>
              <a:t>3. </a:t>
            </a:r>
            <a:r>
              <a:rPr lang="zh-CN" altLang="en-US" sz="4400"/>
              <a:t>了解新中国成立以来，在粮食安全方面取得的举世瞩目的成就；认识中国成为维护世界粮食安全的重要力量</a:t>
            </a:r>
            <a:endParaRPr lang="zh-CN" altLang="en-US" sz="4400"/>
          </a:p>
        </p:txBody>
      </p:sp>
      <p:sp>
        <p:nvSpPr>
          <p:cNvPr id="26" name="文本框 25"/>
          <p:cNvSpPr txBox="1"/>
          <p:nvPr>
            <p:custDataLst>
              <p:tags r:id="rId13"/>
            </p:custDataLst>
          </p:nvPr>
        </p:nvSpPr>
        <p:spPr>
          <a:xfrm>
            <a:off x="2577861" y="8852847"/>
            <a:ext cx="19510259" cy="3046988"/>
          </a:xfrm>
          <a:prstGeom prst="rect">
            <a:avLst/>
          </a:prstGeom>
          <a:solidFill>
            <a:schemeClr val="bg1">
              <a:lumMod val="85000"/>
            </a:schemeClr>
          </a:solidFill>
        </p:spPr>
        <p:txBody>
          <a:bodyPr wrap="square" rtlCol="0">
            <a:spAutoFit/>
          </a:bodyPr>
          <a:lstStyle/>
          <a:p>
            <a:r>
              <a:rPr lang="zh-CN" altLang="en-US" sz="4800" smtClean="0"/>
              <a:t>教</a:t>
            </a:r>
            <a:r>
              <a:rPr lang="zh-CN" altLang="en-US" sz="4800"/>
              <a:t>学重难点</a:t>
            </a:r>
            <a:endParaRPr lang="zh-CN" altLang="en-US" sz="4800"/>
          </a:p>
          <a:p>
            <a:r>
              <a:rPr lang="zh-CN" altLang="en-US" sz="4800"/>
              <a:t>重点：食物生产储备的现代</a:t>
            </a:r>
            <a:r>
              <a:rPr lang="zh-CN" altLang="en-US" sz="4800" smtClean="0"/>
              <a:t>化，对消除饥饿和食品安全的重大意义及保障食品安全与粮食安全的举措。</a:t>
            </a:r>
            <a:endParaRPr lang="zh-CN" altLang="en-US" sz="4800"/>
          </a:p>
          <a:p>
            <a:r>
              <a:rPr lang="zh-CN" altLang="en-US" sz="4800"/>
              <a:t>难</a:t>
            </a:r>
            <a:r>
              <a:rPr lang="zh-CN" altLang="en-US" sz="4800" smtClean="0"/>
              <a:t>点：经济活动、科技与人类生活的关系</a:t>
            </a:r>
            <a:endParaRPr lang="zh-CN" altLang="en-US" sz="4800"/>
          </a:p>
        </p:txBody>
      </p:sp>
      <p:sp>
        <p:nvSpPr>
          <p:cNvPr id="17" name="矩形 16"/>
          <p:cNvSpPr/>
          <p:nvPr>
            <p:custDataLst>
              <p:tags r:id="rId14"/>
            </p:custDataLst>
          </p:nvPr>
        </p:nvSpPr>
        <p:spPr>
          <a:xfrm>
            <a:off x="138023" y="24290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60560" cy="1261513"/>
          </a:xfrm>
          <a:prstGeom prst="rect">
            <a:avLst/>
          </a:prstGeom>
        </p:spPr>
      </p:pic>
      <p:pic>
        <p:nvPicPr>
          <p:cNvPr id="23" name="Picture" descr="Picture"/>
          <p:cNvPicPr>
            <a:picLocks noChangeAspect="1"/>
          </p:cNvPicPr>
          <p:nvPr>
            <p:custDataLst>
              <p:tags r:id="rId9"/>
            </p:custDataLst>
          </p:nvPr>
        </p:nvPicPr>
        <p:blipFill>
          <a:blip r:embed="rId7"/>
          <a:stretch>
            <a:fillRect/>
          </a:stretch>
        </p:blipFill>
        <p:spPr>
          <a:xfrm>
            <a:off x="17591692" y="228766"/>
            <a:ext cx="955438" cy="857723"/>
          </a:xfrm>
          <a:prstGeom prst="rect">
            <a:avLst/>
          </a:prstGeom>
        </p:spPr>
      </p:pic>
      <p:sp>
        <p:nvSpPr>
          <p:cNvPr id="24" name="矩形 23"/>
          <p:cNvSpPr/>
          <p:nvPr>
            <p:custDataLst>
              <p:tags r:id="rId10"/>
            </p:custDataLst>
          </p:nvPr>
        </p:nvSpPr>
        <p:spPr>
          <a:xfrm>
            <a:off x="18441873" y="199674"/>
            <a:ext cx="5916706" cy="912219"/>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lang="zh-CN" altLang="en-US" sz="5600" b="1">
                <a:solidFill>
                  <a:prstClr val="white"/>
                </a:solidFill>
                <a:latin typeface="楷体" panose="02010609060101010101" pitchFamily="49" charset="-122"/>
                <a:ea typeface="楷体" panose="02010609060101010101" pitchFamily="49" charset="-122"/>
              </a:rPr>
              <a:t>食物生产的现代化</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3" name="文本框 2"/>
          <p:cNvSpPr txBox="1"/>
          <p:nvPr>
            <p:custDataLst>
              <p:tags r:id="rId11"/>
            </p:custDataLst>
          </p:nvPr>
        </p:nvSpPr>
        <p:spPr>
          <a:xfrm>
            <a:off x="9218038" y="2209381"/>
            <a:ext cx="14797901" cy="607820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rPr>
              <a:t>         材料一：一九四二年夏到一九四三年春，河南发生大旱灾，景象令人触目惊心。全省夏秋两季大部绝收。大旱之后，又遇蝗灾。灾民五百万，占全省人口的百分之二十。“水旱蝗汤”，袭击全省一百一十个县。灾民吃草根树皮，饿殍遍野</a:t>
            </a:r>
            <a:r>
              <a:rPr kumimoji="0" lang="en-US" altLang="zh-CN" sz="4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rPr>
              <a:t>寥寥中原，赤地千里，河南饿死三百万人之多。</a:t>
            </a:r>
            <a:endPar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zh-CN" sz="4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rPr>
              <a:t>刘震云</a:t>
            </a:r>
            <a:r>
              <a:rPr kumimoji="0" lang="en-US" altLang="zh-CN" sz="4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rPr>
              <a:t>温故一九四二</a:t>
            </a:r>
            <a:r>
              <a:rPr kumimoji="0" lang="en-US" altLang="zh-CN" sz="44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zh-CN" alt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内容占位符 3" descr="1942g"/>
          <p:cNvPicPr>
            <a:picLocks noChangeAspect="1"/>
          </p:cNvPicPr>
          <p:nvPr>
            <p:custDataLst>
              <p:tags r:id="rId12"/>
            </p:custDataLst>
          </p:nvPr>
        </p:nvPicPr>
        <p:blipFill>
          <a:blip r:embed="rId13"/>
          <a:srcRect b="6698"/>
          <a:stretch>
            <a:fillRect/>
          </a:stretch>
        </p:blipFill>
        <p:spPr>
          <a:xfrm>
            <a:off x="918509" y="1732859"/>
            <a:ext cx="7296150" cy="10264140"/>
          </a:xfrm>
          <a:prstGeom prst="rect">
            <a:avLst/>
          </a:prstGeom>
        </p:spPr>
      </p:pic>
      <p:sp>
        <p:nvSpPr>
          <p:cNvPr id="16" name="文本框 15"/>
          <p:cNvSpPr txBox="1"/>
          <p:nvPr>
            <p:custDataLst>
              <p:tags r:id="rId14"/>
            </p:custDataLst>
          </p:nvPr>
        </p:nvSpPr>
        <p:spPr>
          <a:xfrm>
            <a:off x="9098336" y="8938812"/>
            <a:ext cx="10933499" cy="707886"/>
          </a:xfrm>
          <a:prstGeom prst="rect">
            <a:avLst/>
          </a:prstGeom>
          <a:noFill/>
        </p:spPr>
        <p:txBody>
          <a:bodyPr wrap="square" rtlCol="0">
            <a:spAutoFit/>
          </a:bodyPr>
          <a:lstStyle/>
          <a:p>
            <a:pPr defTabSz="1828800"/>
            <a:r>
              <a:rPr lang="zh-CN" altLang="en-US" sz="4000">
                <a:highlight>
                  <a:srgbClr val="C0C0C0"/>
                </a:highlight>
                <a:latin typeface="Calibri" panose="020F0502020204030204"/>
                <a:ea typeface="微软雅黑" panose="020B0503020204020204" pitchFamily="34" charset="-122"/>
              </a:rPr>
              <a:t>阅读材料，总结</a:t>
            </a:r>
            <a:r>
              <a:rPr lang="en-US" altLang="zh-CN" sz="4000">
                <a:highlight>
                  <a:srgbClr val="C0C0C0"/>
                </a:highlight>
                <a:latin typeface="Calibri" panose="020F0502020204030204"/>
                <a:ea typeface="微软雅黑" panose="020B0503020204020204" pitchFamily="34" charset="-122"/>
              </a:rPr>
              <a:t>1942</a:t>
            </a:r>
            <a:r>
              <a:rPr lang="zh-CN" altLang="en-US" sz="4000">
                <a:highlight>
                  <a:srgbClr val="C0C0C0"/>
                </a:highlight>
                <a:latin typeface="Calibri" panose="020F0502020204030204"/>
                <a:ea typeface="微软雅黑" panose="020B0503020204020204" pitchFamily="34" charset="-122"/>
              </a:rPr>
              <a:t>年河南发生饥荒的原因。</a:t>
            </a:r>
            <a:endParaRPr lang="zh-CN" altLang="en-US" sz="4000">
              <a:highlight>
                <a:srgbClr val="C0C0C0"/>
              </a:highlight>
              <a:latin typeface="Calibri" panose="020F0502020204030204"/>
              <a:ea typeface="微软雅黑" panose="020B0503020204020204" pitchFamily="34" charset="-122"/>
            </a:endParaRPr>
          </a:p>
        </p:txBody>
      </p:sp>
      <p:sp>
        <p:nvSpPr>
          <p:cNvPr id="13" name="矩形 12"/>
          <p:cNvSpPr/>
          <p:nvPr>
            <p:custDataLst>
              <p:tags r:id="rId15"/>
            </p:custDataLst>
          </p:nvPr>
        </p:nvSpPr>
        <p:spPr>
          <a:xfrm>
            <a:off x="4800421" y="169601"/>
            <a:ext cx="12643996" cy="914911"/>
          </a:xfrm>
          <a:prstGeom prst="rect">
            <a:avLst/>
          </a:prstGeom>
          <a:noFill/>
          <a:ln w="12700" cap="flat" cmpd="sng" algn="ctr">
            <a:solidFill>
              <a:srgbClr val="3C4F61"/>
            </a:solidFill>
            <a:prstDash val="solid"/>
            <a:miter lim="800000"/>
          </a:ln>
          <a:effectLst/>
        </p:spPr>
        <p:txBody>
          <a:bodyPr rtlCol="0" anchor="ctr"/>
          <a:lstStyle/>
          <a:p>
            <a:pPr defTabSz="1828800"/>
            <a:endParaRPr lang="en-US" altLang="zh-CN" sz="5600" b="1" smtClean="0">
              <a:solidFill>
                <a:schemeClr val="bg1"/>
              </a:solidFill>
              <a:latin typeface="楷体" panose="02010609060101010101" pitchFamily="49" charset="-122"/>
              <a:ea typeface="楷体" panose="02010609060101010101" pitchFamily="49" charset="-122"/>
            </a:endParaRPr>
          </a:p>
          <a:p>
            <a:pPr defTabSz="1828800"/>
            <a:r>
              <a:rPr lang="en-US" altLang="zh-CN" sz="5600" b="1" smtClean="0">
                <a:solidFill>
                  <a:schemeClr val="bg1"/>
                </a:solidFill>
                <a:latin typeface="楷体" panose="02010609060101010101" pitchFamily="49" charset="-122"/>
                <a:ea typeface="楷体" panose="02010609060101010101" pitchFamily="49" charset="-122"/>
              </a:rPr>
              <a:t>1.3 </a:t>
            </a:r>
            <a:r>
              <a:rPr lang="zh-CN" altLang="en-US" sz="5600" b="1" smtClean="0">
                <a:solidFill>
                  <a:schemeClr val="bg1"/>
                </a:solidFill>
                <a:latin typeface="楷体" panose="02010609060101010101" pitchFamily="49" charset="-122"/>
                <a:ea typeface="楷体" panose="02010609060101010101" pitchFamily="49" charset="-122"/>
              </a:rPr>
              <a:t>现</a:t>
            </a:r>
            <a:r>
              <a:rPr lang="zh-CN" altLang="en-US" sz="5600" b="1">
                <a:solidFill>
                  <a:schemeClr val="bg1"/>
                </a:solidFill>
                <a:latin typeface="楷体" panose="02010609060101010101" pitchFamily="49" charset="-122"/>
                <a:ea typeface="楷体" panose="02010609060101010101" pitchFamily="49" charset="-122"/>
              </a:rPr>
              <a:t>代食物的生产、储备与食品安全</a:t>
            </a:r>
            <a:endParaRPr lang="zh-CN" altLang="en-US" sz="5600" b="1">
              <a:solidFill>
                <a:schemeClr val="bg1"/>
              </a:solidFill>
              <a:latin typeface="楷体" panose="02010609060101010101" pitchFamily="49" charset="-122"/>
              <a:ea typeface="楷体" panose="02010609060101010101" pitchFamily="49" charset="-122"/>
            </a:endParaRPr>
          </a:p>
          <a:p>
            <a:pPr defTabSz="1828800"/>
            <a:endParaRPr lang="zh-CN" altLang="en-US" sz="5600" b="1">
              <a:solidFill>
                <a:schemeClr val="bg1"/>
              </a:solidFill>
              <a:latin typeface="楷体" panose="02010609060101010101" pitchFamily="49" charset="-122"/>
              <a:ea typeface="楷体" panose="02010609060101010101" pitchFamily="49" charset="-122"/>
            </a:endParaRPr>
          </a:p>
        </p:txBody>
      </p:sp>
      <p:sp>
        <p:nvSpPr>
          <p:cNvPr id="14" name="矩形 13"/>
          <p:cNvSpPr/>
          <p:nvPr>
            <p:custDataLst>
              <p:tags r:id="rId16"/>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60560" cy="1261513"/>
          </a:xfrm>
          <a:prstGeom prst="rect">
            <a:avLst/>
          </a:prstGeom>
        </p:spPr>
      </p:pic>
      <p:sp>
        <p:nvSpPr>
          <p:cNvPr id="22" name="矩形 21"/>
          <p:cNvSpPr/>
          <p:nvPr>
            <p:custDataLst>
              <p:tags r:id="rId9"/>
            </p:custDataLst>
          </p:nvPr>
        </p:nvSpPr>
        <p:spPr>
          <a:xfrm>
            <a:off x="4849998" y="205336"/>
            <a:ext cx="12002430"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096129" y="249749"/>
            <a:ext cx="955438" cy="857723"/>
          </a:xfrm>
          <a:prstGeom prst="rect">
            <a:avLst/>
          </a:prstGeom>
        </p:spPr>
      </p:pic>
      <p:sp>
        <p:nvSpPr>
          <p:cNvPr id="3" name="文本框 2"/>
          <p:cNvSpPr txBox="1"/>
          <p:nvPr>
            <p:custDataLst>
              <p:tags r:id="rId11"/>
            </p:custDataLst>
          </p:nvPr>
        </p:nvSpPr>
        <p:spPr>
          <a:xfrm>
            <a:off x="8850702" y="2065669"/>
            <a:ext cx="15165237" cy="6651886"/>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材料二：传统农业采用人力、畜力、铁木农具等为主，主要依赖世代流传下来的经验发展，自给自足的自然经济占居主导地位，其特点是生产水平较低、农产品剩余不多、并且产量受自然条件比如自然灾害等影响很大。我国古代的粮食亩均产量汉代为</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132</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公斤、南北朝为</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128.5</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公斤、唐前期为</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167</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公斤、唐后期为</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154.5</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公斤、宋代为</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154.5</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公斤、元代为</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169</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公斤、明代为</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173</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公斤、清代</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183.5</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公斤。在长达两千多年的封建社会里，清代粮食亩均产量仅比汉代多</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51.5</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公斤，可见传统农业生产力水平的低下和发展缓慢。</a:t>
            </a:r>
            <a:endPar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告别饥荒</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饥荒成因与历史应对考察</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文本框 15"/>
          <p:cNvSpPr txBox="1"/>
          <p:nvPr>
            <p:custDataLst>
              <p:tags r:id="rId12"/>
            </p:custDataLst>
          </p:nvPr>
        </p:nvSpPr>
        <p:spPr>
          <a:xfrm>
            <a:off x="8850702" y="8891310"/>
            <a:ext cx="10933499" cy="707886"/>
          </a:xfrm>
          <a:prstGeom prst="rect">
            <a:avLst/>
          </a:prstGeom>
          <a:noFill/>
        </p:spPr>
        <p:txBody>
          <a:bodyPr wrap="square" rtlCol="0">
            <a:spAutoFit/>
          </a:body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000" b="0" i="0" u="none" strike="noStrike" kern="1200" cap="none" spc="0" normalizeH="0" baseline="0" noProof="0">
                <a:ln>
                  <a:noFill/>
                </a:ln>
                <a:solidFill>
                  <a:prstClr val="black"/>
                </a:solidFill>
                <a:effectLst/>
                <a:highlight>
                  <a:srgbClr val="C0C0C0"/>
                </a:highlight>
                <a:uLnTx/>
                <a:uFillTx/>
                <a:latin typeface="Calibri" panose="020F0502020204030204"/>
                <a:ea typeface="微软雅黑" panose="020B0503020204020204" pitchFamily="34" charset="-122"/>
                <a:cs typeface="+mn-cs"/>
              </a:rPr>
              <a:t>为什么农业耕作受自然条件影响如此之大？</a:t>
            </a:r>
            <a:endParaRPr kumimoji="0" lang="zh-CN" altLang="en-US" sz="4000" b="0" i="0" u="none" strike="noStrike" kern="1200" cap="none" spc="0" normalizeH="0" baseline="0" noProof="0">
              <a:ln>
                <a:noFill/>
              </a:ln>
              <a:solidFill>
                <a:prstClr val="black"/>
              </a:solidFill>
              <a:effectLst/>
              <a:highlight>
                <a:srgbClr val="C0C0C0"/>
              </a:highlight>
              <a:uLnTx/>
              <a:uFillTx/>
              <a:latin typeface="Calibri" panose="020F0502020204030204"/>
              <a:ea typeface="微软雅黑" panose="020B0503020204020204" pitchFamily="34" charset="-122"/>
              <a:cs typeface="+mn-cs"/>
            </a:endParaRPr>
          </a:p>
        </p:txBody>
      </p:sp>
      <p:pic>
        <p:nvPicPr>
          <p:cNvPr id="13" name="Picture 2"/>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rcRect l="4919" t="37042"/>
          <a:stretch>
            <a:fillRect/>
          </a:stretch>
        </p:blipFill>
        <p:spPr bwMode="auto">
          <a:xfrm>
            <a:off x="1" y="1295531"/>
            <a:ext cx="8514954" cy="5525937"/>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4"/>
          <p:cNvSpPr txBox="1"/>
          <p:nvPr>
            <p:custDataLst>
              <p:tags r:id="rId15"/>
            </p:custDataLst>
          </p:nvPr>
        </p:nvSpPr>
        <p:spPr>
          <a:xfrm>
            <a:off x="3998975" y="1262635"/>
            <a:ext cx="4515980" cy="83099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defTabSz="1828800"/>
            <a:r>
              <a:rPr lang="zh-CN" altLang="en-US" sz="4800" b="1">
                <a:solidFill>
                  <a:prstClr val="black"/>
                </a:solidFill>
                <a:latin typeface="楷体" panose="02010609060101010101" pitchFamily="49" charset="-122"/>
                <a:ea typeface="楷体" panose="02010609060101010101" pitchFamily="49" charset="-122"/>
              </a:rPr>
              <a:t>中世纪欧洲农业</a:t>
            </a:r>
            <a:endParaRPr lang="zh-CN" altLang="en-US" sz="4800" b="1">
              <a:solidFill>
                <a:prstClr val="black"/>
              </a:solidFill>
              <a:latin typeface="楷体" panose="02010609060101010101" pitchFamily="49" charset="-122"/>
              <a:ea typeface="楷体" panose="02010609060101010101" pitchFamily="49" charset="-122"/>
            </a:endParaRPr>
          </a:p>
        </p:txBody>
      </p:sp>
      <p:pic>
        <p:nvPicPr>
          <p:cNvPr id="17" name="内容占位符 3" descr="C:\Users\86131\Desktop\耕织图.jpg耕织图"/>
          <p:cNvPicPr>
            <a:picLocks noChangeAspect="1"/>
          </p:cNvPicPr>
          <p:nvPr>
            <p:custDataLst>
              <p:tags r:id="rId16"/>
            </p:custDataLst>
          </p:nvPr>
        </p:nvPicPr>
        <p:blipFill>
          <a:blip r:embed="rId17"/>
          <a:srcRect t="30837" b="6682"/>
          <a:stretch>
            <a:fillRect/>
          </a:stretch>
        </p:blipFill>
        <p:spPr>
          <a:xfrm>
            <a:off x="-38281" y="6844083"/>
            <a:ext cx="8514954" cy="6214801"/>
          </a:xfrm>
          <a:prstGeom prst="rect">
            <a:avLst/>
          </a:prstGeom>
        </p:spPr>
      </p:pic>
      <p:sp>
        <p:nvSpPr>
          <p:cNvPr id="19" name="文本框 4"/>
          <p:cNvSpPr txBox="1"/>
          <p:nvPr>
            <p:custDataLst>
              <p:tags r:id="rId18"/>
            </p:custDataLst>
          </p:nvPr>
        </p:nvSpPr>
        <p:spPr>
          <a:xfrm>
            <a:off x="3960693" y="6858000"/>
            <a:ext cx="4515980" cy="83099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defTabSz="1828800"/>
            <a:r>
              <a:rPr lang="zh-CN" altLang="en-US" sz="4800" b="1">
                <a:solidFill>
                  <a:prstClr val="black"/>
                </a:solidFill>
                <a:latin typeface="楷体" panose="02010609060101010101" pitchFamily="49" charset="-122"/>
                <a:ea typeface="楷体" panose="02010609060101010101" pitchFamily="49" charset="-122"/>
              </a:rPr>
              <a:t>古代中国耕织图</a:t>
            </a:r>
            <a:endParaRPr lang="zh-CN" altLang="en-US" sz="4800" b="1">
              <a:solidFill>
                <a:prstClr val="black"/>
              </a:solidFill>
              <a:latin typeface="楷体" panose="02010609060101010101" pitchFamily="49" charset="-122"/>
              <a:ea typeface="楷体" panose="02010609060101010101" pitchFamily="49" charset="-122"/>
            </a:endParaRPr>
          </a:p>
        </p:txBody>
      </p:sp>
      <p:sp>
        <p:nvSpPr>
          <p:cNvPr id="20" name="矩形 19"/>
          <p:cNvSpPr/>
          <p:nvPr>
            <p:custDataLst>
              <p:tags r:id="rId19"/>
            </p:custDataLst>
          </p:nvPr>
        </p:nvSpPr>
        <p:spPr>
          <a:xfrm>
            <a:off x="18350043" y="320820"/>
            <a:ext cx="5916706"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lang="zh-CN" altLang="en-US" sz="5600" b="1">
                <a:solidFill>
                  <a:prstClr val="white"/>
                </a:solidFill>
                <a:latin typeface="楷体" panose="02010609060101010101" pitchFamily="49" charset="-122"/>
                <a:ea typeface="楷体" panose="02010609060101010101" pitchFamily="49" charset="-122"/>
              </a:rPr>
              <a:t>食物生产的现代化</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25" name="文本框 24"/>
          <p:cNvSpPr txBox="1"/>
          <p:nvPr>
            <p:custDataLst>
              <p:tags r:id="rId20"/>
            </p:custDataLst>
          </p:nvPr>
        </p:nvSpPr>
        <p:spPr>
          <a:xfrm>
            <a:off x="8850701" y="10177983"/>
            <a:ext cx="13310051" cy="3046095"/>
          </a:xfrm>
          <a:prstGeom prst="rect">
            <a:avLst/>
          </a:prstGeom>
          <a:solidFill>
            <a:schemeClr val="accent2">
              <a:lumMod val="75000"/>
            </a:schemeClr>
          </a:solidFill>
        </p:spPr>
        <p:txBody>
          <a:bodyPr wrap="square" rtlCol="0">
            <a:spAutoFit/>
          </a:bodyPr>
          <a:lstStyle/>
          <a:p>
            <a:pPr defTabSz="1828800"/>
            <a:r>
              <a:rPr lang="zh-CN" altLang="en-US" sz="4800">
                <a:solidFill>
                  <a:prstClr val="white"/>
                </a:solidFill>
                <a:latin typeface="华文中宋" panose="02010600040101010101" charset="-122"/>
                <a:ea typeface="华文中宋" panose="02010600040101010101" charset="-122"/>
                <a:cs typeface="华文中宋" panose="02010600040101010101" charset="-122"/>
              </a:rPr>
              <a:t>传统农业的特点：</a:t>
            </a:r>
            <a:r>
              <a:rPr lang="en-US" altLang="zh-CN" sz="4800">
                <a:solidFill>
                  <a:prstClr val="white"/>
                </a:solidFill>
                <a:highlight>
                  <a:srgbClr val="FF0000"/>
                </a:highlight>
                <a:latin typeface="华文中宋" panose="02010600040101010101" charset="-122"/>
                <a:ea typeface="华文中宋" panose="02010600040101010101" charset="-122"/>
                <a:cs typeface="华文中宋" panose="02010600040101010101" charset="-122"/>
                <a:sym typeface="+mn-ea"/>
              </a:rPr>
              <a:t>1.</a:t>
            </a:r>
            <a:r>
              <a:rPr lang="zh-CN" altLang="en-US" sz="4800">
                <a:solidFill>
                  <a:prstClr val="white"/>
                </a:solidFill>
                <a:highlight>
                  <a:srgbClr val="FF0000"/>
                </a:highlight>
                <a:latin typeface="华文中宋" panose="02010600040101010101" charset="-122"/>
                <a:ea typeface="华文中宋" panose="02010600040101010101" charset="-122"/>
                <a:cs typeface="华文中宋" panose="02010600040101010101" charset="-122"/>
                <a:sym typeface="+mn-ea"/>
              </a:rPr>
              <a:t>脆弱性</a:t>
            </a:r>
            <a:r>
              <a:rPr lang="en-US" altLang="zh-CN" sz="4800">
                <a:solidFill>
                  <a:srgbClr val="FFFF00"/>
                </a:solidFill>
                <a:latin typeface="华文中宋" panose="02010600040101010101" charset="-122"/>
                <a:ea typeface="华文中宋" panose="02010600040101010101" charset="-122"/>
                <a:cs typeface="华文中宋" panose="02010600040101010101" charset="-122"/>
                <a:sym typeface="+mn-ea"/>
              </a:rPr>
              <a:t>        </a:t>
            </a:r>
            <a:endParaRPr lang="en-US" altLang="zh-CN" sz="4800">
              <a:solidFill>
                <a:srgbClr val="FFFF00"/>
              </a:solidFill>
              <a:latin typeface="华文中宋" panose="02010600040101010101" charset="-122"/>
              <a:ea typeface="华文中宋" panose="02010600040101010101" charset="-122"/>
              <a:cs typeface="华文中宋" panose="02010600040101010101" charset="-122"/>
              <a:sym typeface="+mn-ea"/>
            </a:endParaRPr>
          </a:p>
          <a:p>
            <a:pPr defTabSz="1828800"/>
            <a:r>
              <a:rPr lang="en-US" altLang="zh-CN" sz="4800">
                <a:solidFill>
                  <a:srgbClr val="FFFF00"/>
                </a:solidFill>
                <a:latin typeface="华文中宋" panose="02010600040101010101" charset="-122"/>
                <a:ea typeface="华文中宋" panose="02010600040101010101" charset="-122"/>
                <a:cs typeface="华文中宋" panose="02010600040101010101" charset="-122"/>
                <a:sym typeface="+mn-ea"/>
              </a:rPr>
              <a:t>                </a:t>
            </a:r>
            <a:r>
              <a:rPr lang="en-US" altLang="zh-CN" sz="4800">
                <a:solidFill>
                  <a:prstClr val="white"/>
                </a:solidFill>
                <a:latin typeface="华文中宋" panose="02010600040101010101" charset="-122"/>
                <a:ea typeface="华文中宋" panose="02010600040101010101" charset="-122"/>
                <a:cs typeface="华文中宋" panose="02010600040101010101" charset="-122"/>
              </a:rPr>
              <a:t>2.</a:t>
            </a:r>
            <a:r>
              <a:rPr lang="zh-CN" altLang="en-US" sz="4800">
                <a:solidFill>
                  <a:prstClr val="white"/>
                </a:solidFill>
                <a:latin typeface="华文中宋" panose="02010600040101010101" charset="-122"/>
                <a:ea typeface="华文中宋" panose="02010600040101010101" charset="-122"/>
                <a:cs typeface="华文中宋" panose="02010600040101010101" charset="-122"/>
                <a:sym typeface="+mn-ea"/>
              </a:rPr>
              <a:t>生产率低</a:t>
            </a:r>
            <a:br>
              <a:rPr lang="zh-CN" altLang="en-US" sz="4800">
                <a:solidFill>
                  <a:prstClr val="white"/>
                </a:solidFill>
                <a:latin typeface="华文中宋" panose="02010600040101010101" charset="-122"/>
                <a:ea typeface="华文中宋" panose="02010600040101010101" charset="-122"/>
                <a:cs typeface="华文中宋" panose="02010600040101010101" charset="-122"/>
              </a:rPr>
            </a:br>
            <a:r>
              <a:rPr lang="zh-CN" altLang="en-US" sz="4800">
                <a:solidFill>
                  <a:prstClr val="white"/>
                </a:solidFill>
                <a:latin typeface="华文中宋" panose="02010600040101010101" charset="-122"/>
                <a:ea typeface="华文中宋" panose="02010600040101010101" charset="-122"/>
                <a:cs typeface="华文中宋" panose="02010600040101010101" charset="-122"/>
              </a:rPr>
              <a:t>                </a:t>
            </a:r>
            <a:r>
              <a:rPr lang="en-US" altLang="zh-CN" sz="4800">
                <a:solidFill>
                  <a:prstClr val="white"/>
                </a:solidFill>
                <a:latin typeface="华文中宋" panose="02010600040101010101" charset="-122"/>
                <a:ea typeface="华文中宋" panose="02010600040101010101" charset="-122"/>
                <a:cs typeface="华文中宋" panose="02010600040101010101" charset="-122"/>
              </a:rPr>
              <a:t>3.</a:t>
            </a:r>
            <a:r>
              <a:rPr lang="zh-CN" altLang="en-US" sz="4800">
                <a:solidFill>
                  <a:prstClr val="white"/>
                </a:solidFill>
                <a:latin typeface="华文中宋" panose="02010600040101010101" charset="-122"/>
                <a:ea typeface="华文中宋" panose="02010600040101010101" charset="-122"/>
                <a:cs typeface="华文中宋" panose="02010600040101010101" charset="-122"/>
                <a:sym typeface="+mn-ea"/>
              </a:rPr>
              <a:t>技术停滞    </a:t>
            </a:r>
            <a:r>
              <a:rPr lang="en-US" altLang="zh-CN" sz="4800">
                <a:solidFill>
                  <a:prstClr val="white"/>
                </a:solidFill>
                <a:latin typeface="华文中宋" panose="02010600040101010101" charset="-122"/>
                <a:ea typeface="华文中宋" panose="02010600040101010101" charset="-122"/>
                <a:cs typeface="华文中宋" panose="02010600040101010101" charset="-122"/>
              </a:rPr>
              <a:t> </a:t>
            </a:r>
            <a:endParaRPr lang="en-US" altLang="zh-CN" sz="4800">
              <a:solidFill>
                <a:prstClr val="white"/>
              </a:solidFill>
              <a:latin typeface="华文中宋" panose="02010600040101010101" charset="-122"/>
              <a:ea typeface="华文中宋" panose="02010600040101010101" charset="-122"/>
              <a:cs typeface="华文中宋" panose="02010600040101010101" charset="-122"/>
            </a:endParaRPr>
          </a:p>
          <a:p>
            <a:pPr defTabSz="1828800"/>
            <a:r>
              <a:rPr lang="en-US" altLang="zh-CN" sz="4800">
                <a:solidFill>
                  <a:prstClr val="white"/>
                </a:solidFill>
                <a:latin typeface="华文中宋" panose="02010600040101010101" charset="-122"/>
                <a:ea typeface="华文中宋" panose="02010600040101010101" charset="-122"/>
                <a:cs typeface="华文中宋" panose="02010600040101010101" charset="-122"/>
              </a:rPr>
              <a:t>                4.</a:t>
            </a:r>
            <a:r>
              <a:rPr lang="zh-CN" altLang="en-US" sz="4800">
                <a:solidFill>
                  <a:prstClr val="white"/>
                </a:solidFill>
                <a:latin typeface="华文中宋" panose="02010600040101010101" charset="-122"/>
                <a:ea typeface="华文中宋" panose="02010600040101010101" charset="-122"/>
                <a:cs typeface="华文中宋" panose="02010600040101010101" charset="-122"/>
                <a:sym typeface="+mn-ea"/>
              </a:rPr>
              <a:t>产业单一</a:t>
            </a:r>
            <a:endParaRPr lang="zh-CN" altLang="en-US" sz="4800">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18" name="矩形 17"/>
          <p:cNvSpPr/>
          <p:nvPr>
            <p:custDataLst>
              <p:tags r:id="rId21"/>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60560" cy="1261513"/>
          </a:xfrm>
          <a:prstGeom prst="rect">
            <a:avLst/>
          </a:prstGeom>
        </p:spPr>
      </p:pic>
      <p:sp>
        <p:nvSpPr>
          <p:cNvPr id="22" name="矩形 21"/>
          <p:cNvSpPr/>
          <p:nvPr>
            <p:custDataLst>
              <p:tags r:id="rId9"/>
            </p:custDataLst>
          </p:nvPr>
        </p:nvSpPr>
        <p:spPr>
          <a:xfrm>
            <a:off x="4922461" y="222368"/>
            <a:ext cx="12081018"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096129" y="249749"/>
            <a:ext cx="955438" cy="857723"/>
          </a:xfrm>
          <a:prstGeom prst="rect">
            <a:avLst/>
          </a:prstGeom>
        </p:spPr>
      </p:pic>
      <p:sp>
        <p:nvSpPr>
          <p:cNvPr id="3" name="文本框 2"/>
          <p:cNvSpPr txBox="1"/>
          <p:nvPr>
            <p:custDataLst>
              <p:tags r:id="rId11"/>
            </p:custDataLst>
          </p:nvPr>
        </p:nvSpPr>
        <p:spPr>
          <a:xfrm>
            <a:off x="8850702" y="2065669"/>
            <a:ext cx="15165237" cy="5820889"/>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材料三：现代农业的巨大进步使全世界大多数地区的粮食增长超过人口增长。世界现代农业的快速发展，主要</a:t>
            </a:r>
            <a:r>
              <a:rPr kumimoji="0" lang="zh-CN" altLang="en-US" sz="36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得益于农业机械、农业化学和遗传育种三大科技领域</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农业机械减轻了农民的劳动强度，提高了劳动效率和耕作能力；农业化学提高了作物产量，减轻了病虫草害的损失，保证了农业的稳产高产；遗传育种通过对生物遗传性状的改造，培育出大批高产、优质、适应性强的良种，提高了农业产量。</a:t>
            </a:r>
            <a:endPar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刘宇杰</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告别饥荒</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zh-CN" altLang="en-US" sz="3600" b="0" i="0" u="none" strike="noStrike" kern="1200" cap="none" spc="0" normalizeH="0" baseline="0" noProof="0">
                <a:ln>
                  <a:noFill/>
                </a:ln>
                <a:solidFill>
                  <a:prstClr val="black"/>
                </a:solidFill>
                <a:effectLst/>
                <a:uLnTx/>
                <a:uFillTx/>
                <a:latin typeface="Calibri" panose="020F0502020204030204"/>
                <a:ea typeface="+mn-ea"/>
                <a:cs typeface="+mn-cs"/>
              </a:rPr>
              <a:t>饥荒成因与历史应对考察</a:t>
            </a:r>
            <a:r>
              <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altLang="zh-CN"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文本框 4"/>
          <p:cNvSpPr txBox="1"/>
          <p:nvPr>
            <p:custDataLst>
              <p:tags r:id="rId12"/>
            </p:custDataLst>
          </p:nvPr>
        </p:nvSpPr>
        <p:spPr>
          <a:xfrm>
            <a:off x="-1" y="6946944"/>
            <a:ext cx="868209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机器生产推动传统农业向现代化农业转变</a:t>
            </a:r>
            <a:endParaRPr kumimoji="0" lang="zh-CN" altLang="en-US" sz="36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0" name="矩形 19"/>
          <p:cNvSpPr/>
          <p:nvPr>
            <p:custDataLst>
              <p:tags r:id="rId13"/>
            </p:custDataLst>
          </p:nvPr>
        </p:nvSpPr>
        <p:spPr>
          <a:xfrm>
            <a:off x="18350043" y="320820"/>
            <a:ext cx="5916706"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食物生产的现代化</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25" name="文本框 24"/>
          <p:cNvSpPr txBox="1"/>
          <p:nvPr>
            <p:custDataLst>
              <p:tags r:id="rId14"/>
            </p:custDataLst>
          </p:nvPr>
        </p:nvSpPr>
        <p:spPr>
          <a:xfrm>
            <a:off x="8918023" y="8183844"/>
            <a:ext cx="15097916" cy="830997"/>
          </a:xfrm>
          <a:prstGeom prst="rect">
            <a:avLst/>
          </a:prstGeom>
          <a:solidFill>
            <a:schemeClr val="accent2">
              <a:lumMod val="75000"/>
            </a:schemeClr>
          </a:solidFill>
        </p:spPr>
        <p:txBody>
          <a:bodyPr wrap="square" rtlCol="0">
            <a:spAutoFit/>
          </a:body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800" b="0"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华文中宋" panose="02010600040101010101" charset="-122"/>
              </a:rPr>
              <a:t>什么是现代农业？现代农业的产生背景？</a:t>
            </a:r>
            <a:endParaRPr kumimoji="0" lang="zh-CN" altLang="en-US" sz="4800" b="0" i="0" u="none" strike="noStrike" kern="1200" cap="none" spc="0" normalizeH="0" baseline="0" noProof="0">
              <a:ln>
                <a:noFill/>
              </a:ln>
              <a:solidFill>
                <a:prstClr val="white"/>
              </a:solidFill>
              <a:effectLst/>
              <a:uLnTx/>
              <a:uFillTx/>
              <a:latin typeface="华文中宋" panose="02010600040101010101" charset="-122"/>
              <a:ea typeface="华文中宋" panose="02010600040101010101" charset="-122"/>
              <a:cs typeface="华文中宋" panose="02010600040101010101" charset="-122"/>
            </a:endParaRPr>
          </a:p>
        </p:txBody>
      </p:sp>
      <p:pic>
        <p:nvPicPr>
          <p:cNvPr id="18" name="图片 17"/>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rcRect l="9094" r="11692"/>
          <a:stretch>
            <a:fillRect/>
          </a:stretch>
        </p:blipFill>
        <p:spPr>
          <a:xfrm>
            <a:off x="-1" y="7886558"/>
            <a:ext cx="8682095" cy="5447976"/>
          </a:xfrm>
          <a:prstGeom prst="rect">
            <a:avLst/>
          </a:prstGeom>
        </p:spPr>
      </p:pic>
      <p:sp>
        <p:nvSpPr>
          <p:cNvPr id="14" name="文本框 4"/>
          <p:cNvSpPr txBox="1"/>
          <p:nvPr>
            <p:custDataLst>
              <p:tags r:id="rId17"/>
            </p:custDataLst>
          </p:nvPr>
        </p:nvSpPr>
        <p:spPr>
          <a:xfrm>
            <a:off x="-1" y="8118231"/>
            <a:ext cx="8810954"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19</a:t>
            </a:r>
            <a:r>
              <a:rPr kumimoji="0" lang="zh-CN" altLang="en-US"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世纪下半叶，美国出现蒸气驱动的大型拖拉机</a:t>
            </a:r>
            <a:endParaRPr kumimoji="0" lang="zh-CN" altLang="en-US" sz="3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24" name="图片 23" descr="蒸汽机"/>
          <p:cNvPicPr>
            <a:picLocks noChangeAspect="1"/>
          </p:cNvPicPr>
          <p:nvPr>
            <p:custDataLst>
              <p:tags r:id="rId18"/>
            </p:custDataLst>
          </p:nvPr>
        </p:nvPicPr>
        <p:blipFill>
          <a:blip r:embed="rId19"/>
          <a:stretch>
            <a:fillRect/>
          </a:stretch>
        </p:blipFill>
        <p:spPr>
          <a:xfrm>
            <a:off x="1" y="1871347"/>
            <a:ext cx="8682093" cy="5089230"/>
          </a:xfrm>
          <a:prstGeom prst="rect">
            <a:avLst/>
          </a:prstGeom>
        </p:spPr>
      </p:pic>
      <p:sp>
        <p:nvSpPr>
          <p:cNvPr id="26" name="文本框 25"/>
          <p:cNvSpPr txBox="1"/>
          <p:nvPr>
            <p:custDataLst>
              <p:tags r:id="rId20"/>
            </p:custDataLst>
          </p:nvPr>
        </p:nvSpPr>
        <p:spPr>
          <a:xfrm>
            <a:off x="8884362" y="9502196"/>
            <a:ext cx="15165237" cy="286232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prstClr val="white"/>
                </a:solidFill>
                <a:effectLst/>
                <a:uLnTx/>
                <a:uFillTx/>
                <a:latin typeface="Calibri" panose="020F0502020204030204"/>
                <a:ea typeface="+mn-ea"/>
                <a:cs typeface="+mn-cs"/>
              </a:rPr>
              <a:t>概念解读：现代农业是在现代科学技术基础上，以现代工业化、产业化为主要特征发展起来的，用现代组织管理方法经营的社会化、商品化农业，是国民经济中具有较强竞争力的农业形态。</a:t>
            </a:r>
            <a:endParaRPr kumimoji="0" lang="en-US" altLang="zh-CN" sz="3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altLang="zh-CN" sz="3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3600">
                <a:solidFill>
                  <a:prstClr val="white"/>
                </a:solidFill>
                <a:latin typeface="Calibri" panose="020F0502020204030204"/>
              </a:rPr>
              <a:t>背景</a:t>
            </a:r>
            <a:r>
              <a:rPr kumimoji="0" lang="zh-CN" altLang="en-US" sz="3600" b="0" i="0" u="none" strike="noStrike" kern="1200" cap="none" spc="0" normalizeH="0" baseline="0" noProof="0">
                <a:ln>
                  <a:noFill/>
                </a:ln>
                <a:solidFill>
                  <a:prstClr val="white"/>
                </a:solidFill>
                <a:effectLst/>
                <a:uLnTx/>
                <a:uFillTx/>
                <a:latin typeface="Calibri" panose="020F0502020204030204"/>
                <a:ea typeface="+mn-ea"/>
                <a:cs typeface="+mn-cs"/>
              </a:rPr>
              <a:t>：工业革命后，资本主义机器大生产推动传统农业向现代农业转变</a:t>
            </a:r>
            <a:endParaRPr kumimoji="0" lang="zh-CN" alt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矩形 16"/>
          <p:cNvSpPr/>
          <p:nvPr>
            <p:custDataLst>
              <p:tags r:id="rId21"/>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776865" y="201142"/>
            <a:ext cx="12206336"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9324608" y="195341"/>
            <a:ext cx="955438" cy="857723"/>
          </a:xfrm>
          <a:prstGeom prst="rect">
            <a:avLst/>
          </a:prstGeom>
        </p:spPr>
      </p:pic>
      <p:sp>
        <p:nvSpPr>
          <p:cNvPr id="20" name="矩形 19"/>
          <p:cNvSpPr/>
          <p:nvPr>
            <p:custDataLst>
              <p:tags r:id="rId11"/>
            </p:custDataLst>
          </p:nvPr>
        </p:nvSpPr>
        <p:spPr>
          <a:xfrm>
            <a:off x="20510539" y="287604"/>
            <a:ext cx="3165251"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整理笔记</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25" name="文本框 24"/>
          <p:cNvSpPr txBox="1"/>
          <p:nvPr>
            <p:custDataLst>
              <p:tags r:id="rId12"/>
            </p:custDataLst>
          </p:nvPr>
        </p:nvSpPr>
        <p:spPr>
          <a:xfrm>
            <a:off x="3324047" y="5695581"/>
            <a:ext cx="15097916" cy="830997"/>
          </a:xfrm>
          <a:prstGeom prst="rect">
            <a:avLst/>
          </a:prstGeom>
          <a:solidFill>
            <a:schemeClr val="accent2">
              <a:lumMod val="75000"/>
            </a:schemeClr>
          </a:solidFill>
        </p:spPr>
        <p:txBody>
          <a:bodyPr wrap="square" rtlCol="0">
            <a:spAutoFit/>
          </a:bodyP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zh-CN" altLang="en-US" sz="4800" b="0" i="0" u="none" strike="noStrike" kern="1200" cap="none" spc="0" normalizeH="0" baseline="0" noProof="0">
                <a:ln>
                  <a:noFill/>
                </a:ln>
                <a:solidFill>
                  <a:schemeClr val="bg1"/>
                </a:solidFill>
                <a:effectLst/>
                <a:uLnTx/>
                <a:uFillTx/>
                <a:latin typeface="华文中宋" panose="02010600040101010101" charset="-122"/>
                <a:ea typeface="华文中宋" panose="02010600040101010101" charset="-122"/>
                <a:cs typeface="华文中宋" panose="02010600040101010101" charset="-122"/>
              </a:rPr>
              <a:t>现代农业的产生与发展</a:t>
            </a:r>
            <a:endParaRPr kumimoji="0" lang="zh-CN" altLang="en-US" sz="4800" b="0" i="0" u="none" strike="noStrike" kern="1200" cap="none" spc="0" normalizeH="0" baseline="0" noProof="0">
              <a:ln>
                <a:noFill/>
              </a:ln>
              <a:solidFill>
                <a:schemeClr val="bg1"/>
              </a:solidFill>
              <a:effectLst/>
              <a:uLnTx/>
              <a:uFillTx/>
              <a:latin typeface="华文中宋" panose="02010600040101010101" charset="-122"/>
              <a:ea typeface="华文中宋" panose="02010600040101010101" charset="-122"/>
              <a:cs typeface="华文中宋" panose="02010600040101010101" charset="-122"/>
            </a:endParaRPr>
          </a:p>
        </p:txBody>
      </p:sp>
      <p:sp>
        <p:nvSpPr>
          <p:cNvPr id="26" name="文本框 25"/>
          <p:cNvSpPr txBox="1"/>
          <p:nvPr>
            <p:custDataLst>
              <p:tags r:id="rId13"/>
            </p:custDataLst>
          </p:nvPr>
        </p:nvSpPr>
        <p:spPr>
          <a:xfrm>
            <a:off x="3324047" y="6826850"/>
            <a:ext cx="19368247" cy="364138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zh-CN" altLang="zh-CN" sz="4000" b="1" kern="100">
                <a:effectLst/>
                <a:latin typeface="宋体" panose="02010600030101010101" pitchFamily="2" charset="-122"/>
                <a:ea typeface="宋体" panose="02010600030101010101" pitchFamily="2" charset="-122"/>
                <a:cs typeface="宋体" panose="02010600030101010101" pitchFamily="2" charset="-122"/>
              </a:rPr>
              <a:t>①</a:t>
            </a:r>
            <a:r>
              <a:rPr lang="en-US" altLang="zh-CN" sz="4000" b="1" kern="100">
                <a:effectLst/>
                <a:latin typeface="Times New Roman" panose="02020603050405020304" pitchFamily="18" charset="0"/>
                <a:ea typeface="宋体" panose="02010600030101010101" pitchFamily="2" charset="-122"/>
                <a:cs typeface="Courier New" panose="02070309020205020404" pitchFamily="49" charset="0"/>
              </a:rPr>
              <a:t>20</a:t>
            </a:r>
            <a:r>
              <a:rPr lang="zh-CN" altLang="zh-CN" sz="4000" b="1" kern="100">
                <a:effectLst/>
                <a:latin typeface="Times New Roman" panose="02020603050405020304" pitchFamily="18" charset="0"/>
                <a:ea typeface="宋体" panose="02010600030101010101" pitchFamily="2" charset="-122"/>
                <a:cs typeface="Times New Roman" panose="02020603050405020304" pitchFamily="18" charset="0"/>
              </a:rPr>
              <a:t>世纪中叶：欧美各国完成了</a:t>
            </a:r>
            <a:r>
              <a:rPr lang="zh-CN" altLang="zh-CN" sz="4000" b="1" u="sng" kern="100">
                <a:effectLst/>
                <a:latin typeface="Times New Roman" panose="02020603050405020304" pitchFamily="18" charset="0"/>
                <a:ea typeface="宋体" panose="02010600030101010101" pitchFamily="2" charset="-122"/>
                <a:cs typeface="Times New Roman" panose="02020603050405020304" pitchFamily="18" charset="0"/>
              </a:rPr>
              <a:t>农业机械化</a:t>
            </a:r>
            <a:r>
              <a:rPr lang="zh-CN" altLang="zh-CN" sz="4000" b="1" kern="100">
                <a:effectLst/>
                <a:latin typeface="Times New Roman" panose="02020603050405020304" pitchFamily="18" charset="0"/>
                <a:ea typeface="宋体" panose="02010600030101010101" pitchFamily="2" charset="-122"/>
                <a:cs typeface="Times New Roman" panose="02020603050405020304" pitchFamily="18" charset="0"/>
              </a:rPr>
              <a:t>，建立起高度集约的现代农业。</a:t>
            </a:r>
            <a:endParaRPr lang="zh-CN" altLang="zh-CN" sz="4000" b="1" kern="100">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pPr>
            <a:r>
              <a:rPr lang="zh-CN" altLang="zh-CN" sz="4000" b="1" kern="100">
                <a:effectLst/>
                <a:latin typeface="宋体" panose="02010600030101010101" pitchFamily="2" charset="-122"/>
                <a:ea typeface="宋体" panose="02010600030101010101" pitchFamily="2" charset="-122"/>
                <a:cs typeface="宋体" panose="02010600030101010101" pitchFamily="2" charset="-122"/>
              </a:rPr>
              <a:t>②</a:t>
            </a:r>
            <a:r>
              <a:rPr lang="en-US" altLang="zh-CN" sz="4000" b="1" kern="100">
                <a:effectLst/>
                <a:latin typeface="Times New Roman" panose="02020603050405020304" pitchFamily="18" charset="0"/>
                <a:ea typeface="宋体" panose="02010600030101010101" pitchFamily="2" charset="-122"/>
                <a:cs typeface="Courier New" panose="02070309020205020404" pitchFamily="49" charset="0"/>
              </a:rPr>
              <a:t>20</a:t>
            </a:r>
            <a:r>
              <a:rPr lang="zh-CN" altLang="zh-CN" sz="4000" b="1" kern="100">
                <a:effectLst/>
                <a:latin typeface="Times New Roman" panose="02020603050405020304" pitchFamily="18" charset="0"/>
                <a:ea typeface="宋体" panose="02010600030101010101" pitchFamily="2" charset="-122"/>
                <a:cs typeface="Times New Roman" panose="02020603050405020304" pitchFamily="18" charset="0"/>
              </a:rPr>
              <a:t>世纪下半叶以来：优良品种育成推广，优质高效化肥广泛应用；以高科技为基础的设施农业有了突破性进展，农作物的</a:t>
            </a:r>
            <a:r>
              <a:rPr lang="zh-CN" altLang="zh-CN" sz="4000" b="1" u="sng" kern="100">
                <a:effectLst/>
                <a:latin typeface="Times New Roman" panose="02020603050405020304" pitchFamily="18" charset="0"/>
                <a:ea typeface="宋体" panose="02010600030101010101" pitchFamily="2" charset="-122"/>
                <a:cs typeface="Times New Roman" panose="02020603050405020304" pitchFamily="18" charset="0"/>
              </a:rPr>
              <a:t>单位面积产量</a:t>
            </a:r>
            <a:r>
              <a:rPr lang="zh-CN" altLang="zh-CN" sz="4000" b="1" kern="100">
                <a:effectLst/>
                <a:latin typeface="Times New Roman" panose="02020603050405020304" pitchFamily="18" charset="0"/>
                <a:ea typeface="宋体" panose="02010600030101010101" pitchFamily="2" charset="-122"/>
                <a:cs typeface="Times New Roman" panose="02020603050405020304" pitchFamily="18" charset="0"/>
              </a:rPr>
              <a:t>及禽畜的生产量大幅度增长，保证了农牧产品的供应；大型农场、养殖场成为现代农业的主要生产经营模式。</a:t>
            </a:r>
            <a:endParaRPr lang="zh-CN" altLang="zh-CN" sz="4000" b="1"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27" name="文本框 26"/>
          <p:cNvSpPr txBox="1"/>
          <p:nvPr>
            <p:custDataLst>
              <p:tags r:id="rId14"/>
            </p:custDataLst>
          </p:nvPr>
        </p:nvSpPr>
        <p:spPr>
          <a:xfrm>
            <a:off x="2003611" y="2306793"/>
            <a:ext cx="21268765" cy="9325630"/>
          </a:xfrm>
          <a:prstGeom prst="rect">
            <a:avLst/>
          </a:prstGeom>
          <a:noFill/>
        </p:spPr>
        <p:txBody>
          <a:bodyPr wrap="square">
            <a:spAutoFit/>
          </a:bodyPr>
          <a:lstStyle/>
          <a:p>
            <a:pPr algn="just"/>
            <a:r>
              <a:rPr lang="zh-CN" altLang="en-US" sz="4000" b="1" kern="100">
                <a:latin typeface="Times New Roman" panose="02020603050405020304" pitchFamily="18" charset="0"/>
                <a:ea typeface="宋体" panose="02010600030101010101" pitchFamily="2" charset="-122"/>
                <a:cs typeface="Times New Roman" panose="02020603050405020304" pitchFamily="18" charset="0"/>
              </a:rPr>
              <a:t>一、</a:t>
            </a:r>
            <a:r>
              <a:rPr lang="zh-CN" altLang="zh-CN" sz="4000" b="1" kern="100">
                <a:effectLst/>
                <a:latin typeface="Times New Roman" panose="02020603050405020304" pitchFamily="18" charset="0"/>
                <a:ea typeface="宋体" panose="02010600030101010101" pitchFamily="2" charset="-122"/>
                <a:cs typeface="Times New Roman" panose="02020603050405020304" pitchFamily="18" charset="0"/>
              </a:rPr>
              <a:t>食物生产的现代化</a:t>
            </a:r>
            <a:endParaRPr lang="en-US" altLang="zh-CN" sz="4000" b="1" kern="10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zh-CN" altLang="en-US" sz="4000" b="1" kern="100">
                <a:latin typeface="Times New Roman" panose="02020603050405020304" pitchFamily="18" charset="0"/>
                <a:ea typeface="宋体" panose="02010600030101010101" pitchFamily="2" charset="-122"/>
                <a:cs typeface="Times New Roman" panose="02020603050405020304" pitchFamily="18" charset="0"/>
              </a:rPr>
              <a:t>  现代农业的概念解读：商品化、产业化、社会化、生态化、技术化</a:t>
            </a:r>
            <a:endParaRPr lang="zh-CN" altLang="zh-CN" sz="4000" kern="100">
              <a:effectLst/>
              <a:latin typeface="宋体" panose="02010600030101010101" pitchFamily="2" charset="-122"/>
              <a:ea typeface="宋体" panose="02010600030101010101" pitchFamily="2" charset="-122"/>
              <a:cs typeface="Courier New" panose="02070309020205020404" pitchFamily="49" charset="0"/>
            </a:endParaRPr>
          </a:p>
          <a:p>
            <a:pPr algn="just"/>
            <a:r>
              <a:rPr lang="en-US" altLang="zh-CN" sz="4000" kern="100">
                <a:effectLst/>
                <a:latin typeface="Times New Roman" panose="02020603050405020304" pitchFamily="18" charset="0"/>
                <a:ea typeface="宋体" panose="02010600030101010101" pitchFamily="2" charset="-122"/>
                <a:cs typeface="Courier New" panose="02070309020205020404" pitchFamily="49" charset="0"/>
              </a:rPr>
              <a:t>1</a:t>
            </a:r>
            <a:r>
              <a:rPr lang="zh-CN" altLang="zh-CN" sz="4000" kern="100">
                <a:effectLst/>
                <a:latin typeface="Times New Roman" panose="02020603050405020304" pitchFamily="18" charset="0"/>
                <a:ea typeface="宋体" panose="02010600030101010101" pitchFamily="2" charset="-122"/>
                <a:cs typeface="Times New Roman" panose="02020603050405020304" pitchFamily="18" charset="0"/>
              </a:rPr>
              <a:t>．农业生产的现代化</a:t>
            </a:r>
            <a:endParaRPr lang="zh-CN" altLang="zh-CN" sz="4000" kern="100">
              <a:effectLst/>
              <a:latin typeface="宋体" panose="02010600030101010101" pitchFamily="2" charset="-122"/>
              <a:ea typeface="宋体" panose="02010600030101010101" pitchFamily="2" charset="-122"/>
              <a:cs typeface="Courier New" panose="02070309020205020404" pitchFamily="49" charset="0"/>
            </a:endParaRPr>
          </a:p>
          <a:p>
            <a:pPr algn="just"/>
            <a:r>
              <a:rPr lang="zh-CN" altLang="zh-CN" sz="4000" kern="10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4000" kern="100">
                <a:effectLst/>
                <a:latin typeface="Times New Roman" panose="02020603050405020304" pitchFamily="18" charset="0"/>
                <a:ea typeface="宋体" panose="02010600030101010101" pitchFamily="2" charset="-122"/>
                <a:cs typeface="Courier New" panose="02070309020205020404" pitchFamily="49" charset="0"/>
              </a:rPr>
              <a:t>1</a:t>
            </a:r>
            <a:r>
              <a:rPr lang="zh-CN" altLang="zh-CN" sz="4000" kern="100">
                <a:effectLst/>
                <a:latin typeface="Times New Roman" panose="02020603050405020304" pitchFamily="18" charset="0"/>
                <a:ea typeface="宋体" panose="02010600030101010101" pitchFamily="2" charset="-122"/>
                <a:cs typeface="Times New Roman" panose="02020603050405020304" pitchFamily="18" charset="0"/>
              </a:rPr>
              <a:t>）原因：</a:t>
            </a:r>
            <a:r>
              <a:rPr lang="zh-CN" altLang="zh-CN" sz="4000" u="sng" kern="100">
                <a:effectLst/>
                <a:latin typeface="Times New Roman" panose="02020603050405020304" pitchFamily="18" charset="0"/>
                <a:ea typeface="宋体" panose="02010600030101010101" pitchFamily="2" charset="-122"/>
                <a:cs typeface="Times New Roman" panose="02020603050405020304" pitchFamily="18" charset="0"/>
              </a:rPr>
              <a:t>工业革命</a:t>
            </a:r>
            <a:r>
              <a:rPr lang="zh-CN" altLang="zh-CN" sz="4000" kern="100">
                <a:effectLst/>
                <a:latin typeface="Times New Roman" panose="02020603050405020304" pitchFamily="18" charset="0"/>
                <a:ea typeface="宋体" panose="02010600030101010101" pitchFamily="2" charset="-122"/>
                <a:cs typeface="Times New Roman" panose="02020603050405020304" pitchFamily="18" charset="0"/>
              </a:rPr>
              <a:t>后，资本主义机器生产推动着传统农业向现代农业转变。</a:t>
            </a:r>
            <a:endParaRPr lang="zh-CN" altLang="zh-CN" sz="4000" kern="100">
              <a:effectLst/>
              <a:latin typeface="宋体" panose="02010600030101010101" pitchFamily="2" charset="-122"/>
              <a:ea typeface="宋体" panose="02010600030101010101" pitchFamily="2" charset="-122"/>
              <a:cs typeface="Courier New" panose="02070309020205020404" pitchFamily="49" charset="0"/>
            </a:endParaRPr>
          </a:p>
          <a:p>
            <a:pPr algn="just"/>
            <a:r>
              <a:rPr lang="zh-CN" altLang="zh-CN" sz="4000" kern="10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4000" kern="100">
                <a:effectLst/>
                <a:latin typeface="Times New Roman" panose="02020603050405020304" pitchFamily="18" charset="0"/>
                <a:ea typeface="宋体" panose="02010600030101010101" pitchFamily="2" charset="-122"/>
                <a:cs typeface="Courier New" panose="02070309020205020404" pitchFamily="49" charset="0"/>
              </a:rPr>
              <a:t>2</a:t>
            </a:r>
            <a:r>
              <a:rPr lang="zh-CN" altLang="zh-CN" sz="4000" kern="100">
                <a:effectLst/>
                <a:latin typeface="Times New Roman" panose="02020603050405020304" pitchFamily="18" charset="0"/>
                <a:ea typeface="宋体" panose="02010600030101010101" pitchFamily="2" charset="-122"/>
                <a:cs typeface="Times New Roman" panose="02020603050405020304" pitchFamily="18" charset="0"/>
              </a:rPr>
              <a:t>）过程</a:t>
            </a:r>
            <a:r>
              <a:rPr lang="zh-CN" altLang="en-US" sz="4000" kern="100">
                <a:effectLst/>
                <a:latin typeface="Times New Roman" panose="02020603050405020304" pitchFamily="18" charset="0"/>
                <a:ea typeface="宋体" panose="02010600030101010101" pitchFamily="2" charset="-122"/>
                <a:cs typeface="Times New Roman" panose="02020603050405020304" pitchFamily="18" charset="0"/>
              </a:rPr>
              <a:t>：阅读课本第</a:t>
            </a:r>
            <a:r>
              <a:rPr lang="en-US" altLang="zh-CN" sz="4000" kern="100">
                <a:effectLst/>
                <a:latin typeface="Times New Roman" panose="02020603050405020304" pitchFamily="18" charset="0"/>
                <a:ea typeface="宋体" panose="02010600030101010101" pitchFamily="2" charset="-122"/>
                <a:cs typeface="Times New Roman" panose="02020603050405020304" pitchFamily="18" charset="0"/>
              </a:rPr>
              <a:t>13</a:t>
            </a:r>
            <a:r>
              <a:rPr lang="zh-CN" altLang="en-US" sz="4000" kern="100">
                <a:effectLst/>
                <a:latin typeface="Times New Roman" panose="02020603050405020304" pitchFamily="18" charset="0"/>
                <a:ea typeface="宋体" panose="02010600030101010101" pitchFamily="2" charset="-122"/>
                <a:cs typeface="Times New Roman" panose="02020603050405020304" pitchFamily="18" charset="0"/>
              </a:rPr>
              <a:t>页第一段，标注出现代农业的产生与发展阶段及其表现</a:t>
            </a:r>
            <a:endParaRPr lang="en-US" altLang="zh-CN" sz="4000" kern="10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4000" kern="100">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4000" kern="10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4000" kern="100">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4000" kern="10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4000" kern="100">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4000" kern="10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4000" kern="100">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4000" kern="10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4000" kern="100">
              <a:latin typeface="Times New Roman" panose="02020603050405020304" pitchFamily="18" charset="0"/>
              <a:ea typeface="宋体" panose="02010600030101010101" pitchFamily="2" charset="-122"/>
              <a:cs typeface="Times New Roman" panose="02020603050405020304" pitchFamily="18" charset="0"/>
            </a:endParaRPr>
          </a:p>
          <a:p>
            <a:pPr algn="just"/>
            <a:r>
              <a:rPr lang="zh-CN" altLang="en-US" sz="4000" kern="10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4000" kern="10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en-US" sz="4000" kern="100">
                <a:effectLst/>
                <a:latin typeface="Times New Roman" panose="02020603050405020304" pitchFamily="18" charset="0"/>
                <a:ea typeface="宋体" panose="02010600030101010101" pitchFamily="2" charset="-122"/>
                <a:cs typeface="Times New Roman" panose="02020603050405020304" pitchFamily="18" charset="0"/>
              </a:rPr>
              <a:t>）表现：①农业机械现代化</a:t>
            </a:r>
            <a:endParaRPr lang="en-US" altLang="zh-CN" sz="4000" kern="10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矩形 12"/>
          <p:cNvSpPr/>
          <p:nvPr>
            <p:custDataLst>
              <p:tags r:id="rId15"/>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Picture" descr="Picture"/>
          <p:cNvPicPr>
            <a:picLocks noChangeAspect="1"/>
          </p:cNvPicPr>
          <p:nvPr>
            <p:custDataLst>
              <p:tags r:id="rId1"/>
            </p:custDataLst>
          </p:nvPr>
        </p:nvPicPr>
        <p:blipFill>
          <a:blip r:embed="rId2"/>
          <a:stretch>
            <a:fillRect/>
          </a:stretch>
        </p:blipFill>
        <p:spPr>
          <a:xfrm>
            <a:off x="-332831" y="1220107"/>
            <a:ext cx="24998812" cy="512752"/>
          </a:xfrm>
          <a:prstGeom prst="rect">
            <a:avLst/>
          </a:prstGeom>
        </p:spPr>
      </p:pic>
      <p:pic>
        <p:nvPicPr>
          <p:cNvPr id="934" name="Picture" descr="Picture"/>
          <p:cNvPicPr>
            <a:picLocks noChangeAspect="1"/>
          </p:cNvPicPr>
          <p:nvPr>
            <p:custDataLst>
              <p:tags r:id="rId3"/>
            </p:custDataLst>
          </p:nvPr>
        </p:nvPicPr>
        <p:blipFill>
          <a:blip r:embed="rId4"/>
          <a:stretch>
            <a:fillRect/>
          </a:stretch>
        </p:blipFill>
        <p:spPr>
          <a:xfrm>
            <a:off x="1" y="13147813"/>
            <a:ext cx="24665980" cy="2471168"/>
          </a:xfrm>
          <a:prstGeom prst="rect">
            <a:avLst/>
          </a:prstGeom>
        </p:spPr>
      </p:pic>
      <p:pic>
        <p:nvPicPr>
          <p:cNvPr id="1397" name="Picture" descr="Picture"/>
          <p:cNvPicPr>
            <a:picLocks noChangeAspect="1"/>
          </p:cNvPicPr>
          <p:nvPr>
            <p:custDataLst>
              <p:tags r:id="rId5"/>
            </p:custDataLst>
          </p:nvPr>
        </p:nvPicPr>
        <p:blipFill>
          <a:blip r:embed="rId2"/>
          <a:stretch>
            <a:fillRect/>
          </a:stretch>
        </p:blipFill>
        <p:spPr>
          <a:xfrm>
            <a:off x="-128860" y="12850527"/>
            <a:ext cx="24641719" cy="297286"/>
          </a:xfrm>
          <a:prstGeom prst="rect">
            <a:avLst/>
          </a:prstGeom>
        </p:spPr>
      </p:pic>
      <p:pic>
        <p:nvPicPr>
          <p:cNvPr id="1866" name="Picture" descr="Picture"/>
          <p:cNvPicPr>
            <a:picLocks noChangeAspect="1"/>
          </p:cNvPicPr>
          <p:nvPr>
            <p:custDataLst>
              <p:tags r:id="rId6"/>
            </p:custDataLst>
          </p:nvPr>
        </p:nvPicPr>
        <p:blipFill>
          <a:blip r:embed="rId7"/>
          <a:stretch>
            <a:fillRect/>
          </a:stretch>
        </p:blipFill>
        <p:spPr>
          <a:xfrm>
            <a:off x="440790" y="404912"/>
            <a:ext cx="955438" cy="857723"/>
          </a:xfrm>
          <a:prstGeom prst="rect">
            <a:avLst/>
          </a:prstGeom>
        </p:spPr>
      </p:pic>
      <p:pic>
        <p:nvPicPr>
          <p:cNvPr id="21" name="Picture" descr="Picture"/>
          <p:cNvPicPr>
            <a:picLocks noChangeAspect="1"/>
          </p:cNvPicPr>
          <p:nvPr>
            <p:custDataLst>
              <p:tags r:id="rId8"/>
            </p:custDataLst>
          </p:nvPr>
        </p:nvPicPr>
        <p:blipFill>
          <a:blip r:embed="rId4"/>
          <a:stretch>
            <a:fillRect/>
          </a:stretch>
        </p:blipFill>
        <p:spPr>
          <a:xfrm>
            <a:off x="-38281" y="25028"/>
            <a:ext cx="24422281" cy="1261513"/>
          </a:xfrm>
          <a:prstGeom prst="rect">
            <a:avLst/>
          </a:prstGeom>
        </p:spPr>
      </p:pic>
      <p:sp>
        <p:nvSpPr>
          <p:cNvPr id="22" name="矩形 21"/>
          <p:cNvSpPr/>
          <p:nvPr>
            <p:custDataLst>
              <p:tags r:id="rId9"/>
            </p:custDataLst>
          </p:nvPr>
        </p:nvSpPr>
        <p:spPr>
          <a:xfrm>
            <a:off x="5437241" y="179243"/>
            <a:ext cx="12158213" cy="914911"/>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kumimoji="0" lang="en-US" altLang="zh-CN"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1.3</a:t>
            </a:r>
            <a:r>
              <a:rPr kumimoji="0" lang="zh-CN" altLang="en-US" sz="5600" b="1" i="0" u="none" strike="noStrike" kern="1200" cap="none" spc="0" normalizeH="0" baseline="0" noProof="0" smtClean="0">
                <a:ln>
                  <a:noFill/>
                </a:ln>
                <a:solidFill>
                  <a:prstClr val="white"/>
                </a:solidFill>
                <a:effectLst/>
                <a:uLnTx/>
                <a:uFillTx/>
                <a:latin typeface="楷体" panose="02010609060101010101" pitchFamily="49" charset="-122"/>
                <a:ea typeface="楷体" panose="02010609060101010101" pitchFamily="49" charset="-122"/>
                <a:cs typeface="+mn-cs"/>
              </a:rPr>
              <a:t>现</a:t>
            </a:r>
            <a:r>
              <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rPr>
              <a:t>代食物的生产、储备与食品安全</a:t>
            </a:r>
            <a:endParaRPr kumimoji="0" lang="zh-CN" altLang="en-US" sz="56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cs typeface="+mn-cs"/>
            </a:endParaRPr>
          </a:p>
        </p:txBody>
      </p:sp>
      <p:pic>
        <p:nvPicPr>
          <p:cNvPr id="23" name="Picture" descr="Picture"/>
          <p:cNvPicPr>
            <a:picLocks noChangeAspect="1"/>
          </p:cNvPicPr>
          <p:nvPr>
            <p:custDataLst>
              <p:tags r:id="rId10"/>
            </p:custDataLst>
          </p:nvPr>
        </p:nvPicPr>
        <p:blipFill>
          <a:blip r:embed="rId7"/>
          <a:stretch>
            <a:fillRect/>
          </a:stretch>
        </p:blipFill>
        <p:spPr>
          <a:xfrm>
            <a:off x="17724312" y="107211"/>
            <a:ext cx="955438" cy="857723"/>
          </a:xfrm>
          <a:prstGeom prst="rect">
            <a:avLst/>
          </a:prstGeom>
        </p:spPr>
      </p:pic>
      <p:sp>
        <p:nvSpPr>
          <p:cNvPr id="20" name="矩形 19"/>
          <p:cNvSpPr/>
          <p:nvPr>
            <p:custDataLst>
              <p:tags r:id="rId11"/>
            </p:custDataLst>
          </p:nvPr>
        </p:nvSpPr>
        <p:spPr>
          <a:xfrm>
            <a:off x="19158821" y="287604"/>
            <a:ext cx="5354037" cy="669928"/>
          </a:xfrm>
          <a:prstGeom prst="rect">
            <a:avLst/>
          </a:prstGeom>
          <a:noFill/>
          <a:ln w="12700" cap="flat" cmpd="sng" algn="ctr">
            <a:solidFill>
              <a:srgbClr val="3C4F61"/>
            </a:solidFill>
            <a:prstDash val="solid"/>
            <a:miter lim="800000"/>
          </a:ln>
          <a:effectLst/>
        </p:spPr>
        <p:txBody>
          <a:bodyPr rtlCol="0" anchor="ctr"/>
          <a:lstStyle/>
          <a:p>
            <a:pPr marL="0" marR="0" lvl="0" indent="0" algn="l" defTabSz="1828800" rtl="0" eaLnBrk="1" fontAlgn="auto" latinLnBrk="0" hangingPunct="1">
              <a:lnSpc>
                <a:spcPct val="100000"/>
              </a:lnSpc>
              <a:spcBef>
                <a:spcPct val="0"/>
              </a:spcBef>
              <a:spcAft>
                <a:spcPct val="0"/>
              </a:spcAft>
              <a:buClrTx/>
              <a:buSzTx/>
              <a:buFontTx/>
              <a:buNone/>
              <a:defRPr/>
            </a:pPr>
            <a:r>
              <a:rPr lang="zh-CN" altLang="en-US" sz="4400" b="1">
                <a:solidFill>
                  <a:prstClr val="white"/>
                </a:solidFill>
                <a:latin typeface="楷体" panose="02010609060101010101" pitchFamily="49" charset="-122"/>
                <a:ea typeface="楷体" panose="02010609060101010101" pitchFamily="49" charset="-122"/>
              </a:rPr>
              <a:t>现代农业的发展表现</a:t>
            </a:r>
            <a:endParaRPr kumimoji="0" lang="zh-CN" altLang="en-US" sz="4400" b="1" i="0" u="none" strike="noStrike" kern="1200" cap="none" spc="0" normalizeH="0" baseline="0" noProof="0">
              <a:ln>
                <a:noFill/>
              </a:ln>
              <a:solidFill>
                <a:prstClr val="white"/>
              </a:solidFill>
              <a:effectLst/>
              <a:uLnTx/>
              <a:uFillTx/>
              <a:latin typeface="楷体" panose="02010609060101010101" pitchFamily="49" charset="-122"/>
              <a:ea typeface="楷体" panose="02010609060101010101" pitchFamily="49" charset="-122"/>
            </a:endParaRPr>
          </a:p>
        </p:txBody>
      </p:sp>
      <p:graphicFrame>
        <p:nvGraphicFramePr>
          <p:cNvPr id="7" name="表格 7"/>
          <p:cNvGraphicFramePr>
            <a:graphicFrameLocks noGrp="1"/>
          </p:cNvGraphicFramePr>
          <p:nvPr>
            <p:custDataLst>
              <p:tags r:id="rId12"/>
            </p:custDataLst>
          </p:nvPr>
        </p:nvGraphicFramePr>
        <p:xfrm>
          <a:off x="132662" y="1851656"/>
          <a:ext cx="17384373" cy="5983055"/>
        </p:xfrm>
        <a:graphic>
          <a:graphicData uri="http://schemas.openxmlformats.org/drawingml/2006/table">
            <a:tbl>
              <a:tblPr firstRow="1" bandRow="1">
                <a:tableStyleId>{21E4AEA4-8DFA-4A89-87EB-49C32662AFE0}</a:tableStyleId>
              </a:tblPr>
              <a:tblGrid>
                <a:gridCol w="2902621"/>
                <a:gridCol w="14481752"/>
              </a:tblGrid>
              <a:tr h="1196611">
                <a:tc gridSpan="2">
                  <a:txBody>
                    <a:bodyPr wrap="square"/>
                    <a:lstStyle/>
                    <a:p>
                      <a:pPr algn="ctr"/>
                      <a:r>
                        <a:rPr lang="zh-CN" altLang="en-US" sz="6000"/>
                        <a:t>农业机械现代化</a:t>
                      </a:r>
                      <a:endParaRPr lang="zh-CN" altLang="en-US" sz="6000"/>
                    </a:p>
                  </a:txBody>
                  <a:tcPr vert="horz" anchor="ctr"/>
                </a:tc>
                <a:tc hMerge="1">
                  <a:tcPr/>
                </a:tc>
              </a:tr>
              <a:tr h="1196611">
                <a:tc>
                  <a:txBody>
                    <a:bodyPr wrap="square"/>
                    <a:lstStyle/>
                    <a:p>
                      <a:pPr algn="ctr"/>
                      <a:r>
                        <a:rPr lang="zh-CN" altLang="en-US" sz="3600"/>
                        <a:t>前提</a:t>
                      </a:r>
                      <a:endParaRPr lang="zh-CN" altLang="en-US" sz="3600"/>
                    </a:p>
                  </a:txBody>
                  <a:tcPr vert="horz" anchor="ctr"/>
                </a:tc>
                <a:tc>
                  <a:txBody>
                    <a:bodyPr wrap="square"/>
                    <a:lstStyle/>
                    <a:p>
                      <a:pPr algn="l"/>
                      <a:r>
                        <a:rPr lang="en-US" altLang="zh-CN" sz="3600"/>
                        <a:t>20</a:t>
                      </a:r>
                      <a:r>
                        <a:rPr lang="zh-CN" altLang="en-US" sz="3600"/>
                        <a:t>世纪以来，汽油拖拉机、柴油拖拉机相继实现批量生产，为农业机械的广泛使用</a:t>
                      </a:r>
                      <a:endParaRPr lang="zh-CN" altLang="en-US" sz="3600"/>
                    </a:p>
                  </a:txBody>
                  <a:tcPr vert="horz" anchor="ctr"/>
                </a:tc>
              </a:tr>
              <a:tr h="1196611">
                <a:tc>
                  <a:txBody>
                    <a:bodyPr wrap="square"/>
                    <a:lstStyle/>
                    <a:p>
                      <a:pPr algn="ctr"/>
                      <a:r>
                        <a:rPr lang="zh-CN" altLang="en-US" sz="3600"/>
                        <a:t>主要机械</a:t>
                      </a:r>
                      <a:endParaRPr lang="zh-CN" altLang="en-US" sz="3600"/>
                    </a:p>
                  </a:txBody>
                  <a:tcPr vert="horz" anchor="ctr"/>
                </a:tc>
                <a:tc>
                  <a:txBody>
                    <a:bodyPr wrap="square"/>
                    <a:lstStyle/>
                    <a:p>
                      <a:pPr algn="l"/>
                      <a:r>
                        <a:rPr lang="zh-CN" altLang="en-US" sz="3600"/>
                        <a:t>铧式犁、播种机、联合收获机等</a:t>
                      </a:r>
                      <a:endParaRPr lang="zh-CN" altLang="en-US" sz="3600"/>
                    </a:p>
                  </a:txBody>
                  <a:tcPr vert="horz" anchor="ctr"/>
                </a:tc>
              </a:tr>
              <a:tr h="1196611">
                <a:tc>
                  <a:txBody>
                    <a:bodyPr wrap="square"/>
                    <a:lstStyle/>
                    <a:p>
                      <a:pPr algn="ctr"/>
                      <a:r>
                        <a:rPr lang="zh-CN" altLang="en-US" sz="3600"/>
                        <a:t>各国特征</a:t>
                      </a:r>
                      <a:endParaRPr lang="zh-CN" altLang="en-US" sz="3600"/>
                    </a:p>
                  </a:txBody>
                  <a:tcPr vert="horz" anchor="ctr"/>
                </a:tc>
                <a:tc>
                  <a:txBody>
                    <a:bodyPr wrap="square"/>
                    <a:lstStyle/>
                    <a:p>
                      <a:pPr algn="l"/>
                      <a:r>
                        <a:rPr lang="zh-CN" altLang="en-US" sz="3600"/>
                        <a:t>美国农业机械以大型为主，法国以中型为主，日本以小型为主。中国的个体农户主要使用小型农业机械，大型农场则普遍采用大型农业机械。</a:t>
                      </a:r>
                      <a:endParaRPr lang="zh-CN" altLang="en-US" sz="3600"/>
                    </a:p>
                  </a:txBody>
                  <a:tcPr vert="horz" anchor="ctr"/>
                </a:tc>
              </a:tr>
              <a:tr h="1196611">
                <a:tc>
                  <a:txBody>
                    <a:bodyPr wrap="square"/>
                    <a:lstStyle/>
                    <a:p>
                      <a:pPr algn="ctr"/>
                      <a:r>
                        <a:rPr lang="zh-CN" altLang="en-US" sz="3600"/>
                        <a:t>意义</a:t>
                      </a:r>
                      <a:endParaRPr lang="zh-CN" altLang="en-US" sz="3600"/>
                    </a:p>
                  </a:txBody>
                  <a:tcPr vert="horz" anchor="ctr"/>
                </a:tc>
                <a:tc>
                  <a:txBody>
                    <a:bodyPr wrap="square"/>
                    <a:lstStyle/>
                    <a:p>
                      <a:pPr algn="l"/>
                      <a:r>
                        <a:rPr lang="zh-CN" altLang="en-US" sz="3600"/>
                        <a:t>大大提高了劳动效率；推动着农作物的播种、收割与加工等从人工化向自动化转变</a:t>
                      </a:r>
                      <a:endParaRPr lang="zh-CN" altLang="en-US" sz="3600"/>
                    </a:p>
                  </a:txBody>
                  <a:tcPr vert="horz" anchor="ctr"/>
                </a:tc>
              </a:tr>
            </a:tbl>
          </a:graphicData>
        </a:graphic>
      </p:graphicFrame>
      <p:sp>
        <p:nvSpPr>
          <p:cNvPr id="28" name="文本框 21"/>
          <p:cNvSpPr/>
          <p:nvPr>
            <p:custDataLst>
              <p:tags r:id="rId13"/>
            </p:custDataLst>
          </p:nvPr>
        </p:nvSpPr>
        <p:spPr>
          <a:xfrm>
            <a:off x="5946387" y="12219560"/>
            <a:ext cx="3710703" cy="707886"/>
          </a:xfrm>
          <a:prstGeom prst="rect">
            <a:avLst/>
          </a:prstGeom>
          <a:solidFill>
            <a:schemeClr val="bg1"/>
          </a:solidFill>
          <a:ln w="9525" cap="flat" cmpd="sng">
            <a:solidFill>
              <a:schemeClr val="tx1"/>
            </a:solidFill>
            <a:prstDash val="solid"/>
            <a:bevel/>
            <a:headEnd type="none" w="med" len="med"/>
            <a:tailEnd type="none" w="med" len="med"/>
          </a:ln>
        </p:spPr>
        <p:txBody>
          <a:bodyPr>
            <a:spAutoFit/>
          </a:bodyPr>
          <a:lstStyle/>
          <a:p>
            <a:r>
              <a:rPr lang="en-US" altLang="zh-CN" sz="4000" b="1">
                <a:solidFill>
                  <a:srgbClr val="000000"/>
                </a:solidFill>
                <a:latin typeface="Calibri" panose="020F0502020204030204"/>
                <a:sym typeface="Calibri" panose="020F0502020204030204"/>
              </a:rPr>
              <a:t>     </a:t>
            </a:r>
            <a:r>
              <a:rPr lang="zh-CN" altLang="en-US" sz="3600" b="1">
                <a:solidFill>
                  <a:srgbClr val="000000"/>
                </a:solidFill>
                <a:latin typeface="Calibri" panose="020F0502020204030204"/>
                <a:sym typeface="宋体" panose="02010600030101010101" pitchFamily="2" charset="-122"/>
              </a:rPr>
              <a:t>联合收割机</a:t>
            </a:r>
            <a:endParaRPr lang="zh-CN" altLang="en-US" sz="4000" b="1">
              <a:solidFill>
                <a:srgbClr val="000000"/>
              </a:solidFill>
              <a:latin typeface="Calibri" panose="020F0502020204030204"/>
              <a:sym typeface="宋体" panose="02010600030101010101" pitchFamily="2" charset="-122"/>
            </a:endParaRPr>
          </a:p>
        </p:txBody>
      </p:sp>
      <p:pic>
        <p:nvPicPr>
          <p:cNvPr id="30" name="图片 23"/>
          <p:cNvPicPr>
            <a:picLocks noChangeAspect="1"/>
          </p:cNvPicPr>
          <p:nvPr>
            <p:custDataLst>
              <p:tags r:id="rId14"/>
            </p:custDataLst>
          </p:nvPr>
        </p:nvPicPr>
        <p:blipFill>
          <a:blip r:embed="rId15"/>
          <a:stretch>
            <a:fillRect/>
          </a:stretch>
        </p:blipFill>
        <p:spPr>
          <a:xfrm>
            <a:off x="17796923" y="6601625"/>
            <a:ext cx="6432907" cy="4987490"/>
          </a:xfrm>
          <a:prstGeom prst="rect">
            <a:avLst/>
          </a:prstGeom>
          <a:noFill/>
          <a:ln w="9525">
            <a:noFill/>
          </a:ln>
        </p:spPr>
      </p:pic>
      <p:sp>
        <p:nvSpPr>
          <p:cNvPr id="31" name="文本框 25"/>
          <p:cNvSpPr/>
          <p:nvPr>
            <p:custDataLst>
              <p:tags r:id="rId16"/>
            </p:custDataLst>
          </p:nvPr>
        </p:nvSpPr>
        <p:spPr>
          <a:xfrm>
            <a:off x="19716386" y="5988080"/>
            <a:ext cx="2899406" cy="585219"/>
          </a:xfrm>
          <a:prstGeom prst="rect">
            <a:avLst/>
          </a:prstGeom>
          <a:solidFill>
            <a:schemeClr val="bg1"/>
          </a:solidFill>
          <a:ln w="9525" cap="flat" cmpd="sng">
            <a:solidFill>
              <a:schemeClr val="tx1"/>
            </a:solidFill>
            <a:prstDash val="solid"/>
            <a:bevel/>
            <a:headEnd type="none" w="med" len="med"/>
            <a:tailEnd type="none" w="med" len="med"/>
          </a:ln>
        </p:spPr>
        <p:txBody>
          <a:bodyPr wrap="square">
            <a:spAutoFit/>
          </a:bodyPr>
          <a:lstStyle/>
          <a:p>
            <a:r>
              <a:rPr lang="en-US" altLang="zh-CN" sz="3200" b="1">
                <a:solidFill>
                  <a:srgbClr val="000000"/>
                </a:solidFill>
                <a:latin typeface="Calibri" panose="020F0502020204030204"/>
                <a:sym typeface="Calibri" panose="020F0502020204030204"/>
              </a:rPr>
              <a:t>     </a:t>
            </a:r>
            <a:r>
              <a:rPr lang="zh-CN" altLang="en-US" sz="3200" b="1">
                <a:solidFill>
                  <a:srgbClr val="000000"/>
                </a:solidFill>
                <a:latin typeface="Calibri" panose="020F0502020204030204"/>
                <a:sym typeface="宋体" panose="02010600030101010101" pitchFamily="2" charset="-122"/>
              </a:rPr>
              <a:t>农用拖拉机</a:t>
            </a:r>
            <a:endParaRPr lang="zh-CN" altLang="en-US" sz="3200" b="1">
              <a:solidFill>
                <a:srgbClr val="000000"/>
              </a:solidFill>
              <a:latin typeface="Calibri" panose="020F0502020204030204"/>
              <a:sym typeface="宋体" panose="02010600030101010101" pitchFamily="2" charset="-122"/>
            </a:endParaRPr>
          </a:p>
        </p:txBody>
      </p:sp>
      <p:sp>
        <p:nvSpPr>
          <p:cNvPr id="32" name="文本框 28"/>
          <p:cNvSpPr/>
          <p:nvPr>
            <p:custDataLst>
              <p:tags r:id="rId17"/>
            </p:custDataLst>
          </p:nvPr>
        </p:nvSpPr>
        <p:spPr>
          <a:xfrm>
            <a:off x="20099524" y="11702252"/>
            <a:ext cx="2133128" cy="646179"/>
          </a:xfrm>
          <a:prstGeom prst="rect">
            <a:avLst/>
          </a:prstGeom>
          <a:solidFill>
            <a:schemeClr val="bg1"/>
          </a:solidFill>
          <a:ln w="9525" cap="flat" cmpd="sng">
            <a:solidFill>
              <a:schemeClr val="tx1"/>
            </a:solidFill>
            <a:prstDash val="solid"/>
            <a:bevel/>
            <a:headEnd type="none" w="med" len="med"/>
            <a:tailEnd type="none" w="med" len="med"/>
          </a:ln>
        </p:spPr>
        <p:txBody>
          <a:bodyPr wrap="square">
            <a:spAutoFit/>
          </a:bodyPr>
          <a:lstStyle/>
          <a:p>
            <a:r>
              <a:rPr lang="en-US" altLang="zh-CN" sz="3600" b="1">
                <a:solidFill>
                  <a:srgbClr val="000000"/>
                </a:solidFill>
                <a:latin typeface="Calibri" panose="020F0502020204030204"/>
                <a:sym typeface="Calibri" panose="020F0502020204030204"/>
              </a:rPr>
              <a:t>   </a:t>
            </a:r>
            <a:r>
              <a:rPr lang="zh-CN" altLang="en-US" sz="3600" b="1">
                <a:solidFill>
                  <a:srgbClr val="000000"/>
                </a:solidFill>
                <a:latin typeface="Calibri" panose="020F0502020204030204"/>
                <a:sym typeface="宋体" panose="02010600030101010101" pitchFamily="2" charset="-122"/>
              </a:rPr>
              <a:t>铧式犁</a:t>
            </a:r>
            <a:endParaRPr lang="zh-CN" altLang="en-US" sz="3600" b="1">
              <a:solidFill>
                <a:srgbClr val="000000"/>
              </a:solidFill>
              <a:latin typeface="Calibri" panose="020F0502020204030204"/>
              <a:sym typeface="宋体" panose="02010600030101010101" pitchFamily="2" charset="-122"/>
            </a:endParaRPr>
          </a:p>
        </p:txBody>
      </p:sp>
      <p:sp>
        <p:nvSpPr>
          <p:cNvPr id="34" name="文本框 28"/>
          <p:cNvSpPr/>
          <p:nvPr>
            <p:custDataLst>
              <p:tags r:id="rId18"/>
            </p:custDataLst>
          </p:nvPr>
        </p:nvSpPr>
        <p:spPr>
          <a:xfrm>
            <a:off x="13297489" y="12250434"/>
            <a:ext cx="2332360" cy="646331"/>
          </a:xfrm>
          <a:prstGeom prst="rect">
            <a:avLst/>
          </a:prstGeom>
          <a:solidFill>
            <a:schemeClr val="bg1"/>
          </a:solidFill>
          <a:ln w="9525" cap="flat" cmpd="sng">
            <a:solidFill>
              <a:schemeClr val="tx1"/>
            </a:solidFill>
            <a:prstDash val="solid"/>
            <a:bevel/>
            <a:headEnd type="none" w="med" len="med"/>
            <a:tailEnd type="none" w="med" len="med"/>
          </a:ln>
        </p:spPr>
        <p:txBody>
          <a:bodyPr>
            <a:spAutoFit/>
          </a:bodyPr>
          <a:lstStyle/>
          <a:p>
            <a:r>
              <a:rPr lang="en-US" altLang="zh-CN" sz="3200" b="1">
                <a:solidFill>
                  <a:srgbClr val="000000"/>
                </a:solidFill>
                <a:latin typeface="Calibri" panose="020F0502020204030204"/>
                <a:sym typeface="Calibri" panose="020F0502020204030204"/>
              </a:rPr>
              <a:t>     </a:t>
            </a:r>
            <a:r>
              <a:rPr lang="zh-CN" altLang="en-US" sz="3600" b="1">
                <a:solidFill>
                  <a:srgbClr val="000000"/>
                </a:solidFill>
                <a:latin typeface="Calibri" panose="020F0502020204030204"/>
                <a:sym typeface="Calibri" panose="020F0502020204030204"/>
              </a:rPr>
              <a:t>播种机</a:t>
            </a:r>
            <a:endParaRPr lang="zh-CN" altLang="en-US" sz="3200" b="1">
              <a:solidFill>
                <a:srgbClr val="000000"/>
              </a:solidFill>
              <a:latin typeface="Calibri" panose="020F0502020204030204"/>
              <a:sym typeface="Calibri" panose="020F0502020204030204"/>
            </a:endParaRPr>
          </a:p>
        </p:txBody>
      </p:sp>
      <p:pic>
        <p:nvPicPr>
          <p:cNvPr id="35" name="图片 34" descr="拖拉机"/>
          <p:cNvPicPr>
            <a:picLocks noChangeAspect="1"/>
          </p:cNvPicPr>
          <p:nvPr>
            <p:custDataLst>
              <p:tags r:id="rId19"/>
            </p:custDataLst>
          </p:nvPr>
        </p:nvPicPr>
        <p:blipFill>
          <a:blip r:embed="rId20"/>
          <a:stretch>
            <a:fillRect/>
          </a:stretch>
        </p:blipFill>
        <p:spPr>
          <a:xfrm>
            <a:off x="17517035" y="1817487"/>
            <a:ext cx="6734303" cy="3936754"/>
          </a:xfrm>
          <a:prstGeom prst="rect">
            <a:avLst/>
          </a:prstGeom>
        </p:spPr>
      </p:pic>
      <p:pic>
        <p:nvPicPr>
          <p:cNvPr id="36" name="图片 35" descr="联合收割机"/>
          <p:cNvPicPr>
            <a:picLocks noChangeAspect="1"/>
          </p:cNvPicPr>
          <p:nvPr>
            <p:custDataLst>
              <p:tags r:id="rId21"/>
            </p:custDataLst>
          </p:nvPr>
        </p:nvPicPr>
        <p:blipFill>
          <a:blip r:embed="rId22"/>
          <a:stretch>
            <a:fillRect/>
          </a:stretch>
        </p:blipFill>
        <p:spPr>
          <a:xfrm>
            <a:off x="5248020" y="7988389"/>
            <a:ext cx="6085269" cy="4077493"/>
          </a:xfrm>
          <a:prstGeom prst="rect">
            <a:avLst/>
          </a:prstGeom>
        </p:spPr>
      </p:pic>
      <p:pic>
        <p:nvPicPr>
          <p:cNvPr id="37" name="图片 36" descr="播种机"/>
          <p:cNvPicPr>
            <a:picLocks noChangeAspect="1"/>
          </p:cNvPicPr>
          <p:nvPr>
            <p:custDataLst>
              <p:tags r:id="rId23"/>
            </p:custDataLst>
          </p:nvPr>
        </p:nvPicPr>
        <p:blipFill>
          <a:blip r:embed="rId24"/>
          <a:stretch>
            <a:fillRect/>
          </a:stretch>
        </p:blipFill>
        <p:spPr>
          <a:xfrm>
            <a:off x="11421035" y="7953508"/>
            <a:ext cx="6085269" cy="4217224"/>
          </a:xfrm>
          <a:prstGeom prst="rect">
            <a:avLst/>
          </a:prstGeom>
        </p:spPr>
      </p:pic>
      <p:pic>
        <p:nvPicPr>
          <p:cNvPr id="38" name="图片 6"/>
          <p:cNvPicPr>
            <a:picLocks noChangeAspect="1"/>
          </p:cNvPicPr>
          <p:nvPr>
            <p:custDataLst>
              <p:tags r:id="rId25"/>
            </p:custDataLst>
          </p:nvPr>
        </p:nvPicPr>
        <p:blipFill>
          <a:blip r:embed="rId26"/>
          <a:stretch>
            <a:fillRect/>
          </a:stretch>
        </p:blipFill>
        <p:spPr>
          <a:xfrm>
            <a:off x="-80930" y="8085759"/>
            <a:ext cx="5241204" cy="4005170"/>
          </a:xfrm>
          <a:prstGeom prst="rect">
            <a:avLst/>
          </a:prstGeom>
          <a:noFill/>
          <a:ln w="9525">
            <a:noFill/>
          </a:ln>
        </p:spPr>
      </p:pic>
      <p:sp>
        <p:nvSpPr>
          <p:cNvPr id="39" name="文本框 21"/>
          <p:cNvSpPr/>
          <p:nvPr>
            <p:custDataLst>
              <p:tags r:id="rId27"/>
            </p:custDataLst>
          </p:nvPr>
        </p:nvSpPr>
        <p:spPr>
          <a:xfrm>
            <a:off x="684320" y="12208862"/>
            <a:ext cx="3710703" cy="707886"/>
          </a:xfrm>
          <a:prstGeom prst="rect">
            <a:avLst/>
          </a:prstGeom>
          <a:solidFill>
            <a:schemeClr val="bg1"/>
          </a:solidFill>
          <a:ln w="9525" cap="flat" cmpd="sng">
            <a:solidFill>
              <a:schemeClr val="tx1"/>
            </a:solidFill>
            <a:prstDash val="solid"/>
            <a:bevel/>
            <a:headEnd type="none" w="med" len="med"/>
            <a:tailEnd type="none" w="med" len="med"/>
          </a:ln>
        </p:spPr>
        <p:txBody>
          <a:bodyPr>
            <a:spAutoFit/>
          </a:bodyPr>
          <a:lstStyle/>
          <a:p>
            <a:r>
              <a:rPr lang="en-US" altLang="zh-CN" sz="4000" b="1">
                <a:solidFill>
                  <a:srgbClr val="000000"/>
                </a:solidFill>
                <a:latin typeface="Calibri" panose="020F0502020204030204"/>
                <a:sym typeface="Calibri" panose="020F0502020204030204"/>
              </a:rPr>
              <a:t>     </a:t>
            </a:r>
            <a:r>
              <a:rPr lang="zh-CN" altLang="en-US" sz="3600" b="1">
                <a:solidFill>
                  <a:srgbClr val="000000"/>
                </a:solidFill>
                <a:latin typeface="Calibri" panose="020F0502020204030204"/>
                <a:sym typeface="宋体" panose="02010600030101010101" pitchFamily="2" charset="-122"/>
              </a:rPr>
              <a:t>智能机械臂</a:t>
            </a:r>
            <a:endParaRPr lang="zh-CN" altLang="en-US" sz="4000" b="1">
              <a:solidFill>
                <a:srgbClr val="000000"/>
              </a:solidFill>
              <a:latin typeface="Calibri" panose="020F0502020204030204"/>
              <a:sym typeface="宋体" panose="02010600030101010101" pitchFamily="2" charset="-122"/>
            </a:endParaRPr>
          </a:p>
        </p:txBody>
      </p:sp>
      <p:sp>
        <p:nvSpPr>
          <p:cNvPr id="24" name="矩形 23"/>
          <p:cNvSpPr/>
          <p:nvPr>
            <p:custDataLst>
              <p:tags r:id="rId28"/>
            </p:custDataLst>
          </p:nvPr>
        </p:nvSpPr>
        <p:spPr>
          <a:xfrm>
            <a:off x="23035" y="264777"/>
            <a:ext cx="4826962" cy="830997"/>
          </a:xfrm>
          <a:prstGeom prst="rect">
            <a:avLst/>
          </a:prstGeom>
          <a:effectLst>
            <a:glow rad="228600">
              <a:schemeClr val="accent2">
                <a:satMod val="175000"/>
                <a:alpha val="40000"/>
              </a:schemeClr>
            </a:glow>
            <a:reflection blurRad="6350" stA="50000" endA="300" endPos="55500" dist="50800" dir="5400000" sy="-100000" algn="bl" rotWithShape="0"/>
          </a:effectLst>
          <a:scene3d>
            <a:camera prst="orthographicFront"/>
            <a:lightRig rig="threePt" dir="t"/>
          </a:scene3d>
          <a:sp3d>
            <a:bevelT/>
          </a:sp3d>
        </p:spPr>
        <p:txBody>
          <a:bodyPr wrap="none">
            <a:spAutoFit/>
          </a:bodyPr>
          <a:lstStyle/>
          <a:p>
            <a:r>
              <a:rPr lang="zh-CN" altLang="en-US" sz="4800" b="1" i="1">
                <a:solidFill>
                  <a:prstClr val="white">
                    <a:lumMod val="75000"/>
                  </a:prstClr>
                </a:solidFill>
                <a:latin typeface="楷体" panose="02010609060101010101" pitchFamily="49" charset="-122"/>
                <a:ea typeface="楷体" panose="02010609060101010101" pitchFamily="49" charset="-122"/>
              </a:rPr>
              <a:t>梦圆历史工作室 </a:t>
            </a:r>
            <a:endParaRPr lang="zh-CN" altLang="en-US" sz="1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tags/tag1.xml><?xml version="1.0" encoding="utf-8"?>
<p:tagLst xmlns:p="http://schemas.openxmlformats.org/presentationml/2006/main">
  <p:tag name="AS_UNIQUEID" val="692"/>
</p:tagLst>
</file>

<file path=ppt/tags/tag10.xml><?xml version="1.0" encoding="utf-8"?>
<p:tagLst xmlns:p="http://schemas.openxmlformats.org/presentationml/2006/main">
  <p:tag name="AS_UNIQUEID" val="702"/>
</p:tagLst>
</file>

<file path=ppt/tags/tag100.xml><?xml version="1.0" encoding="utf-8"?>
<p:tagLst xmlns:p="http://schemas.openxmlformats.org/presentationml/2006/main">
  <p:tag name="AS_UNIQUEID" val="793"/>
</p:tagLst>
</file>

<file path=ppt/tags/tag101.xml><?xml version="1.0" encoding="utf-8"?>
<p:tagLst xmlns:p="http://schemas.openxmlformats.org/presentationml/2006/main">
  <p:tag name="AS_UNIQUEID" val="794"/>
</p:tagLst>
</file>

<file path=ppt/tags/tag102.xml><?xml version="1.0" encoding="utf-8"?>
<p:tagLst xmlns:p="http://schemas.openxmlformats.org/presentationml/2006/main">
  <p:tag name="AS_UNIQUEID" val="795"/>
</p:tagLst>
</file>

<file path=ppt/tags/tag103.xml><?xml version="1.0" encoding="utf-8"?>
<p:tagLst xmlns:p="http://schemas.openxmlformats.org/presentationml/2006/main">
  <p:tag name="AS_UNIQUEID" val="796"/>
</p:tagLst>
</file>

<file path=ppt/tags/tag104.xml><?xml version="1.0" encoding="utf-8"?>
<p:tagLst xmlns:p="http://schemas.openxmlformats.org/presentationml/2006/main">
  <p:tag name="AS_UNIQUEID" val="797"/>
</p:tagLst>
</file>

<file path=ppt/tags/tag105.xml><?xml version="1.0" encoding="utf-8"?>
<p:tagLst xmlns:p="http://schemas.openxmlformats.org/presentationml/2006/main">
  <p:tag name="AS_UNIQUEID" val="798"/>
</p:tagLst>
</file>

<file path=ppt/tags/tag106.xml><?xml version="1.0" encoding="utf-8"?>
<p:tagLst xmlns:p="http://schemas.openxmlformats.org/presentationml/2006/main">
  <p:tag name="AS_UNIQUEID" val="799"/>
</p:tagLst>
</file>

<file path=ppt/tags/tag107.xml><?xml version="1.0" encoding="utf-8"?>
<p:tagLst xmlns:p="http://schemas.openxmlformats.org/presentationml/2006/main">
  <p:tag name="AS_UNIQUEID" val="44"/>
</p:tagLst>
</file>

<file path=ppt/tags/tag108.xml><?xml version="1.0" encoding="utf-8"?>
<p:tagLst xmlns:p="http://schemas.openxmlformats.org/presentationml/2006/main">
  <p:tag name="AS_UNIQUEID" val="46"/>
</p:tagLst>
</file>

<file path=ppt/tags/tag109.xml><?xml version="1.0" encoding="utf-8"?>
<p:tagLst xmlns:p="http://schemas.openxmlformats.org/presentationml/2006/main">
  <p:tag name="AS_UNIQUEID" val="47"/>
</p:tagLst>
</file>

<file path=ppt/tags/tag11.xml><?xml version="1.0" encoding="utf-8"?>
<p:tagLst xmlns:p="http://schemas.openxmlformats.org/presentationml/2006/main">
  <p:tag name="AS_UNIQUEID" val="703"/>
</p:tagLst>
</file>

<file path=ppt/tags/tag110.xml><?xml version="1.0" encoding="utf-8"?>
<p:tagLst xmlns:p="http://schemas.openxmlformats.org/presentationml/2006/main">
  <p:tag name="AS_UNIQUEID" val="48"/>
</p:tagLst>
</file>

<file path=ppt/tags/tag111.xml><?xml version="1.0" encoding="utf-8"?>
<p:tagLst xmlns:p="http://schemas.openxmlformats.org/presentationml/2006/main">
  <p:tag name="AS_UNIQUEID" val="50"/>
</p:tagLst>
</file>

<file path=ppt/tags/tag112.xml><?xml version="1.0" encoding="utf-8"?>
<p:tagLst xmlns:p="http://schemas.openxmlformats.org/presentationml/2006/main">
  <p:tag name="AS_UNIQUEID" val="800"/>
</p:tagLst>
</file>

<file path=ppt/tags/tag113.xml><?xml version="1.0" encoding="utf-8"?>
<p:tagLst xmlns:p="http://schemas.openxmlformats.org/presentationml/2006/main">
  <p:tag name="AS_UNIQUEID" val="801"/>
</p:tagLst>
</file>

<file path=ppt/tags/tag114.xml><?xml version="1.0" encoding="utf-8"?>
<p:tagLst xmlns:p="http://schemas.openxmlformats.org/presentationml/2006/main">
  <p:tag name="AS_UNIQUEID" val="802"/>
</p:tagLst>
</file>

<file path=ppt/tags/tag115.xml><?xml version="1.0" encoding="utf-8"?>
<p:tagLst xmlns:p="http://schemas.openxmlformats.org/presentationml/2006/main">
  <p:tag name="AS_UNIQUEID" val="58"/>
</p:tagLst>
</file>

<file path=ppt/tags/tag116.xml><?xml version="1.0" encoding="utf-8"?>
<p:tagLst xmlns:p="http://schemas.openxmlformats.org/presentationml/2006/main">
  <p:tag name="AS_UNIQUEID" val="44"/>
</p:tagLst>
</file>

<file path=ppt/tags/tag117.xml><?xml version="1.0" encoding="utf-8"?>
<p:tagLst xmlns:p="http://schemas.openxmlformats.org/presentationml/2006/main">
  <p:tag name="AS_UNIQUEID" val="803"/>
</p:tagLst>
</file>

<file path=ppt/tags/tag118.xml><?xml version="1.0" encoding="utf-8"?>
<p:tagLst xmlns:p="http://schemas.openxmlformats.org/presentationml/2006/main">
  <p:tag name="AS_UNIQUEID" val="805"/>
</p:tagLst>
</file>

<file path=ppt/tags/tag119.xml><?xml version="1.0" encoding="utf-8"?>
<p:tagLst xmlns:p="http://schemas.openxmlformats.org/presentationml/2006/main">
  <p:tag name="AS_UNIQUEID" val="806"/>
</p:tagLst>
</file>

<file path=ppt/tags/tag12.xml><?xml version="1.0" encoding="utf-8"?>
<p:tagLst xmlns:p="http://schemas.openxmlformats.org/presentationml/2006/main">
  <p:tag name="AS_UNIQUEID" val="704"/>
</p:tagLst>
</file>

<file path=ppt/tags/tag120.xml><?xml version="1.0" encoding="utf-8"?>
<p:tagLst xmlns:p="http://schemas.openxmlformats.org/presentationml/2006/main">
  <p:tag name="AS_UNIQUEID" val="807"/>
</p:tagLst>
</file>

<file path=ppt/tags/tag121.xml><?xml version="1.0" encoding="utf-8"?>
<p:tagLst xmlns:p="http://schemas.openxmlformats.org/presentationml/2006/main">
  <p:tag name="AS_UNIQUEID" val="808"/>
</p:tagLst>
</file>

<file path=ppt/tags/tag122.xml><?xml version="1.0" encoding="utf-8"?>
<p:tagLst xmlns:p="http://schemas.openxmlformats.org/presentationml/2006/main">
  <p:tag name="AS_UNIQUEID" val="809"/>
</p:tagLst>
</file>

<file path=ppt/tags/tag123.xml><?xml version="1.0" encoding="utf-8"?>
<p:tagLst xmlns:p="http://schemas.openxmlformats.org/presentationml/2006/main">
  <p:tag name="AS_UNIQUEID" val="810"/>
</p:tagLst>
</file>

<file path=ppt/tags/tag124.xml><?xml version="1.0" encoding="utf-8"?>
<p:tagLst xmlns:p="http://schemas.openxmlformats.org/presentationml/2006/main">
  <p:tag name="AS_UNIQUEID" val="811"/>
</p:tagLst>
</file>

<file path=ppt/tags/tag125.xml><?xml version="1.0" encoding="utf-8"?>
<p:tagLst xmlns:p="http://schemas.openxmlformats.org/presentationml/2006/main">
  <p:tag name="AS_UNIQUEID" val="812"/>
</p:tagLst>
</file>

<file path=ppt/tags/tag126.xml><?xml version="1.0" encoding="utf-8"?>
<p:tagLst xmlns:p="http://schemas.openxmlformats.org/presentationml/2006/main">
  <p:tag name="AS_UNIQUEID" val="813"/>
</p:tagLst>
</file>

<file path=ppt/tags/tag127.xml><?xml version="1.0" encoding="utf-8"?>
<p:tagLst xmlns:p="http://schemas.openxmlformats.org/presentationml/2006/main">
  <p:tag name="AS_UNIQUEID" val="814"/>
</p:tagLst>
</file>

<file path=ppt/tags/tag128.xml><?xml version="1.0" encoding="utf-8"?>
<p:tagLst xmlns:p="http://schemas.openxmlformats.org/presentationml/2006/main">
  <p:tag name="AS_UNIQUEID" val="815"/>
</p:tagLst>
</file>

<file path=ppt/tags/tag129.xml><?xml version="1.0" encoding="utf-8"?>
<p:tagLst xmlns:p="http://schemas.openxmlformats.org/presentationml/2006/main">
  <p:tag name="AS_UNIQUEID" val="816"/>
</p:tagLst>
</file>

<file path=ppt/tags/tag13.xml><?xml version="1.0" encoding="utf-8"?>
<p:tagLst xmlns:p="http://schemas.openxmlformats.org/presentationml/2006/main">
  <p:tag name="AS_UNIQUEID" val="705"/>
</p:tagLst>
</file>

<file path=ppt/tags/tag130.xml><?xml version="1.0" encoding="utf-8"?>
<p:tagLst xmlns:p="http://schemas.openxmlformats.org/presentationml/2006/main">
  <p:tag name="AS_UNIQUEID" val="817"/>
</p:tagLst>
</file>

<file path=ppt/tags/tag131.xml><?xml version="1.0" encoding="utf-8"?>
<p:tagLst xmlns:p="http://schemas.openxmlformats.org/presentationml/2006/main">
  <p:tag name="AS_UNIQUEID" val="818"/>
</p:tagLst>
</file>

<file path=ppt/tags/tag132.xml><?xml version="1.0" encoding="utf-8"?>
<p:tagLst xmlns:p="http://schemas.openxmlformats.org/presentationml/2006/main">
  <p:tag name="AS_UNIQUEID" val="819"/>
</p:tagLst>
</file>

<file path=ppt/tags/tag133.xml><?xml version="1.0" encoding="utf-8"?>
<p:tagLst xmlns:p="http://schemas.openxmlformats.org/presentationml/2006/main">
  <p:tag name="AS_UNIQUEID" val="820"/>
</p:tagLst>
</file>

<file path=ppt/tags/tag134.xml><?xml version="1.0" encoding="utf-8"?>
<p:tagLst xmlns:p="http://schemas.openxmlformats.org/presentationml/2006/main">
  <p:tag name="AS_UNIQUEID" val="821"/>
</p:tagLst>
</file>

<file path=ppt/tags/tag135.xml><?xml version="1.0" encoding="utf-8"?>
<p:tagLst xmlns:p="http://schemas.openxmlformats.org/presentationml/2006/main">
  <p:tag name="AS_UNIQUEID" val="822"/>
</p:tagLst>
</file>

<file path=ppt/tags/tag136.xml><?xml version="1.0" encoding="utf-8"?>
<p:tagLst xmlns:p="http://schemas.openxmlformats.org/presentationml/2006/main">
  <p:tag name="AS_UNIQUEID" val="824"/>
</p:tagLst>
</file>

<file path=ppt/tags/tag137.xml><?xml version="1.0" encoding="utf-8"?>
<p:tagLst xmlns:p="http://schemas.openxmlformats.org/presentationml/2006/main">
  <p:tag name="AS_UNIQUEID" val="825"/>
</p:tagLst>
</file>

<file path=ppt/tags/tag138.xml><?xml version="1.0" encoding="utf-8"?>
<p:tagLst xmlns:p="http://schemas.openxmlformats.org/presentationml/2006/main">
  <p:tag name="AS_UNIQUEID" val="826"/>
</p:tagLst>
</file>

<file path=ppt/tags/tag139.xml><?xml version="1.0" encoding="utf-8"?>
<p:tagLst xmlns:p="http://schemas.openxmlformats.org/presentationml/2006/main">
  <p:tag name="AS_UNIQUEID" val="827"/>
</p:tagLst>
</file>

<file path=ppt/tags/tag14.xml><?xml version="1.0" encoding="utf-8"?>
<p:tagLst xmlns:p="http://schemas.openxmlformats.org/presentationml/2006/main">
  <p:tag name="AS_UNIQUEID" val="706"/>
</p:tagLst>
</file>

<file path=ppt/tags/tag140.xml><?xml version="1.0" encoding="utf-8"?>
<p:tagLst xmlns:p="http://schemas.openxmlformats.org/presentationml/2006/main">
  <p:tag name="AS_UNIQUEID" val="828"/>
</p:tagLst>
</file>

<file path=ppt/tags/tag141.xml><?xml version="1.0" encoding="utf-8"?>
<p:tagLst xmlns:p="http://schemas.openxmlformats.org/presentationml/2006/main">
  <p:tag name="AS_UNIQUEID" val="829"/>
</p:tagLst>
</file>

<file path=ppt/tags/tag142.xml><?xml version="1.0" encoding="utf-8"?>
<p:tagLst xmlns:p="http://schemas.openxmlformats.org/presentationml/2006/main">
  <p:tag name="AS_UNIQUEID" val="830"/>
</p:tagLst>
</file>

<file path=ppt/tags/tag143.xml><?xml version="1.0" encoding="utf-8"?>
<p:tagLst xmlns:p="http://schemas.openxmlformats.org/presentationml/2006/main">
  <p:tag name="AS_UNIQUEID" val="831"/>
</p:tagLst>
</file>

<file path=ppt/tags/tag144.xml><?xml version="1.0" encoding="utf-8"?>
<p:tagLst xmlns:p="http://schemas.openxmlformats.org/presentationml/2006/main">
  <p:tag name="AS_UNIQUEID" val="832"/>
</p:tagLst>
</file>

<file path=ppt/tags/tag145.xml><?xml version="1.0" encoding="utf-8"?>
<p:tagLst xmlns:p="http://schemas.openxmlformats.org/presentationml/2006/main">
  <p:tag name="AS_UNIQUEID" val="833"/>
  <p:tag name="PA" val="v5.2.11"/>
</p:tagLst>
</file>

<file path=ppt/tags/tag146.xml><?xml version="1.0" encoding="utf-8"?>
<p:tagLst xmlns:p="http://schemas.openxmlformats.org/presentationml/2006/main">
  <p:tag name="AS_UNIQUEID" val="834"/>
  <p:tag name="PA" val="v5.2.11"/>
</p:tagLst>
</file>

<file path=ppt/tags/tag147.xml><?xml version="1.0" encoding="utf-8"?>
<p:tagLst xmlns:p="http://schemas.openxmlformats.org/presentationml/2006/main">
  <p:tag name="AS_UNIQUEID" val="835"/>
</p:tagLst>
</file>

<file path=ppt/tags/tag148.xml><?xml version="1.0" encoding="utf-8"?>
<p:tagLst xmlns:p="http://schemas.openxmlformats.org/presentationml/2006/main">
  <p:tag name="AS_UNIQUEID" val="836"/>
</p:tagLst>
</file>

<file path=ppt/tags/tag149.xml><?xml version="1.0" encoding="utf-8"?>
<p:tagLst xmlns:p="http://schemas.openxmlformats.org/presentationml/2006/main">
  <p:tag name="AS_UNIQUEID" val="837"/>
</p:tagLst>
</file>

<file path=ppt/tags/tag15.xml><?xml version="1.0" encoding="utf-8"?>
<p:tagLst xmlns:p="http://schemas.openxmlformats.org/presentationml/2006/main">
  <p:tag name="AS_UNIQUEID" val="707"/>
</p:tagLst>
</file>

<file path=ppt/tags/tag150.xml><?xml version="1.0" encoding="utf-8"?>
<p:tagLst xmlns:p="http://schemas.openxmlformats.org/presentationml/2006/main">
  <p:tag name="AS_UNIQUEID" val="838"/>
</p:tagLst>
</file>

<file path=ppt/tags/tag151.xml><?xml version="1.0" encoding="utf-8"?>
<p:tagLst xmlns:p="http://schemas.openxmlformats.org/presentationml/2006/main">
  <p:tag name="AS_UNIQUEID" val="839"/>
</p:tagLst>
</file>

<file path=ppt/tags/tag152.xml><?xml version="1.0" encoding="utf-8"?>
<p:tagLst xmlns:p="http://schemas.openxmlformats.org/presentationml/2006/main">
  <p:tag name="AS_UNIQUEID" val="841"/>
</p:tagLst>
</file>

<file path=ppt/tags/tag153.xml><?xml version="1.0" encoding="utf-8"?>
<p:tagLst xmlns:p="http://schemas.openxmlformats.org/presentationml/2006/main">
  <p:tag name="AS_UNIQUEID" val="842"/>
</p:tagLst>
</file>

<file path=ppt/tags/tag154.xml><?xml version="1.0" encoding="utf-8"?>
<p:tagLst xmlns:p="http://schemas.openxmlformats.org/presentationml/2006/main">
  <p:tag name="AS_UNIQUEID" val="843"/>
</p:tagLst>
</file>

<file path=ppt/tags/tag155.xml><?xml version="1.0" encoding="utf-8"?>
<p:tagLst xmlns:p="http://schemas.openxmlformats.org/presentationml/2006/main">
  <p:tag name="AS_UNIQUEID" val="844"/>
</p:tagLst>
</file>

<file path=ppt/tags/tag156.xml><?xml version="1.0" encoding="utf-8"?>
<p:tagLst xmlns:p="http://schemas.openxmlformats.org/presentationml/2006/main">
  <p:tag name="AS_UNIQUEID" val="845"/>
</p:tagLst>
</file>

<file path=ppt/tags/tag157.xml><?xml version="1.0" encoding="utf-8"?>
<p:tagLst xmlns:p="http://schemas.openxmlformats.org/presentationml/2006/main">
  <p:tag name="AS_UNIQUEID" val="846"/>
</p:tagLst>
</file>

<file path=ppt/tags/tag158.xml><?xml version="1.0" encoding="utf-8"?>
<p:tagLst xmlns:p="http://schemas.openxmlformats.org/presentationml/2006/main">
  <p:tag name="AS_UNIQUEID" val="847"/>
</p:tagLst>
</file>

<file path=ppt/tags/tag159.xml><?xml version="1.0" encoding="utf-8"?>
<p:tagLst xmlns:p="http://schemas.openxmlformats.org/presentationml/2006/main">
  <p:tag name="AS_UNIQUEID" val="848"/>
</p:tagLst>
</file>

<file path=ppt/tags/tag16.xml><?xml version="1.0" encoding="utf-8"?>
<p:tagLst xmlns:p="http://schemas.openxmlformats.org/presentationml/2006/main">
  <p:tag name="AS_UNIQUEID" val="708"/>
</p:tagLst>
</file>

<file path=ppt/tags/tag160.xml><?xml version="1.0" encoding="utf-8"?>
<p:tagLst xmlns:p="http://schemas.openxmlformats.org/presentationml/2006/main">
  <p:tag name="AS_UNIQUEID" val="849"/>
</p:tagLst>
</file>

<file path=ppt/tags/tag161.xml><?xml version="1.0" encoding="utf-8"?>
<p:tagLst xmlns:p="http://schemas.openxmlformats.org/presentationml/2006/main">
  <p:tag name="AS_UNIQUEID" val="850"/>
  <p:tag name="PA" val="v5.2.11"/>
</p:tagLst>
</file>

<file path=ppt/tags/tag162.xml><?xml version="1.0" encoding="utf-8"?>
<p:tagLst xmlns:p="http://schemas.openxmlformats.org/presentationml/2006/main">
  <p:tag name="AS_UNIQUEID" val="851"/>
</p:tagLst>
</file>

<file path=ppt/tags/tag163.xml><?xml version="1.0" encoding="utf-8"?>
<p:tagLst xmlns:p="http://schemas.openxmlformats.org/presentationml/2006/main">
  <p:tag name="AS_UNIQUEID" val="852"/>
</p:tagLst>
</file>

<file path=ppt/tags/tag164.xml><?xml version="1.0" encoding="utf-8"?>
<p:tagLst xmlns:p="http://schemas.openxmlformats.org/presentationml/2006/main">
  <p:tag name="AS_UNIQUEID" val="853"/>
</p:tagLst>
</file>

<file path=ppt/tags/tag165.xml><?xml version="1.0" encoding="utf-8"?>
<p:tagLst xmlns:p="http://schemas.openxmlformats.org/presentationml/2006/main">
  <p:tag name="AS_UNIQUEID" val="854"/>
</p:tagLst>
</file>

<file path=ppt/tags/tag166.xml><?xml version="1.0" encoding="utf-8"?>
<p:tagLst xmlns:p="http://schemas.openxmlformats.org/presentationml/2006/main">
  <p:tag name="AS_UNIQUEID" val="855"/>
</p:tagLst>
</file>

<file path=ppt/tags/tag167.xml><?xml version="1.0" encoding="utf-8"?>
<p:tagLst xmlns:p="http://schemas.openxmlformats.org/presentationml/2006/main">
  <p:tag name="AS_UNIQUEID" val="856"/>
</p:tagLst>
</file>

<file path=ppt/tags/tag168.xml><?xml version="1.0" encoding="utf-8"?>
<p:tagLst xmlns:p="http://schemas.openxmlformats.org/presentationml/2006/main">
  <p:tag name="AS_UNIQUEID" val="857"/>
</p:tagLst>
</file>

<file path=ppt/tags/tag169.xml><?xml version="1.0" encoding="utf-8"?>
<p:tagLst xmlns:p="http://schemas.openxmlformats.org/presentationml/2006/main">
  <p:tag name="AS_UNIQUEID" val="858"/>
</p:tagLst>
</file>

<file path=ppt/tags/tag17.xml><?xml version="1.0" encoding="utf-8"?>
<p:tagLst xmlns:p="http://schemas.openxmlformats.org/presentationml/2006/main">
  <p:tag name="AS_UNIQUEID" val="710"/>
</p:tagLst>
</file>

<file path=ppt/tags/tag170.xml><?xml version="1.0" encoding="utf-8"?>
<p:tagLst xmlns:p="http://schemas.openxmlformats.org/presentationml/2006/main">
  <p:tag name="AS_UNIQUEID" val="859"/>
</p:tagLst>
</file>

<file path=ppt/tags/tag171.xml><?xml version="1.0" encoding="utf-8"?>
<p:tagLst xmlns:p="http://schemas.openxmlformats.org/presentationml/2006/main">
  <p:tag name="AS_UNIQUEID" val="860"/>
</p:tagLst>
</file>

<file path=ppt/tags/tag172.xml><?xml version="1.0" encoding="utf-8"?>
<p:tagLst xmlns:p="http://schemas.openxmlformats.org/presentationml/2006/main">
  <p:tag name="AS_UNIQUEID" val="861"/>
</p:tagLst>
</file>

<file path=ppt/tags/tag173.xml><?xml version="1.0" encoding="utf-8"?>
<p:tagLst xmlns:p="http://schemas.openxmlformats.org/presentationml/2006/main">
  <p:tag name="AS_UNIQUEID" val="862"/>
</p:tagLst>
</file>

<file path=ppt/tags/tag174.xml><?xml version="1.0" encoding="utf-8"?>
<p:tagLst xmlns:p="http://schemas.openxmlformats.org/presentationml/2006/main">
  <p:tag name="AS_UNIQUEID" val="863"/>
</p:tagLst>
</file>

<file path=ppt/tags/tag175.xml><?xml version="1.0" encoding="utf-8"?>
<p:tagLst xmlns:p="http://schemas.openxmlformats.org/presentationml/2006/main">
  <p:tag name="AS_UNIQUEID" val="864"/>
</p:tagLst>
</file>

<file path=ppt/tags/tag176.xml><?xml version="1.0" encoding="utf-8"?>
<p:tagLst xmlns:p="http://schemas.openxmlformats.org/presentationml/2006/main">
  <p:tag name="AS_UNIQUEID" val="865"/>
</p:tagLst>
</file>

<file path=ppt/tags/tag177.xml><?xml version="1.0" encoding="utf-8"?>
<p:tagLst xmlns:p="http://schemas.openxmlformats.org/presentationml/2006/main">
  <p:tag name="AS_UNIQUEID" val="866"/>
</p:tagLst>
</file>

<file path=ppt/tags/tag178.xml><?xml version="1.0" encoding="utf-8"?>
<p:tagLst xmlns:p="http://schemas.openxmlformats.org/presentationml/2006/main">
  <p:tag name="AS_UNIQUEID" val="868"/>
</p:tagLst>
</file>

<file path=ppt/tags/tag179.xml><?xml version="1.0" encoding="utf-8"?>
<p:tagLst xmlns:p="http://schemas.openxmlformats.org/presentationml/2006/main">
  <p:tag name="AS_UNIQUEID" val="869"/>
</p:tagLst>
</file>

<file path=ppt/tags/tag18.xml><?xml version="1.0" encoding="utf-8"?>
<p:tagLst xmlns:p="http://schemas.openxmlformats.org/presentationml/2006/main">
  <p:tag name="AS_UNIQUEID" val="711"/>
</p:tagLst>
</file>

<file path=ppt/tags/tag180.xml><?xml version="1.0" encoding="utf-8"?>
<p:tagLst xmlns:p="http://schemas.openxmlformats.org/presentationml/2006/main">
  <p:tag name="AS_UNIQUEID" val="870"/>
</p:tagLst>
</file>

<file path=ppt/tags/tag181.xml><?xml version="1.0" encoding="utf-8"?>
<p:tagLst xmlns:p="http://schemas.openxmlformats.org/presentationml/2006/main">
  <p:tag name="AS_UNIQUEID" val="871"/>
</p:tagLst>
</file>

<file path=ppt/tags/tag182.xml><?xml version="1.0" encoding="utf-8"?>
<p:tagLst xmlns:p="http://schemas.openxmlformats.org/presentationml/2006/main">
  <p:tag name="AS_UNIQUEID" val="872"/>
</p:tagLst>
</file>

<file path=ppt/tags/tag183.xml><?xml version="1.0" encoding="utf-8"?>
<p:tagLst xmlns:p="http://schemas.openxmlformats.org/presentationml/2006/main">
  <p:tag name="AS_UNIQUEID" val="873"/>
</p:tagLst>
</file>

<file path=ppt/tags/tag184.xml><?xml version="1.0" encoding="utf-8"?>
<p:tagLst xmlns:p="http://schemas.openxmlformats.org/presentationml/2006/main">
  <p:tag name="AS_UNIQUEID" val="874"/>
</p:tagLst>
</file>

<file path=ppt/tags/tag185.xml><?xml version="1.0" encoding="utf-8"?>
<p:tagLst xmlns:p="http://schemas.openxmlformats.org/presentationml/2006/main">
  <p:tag name="AS_UNIQUEID" val="875"/>
</p:tagLst>
</file>

<file path=ppt/tags/tag186.xml><?xml version="1.0" encoding="utf-8"?>
<p:tagLst xmlns:p="http://schemas.openxmlformats.org/presentationml/2006/main">
  <p:tag name="AS_UNIQUEID" val="876"/>
</p:tagLst>
</file>

<file path=ppt/tags/tag187.xml><?xml version="1.0" encoding="utf-8"?>
<p:tagLst xmlns:p="http://schemas.openxmlformats.org/presentationml/2006/main">
  <p:tag name="AS_UNIQUEID" val="877"/>
</p:tagLst>
</file>

<file path=ppt/tags/tag188.xml><?xml version="1.0" encoding="utf-8"?>
<p:tagLst xmlns:p="http://schemas.openxmlformats.org/presentationml/2006/main">
  <p:tag name="AS_UNIQUEID" val="878"/>
</p:tagLst>
</file>

<file path=ppt/tags/tag189.xml><?xml version="1.0" encoding="utf-8"?>
<p:tagLst xmlns:p="http://schemas.openxmlformats.org/presentationml/2006/main">
  <p:tag name="AS_UNIQUEID" val="879"/>
</p:tagLst>
</file>

<file path=ppt/tags/tag19.xml><?xml version="1.0" encoding="utf-8"?>
<p:tagLst xmlns:p="http://schemas.openxmlformats.org/presentationml/2006/main">
  <p:tag name="AS_UNIQUEID" val="712"/>
</p:tagLst>
</file>

<file path=ppt/tags/tag190.xml><?xml version="1.0" encoding="utf-8"?>
<p:tagLst xmlns:p="http://schemas.openxmlformats.org/presentationml/2006/main">
  <p:tag name="AS_UNIQUEID" val="881"/>
</p:tagLst>
</file>

<file path=ppt/tags/tag191.xml><?xml version="1.0" encoding="utf-8"?>
<p:tagLst xmlns:p="http://schemas.openxmlformats.org/presentationml/2006/main">
  <p:tag name="AS_UNIQUEID" val="882"/>
</p:tagLst>
</file>

<file path=ppt/tags/tag192.xml><?xml version="1.0" encoding="utf-8"?>
<p:tagLst xmlns:p="http://schemas.openxmlformats.org/presentationml/2006/main">
  <p:tag name="AS_UNIQUEID" val="883"/>
</p:tagLst>
</file>

<file path=ppt/tags/tag193.xml><?xml version="1.0" encoding="utf-8"?>
<p:tagLst xmlns:p="http://schemas.openxmlformats.org/presentationml/2006/main">
  <p:tag name="AS_UNIQUEID" val="884"/>
</p:tagLst>
</file>

<file path=ppt/tags/tag194.xml><?xml version="1.0" encoding="utf-8"?>
<p:tagLst xmlns:p="http://schemas.openxmlformats.org/presentationml/2006/main">
  <p:tag name="AS_UNIQUEID" val="885"/>
</p:tagLst>
</file>

<file path=ppt/tags/tag195.xml><?xml version="1.0" encoding="utf-8"?>
<p:tagLst xmlns:p="http://schemas.openxmlformats.org/presentationml/2006/main">
  <p:tag name="AS_UNIQUEID" val="886"/>
</p:tagLst>
</file>

<file path=ppt/tags/tag196.xml><?xml version="1.0" encoding="utf-8"?>
<p:tagLst xmlns:p="http://schemas.openxmlformats.org/presentationml/2006/main">
  <p:tag name="AS_UNIQUEID" val="887"/>
</p:tagLst>
</file>

<file path=ppt/tags/tag197.xml><?xml version="1.0" encoding="utf-8"?>
<p:tagLst xmlns:p="http://schemas.openxmlformats.org/presentationml/2006/main">
  <p:tag name="AS_UNIQUEID" val="888"/>
</p:tagLst>
</file>

<file path=ppt/tags/tag198.xml><?xml version="1.0" encoding="utf-8"?>
<p:tagLst xmlns:p="http://schemas.openxmlformats.org/presentationml/2006/main">
  <p:tag name="AS_UNIQUEID" val="889"/>
</p:tagLst>
</file>

<file path=ppt/tags/tag199.xml><?xml version="1.0" encoding="utf-8"?>
<p:tagLst xmlns:p="http://schemas.openxmlformats.org/presentationml/2006/main">
  <p:tag name="AS_UNIQUEID" val="890"/>
</p:tagLst>
</file>

<file path=ppt/tags/tag2.xml><?xml version="1.0" encoding="utf-8"?>
<p:tagLst xmlns:p="http://schemas.openxmlformats.org/presentationml/2006/main">
  <p:tag name="AS_UNIQUEID" val="694"/>
</p:tagLst>
</file>

<file path=ppt/tags/tag20.xml><?xml version="1.0" encoding="utf-8"?>
<p:tagLst xmlns:p="http://schemas.openxmlformats.org/presentationml/2006/main">
  <p:tag name="AS_UNIQUEID" val="713"/>
</p:tagLst>
</file>

<file path=ppt/tags/tag200.xml><?xml version="1.0" encoding="utf-8"?>
<p:tagLst xmlns:p="http://schemas.openxmlformats.org/presentationml/2006/main">
  <p:tag name="AS_UNIQUEID" val="891"/>
</p:tagLst>
</file>

<file path=ppt/tags/tag201.xml><?xml version="1.0" encoding="utf-8"?>
<p:tagLst xmlns:p="http://schemas.openxmlformats.org/presentationml/2006/main">
  <p:tag name="AS_UNIQUEID" val="893"/>
</p:tagLst>
</file>

<file path=ppt/tags/tag202.xml><?xml version="1.0" encoding="utf-8"?>
<p:tagLst xmlns:p="http://schemas.openxmlformats.org/presentationml/2006/main">
  <p:tag name="AS_UNIQUEID" val="894"/>
</p:tagLst>
</file>

<file path=ppt/tags/tag203.xml><?xml version="1.0" encoding="utf-8"?>
<p:tagLst xmlns:p="http://schemas.openxmlformats.org/presentationml/2006/main">
  <p:tag name="AS_UNIQUEID" val="895"/>
</p:tagLst>
</file>

<file path=ppt/tags/tag204.xml><?xml version="1.0" encoding="utf-8"?>
<p:tagLst xmlns:p="http://schemas.openxmlformats.org/presentationml/2006/main">
  <p:tag name="AS_UNIQUEID" val="896"/>
</p:tagLst>
</file>

<file path=ppt/tags/tag205.xml><?xml version="1.0" encoding="utf-8"?>
<p:tagLst xmlns:p="http://schemas.openxmlformats.org/presentationml/2006/main">
  <p:tag name="AS_UNIQUEID" val="897"/>
</p:tagLst>
</file>

<file path=ppt/tags/tag206.xml><?xml version="1.0" encoding="utf-8"?>
<p:tagLst xmlns:p="http://schemas.openxmlformats.org/presentationml/2006/main">
  <p:tag name="AS_UNIQUEID" val="898"/>
</p:tagLst>
</file>

<file path=ppt/tags/tag207.xml><?xml version="1.0" encoding="utf-8"?>
<p:tagLst xmlns:p="http://schemas.openxmlformats.org/presentationml/2006/main">
  <p:tag name="AS_UNIQUEID" val="899"/>
</p:tagLst>
</file>

<file path=ppt/tags/tag208.xml><?xml version="1.0" encoding="utf-8"?>
<p:tagLst xmlns:p="http://schemas.openxmlformats.org/presentationml/2006/main">
  <p:tag name="AS_UNIQUEID" val="900"/>
</p:tagLst>
</file>

<file path=ppt/tags/tag209.xml><?xml version="1.0" encoding="utf-8"?>
<p:tagLst xmlns:p="http://schemas.openxmlformats.org/presentationml/2006/main">
  <p:tag name="AS_UNIQUEID" val="901"/>
</p:tagLst>
</file>

<file path=ppt/tags/tag21.xml><?xml version="1.0" encoding="utf-8"?>
<p:tagLst xmlns:p="http://schemas.openxmlformats.org/presentationml/2006/main">
  <p:tag name="AS_UNIQUEID" val="714"/>
</p:tagLst>
</file>

<file path=ppt/tags/tag210.xml><?xml version="1.0" encoding="utf-8"?>
<p:tagLst xmlns:p="http://schemas.openxmlformats.org/presentationml/2006/main">
  <p:tag name="AS_UNIQUEID" val="902"/>
</p:tagLst>
</file>

<file path=ppt/tags/tag211.xml><?xml version="1.0" encoding="utf-8"?>
<p:tagLst xmlns:p="http://schemas.openxmlformats.org/presentationml/2006/main">
  <p:tag name="AS_UNIQUEID" val="903"/>
</p:tagLst>
</file>

<file path=ppt/tags/tag212.xml><?xml version="1.0" encoding="utf-8"?>
<p:tagLst xmlns:p="http://schemas.openxmlformats.org/presentationml/2006/main">
  <p:tag name="AS_UNIQUEID" val="904"/>
</p:tagLst>
</file>

<file path=ppt/tags/tag213.xml><?xml version="1.0" encoding="utf-8"?>
<p:tagLst xmlns:p="http://schemas.openxmlformats.org/presentationml/2006/main">
  <p:tag name="AS_UNIQUEID" val="906"/>
</p:tagLst>
</file>

<file path=ppt/tags/tag214.xml><?xml version="1.0" encoding="utf-8"?>
<p:tagLst xmlns:p="http://schemas.openxmlformats.org/presentationml/2006/main">
  <p:tag name="AS_UNIQUEID" val="907"/>
</p:tagLst>
</file>

<file path=ppt/tags/tag215.xml><?xml version="1.0" encoding="utf-8"?>
<p:tagLst xmlns:p="http://schemas.openxmlformats.org/presentationml/2006/main">
  <p:tag name="AS_UNIQUEID" val="908"/>
</p:tagLst>
</file>

<file path=ppt/tags/tag216.xml><?xml version="1.0" encoding="utf-8"?>
<p:tagLst xmlns:p="http://schemas.openxmlformats.org/presentationml/2006/main">
  <p:tag name="AS_UNIQUEID" val="909"/>
</p:tagLst>
</file>

<file path=ppt/tags/tag217.xml><?xml version="1.0" encoding="utf-8"?>
<p:tagLst xmlns:p="http://schemas.openxmlformats.org/presentationml/2006/main">
  <p:tag name="AS_UNIQUEID" val="910"/>
</p:tagLst>
</file>

<file path=ppt/tags/tag218.xml><?xml version="1.0" encoding="utf-8"?>
<p:tagLst xmlns:p="http://schemas.openxmlformats.org/presentationml/2006/main">
  <p:tag name="AS_UNIQUEID" val="911"/>
</p:tagLst>
</file>

<file path=ppt/tags/tag219.xml><?xml version="1.0" encoding="utf-8"?>
<p:tagLst xmlns:p="http://schemas.openxmlformats.org/presentationml/2006/main">
  <p:tag name="AS_UNIQUEID" val="912"/>
</p:tagLst>
</file>

<file path=ppt/tags/tag22.xml><?xml version="1.0" encoding="utf-8"?>
<p:tagLst xmlns:p="http://schemas.openxmlformats.org/presentationml/2006/main">
  <p:tag name="AS_UNIQUEID" val="715"/>
</p:tagLst>
</file>

<file path=ppt/tags/tag220.xml><?xml version="1.0" encoding="utf-8"?>
<p:tagLst xmlns:p="http://schemas.openxmlformats.org/presentationml/2006/main">
  <p:tag name="AS_UNIQUEID" val="913"/>
</p:tagLst>
</file>

<file path=ppt/tags/tag221.xml><?xml version="1.0" encoding="utf-8"?>
<p:tagLst xmlns:p="http://schemas.openxmlformats.org/presentationml/2006/main">
  <p:tag name="AS_UNIQUEID" val="914"/>
</p:tagLst>
</file>

<file path=ppt/tags/tag222.xml><?xml version="1.0" encoding="utf-8"?>
<p:tagLst xmlns:p="http://schemas.openxmlformats.org/presentationml/2006/main">
  <p:tag name="AS_UNIQUEID" val="915"/>
</p:tagLst>
</file>

<file path=ppt/tags/tag223.xml><?xml version="1.0" encoding="utf-8"?>
<p:tagLst xmlns:p="http://schemas.openxmlformats.org/presentationml/2006/main">
  <p:tag name="AS_UNIQUEID" val="916"/>
</p:tagLst>
</file>

<file path=ppt/tags/tag224.xml><?xml version="1.0" encoding="utf-8"?>
<p:tagLst xmlns:p="http://schemas.openxmlformats.org/presentationml/2006/main">
  <p:tag name="AS_UNIQUEID" val="917"/>
</p:tagLst>
</file>

<file path=ppt/tags/tag225.xml><?xml version="1.0" encoding="utf-8"?>
<p:tagLst xmlns:p="http://schemas.openxmlformats.org/presentationml/2006/main">
  <p:tag name="AS_UNIQUEID" val="919"/>
</p:tagLst>
</file>

<file path=ppt/tags/tag226.xml><?xml version="1.0" encoding="utf-8"?>
<p:tagLst xmlns:p="http://schemas.openxmlformats.org/presentationml/2006/main">
  <p:tag name="AS_UNIQUEID" val="920"/>
</p:tagLst>
</file>

<file path=ppt/tags/tag227.xml><?xml version="1.0" encoding="utf-8"?>
<p:tagLst xmlns:p="http://schemas.openxmlformats.org/presentationml/2006/main">
  <p:tag name="AS_UNIQUEID" val="921"/>
</p:tagLst>
</file>

<file path=ppt/tags/tag228.xml><?xml version="1.0" encoding="utf-8"?>
<p:tagLst xmlns:p="http://schemas.openxmlformats.org/presentationml/2006/main">
  <p:tag name="AS_UNIQUEID" val="922"/>
</p:tagLst>
</file>

<file path=ppt/tags/tag229.xml><?xml version="1.0" encoding="utf-8"?>
<p:tagLst xmlns:p="http://schemas.openxmlformats.org/presentationml/2006/main">
  <p:tag name="AS_UNIQUEID" val="923"/>
</p:tagLst>
</file>

<file path=ppt/tags/tag23.xml><?xml version="1.0" encoding="utf-8"?>
<p:tagLst xmlns:p="http://schemas.openxmlformats.org/presentationml/2006/main">
  <p:tag name="AS_UNIQUEID" val="716"/>
</p:tagLst>
</file>

<file path=ppt/tags/tag230.xml><?xml version="1.0" encoding="utf-8"?>
<p:tagLst xmlns:p="http://schemas.openxmlformats.org/presentationml/2006/main">
  <p:tag name="AS_UNIQUEID" val="924"/>
</p:tagLst>
</file>

<file path=ppt/tags/tag231.xml><?xml version="1.0" encoding="utf-8"?>
<p:tagLst xmlns:p="http://schemas.openxmlformats.org/presentationml/2006/main">
  <p:tag name="AS_UNIQUEID" val="925"/>
</p:tagLst>
</file>

<file path=ppt/tags/tag232.xml><?xml version="1.0" encoding="utf-8"?>
<p:tagLst xmlns:p="http://schemas.openxmlformats.org/presentationml/2006/main">
  <p:tag name="AS_UNIQUEID" val="926"/>
</p:tagLst>
</file>

<file path=ppt/tags/tag233.xml><?xml version="1.0" encoding="utf-8"?>
<p:tagLst xmlns:p="http://schemas.openxmlformats.org/presentationml/2006/main">
  <p:tag name="AS_UNIQUEID" val="927"/>
</p:tagLst>
</file>

<file path=ppt/tags/tag234.xml><?xml version="1.0" encoding="utf-8"?>
<p:tagLst xmlns:p="http://schemas.openxmlformats.org/presentationml/2006/main">
  <p:tag name="AS_UNIQUEID" val="446"/>
</p:tagLst>
</file>

<file path=ppt/tags/tag235.xml><?xml version="1.0" encoding="utf-8"?>
<p:tagLst xmlns:p="http://schemas.openxmlformats.org/presentationml/2006/main">
  <p:tag name="AS_UNIQUEID" val="445"/>
</p:tagLst>
</file>

<file path=ppt/tags/tag236.xml><?xml version="1.0" encoding="utf-8"?>
<p:tagLst xmlns:p="http://schemas.openxmlformats.org/presentationml/2006/main">
  <p:tag name="AS_UNIQUEID" val="461"/>
</p:tagLst>
</file>

<file path=ppt/tags/tag237.xml><?xml version="1.0" encoding="utf-8"?>
<p:tagLst xmlns:p="http://schemas.openxmlformats.org/presentationml/2006/main">
  <p:tag name="AS_UNIQUEID" val="928"/>
</p:tagLst>
</file>

<file path=ppt/tags/tag238.xml><?xml version="1.0" encoding="utf-8"?>
<p:tagLst xmlns:p="http://schemas.openxmlformats.org/presentationml/2006/main">
  <p:tag name="AS_UNIQUEID" val="667"/>
</p:tagLst>
</file>

<file path=ppt/tags/tag239.xml><?xml version="1.0" encoding="utf-8"?>
<p:tagLst xmlns:p="http://schemas.openxmlformats.org/presentationml/2006/main">
  <p:tag name="AS_UNIQUEID" val="668"/>
</p:tagLst>
</file>

<file path=ppt/tags/tag24.xml><?xml version="1.0" encoding="utf-8"?>
<p:tagLst xmlns:p="http://schemas.openxmlformats.org/presentationml/2006/main">
  <p:tag name="AS_UNIQUEID" val="717"/>
</p:tagLst>
</file>

<file path=ppt/tags/tag240.xml><?xml version="1.0" encoding="utf-8"?>
<p:tagLst xmlns:p="http://schemas.openxmlformats.org/presentationml/2006/main">
  <p:tag name="AS_UNIQUEID" val="669"/>
</p:tagLst>
</file>

<file path=ppt/tags/tag241.xml><?xml version="1.0" encoding="utf-8"?>
<p:tagLst xmlns:p="http://schemas.openxmlformats.org/presentationml/2006/main">
  <p:tag name="AS_UNIQUEID" val="670"/>
</p:tagLst>
</file>

<file path=ppt/tags/tag242.xml><?xml version="1.0" encoding="utf-8"?>
<p:tagLst xmlns:p="http://schemas.openxmlformats.org/presentationml/2006/main">
  <p:tag name="AS_UNIQUEID" val="463"/>
</p:tagLst>
</file>

<file path=ppt/tags/tag243.xml><?xml version="1.0" encoding="utf-8"?>
<p:tagLst xmlns:p="http://schemas.openxmlformats.org/presentationml/2006/main">
  <p:tag name="AS_UNIQUEID" val="454"/>
</p:tagLst>
</file>

<file path=ppt/tags/tag244.xml><?xml version="1.0" encoding="utf-8"?>
<p:tagLst xmlns:p="http://schemas.openxmlformats.org/presentationml/2006/main">
  <p:tag name="AS_UNIQUEID" val="455"/>
</p:tagLst>
</file>

<file path=ppt/tags/tag245.xml><?xml version="1.0" encoding="utf-8"?>
<p:tagLst xmlns:p="http://schemas.openxmlformats.org/presentationml/2006/main">
  <p:tag name="AS_UNIQUEID" val="456"/>
</p:tagLst>
</file>

<file path=ppt/tags/tag246.xml><?xml version="1.0" encoding="utf-8"?>
<p:tagLst xmlns:p="http://schemas.openxmlformats.org/presentationml/2006/main">
  <p:tag name="AS_UNIQUEID" val="464"/>
</p:tagLst>
</file>

<file path=ppt/tags/tag247.xml><?xml version="1.0" encoding="utf-8"?>
<p:tagLst xmlns:p="http://schemas.openxmlformats.org/presentationml/2006/main">
  <p:tag name="AS_UNIQUEID" val="929"/>
</p:tagLst>
</file>

<file path=ppt/tags/tag248.xml><?xml version="1.0" encoding="utf-8"?>
<p:tagLst xmlns:p="http://schemas.openxmlformats.org/presentationml/2006/main">
  <p:tag name="AS_UNIQUEID" val="128"/>
</p:tagLst>
</file>

<file path=ppt/tags/tag249.xml><?xml version="1.0" encoding="utf-8"?>
<p:tagLst xmlns:p="http://schemas.openxmlformats.org/presentationml/2006/main">
  <p:tag name="AS_UNIQUEID" val="930"/>
</p:tagLst>
</file>

<file path=ppt/tags/tag25.xml><?xml version="1.0" encoding="utf-8"?>
<p:tagLst xmlns:p="http://schemas.openxmlformats.org/presentationml/2006/main">
  <p:tag name="AS_UNIQUEID" val="718"/>
</p:tagLst>
</file>

<file path=ppt/tags/tag250.xml><?xml version="1.0" encoding="utf-8"?>
<p:tagLst xmlns:p="http://schemas.openxmlformats.org/presentationml/2006/main">
  <p:tag name="AS_UNIQUEID" val="932"/>
</p:tagLst>
</file>

<file path=ppt/tags/tag251.xml><?xml version="1.0" encoding="utf-8"?>
<p:tagLst xmlns:p="http://schemas.openxmlformats.org/presentationml/2006/main">
  <p:tag name="AS_UNIQUEID" val="933"/>
</p:tagLst>
</file>

<file path=ppt/tags/tag252.xml><?xml version="1.0" encoding="utf-8"?>
<p:tagLst xmlns:p="http://schemas.openxmlformats.org/presentationml/2006/main">
  <p:tag name="AS_UNIQUEID" val="934"/>
</p:tagLst>
</file>

<file path=ppt/tags/tag253.xml><?xml version="1.0" encoding="utf-8"?>
<p:tagLst xmlns:p="http://schemas.openxmlformats.org/presentationml/2006/main">
  <p:tag name="AS_UNIQUEID" val="935"/>
</p:tagLst>
</file>

<file path=ppt/tags/tag254.xml><?xml version="1.0" encoding="utf-8"?>
<p:tagLst xmlns:p="http://schemas.openxmlformats.org/presentationml/2006/main">
  <p:tag name="AS_UNIQUEID" val="936"/>
</p:tagLst>
</file>

<file path=ppt/tags/tag255.xml><?xml version="1.0" encoding="utf-8"?>
<p:tagLst xmlns:p="http://schemas.openxmlformats.org/presentationml/2006/main">
  <p:tag name="AS_UNIQUEID" val="937"/>
</p:tagLst>
</file>

<file path=ppt/tags/tag256.xml><?xml version="1.0" encoding="utf-8"?>
<p:tagLst xmlns:p="http://schemas.openxmlformats.org/presentationml/2006/main">
  <p:tag name="AS_UNIQUEID" val="938"/>
</p:tagLst>
</file>

<file path=ppt/tags/tag257.xml><?xml version="1.0" encoding="utf-8"?>
<p:tagLst xmlns:p="http://schemas.openxmlformats.org/presentationml/2006/main">
  <p:tag name="AS_UNIQUEID" val="939"/>
</p:tagLst>
</file>

<file path=ppt/tags/tag258.xml><?xml version="1.0" encoding="utf-8"?>
<p:tagLst xmlns:p="http://schemas.openxmlformats.org/presentationml/2006/main">
  <p:tag name="AS_UNIQUEID" val="940"/>
</p:tagLst>
</file>

<file path=ppt/tags/tag259.xml><?xml version="1.0" encoding="utf-8"?>
<p:tagLst xmlns:p="http://schemas.openxmlformats.org/presentationml/2006/main">
  <p:tag name="AS_UNIQUEID" val="446"/>
</p:tagLst>
</file>

<file path=ppt/tags/tag26.xml><?xml version="1.0" encoding="utf-8"?>
<p:tagLst xmlns:p="http://schemas.openxmlformats.org/presentationml/2006/main">
  <p:tag name="AS_UNIQUEID" val="719"/>
</p:tagLst>
</file>

<file path=ppt/tags/tag260.xml><?xml version="1.0" encoding="utf-8"?>
<p:tagLst xmlns:p="http://schemas.openxmlformats.org/presentationml/2006/main">
  <p:tag name="AS_UNIQUEID" val="445"/>
</p:tagLst>
</file>

<file path=ppt/tags/tag261.xml><?xml version="1.0" encoding="utf-8"?>
<p:tagLst xmlns:p="http://schemas.openxmlformats.org/presentationml/2006/main">
  <p:tag name="AS_UNIQUEID" val="461"/>
</p:tagLst>
</file>

<file path=ppt/tags/tag262.xml><?xml version="1.0" encoding="utf-8"?>
<p:tagLst xmlns:p="http://schemas.openxmlformats.org/presentationml/2006/main">
  <p:tag name="AS_UNIQUEID" val="941"/>
</p:tagLst>
</file>

<file path=ppt/tags/tag263.xml><?xml version="1.0" encoding="utf-8"?>
<p:tagLst xmlns:p="http://schemas.openxmlformats.org/presentationml/2006/main">
  <p:tag name="AS_UNIQUEID" val="667"/>
</p:tagLst>
</file>

<file path=ppt/tags/tag264.xml><?xml version="1.0" encoding="utf-8"?>
<p:tagLst xmlns:p="http://schemas.openxmlformats.org/presentationml/2006/main">
  <p:tag name="AS_UNIQUEID" val="668"/>
</p:tagLst>
</file>

<file path=ppt/tags/tag265.xml><?xml version="1.0" encoding="utf-8"?>
<p:tagLst xmlns:p="http://schemas.openxmlformats.org/presentationml/2006/main">
  <p:tag name="AS_UNIQUEID" val="669"/>
</p:tagLst>
</file>

<file path=ppt/tags/tag266.xml><?xml version="1.0" encoding="utf-8"?>
<p:tagLst xmlns:p="http://schemas.openxmlformats.org/presentationml/2006/main">
  <p:tag name="AS_UNIQUEID" val="670"/>
</p:tagLst>
</file>

<file path=ppt/tags/tag267.xml><?xml version="1.0" encoding="utf-8"?>
<p:tagLst xmlns:p="http://schemas.openxmlformats.org/presentationml/2006/main">
  <p:tag name="AS_UNIQUEID" val="463"/>
</p:tagLst>
</file>

<file path=ppt/tags/tag268.xml><?xml version="1.0" encoding="utf-8"?>
<p:tagLst xmlns:p="http://schemas.openxmlformats.org/presentationml/2006/main">
  <p:tag name="AS_UNIQUEID" val="454"/>
</p:tagLst>
</file>

<file path=ppt/tags/tag269.xml><?xml version="1.0" encoding="utf-8"?>
<p:tagLst xmlns:p="http://schemas.openxmlformats.org/presentationml/2006/main">
  <p:tag name="AS_UNIQUEID" val="455"/>
</p:tagLst>
</file>

<file path=ppt/tags/tag27.xml><?xml version="1.0" encoding="utf-8"?>
<p:tagLst xmlns:p="http://schemas.openxmlformats.org/presentationml/2006/main">
  <p:tag name="AS_UNIQUEID" val="720"/>
</p:tagLst>
</file>

<file path=ppt/tags/tag270.xml><?xml version="1.0" encoding="utf-8"?>
<p:tagLst xmlns:p="http://schemas.openxmlformats.org/presentationml/2006/main">
  <p:tag name="AS_UNIQUEID" val="456"/>
</p:tagLst>
</file>

<file path=ppt/tags/tag271.xml><?xml version="1.0" encoding="utf-8"?>
<p:tagLst xmlns:p="http://schemas.openxmlformats.org/presentationml/2006/main">
  <p:tag name="AS_UNIQUEID" val="942"/>
</p:tagLst>
</file>

<file path=ppt/tags/tag272.xml><?xml version="1.0" encoding="utf-8"?>
<p:tagLst xmlns:p="http://schemas.openxmlformats.org/presentationml/2006/main">
  <p:tag name="AS_UNIQUEID" val="128"/>
</p:tagLst>
</file>

<file path=ppt/tags/tag273.xml><?xml version="1.0" encoding="utf-8"?>
<p:tagLst xmlns:p="http://schemas.openxmlformats.org/presentationml/2006/main">
  <p:tag name="AS_UNIQUEID" val="943"/>
</p:tagLst>
</file>

<file path=ppt/tags/tag274.xml><?xml version="1.0" encoding="utf-8"?>
<p:tagLst xmlns:p="http://schemas.openxmlformats.org/presentationml/2006/main">
  <p:tag name="AS_UNIQUEID" val="461"/>
</p:tagLst>
</file>

<file path=ppt/tags/tag275.xml><?xml version="1.0" encoding="utf-8"?>
<p:tagLst xmlns:p="http://schemas.openxmlformats.org/presentationml/2006/main">
  <p:tag name="AS_UNIQUEID" val="944"/>
</p:tagLst>
</file>

<file path=ppt/tags/tag276.xml><?xml version="1.0" encoding="utf-8"?>
<p:tagLst xmlns:p="http://schemas.openxmlformats.org/presentationml/2006/main">
  <p:tag name="AS_UNIQUEID" val="945"/>
</p:tagLst>
</file>

<file path=ppt/tags/tag277.xml><?xml version="1.0" encoding="utf-8"?>
<p:tagLst xmlns:p="http://schemas.openxmlformats.org/presentationml/2006/main">
  <p:tag name="AS_UNIQUEID" val="947"/>
</p:tagLst>
</file>

<file path=ppt/tags/tag278.xml><?xml version="1.0" encoding="utf-8"?>
<p:tagLst xmlns:p="http://schemas.openxmlformats.org/presentationml/2006/main">
  <p:tag name="AS_UNIQUEID" val="948"/>
</p:tagLst>
</file>

<file path=ppt/tags/tag279.xml><?xml version="1.0" encoding="utf-8"?>
<p:tagLst xmlns:p="http://schemas.openxmlformats.org/presentationml/2006/main">
  <p:tag name="AS_UNIQUEID" val="949"/>
</p:tagLst>
</file>

<file path=ppt/tags/tag28.xml><?xml version="1.0" encoding="utf-8"?>
<p:tagLst xmlns:p="http://schemas.openxmlformats.org/presentationml/2006/main">
  <p:tag name="AS_UNIQUEID" val="721"/>
</p:tagLst>
</file>

<file path=ppt/tags/tag280.xml><?xml version="1.0" encoding="utf-8"?>
<p:tagLst xmlns:p="http://schemas.openxmlformats.org/presentationml/2006/main">
  <p:tag name="AS_UNIQUEID" val="950"/>
</p:tagLst>
</file>

<file path=ppt/tags/tag281.xml><?xml version="1.0" encoding="utf-8"?>
<p:tagLst xmlns:p="http://schemas.openxmlformats.org/presentationml/2006/main">
  <p:tag name="AS_UNIQUEID" val="951"/>
</p:tagLst>
</file>

<file path=ppt/tags/tag282.xml><?xml version="1.0" encoding="utf-8"?>
<p:tagLst xmlns:p="http://schemas.openxmlformats.org/presentationml/2006/main">
  <p:tag name="AS_UNIQUEID" val="952"/>
</p:tagLst>
</file>

<file path=ppt/tags/tag283.xml><?xml version="1.0" encoding="utf-8"?>
<p:tagLst xmlns:p="http://schemas.openxmlformats.org/presentationml/2006/main">
  <p:tag name="AS_UNIQUEID" val="953"/>
</p:tagLst>
</file>

<file path=ppt/tags/tag284.xml><?xml version="1.0" encoding="utf-8"?>
<p:tagLst xmlns:p="http://schemas.openxmlformats.org/presentationml/2006/main">
  <p:tag name="AS_UNIQUEID" val="954"/>
</p:tagLst>
</file>

<file path=ppt/tags/tag285.xml><?xml version="1.0" encoding="utf-8"?>
<p:tagLst xmlns:p="http://schemas.openxmlformats.org/presentationml/2006/main">
  <p:tag name="AS_UNIQUEID" val="955"/>
</p:tagLst>
</file>

<file path=ppt/tags/tag286.xml><?xml version="1.0" encoding="utf-8"?>
<p:tagLst xmlns:p="http://schemas.openxmlformats.org/presentationml/2006/main">
  <p:tag name="AS_UNIQUEID" val="445"/>
</p:tagLst>
</file>

<file path=ppt/tags/tag287.xml><?xml version="1.0" encoding="utf-8"?>
<p:tagLst xmlns:p="http://schemas.openxmlformats.org/presentationml/2006/main">
  <p:tag name="AS_UNIQUEID" val="956"/>
</p:tagLst>
</file>

<file path=ppt/tags/tag288.xml><?xml version="1.0" encoding="utf-8"?>
<p:tagLst xmlns:p="http://schemas.openxmlformats.org/presentationml/2006/main">
  <p:tag name="AS_UNIQUEID" val="131"/>
</p:tagLst>
</file>

<file path=ppt/tags/tag289.xml><?xml version="1.0" encoding="utf-8"?>
<p:tagLst xmlns:p="http://schemas.openxmlformats.org/presentationml/2006/main">
  <p:tag name="AS_UNIQUEID" val="132"/>
</p:tagLst>
</file>

<file path=ppt/tags/tag29.xml><?xml version="1.0" encoding="utf-8"?>
<p:tagLst xmlns:p="http://schemas.openxmlformats.org/presentationml/2006/main">
  <p:tag name="AS_UNIQUEID" val="722"/>
</p:tagLst>
</file>

<file path=ppt/tags/tag290.xml><?xml version="1.0" encoding="utf-8"?>
<p:tagLst xmlns:p="http://schemas.openxmlformats.org/presentationml/2006/main">
  <p:tag name="AS_UNIQUEID" val="133"/>
</p:tagLst>
</file>

<file path=ppt/tags/tag291.xml><?xml version="1.0" encoding="utf-8"?>
<p:tagLst xmlns:p="http://schemas.openxmlformats.org/presentationml/2006/main">
  <p:tag name="AS_UNIQUEID" val="134"/>
</p:tagLst>
</file>

<file path=ppt/tags/tag292.xml><?xml version="1.0" encoding="utf-8"?>
<p:tagLst xmlns:p="http://schemas.openxmlformats.org/presentationml/2006/main">
  <p:tag name="AS_UNIQUEID" val="135"/>
</p:tagLst>
</file>

<file path=ppt/tags/tag293.xml><?xml version="1.0" encoding="utf-8"?>
<p:tagLst xmlns:p="http://schemas.openxmlformats.org/presentationml/2006/main">
  <p:tag name="AS_UNIQUEID" val="136"/>
</p:tagLst>
</file>

<file path=ppt/tags/tag294.xml><?xml version="1.0" encoding="utf-8"?>
<p:tagLst xmlns:p="http://schemas.openxmlformats.org/presentationml/2006/main">
  <p:tag name="AS_UNIQUEID" val="957"/>
</p:tagLst>
</file>

<file path=ppt/tags/tag295.xml><?xml version="1.0" encoding="utf-8"?>
<p:tagLst xmlns:p="http://schemas.openxmlformats.org/presentationml/2006/main">
  <p:tag name="AS_UNIQUEID" val="137"/>
</p:tagLst>
</file>

<file path=ppt/tags/tag296.xml><?xml version="1.0" encoding="utf-8"?>
<p:tagLst xmlns:p="http://schemas.openxmlformats.org/presentationml/2006/main">
  <p:tag name="AS_UNIQUEID" val="138"/>
</p:tagLst>
</file>

<file path=ppt/tags/tag297.xml><?xml version="1.0" encoding="utf-8"?>
<p:tagLst xmlns:p="http://schemas.openxmlformats.org/presentationml/2006/main">
  <p:tag name="AS_UNIQUEID" val="139"/>
</p:tagLst>
</file>

<file path=ppt/tags/tag298.xml><?xml version="1.0" encoding="utf-8"?>
<p:tagLst xmlns:p="http://schemas.openxmlformats.org/presentationml/2006/main">
  <p:tag name="AS_UNIQUEID" val="140"/>
</p:tagLst>
</file>

<file path=ppt/tags/tag299.xml><?xml version="1.0" encoding="utf-8"?>
<p:tagLst xmlns:p="http://schemas.openxmlformats.org/presentationml/2006/main">
  <p:tag name="AS_UNIQUEID" val="141"/>
</p:tagLst>
</file>

<file path=ppt/tags/tag3.xml><?xml version="1.0" encoding="utf-8"?>
<p:tagLst xmlns:p="http://schemas.openxmlformats.org/presentationml/2006/main">
  <p:tag name="AS_UNIQUEID" val="695"/>
</p:tagLst>
</file>

<file path=ppt/tags/tag30.xml><?xml version="1.0" encoding="utf-8"?>
<p:tagLst xmlns:p="http://schemas.openxmlformats.org/presentationml/2006/main">
  <p:tag name="AS_UNIQUEID" val="723"/>
</p:tagLst>
</file>

<file path=ppt/tags/tag300.xml><?xml version="1.0" encoding="utf-8"?>
<p:tagLst xmlns:p="http://schemas.openxmlformats.org/presentationml/2006/main">
  <p:tag name="AS_UNIQUEID" val="142"/>
</p:tagLst>
</file>

<file path=ppt/tags/tag301.xml><?xml version="1.0" encoding="utf-8"?>
<p:tagLst xmlns:p="http://schemas.openxmlformats.org/presentationml/2006/main">
  <p:tag name="AS_UNIQUEID" val="143"/>
</p:tagLst>
</file>

<file path=ppt/tags/tag302.xml><?xml version="1.0" encoding="utf-8"?>
<p:tagLst xmlns:p="http://schemas.openxmlformats.org/presentationml/2006/main">
  <p:tag name="AS_UNIQUEID" val="145"/>
</p:tagLst>
</file>

<file path=ppt/tags/tag303.xml><?xml version="1.0" encoding="utf-8"?>
<p:tagLst xmlns:p="http://schemas.openxmlformats.org/presentationml/2006/main">
  <p:tag name="AS_UNIQUEID" val="958"/>
</p:tagLst>
</file>

<file path=ppt/tags/tag304.xml><?xml version="1.0" encoding="utf-8"?>
<p:tagLst xmlns:p="http://schemas.openxmlformats.org/presentationml/2006/main">
  <p:tag name="AS_UNIQUEID" val="960"/>
</p:tagLst>
</file>

<file path=ppt/tags/tag305.xml><?xml version="1.0" encoding="utf-8"?>
<p:tagLst xmlns:p="http://schemas.openxmlformats.org/presentationml/2006/main">
  <p:tag name="AS_UNIQUEID" val="961"/>
</p:tagLst>
</file>

<file path=ppt/tags/tag306.xml><?xml version="1.0" encoding="utf-8"?>
<p:tagLst xmlns:p="http://schemas.openxmlformats.org/presentationml/2006/main">
  <p:tag name="AS_UNIQUEID" val="962"/>
</p:tagLst>
</file>

<file path=ppt/tags/tag307.xml><?xml version="1.0" encoding="utf-8"?>
<p:tagLst xmlns:p="http://schemas.openxmlformats.org/presentationml/2006/main">
  <p:tag name="AS_UNIQUEID" val="963"/>
</p:tagLst>
</file>

<file path=ppt/tags/tag308.xml><?xml version="1.0" encoding="utf-8"?>
<p:tagLst xmlns:p="http://schemas.openxmlformats.org/presentationml/2006/main">
  <p:tag name="AS_UNIQUEID" val="964"/>
</p:tagLst>
</file>

<file path=ppt/tags/tag309.xml><?xml version="1.0" encoding="utf-8"?>
<p:tagLst xmlns:p="http://schemas.openxmlformats.org/presentationml/2006/main">
  <p:tag name="AS_UNIQUEID" val="965"/>
</p:tagLst>
</file>

<file path=ppt/tags/tag31.xml><?xml version="1.0" encoding="utf-8"?>
<p:tagLst xmlns:p="http://schemas.openxmlformats.org/presentationml/2006/main">
  <p:tag name="AS_UNIQUEID" val="725"/>
</p:tagLst>
</file>

<file path=ppt/tags/tag310.xml><?xml version="1.0" encoding="utf-8"?>
<p:tagLst xmlns:p="http://schemas.openxmlformats.org/presentationml/2006/main">
  <p:tag name="AS_UNIQUEID" val="966"/>
</p:tagLst>
</file>

<file path=ppt/tags/tag311.xml><?xml version="1.0" encoding="utf-8"?>
<p:tagLst xmlns:p="http://schemas.openxmlformats.org/presentationml/2006/main">
  <p:tag name="AS_UNIQUEID" val="967"/>
</p:tagLst>
</file>

<file path=ppt/tags/tag312.xml><?xml version="1.0" encoding="utf-8"?>
<p:tagLst xmlns:p="http://schemas.openxmlformats.org/presentationml/2006/main">
  <p:tag name="AS_UNIQUEID" val="968"/>
</p:tagLst>
</file>

<file path=ppt/tags/tag313.xml><?xml version="1.0" encoding="utf-8"?>
<p:tagLst xmlns:p="http://schemas.openxmlformats.org/presentationml/2006/main">
  <p:tag name="AS_UNIQUEID" val="969"/>
</p:tagLst>
</file>

<file path=ppt/tags/tag314.xml><?xml version="1.0" encoding="utf-8"?>
<p:tagLst xmlns:p="http://schemas.openxmlformats.org/presentationml/2006/main">
  <p:tag name="AS_UNIQUEID" val="683"/>
</p:tagLst>
</file>

<file path=ppt/tags/tag315.xml><?xml version="1.0" encoding="utf-8"?>
<p:tagLst xmlns:p="http://schemas.openxmlformats.org/presentationml/2006/main">
  <p:tag name="AS_UNIQUEID" val="684"/>
</p:tagLst>
</file>

<file path=ppt/tags/tag316.xml><?xml version="1.0" encoding="utf-8"?>
<p:tagLst xmlns:p="http://schemas.openxmlformats.org/presentationml/2006/main">
  <p:tag name="AS_UNIQUEID" val="685"/>
</p:tagLst>
</file>

<file path=ppt/tags/tag317.xml><?xml version="1.0" encoding="utf-8"?>
<p:tagLst xmlns:p="http://schemas.openxmlformats.org/presentationml/2006/main">
  <p:tag name="AS_UNIQUEID" val="686"/>
</p:tagLst>
</file>

<file path=ppt/tags/tag318.xml><?xml version="1.0" encoding="utf-8"?>
<p:tagLst xmlns:p="http://schemas.openxmlformats.org/presentationml/2006/main">
  <p:tag name="AS_UNIQUEID" val="495"/>
</p:tagLst>
</file>

<file path=ppt/tags/tag319.xml><?xml version="1.0" encoding="utf-8"?>
<p:tagLst xmlns:p="http://schemas.openxmlformats.org/presentationml/2006/main">
  <p:tag name="AS_UNIQUEID" val="687"/>
</p:tagLst>
</file>

<file path=ppt/tags/tag32.xml><?xml version="1.0" encoding="utf-8"?>
<p:tagLst xmlns:p="http://schemas.openxmlformats.org/presentationml/2006/main">
  <p:tag name="AS_UNIQUEID" val="726"/>
</p:tagLst>
</file>

<file path=ppt/tags/tag320.xml><?xml version="1.0" encoding="utf-8"?>
<p:tagLst xmlns:p="http://schemas.openxmlformats.org/presentationml/2006/main">
  <p:tag name="AS_UNIQUEID" val="688"/>
</p:tagLst>
</file>

<file path=ppt/tags/tag321.xml><?xml version="1.0" encoding="utf-8"?>
<p:tagLst xmlns:p="http://schemas.openxmlformats.org/presentationml/2006/main">
  <p:tag name="AS_UNIQUEID" val="490"/>
</p:tagLst>
</file>

<file path=ppt/tags/tag322.xml><?xml version="1.0" encoding="utf-8"?>
<p:tagLst xmlns:p="http://schemas.openxmlformats.org/presentationml/2006/main">
  <p:tag name="AS_UNIQUEID" val="446"/>
</p:tagLst>
</file>

<file path=ppt/tags/tag323.xml><?xml version="1.0" encoding="utf-8"?>
<p:tagLst xmlns:p="http://schemas.openxmlformats.org/presentationml/2006/main">
  <p:tag name="AS_UNIQUEID" val="484"/>
</p:tagLst>
</file>

<file path=ppt/tags/tag324.xml><?xml version="1.0" encoding="utf-8"?>
<p:tagLst xmlns:p="http://schemas.openxmlformats.org/presentationml/2006/main">
  <p:tag name="AS_UNIQUEID" val="682"/>
</p:tagLst>
</file>

<file path=ppt/tags/tag325.xml><?xml version="1.0" encoding="utf-8"?>
<p:tagLst xmlns:p="http://schemas.openxmlformats.org/presentationml/2006/main">
  <p:tag name="AS_UNIQUEID" val="970"/>
</p:tagLst>
</file>

<file path=ppt/tags/tag326.xml><?xml version="1.0" encoding="utf-8"?>
<p:tagLst xmlns:p="http://schemas.openxmlformats.org/presentationml/2006/main">
  <p:tag name="AS_UNIQUEID" val="971"/>
</p:tagLst>
</file>

<file path=ppt/tags/tag327.xml><?xml version="1.0" encoding="utf-8"?>
<p:tagLst xmlns:p="http://schemas.openxmlformats.org/presentationml/2006/main">
  <p:tag name="AS_UNIQUEID" val="973"/>
</p:tagLst>
</file>

<file path=ppt/tags/tag328.xml><?xml version="1.0" encoding="utf-8"?>
<p:tagLst xmlns:p="http://schemas.openxmlformats.org/presentationml/2006/main">
  <p:tag name="AS_UNIQUEID" val="974"/>
</p:tagLst>
</file>

<file path=ppt/tags/tag329.xml><?xml version="1.0" encoding="utf-8"?>
<p:tagLst xmlns:p="http://schemas.openxmlformats.org/presentationml/2006/main">
  <p:tag name="AS_UNIQUEID" val="975"/>
</p:tagLst>
</file>

<file path=ppt/tags/tag33.xml><?xml version="1.0" encoding="utf-8"?>
<p:tagLst xmlns:p="http://schemas.openxmlformats.org/presentationml/2006/main">
  <p:tag name="AS_UNIQUEID" val="727"/>
</p:tagLst>
</file>

<file path=ppt/tags/tag330.xml><?xml version="1.0" encoding="utf-8"?>
<p:tagLst xmlns:p="http://schemas.openxmlformats.org/presentationml/2006/main">
  <p:tag name="AS_UNIQUEID" val="976"/>
</p:tagLst>
</file>

<file path=ppt/tags/tag331.xml><?xml version="1.0" encoding="utf-8"?>
<p:tagLst xmlns:p="http://schemas.openxmlformats.org/presentationml/2006/main">
  <p:tag name="AS_UNIQUEID" val="977"/>
</p:tagLst>
</file>

<file path=ppt/tags/tag332.xml><?xml version="1.0" encoding="utf-8"?>
<p:tagLst xmlns:p="http://schemas.openxmlformats.org/presentationml/2006/main">
  <p:tag name="AS_UNIQUEID" val="978"/>
</p:tagLst>
</file>

<file path=ppt/tags/tag333.xml><?xml version="1.0" encoding="utf-8"?>
<p:tagLst xmlns:p="http://schemas.openxmlformats.org/presentationml/2006/main">
  <p:tag name="AS_UNIQUEID" val="979"/>
</p:tagLst>
</file>

<file path=ppt/tags/tag334.xml><?xml version="1.0" encoding="utf-8"?>
<p:tagLst xmlns:p="http://schemas.openxmlformats.org/presentationml/2006/main">
  <p:tag name="AS_UNIQUEID" val="980"/>
</p:tagLst>
</file>

<file path=ppt/tags/tag335.xml><?xml version="1.0" encoding="utf-8"?>
<p:tagLst xmlns:p="http://schemas.openxmlformats.org/presentationml/2006/main">
  <p:tag name="AS_UNIQUEID" val="981"/>
</p:tagLst>
</file>

<file path=ppt/tags/tag336.xml><?xml version="1.0" encoding="utf-8"?>
<p:tagLst xmlns:p="http://schemas.openxmlformats.org/presentationml/2006/main">
  <p:tag name="AS_UNIQUEID" val="982"/>
</p:tagLst>
</file>

<file path=ppt/tags/tag337.xml><?xml version="1.0" encoding="utf-8"?>
<p:tagLst xmlns:p="http://schemas.openxmlformats.org/presentationml/2006/main">
  <p:tag name="AS_UNIQUEID" val="983"/>
</p:tagLst>
</file>

<file path=ppt/tags/tag338.xml><?xml version="1.0" encoding="utf-8"?>
<p:tagLst xmlns:p="http://schemas.openxmlformats.org/presentationml/2006/main">
  <p:tag name="AS_UNIQUEID" val="984"/>
</p:tagLst>
</file>

<file path=ppt/tags/tag339.xml><?xml version="1.0" encoding="utf-8"?>
<p:tagLst xmlns:p="http://schemas.openxmlformats.org/presentationml/2006/main">
  <p:tag name="AS_UNIQUEID" val="986"/>
</p:tagLst>
</file>

<file path=ppt/tags/tag34.xml><?xml version="1.0" encoding="utf-8"?>
<p:tagLst xmlns:p="http://schemas.openxmlformats.org/presentationml/2006/main">
  <p:tag name="AS_UNIQUEID" val="728"/>
</p:tagLst>
</file>

<file path=ppt/tags/tag340.xml><?xml version="1.0" encoding="utf-8"?>
<p:tagLst xmlns:p="http://schemas.openxmlformats.org/presentationml/2006/main">
  <p:tag name="AS_UNIQUEID" val="987"/>
</p:tagLst>
</file>

<file path=ppt/tags/tag341.xml><?xml version="1.0" encoding="utf-8"?>
<p:tagLst xmlns:p="http://schemas.openxmlformats.org/presentationml/2006/main">
  <p:tag name="AS_UNIQUEID" val="988"/>
</p:tagLst>
</file>

<file path=ppt/tags/tag342.xml><?xml version="1.0" encoding="utf-8"?>
<p:tagLst xmlns:p="http://schemas.openxmlformats.org/presentationml/2006/main">
  <p:tag name="AS_UNIQUEID" val="989"/>
</p:tagLst>
</file>

<file path=ppt/tags/tag343.xml><?xml version="1.0" encoding="utf-8"?>
<p:tagLst xmlns:p="http://schemas.openxmlformats.org/presentationml/2006/main">
  <p:tag name="AS_UNIQUEID" val="990"/>
</p:tagLst>
</file>

<file path=ppt/tags/tag344.xml><?xml version="1.0" encoding="utf-8"?>
<p:tagLst xmlns:p="http://schemas.openxmlformats.org/presentationml/2006/main">
  <p:tag name="AS_UNIQUEID" val="991"/>
</p:tagLst>
</file>

<file path=ppt/tags/tag345.xml><?xml version="1.0" encoding="utf-8"?>
<p:tagLst xmlns:p="http://schemas.openxmlformats.org/presentationml/2006/main">
  <p:tag name="AS_UNIQUEID" val="992"/>
</p:tagLst>
</file>

<file path=ppt/tags/tag346.xml><?xml version="1.0" encoding="utf-8"?>
<p:tagLst xmlns:p="http://schemas.openxmlformats.org/presentationml/2006/main">
  <p:tag name="AS_UNIQUEID" val="993"/>
</p:tagLst>
</file>

<file path=ppt/tags/tag347.xml><?xml version="1.0" encoding="utf-8"?>
<p:tagLst xmlns:p="http://schemas.openxmlformats.org/presentationml/2006/main">
  <p:tag name="AS_UNIQUEID" val="994"/>
</p:tagLst>
</file>

<file path=ppt/tags/tag348.xml><?xml version="1.0" encoding="utf-8"?>
<p:tagLst xmlns:p="http://schemas.openxmlformats.org/presentationml/2006/main">
  <p:tag name="AS_UNIQUEID" val="995"/>
</p:tagLst>
</file>

<file path=ppt/tags/tag349.xml><?xml version="1.0" encoding="utf-8"?>
<p:tagLst xmlns:p="http://schemas.openxmlformats.org/presentationml/2006/main">
  <p:tag name="AS_UNIQUEID" val="996"/>
</p:tagLst>
</file>

<file path=ppt/tags/tag35.xml><?xml version="1.0" encoding="utf-8"?>
<p:tagLst xmlns:p="http://schemas.openxmlformats.org/presentationml/2006/main">
  <p:tag name="AS_UNIQUEID" val="729"/>
</p:tagLst>
</file>

<file path=ppt/tags/tag350.xml><?xml version="1.0" encoding="utf-8"?>
<p:tagLst xmlns:p="http://schemas.openxmlformats.org/presentationml/2006/main">
  <p:tag name="AS_UNIQUEID" val="997"/>
</p:tagLst>
</file>

<file path=ppt/tags/tag351.xml><?xml version="1.0" encoding="utf-8"?>
<p:tagLst xmlns:p="http://schemas.openxmlformats.org/presentationml/2006/main">
  <p:tag name="AS_UNIQUEID" val="999"/>
</p:tagLst>
</file>

<file path=ppt/tags/tag352.xml><?xml version="1.0" encoding="utf-8"?>
<p:tagLst xmlns:p="http://schemas.openxmlformats.org/presentationml/2006/main">
  <p:tag name="AS_UNIQUEID" val="1000"/>
</p:tagLst>
</file>

<file path=ppt/tags/tag353.xml><?xml version="1.0" encoding="utf-8"?>
<p:tagLst xmlns:p="http://schemas.openxmlformats.org/presentationml/2006/main">
  <p:tag name="AS_UNIQUEID" val="1001"/>
</p:tagLst>
</file>

<file path=ppt/tags/tag354.xml><?xml version="1.0" encoding="utf-8"?>
<p:tagLst xmlns:p="http://schemas.openxmlformats.org/presentationml/2006/main">
  <p:tag name="AS_UNIQUEID" val="1002"/>
</p:tagLst>
</file>

<file path=ppt/tags/tag355.xml><?xml version="1.0" encoding="utf-8"?>
<p:tagLst xmlns:p="http://schemas.openxmlformats.org/presentationml/2006/main">
  <p:tag name="AS_UNIQUEID" val="1003"/>
</p:tagLst>
</file>

<file path=ppt/tags/tag356.xml><?xml version="1.0" encoding="utf-8"?>
<p:tagLst xmlns:p="http://schemas.openxmlformats.org/presentationml/2006/main">
  <p:tag name="AS_UNIQUEID" val="1004"/>
</p:tagLst>
</file>

<file path=ppt/tags/tag357.xml><?xml version="1.0" encoding="utf-8"?>
<p:tagLst xmlns:p="http://schemas.openxmlformats.org/presentationml/2006/main">
  <p:tag name="AS_UNIQUEID" val="1005"/>
</p:tagLst>
</file>

<file path=ppt/tags/tag358.xml><?xml version="1.0" encoding="utf-8"?>
<p:tagLst xmlns:p="http://schemas.openxmlformats.org/presentationml/2006/main">
  <p:tag name="AS_UNIQUEID" val="1006"/>
</p:tagLst>
</file>

<file path=ppt/tags/tag359.xml><?xml version="1.0" encoding="utf-8"?>
<p:tagLst xmlns:p="http://schemas.openxmlformats.org/presentationml/2006/main">
  <p:tag name="AS_UNIQUEID" val="1007"/>
</p:tagLst>
</file>

<file path=ppt/tags/tag36.xml><?xml version="1.0" encoding="utf-8"?>
<p:tagLst xmlns:p="http://schemas.openxmlformats.org/presentationml/2006/main">
  <p:tag name="AS_UNIQUEID" val="730"/>
</p:tagLst>
</file>

<file path=ppt/tags/tag360.xml><?xml version="1.0" encoding="utf-8"?>
<p:tagLst xmlns:p="http://schemas.openxmlformats.org/presentationml/2006/main">
  <p:tag name="AS_UNIQUEID" val="1008"/>
</p:tagLst>
</file>

<file path=ppt/tags/tag361.xml><?xml version="1.0" encoding="utf-8"?>
<p:tagLst xmlns:p="http://schemas.openxmlformats.org/presentationml/2006/main">
  <p:tag name="AS_UNIQUEID" val="1009"/>
</p:tagLst>
</file>

<file path=ppt/tags/tag362.xml><?xml version="1.0" encoding="utf-8"?>
<p:tagLst xmlns:p="http://schemas.openxmlformats.org/presentationml/2006/main">
  <p:tag name="AS_UNIQUEID" val="1010"/>
</p:tagLst>
</file>

<file path=ppt/tags/tag363.xml><?xml version="1.0" encoding="utf-8"?>
<p:tagLst xmlns:p="http://schemas.openxmlformats.org/presentationml/2006/main">
  <p:tag name="AS_UNIQUEID" val="1012"/>
</p:tagLst>
</file>

<file path=ppt/tags/tag364.xml><?xml version="1.0" encoding="utf-8"?>
<p:tagLst xmlns:p="http://schemas.openxmlformats.org/presentationml/2006/main">
  <p:tag name="AS_UNIQUEID" val="1013"/>
</p:tagLst>
</file>

<file path=ppt/tags/tag365.xml><?xml version="1.0" encoding="utf-8"?>
<p:tagLst xmlns:p="http://schemas.openxmlformats.org/presentationml/2006/main">
  <p:tag name="AS_UNIQUEID" val="1014"/>
</p:tagLst>
</file>

<file path=ppt/tags/tag366.xml><?xml version="1.0" encoding="utf-8"?>
<p:tagLst xmlns:p="http://schemas.openxmlformats.org/presentationml/2006/main">
  <p:tag name="AS_UNIQUEID" val="1015"/>
</p:tagLst>
</file>

<file path=ppt/tags/tag367.xml><?xml version="1.0" encoding="utf-8"?>
<p:tagLst xmlns:p="http://schemas.openxmlformats.org/presentationml/2006/main">
  <p:tag name="AS_UNIQUEID" val="1016"/>
</p:tagLst>
</file>

<file path=ppt/tags/tag368.xml><?xml version="1.0" encoding="utf-8"?>
<p:tagLst xmlns:p="http://schemas.openxmlformats.org/presentationml/2006/main">
  <p:tag name="AS_UNIQUEID" val="1017"/>
</p:tagLst>
</file>

<file path=ppt/tags/tag369.xml><?xml version="1.0" encoding="utf-8"?>
<p:tagLst xmlns:p="http://schemas.openxmlformats.org/presentationml/2006/main">
  <p:tag name="AS_UNIQUEID" val="1018"/>
</p:tagLst>
</file>

<file path=ppt/tags/tag37.xml><?xml version="1.0" encoding="utf-8"?>
<p:tagLst xmlns:p="http://schemas.openxmlformats.org/presentationml/2006/main">
  <p:tag name="AS_UNIQUEID" val="731"/>
</p:tagLst>
</file>

<file path=ppt/tags/tag370.xml><?xml version="1.0" encoding="utf-8"?>
<p:tagLst xmlns:p="http://schemas.openxmlformats.org/presentationml/2006/main">
  <p:tag name="AS_UNIQUEID" val="1019"/>
</p:tagLst>
</file>

<file path=ppt/tags/tag371.xml><?xml version="1.0" encoding="utf-8"?>
<p:tagLst xmlns:p="http://schemas.openxmlformats.org/presentationml/2006/main">
  <p:tag name="AS_UNIQUEID" val="1020"/>
</p:tagLst>
</file>

<file path=ppt/tags/tag372.xml><?xml version="1.0" encoding="utf-8"?>
<p:tagLst xmlns:p="http://schemas.openxmlformats.org/presentationml/2006/main">
  <p:tag name="AS_UNIQUEID" val="1021"/>
</p:tagLst>
</file>

<file path=ppt/tags/tag373.xml><?xml version="1.0" encoding="utf-8"?>
<p:tagLst xmlns:p="http://schemas.openxmlformats.org/presentationml/2006/main">
  <p:tag name="AS_UNIQUEID" val="1022"/>
</p:tagLst>
</file>

<file path=ppt/tags/tag374.xml><?xml version="1.0" encoding="utf-8"?>
<p:tagLst xmlns:p="http://schemas.openxmlformats.org/presentationml/2006/main">
  <p:tag name="AS_UNIQUEID" val="1023"/>
</p:tagLst>
</file>

<file path=ppt/tags/tag375.xml><?xml version="1.0" encoding="utf-8"?>
<p:tagLst xmlns:p="http://schemas.openxmlformats.org/presentationml/2006/main">
  <p:tag name="AS_UNIQUEID" val="1024"/>
</p:tagLst>
</file>

<file path=ppt/tags/tag376.xml><?xml version="1.0" encoding="utf-8"?>
<p:tagLst xmlns:p="http://schemas.openxmlformats.org/presentationml/2006/main">
  <p:tag name="AS_UNIQUEID" val="1025"/>
</p:tagLst>
</file>

<file path=ppt/tags/tag377.xml><?xml version="1.0" encoding="utf-8"?>
<p:tagLst xmlns:p="http://schemas.openxmlformats.org/presentationml/2006/main">
  <p:tag name="AS_UNIQUEID" val="1026"/>
</p:tagLst>
</file>

<file path=ppt/tags/tag378.xml><?xml version="1.0" encoding="utf-8"?>
<p:tagLst xmlns:p="http://schemas.openxmlformats.org/presentationml/2006/main">
  <p:tag name="AS_UNIQUEID" val="1028"/>
</p:tagLst>
</file>

<file path=ppt/tags/tag379.xml><?xml version="1.0" encoding="utf-8"?>
<p:tagLst xmlns:p="http://schemas.openxmlformats.org/presentationml/2006/main">
  <p:tag name="AS_UNIQUEID" val="1029"/>
</p:tagLst>
</file>

<file path=ppt/tags/tag38.xml><?xml version="1.0" encoding="utf-8"?>
<p:tagLst xmlns:p="http://schemas.openxmlformats.org/presentationml/2006/main">
  <p:tag name="AS_UNIQUEID" val="732"/>
</p:tagLst>
</file>

<file path=ppt/tags/tag380.xml><?xml version="1.0" encoding="utf-8"?>
<p:tagLst xmlns:p="http://schemas.openxmlformats.org/presentationml/2006/main">
  <p:tag name="AS_UNIQUEID" val="1030"/>
</p:tagLst>
</file>

<file path=ppt/tags/tag381.xml><?xml version="1.0" encoding="utf-8"?>
<p:tagLst xmlns:p="http://schemas.openxmlformats.org/presentationml/2006/main">
  <p:tag name="AS_UNIQUEID" val="1031"/>
</p:tagLst>
</file>

<file path=ppt/tags/tag382.xml><?xml version="1.0" encoding="utf-8"?>
<p:tagLst xmlns:p="http://schemas.openxmlformats.org/presentationml/2006/main">
  <p:tag name="AS_UNIQUEID" val="1032"/>
</p:tagLst>
</file>

<file path=ppt/tags/tag383.xml><?xml version="1.0" encoding="utf-8"?>
<p:tagLst xmlns:p="http://schemas.openxmlformats.org/presentationml/2006/main">
  <p:tag name="AS_UNIQUEID" val="1033"/>
</p:tagLst>
</file>

<file path=ppt/tags/tag384.xml><?xml version="1.0" encoding="utf-8"?>
<p:tagLst xmlns:p="http://schemas.openxmlformats.org/presentationml/2006/main">
  <p:tag name="AS_UNIQUEID" val="1034"/>
</p:tagLst>
</file>

<file path=ppt/tags/tag385.xml><?xml version="1.0" encoding="utf-8"?>
<p:tagLst xmlns:p="http://schemas.openxmlformats.org/presentationml/2006/main">
  <p:tag name="AS_UNIQUEID" val="1035"/>
</p:tagLst>
</file>

<file path=ppt/tags/tag386.xml><?xml version="1.0" encoding="utf-8"?>
<p:tagLst xmlns:p="http://schemas.openxmlformats.org/presentationml/2006/main">
  <p:tag name="AS_UNIQUEID" val="1036"/>
</p:tagLst>
</file>

<file path=ppt/tags/tag387.xml><?xml version="1.0" encoding="utf-8"?>
<p:tagLst xmlns:p="http://schemas.openxmlformats.org/presentationml/2006/main">
  <p:tag name="AS_UNIQUEID" val="1037"/>
</p:tagLst>
</file>

<file path=ppt/tags/tag388.xml><?xml version="1.0" encoding="utf-8"?>
<p:tagLst xmlns:p="http://schemas.openxmlformats.org/presentationml/2006/main">
  <p:tag name="AS_UNIQUEID" val="1038"/>
</p:tagLst>
</file>

<file path=ppt/tags/tag389.xml><?xml version="1.0" encoding="utf-8"?>
<p:tagLst xmlns:p="http://schemas.openxmlformats.org/presentationml/2006/main">
  <p:tag name="AS_UNIQUEID" val="1039"/>
</p:tagLst>
</file>

<file path=ppt/tags/tag39.xml><?xml version="1.0" encoding="utf-8"?>
<p:tagLst xmlns:p="http://schemas.openxmlformats.org/presentationml/2006/main">
  <p:tag name="AS_UNIQUEID" val="733"/>
</p:tagLst>
</file>

<file path=ppt/tags/tag390.xml><?xml version="1.0" encoding="utf-8"?>
<p:tagLst xmlns:p="http://schemas.openxmlformats.org/presentationml/2006/main">
  <p:tag name="AS_UNIQUEID" val="1040"/>
</p:tagLst>
</file>

<file path=ppt/tags/tag391.xml><?xml version="1.0" encoding="utf-8"?>
<p:tagLst xmlns:p="http://schemas.openxmlformats.org/presentationml/2006/main">
  <p:tag name="AS_UNIQUEID" val="1041"/>
</p:tagLst>
</file>

<file path=ppt/tags/tag392.xml><?xml version="1.0" encoding="utf-8"?>
<p:tagLst xmlns:p="http://schemas.openxmlformats.org/presentationml/2006/main">
  <p:tag name="AS_UNIQUEID" val="1042"/>
</p:tagLst>
</file>

<file path=ppt/tags/tag393.xml><?xml version="1.0" encoding="utf-8"?>
<p:tagLst xmlns:p="http://schemas.openxmlformats.org/presentationml/2006/main">
  <p:tag name="AS_UNIQUEID" val="1043"/>
</p:tagLst>
</file>

<file path=ppt/tags/tag394.xml><?xml version="1.0" encoding="utf-8"?>
<p:tagLst xmlns:p="http://schemas.openxmlformats.org/presentationml/2006/main">
  <p:tag name="AS_UNIQUEID" val="1044"/>
</p:tagLst>
</file>

<file path=ppt/tags/tag395.xml><?xml version="1.0" encoding="utf-8"?>
<p:tagLst xmlns:p="http://schemas.openxmlformats.org/presentationml/2006/main">
  <p:tag name="AS_UNIQUEID" val="1045"/>
</p:tagLst>
</file>

<file path=ppt/tags/tag396.xml><?xml version="1.0" encoding="utf-8"?>
<p:tagLst xmlns:p="http://schemas.openxmlformats.org/presentationml/2006/main">
  <p:tag name="AS_UNIQUEID" val="1046"/>
</p:tagLst>
</file>

<file path=ppt/tags/tag397.xml><?xml version="1.0" encoding="utf-8"?>
<p:tagLst xmlns:p="http://schemas.openxmlformats.org/presentationml/2006/main">
  <p:tag name="AS_UNIQUEID" val="1047"/>
</p:tagLst>
</file>

<file path=ppt/tags/tag398.xml><?xml version="1.0" encoding="utf-8"?>
<p:tagLst xmlns:p="http://schemas.openxmlformats.org/presentationml/2006/main">
  <p:tag name="AS_OS" val="Unix 3.10 unknown"/>
  <p:tag name="AS_RELEASE_DATE" val="2020.11.30"/>
  <p:tag name="AS_TITLE" val="Aspose.Slides for Java"/>
  <p:tag name="AS_VERSION" val="20.11"/>
</p:tagLst>
</file>

<file path=ppt/tags/tag4.xml><?xml version="1.0" encoding="utf-8"?>
<p:tagLst xmlns:p="http://schemas.openxmlformats.org/presentationml/2006/main">
  <p:tag name="AS_UNIQUEID" val="696"/>
</p:tagLst>
</file>

<file path=ppt/tags/tag40.xml><?xml version="1.0" encoding="utf-8"?>
<p:tagLst xmlns:p="http://schemas.openxmlformats.org/presentationml/2006/main">
  <p:tag name="AS_UNIQUEID" val="734"/>
</p:tagLst>
</file>

<file path=ppt/tags/tag41.xml><?xml version="1.0" encoding="utf-8"?>
<p:tagLst xmlns:p="http://schemas.openxmlformats.org/presentationml/2006/main">
  <p:tag name="AS_UNIQUEID" val="735"/>
</p:tagLst>
</file>

<file path=ppt/tags/tag42.xml><?xml version="1.0" encoding="utf-8"?>
<p:tagLst xmlns:p="http://schemas.openxmlformats.org/presentationml/2006/main">
  <p:tag name="AS_UNIQUEID" val="737"/>
</p:tagLst>
</file>

<file path=ppt/tags/tag43.xml><?xml version="1.0" encoding="utf-8"?>
<p:tagLst xmlns:p="http://schemas.openxmlformats.org/presentationml/2006/main">
  <p:tag name="AS_UNIQUEID" val="738"/>
</p:tagLst>
</file>

<file path=ppt/tags/tag44.xml><?xml version="1.0" encoding="utf-8"?>
<p:tagLst xmlns:p="http://schemas.openxmlformats.org/presentationml/2006/main">
  <p:tag name="AS_UNIQUEID" val="739"/>
</p:tagLst>
</file>

<file path=ppt/tags/tag45.xml><?xml version="1.0" encoding="utf-8"?>
<p:tagLst xmlns:p="http://schemas.openxmlformats.org/presentationml/2006/main">
  <p:tag name="AS_UNIQUEID" val="740"/>
</p:tagLst>
</file>

<file path=ppt/tags/tag46.xml><?xml version="1.0" encoding="utf-8"?>
<p:tagLst xmlns:p="http://schemas.openxmlformats.org/presentationml/2006/main">
  <p:tag name="AS_UNIQUEID" val="741"/>
</p:tagLst>
</file>

<file path=ppt/tags/tag47.xml><?xml version="1.0" encoding="utf-8"?>
<p:tagLst xmlns:p="http://schemas.openxmlformats.org/presentationml/2006/main">
  <p:tag name="AS_UNIQUEID" val="742"/>
</p:tagLst>
</file>

<file path=ppt/tags/tag48.xml><?xml version="1.0" encoding="utf-8"?>
<p:tagLst xmlns:p="http://schemas.openxmlformats.org/presentationml/2006/main">
  <p:tag name="AS_UNIQUEID" val="743"/>
</p:tagLst>
</file>

<file path=ppt/tags/tag49.xml><?xml version="1.0" encoding="utf-8"?>
<p:tagLst xmlns:p="http://schemas.openxmlformats.org/presentationml/2006/main">
  <p:tag name="AS_UNIQUEID" val="744"/>
</p:tagLst>
</file>

<file path=ppt/tags/tag5.xml><?xml version="1.0" encoding="utf-8"?>
<p:tagLst xmlns:p="http://schemas.openxmlformats.org/presentationml/2006/main">
  <p:tag name="AS_UNIQUEID" val="697"/>
</p:tagLst>
</file>

<file path=ppt/tags/tag50.xml><?xml version="1.0" encoding="utf-8"?>
<p:tagLst xmlns:p="http://schemas.openxmlformats.org/presentationml/2006/main">
  <p:tag name="AS_UNIQUEID" val="745"/>
</p:tagLst>
</file>

<file path=ppt/tags/tag51.xml><?xml version="1.0" encoding="utf-8"?>
<p:tagLst xmlns:p="http://schemas.openxmlformats.org/presentationml/2006/main">
  <p:tag name="AS_UNIQUEID" val="746"/>
</p:tagLst>
</file>

<file path=ppt/tags/tag52.xml><?xml version="1.0" encoding="utf-8"?>
<p:tagLst xmlns:p="http://schemas.openxmlformats.org/presentationml/2006/main">
  <p:tag name="AS_UNIQUEID" val="747"/>
</p:tagLst>
</file>

<file path=ppt/tags/tag53.xml><?xml version="1.0" encoding="utf-8"?>
<p:tagLst xmlns:p="http://schemas.openxmlformats.org/presentationml/2006/main">
  <p:tag name="AS_UNIQUEID" val="748"/>
</p:tagLst>
</file>

<file path=ppt/tags/tag54.xml><?xml version="1.0" encoding="utf-8"?>
<p:tagLst xmlns:p="http://schemas.openxmlformats.org/presentationml/2006/main">
  <p:tag name="AS_UNIQUEID" val="750"/>
</p:tagLst>
</file>

<file path=ppt/tags/tag55.xml><?xml version="1.0" encoding="utf-8"?>
<p:tagLst xmlns:p="http://schemas.openxmlformats.org/presentationml/2006/main">
  <p:tag name="AS_UNIQUEID" val="751"/>
</p:tagLst>
</file>

<file path=ppt/tags/tag56.xml><?xml version="1.0" encoding="utf-8"?>
<p:tagLst xmlns:p="http://schemas.openxmlformats.org/presentationml/2006/main">
  <p:tag name="AS_UNIQUEID" val="752"/>
</p:tagLst>
</file>

<file path=ppt/tags/tag57.xml><?xml version="1.0" encoding="utf-8"?>
<p:tagLst xmlns:p="http://schemas.openxmlformats.org/presentationml/2006/main">
  <p:tag name="AS_UNIQUEID" val="753"/>
</p:tagLst>
</file>

<file path=ppt/tags/tag58.xml><?xml version="1.0" encoding="utf-8"?>
<p:tagLst xmlns:p="http://schemas.openxmlformats.org/presentationml/2006/main">
  <p:tag name="AS_UNIQUEID" val="754"/>
</p:tagLst>
</file>

<file path=ppt/tags/tag59.xml><?xml version="1.0" encoding="utf-8"?>
<p:tagLst xmlns:p="http://schemas.openxmlformats.org/presentationml/2006/main">
  <p:tag name="AS_UNIQUEID" val="755"/>
</p:tagLst>
</file>

<file path=ppt/tags/tag6.xml><?xml version="1.0" encoding="utf-8"?>
<p:tagLst xmlns:p="http://schemas.openxmlformats.org/presentationml/2006/main">
  <p:tag name="AS_UNIQUEID" val="698"/>
</p:tagLst>
</file>

<file path=ppt/tags/tag60.xml><?xml version="1.0" encoding="utf-8"?>
<p:tagLst xmlns:p="http://schemas.openxmlformats.org/presentationml/2006/main">
  <p:tag name="AS_UNIQUEID" val="756"/>
</p:tagLst>
</file>

<file path=ppt/tags/tag61.xml><?xml version="1.0" encoding="utf-8"?>
<p:tagLst xmlns:p="http://schemas.openxmlformats.org/presentationml/2006/main">
  <p:tag name="AS_UNIQUEID" val="757"/>
</p:tagLst>
</file>

<file path=ppt/tags/tag62.xml><?xml version="1.0" encoding="utf-8"?>
<p:tagLst xmlns:p="http://schemas.openxmlformats.org/presentationml/2006/main">
  <p:tag name="AS_UNIQUEID" val="758"/>
</p:tagLst>
</file>

<file path=ppt/tags/tag63.xml><?xml version="1.0" encoding="utf-8"?>
<p:tagLst xmlns:p="http://schemas.openxmlformats.org/presentationml/2006/main">
  <p:tag name="AS_UNIQUEID" val="601"/>
</p:tagLst>
</file>

<file path=ppt/tags/tag64.xml><?xml version="1.0" encoding="utf-8"?>
<p:tagLst xmlns:p="http://schemas.openxmlformats.org/presentationml/2006/main">
  <p:tag name="AS_UNIQUEID" val="602"/>
</p:tagLst>
</file>

<file path=ppt/tags/tag65.xml><?xml version="1.0" encoding="utf-8"?>
<p:tagLst xmlns:p="http://schemas.openxmlformats.org/presentationml/2006/main">
  <p:tag name="AS_UNIQUEID" val="759"/>
</p:tagLst>
</file>

<file path=ppt/tags/tag66.xml><?xml version="1.0" encoding="utf-8"?>
<p:tagLst xmlns:p="http://schemas.openxmlformats.org/presentationml/2006/main">
  <p:tag name="AS_UNIQUEID" val="602"/>
</p:tagLst>
</file>

<file path=ppt/tags/tag67.xml><?xml version="1.0" encoding="utf-8"?>
<p:tagLst xmlns:p="http://schemas.openxmlformats.org/presentationml/2006/main">
  <p:tag name="AS_UNIQUEID" val="760"/>
</p:tagLst>
</file>

<file path=ppt/tags/tag68.xml><?xml version="1.0" encoding="utf-8"?>
<p:tagLst xmlns:p="http://schemas.openxmlformats.org/presentationml/2006/main">
  <p:tag name="AS_UNIQUEID" val="761"/>
</p:tagLst>
</file>

<file path=ppt/tags/tag69.xml><?xml version="1.0" encoding="utf-8"?>
<p:tagLst xmlns:p="http://schemas.openxmlformats.org/presentationml/2006/main">
  <p:tag name="AS_UNIQUEID" val="762"/>
</p:tagLst>
</file>

<file path=ppt/tags/tag7.xml><?xml version="1.0" encoding="utf-8"?>
<p:tagLst xmlns:p="http://schemas.openxmlformats.org/presentationml/2006/main">
  <p:tag name="AS_UNIQUEID" val="699"/>
</p:tagLst>
</file>

<file path=ppt/tags/tag70.xml><?xml version="1.0" encoding="utf-8"?>
<p:tagLst xmlns:p="http://schemas.openxmlformats.org/presentationml/2006/main">
  <p:tag name="AS_UNIQUEID" val="764"/>
</p:tagLst>
</file>

<file path=ppt/tags/tag71.xml><?xml version="1.0" encoding="utf-8"?>
<p:tagLst xmlns:p="http://schemas.openxmlformats.org/presentationml/2006/main">
  <p:tag name="AS_UNIQUEID" val="765"/>
</p:tagLst>
</file>

<file path=ppt/tags/tag72.xml><?xml version="1.0" encoding="utf-8"?>
<p:tagLst xmlns:p="http://schemas.openxmlformats.org/presentationml/2006/main">
  <p:tag name="AS_UNIQUEID" val="766"/>
</p:tagLst>
</file>

<file path=ppt/tags/tag73.xml><?xml version="1.0" encoding="utf-8"?>
<p:tagLst xmlns:p="http://schemas.openxmlformats.org/presentationml/2006/main">
  <p:tag name="AS_UNIQUEID" val="767"/>
</p:tagLst>
</file>

<file path=ppt/tags/tag74.xml><?xml version="1.0" encoding="utf-8"?>
<p:tagLst xmlns:p="http://schemas.openxmlformats.org/presentationml/2006/main">
  <p:tag name="AS_UNIQUEID" val="768"/>
</p:tagLst>
</file>

<file path=ppt/tags/tag75.xml><?xml version="1.0" encoding="utf-8"?>
<p:tagLst xmlns:p="http://schemas.openxmlformats.org/presentationml/2006/main">
  <p:tag name="AS_UNIQUEID" val="769"/>
</p:tagLst>
</file>

<file path=ppt/tags/tag76.xml><?xml version="1.0" encoding="utf-8"?>
<p:tagLst xmlns:p="http://schemas.openxmlformats.org/presentationml/2006/main">
  <p:tag name="AS_UNIQUEID" val="770"/>
</p:tagLst>
</file>

<file path=ppt/tags/tag77.xml><?xml version="1.0" encoding="utf-8"?>
<p:tagLst xmlns:p="http://schemas.openxmlformats.org/presentationml/2006/main">
  <p:tag name="AS_UNIQUEID" val="771"/>
</p:tagLst>
</file>

<file path=ppt/tags/tag78.xml><?xml version="1.0" encoding="utf-8"?>
<p:tagLst xmlns:p="http://schemas.openxmlformats.org/presentationml/2006/main">
  <p:tag name="AS_UNIQUEID" val="602"/>
</p:tagLst>
</file>

<file path=ppt/tags/tag79.xml><?xml version="1.0" encoding="utf-8"?>
<p:tagLst xmlns:p="http://schemas.openxmlformats.org/presentationml/2006/main">
  <p:tag name="AS_UNIQUEID" val="772"/>
</p:tagLst>
</file>

<file path=ppt/tags/tag8.xml><?xml version="1.0" encoding="utf-8"?>
<p:tagLst xmlns:p="http://schemas.openxmlformats.org/presentationml/2006/main">
  <p:tag name="AS_UNIQUEID" val="700"/>
</p:tagLst>
</file>

<file path=ppt/tags/tag80.xml><?xml version="1.0" encoding="utf-8"?>
<p:tagLst xmlns:p="http://schemas.openxmlformats.org/presentationml/2006/main">
  <p:tag name="AS_UNIQUEID" val="773"/>
</p:tagLst>
</file>

<file path=ppt/tags/tag81.xml><?xml version="1.0" encoding="utf-8"?>
<p:tagLst xmlns:p="http://schemas.openxmlformats.org/presentationml/2006/main">
  <p:tag name="AS_UNIQUEID" val="600"/>
</p:tagLst>
</file>

<file path=ppt/tags/tag82.xml><?xml version="1.0" encoding="utf-8"?>
<p:tagLst xmlns:p="http://schemas.openxmlformats.org/presentationml/2006/main">
  <p:tag name="AS_UNIQUEID" val="602"/>
</p:tagLst>
</file>

<file path=ppt/tags/tag83.xml><?xml version="1.0" encoding="utf-8"?>
<p:tagLst xmlns:p="http://schemas.openxmlformats.org/presentationml/2006/main">
  <p:tag name="AS_UNIQUEID" val="774"/>
</p:tagLst>
</file>

<file path=ppt/tags/tag84.xml><?xml version="1.0" encoding="utf-8"?>
<p:tagLst xmlns:p="http://schemas.openxmlformats.org/presentationml/2006/main">
  <p:tag name="AS_UNIQUEID" val="775"/>
</p:tagLst>
</file>

<file path=ppt/tags/tag85.xml><?xml version="1.0" encoding="utf-8"?>
<p:tagLst xmlns:p="http://schemas.openxmlformats.org/presentationml/2006/main">
  <p:tag name="AS_UNIQUEID" val="776"/>
</p:tagLst>
</file>

<file path=ppt/tags/tag86.xml><?xml version="1.0" encoding="utf-8"?>
<p:tagLst xmlns:p="http://schemas.openxmlformats.org/presentationml/2006/main">
  <p:tag name="AS_UNIQUEID" val="778"/>
</p:tagLst>
</file>

<file path=ppt/tags/tag87.xml><?xml version="1.0" encoding="utf-8"?>
<p:tagLst xmlns:p="http://schemas.openxmlformats.org/presentationml/2006/main">
  <p:tag name="AS_UNIQUEID" val="779"/>
</p:tagLst>
</file>

<file path=ppt/tags/tag88.xml><?xml version="1.0" encoding="utf-8"?>
<p:tagLst xmlns:p="http://schemas.openxmlformats.org/presentationml/2006/main">
  <p:tag name="AS_UNIQUEID" val="780"/>
</p:tagLst>
</file>

<file path=ppt/tags/tag89.xml><?xml version="1.0" encoding="utf-8"?>
<p:tagLst xmlns:p="http://schemas.openxmlformats.org/presentationml/2006/main">
  <p:tag name="AS_UNIQUEID" val="781"/>
</p:tagLst>
</file>

<file path=ppt/tags/tag9.xml><?xml version="1.0" encoding="utf-8"?>
<p:tagLst xmlns:p="http://schemas.openxmlformats.org/presentationml/2006/main">
  <p:tag name="AS_UNIQUEID" val="701"/>
</p:tagLst>
</file>

<file path=ppt/tags/tag90.xml><?xml version="1.0" encoding="utf-8"?>
<p:tagLst xmlns:p="http://schemas.openxmlformats.org/presentationml/2006/main">
  <p:tag name="AS_UNIQUEID" val="782"/>
</p:tagLst>
</file>

<file path=ppt/tags/tag91.xml><?xml version="1.0" encoding="utf-8"?>
<p:tagLst xmlns:p="http://schemas.openxmlformats.org/presentationml/2006/main">
  <p:tag name="AS_UNIQUEID" val="783"/>
</p:tagLst>
</file>

<file path=ppt/tags/tag92.xml><?xml version="1.0" encoding="utf-8"?>
<p:tagLst xmlns:p="http://schemas.openxmlformats.org/presentationml/2006/main">
  <p:tag name="AS_UNIQUEID" val="784"/>
</p:tagLst>
</file>

<file path=ppt/tags/tag93.xml><?xml version="1.0" encoding="utf-8"?>
<p:tagLst xmlns:p="http://schemas.openxmlformats.org/presentationml/2006/main">
  <p:tag name="AS_UNIQUEID" val="785"/>
</p:tagLst>
</file>

<file path=ppt/tags/tag94.xml><?xml version="1.0" encoding="utf-8"?>
<p:tagLst xmlns:p="http://schemas.openxmlformats.org/presentationml/2006/main">
  <p:tag name="AS_UNIQUEID" val="786"/>
</p:tagLst>
</file>

<file path=ppt/tags/tag95.xml><?xml version="1.0" encoding="utf-8"?>
<p:tagLst xmlns:p="http://schemas.openxmlformats.org/presentationml/2006/main">
  <p:tag name="AS_UNIQUEID" val="787"/>
</p:tagLst>
</file>

<file path=ppt/tags/tag96.xml><?xml version="1.0" encoding="utf-8"?>
<p:tagLst xmlns:p="http://schemas.openxmlformats.org/presentationml/2006/main">
  <p:tag name="AS_UNIQUEID" val="788"/>
</p:tagLst>
</file>

<file path=ppt/tags/tag97.xml><?xml version="1.0" encoding="utf-8"?>
<p:tagLst xmlns:p="http://schemas.openxmlformats.org/presentationml/2006/main">
  <p:tag name="AS_UNIQUEID" val="789"/>
</p:tagLst>
</file>

<file path=ppt/tags/tag98.xml><?xml version="1.0" encoding="utf-8"?>
<p:tagLst xmlns:p="http://schemas.openxmlformats.org/presentationml/2006/main">
  <p:tag name="AS_UNIQUEID" val="791"/>
</p:tagLst>
</file>

<file path=ppt/tags/tag99.xml><?xml version="1.0" encoding="utf-8"?>
<p:tagLst xmlns:p="http://schemas.openxmlformats.org/presentationml/2006/main">
  <p:tag name="AS_UNIQUEID" val="7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5439</Words>
  <PresentationFormat/>
  <Paragraphs>449</Paragraphs>
  <Slides>25</Slides>
  <Notes>0</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25</vt:i4>
      </vt:variant>
    </vt:vector>
  </HeadingPairs>
  <TitlesOfParts>
    <vt:vector size="46" baseType="lpstr">
      <vt:lpstr>Arial</vt:lpstr>
      <vt:lpstr>宋体</vt:lpstr>
      <vt:lpstr>Wingdings</vt:lpstr>
      <vt:lpstr>Arial</vt:lpstr>
      <vt:lpstr>楷体</vt:lpstr>
      <vt:lpstr>Noto Sans S Chinese Bold</vt:lpstr>
      <vt:lpstr>Alibaba PuHuiTi Regular</vt:lpstr>
      <vt:lpstr>Calibri</vt:lpstr>
      <vt:lpstr>仿宋</vt:lpstr>
      <vt:lpstr>隶书</vt:lpstr>
      <vt:lpstr>隶书</vt:lpstr>
      <vt:lpstr>微软雅黑</vt:lpstr>
      <vt:lpstr>华文中宋</vt:lpstr>
      <vt:lpstr>Times New Roman</vt:lpstr>
      <vt:lpstr>Courier New</vt:lpstr>
      <vt:lpstr>Arial Unicode MS</vt:lpstr>
      <vt:lpstr>黑体</vt:lpstr>
      <vt:lpstr>方正卡通简体</vt:lpstr>
      <vt:lpstr>Segoe Print</vt:lpstr>
      <vt:lpstr>华光楷体一_CNKI</vt:lpstr>
      <vt:lpstr>Office Theme</vt:lpstr>
      <vt:lpstr>PowerPoint 演示文稿</vt:lpstr>
      <vt:lpstr>PowerPoint 演示文稿</vt:lpstr>
      <vt:lpstr>梦圆历史工作室</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2021-11-19T14:59:00Z</cp:lastPrinted>
  <dcterms:created xsi:type="dcterms:W3CDTF">2021-11-19T14:59:00Z</dcterms:created>
  <dcterms:modified xsi:type="dcterms:W3CDTF">2021-11-19T11:04:19Z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DC09F3BD64D2494DA931945CF741A586</vt:lpwstr>
  </property>
  <property fmtid="{D5CDD505-2E9C-101B-9397-08002B2CF9AE}" pid="7" name="KSOProductBuildVer">
    <vt:lpwstr>2052-11.1.0.11045</vt:lpwstr>
  </property>
</Properties>
</file>