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tags/tag6.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Default Extension="wav" ContentType="audio/wav"/>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8"/>
  </p:notesMasterIdLst>
  <p:sldIdLst>
    <p:sldId id="8820" r:id="rId3"/>
    <p:sldId id="8817" r:id="rId4"/>
    <p:sldId id="8825" r:id="rId5"/>
    <p:sldId id="266" r:id="rId6"/>
    <p:sldId id="270" r:id="rId7"/>
    <p:sldId id="8826" r:id="rId8"/>
    <p:sldId id="8827" r:id="rId9"/>
    <p:sldId id="8828" r:id="rId10"/>
    <p:sldId id="8829" r:id="rId11"/>
    <p:sldId id="8830" r:id="rId12"/>
    <p:sldId id="8831" r:id="rId13"/>
    <p:sldId id="8832" r:id="rId14"/>
    <p:sldId id="8833" r:id="rId15"/>
    <p:sldId id="8834" r:id="rId16"/>
    <p:sldId id="8835" r:id="rId17"/>
    <p:sldId id="8836" r:id="rId18"/>
    <p:sldId id="8837" r:id="rId19"/>
    <p:sldId id="8838" r:id="rId20"/>
    <p:sldId id="8839" r:id="rId21"/>
    <p:sldId id="8840" r:id="rId22"/>
    <p:sldId id="8841" r:id="rId23"/>
    <p:sldId id="8842" r:id="rId24"/>
    <p:sldId id="8843" r:id="rId25"/>
    <p:sldId id="8844" r:id="rId26"/>
    <p:sldId id="8821"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C00000"/>
    <a:srgbClr val="E94D50"/>
    <a:srgbClr val="A8171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94" autoAdjust="0"/>
    <p:restoredTop sz="94662" autoAdjust="0"/>
  </p:normalViewPr>
  <p:slideViewPr>
    <p:cSldViewPr snapToGrid="0">
      <p:cViewPr>
        <p:scale>
          <a:sx n="60" d="100"/>
          <a:sy n="60" d="100"/>
        </p:scale>
        <p:origin x="-322" y="-427"/>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Light" panose="020B0300000000000000" pitchFamily="34" charset="-122"/>
                <a:ea typeface="思源黑体 CN Light" panose="020B0300000000000000"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Light" panose="020B0300000000000000" pitchFamily="34" charset="-122"/>
                <a:ea typeface="思源黑体 CN Light" panose="020B0300000000000000" pitchFamily="34" charset="-122"/>
              </a:defRPr>
            </a:lvl1pPr>
          </a:lstStyle>
          <a:p>
            <a:fld id="{42C73EA8-8F25-45A0-AC9B-A584994C188A}" type="datetimeFigureOut">
              <a:rPr lang="zh-CN" altLang="en-US" smtClean="0"/>
              <a:pPr/>
              <a:t>2021/11/25</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Light" panose="020B0300000000000000" pitchFamily="34" charset="-122"/>
                <a:ea typeface="思源黑体 CN Light" panose="020B0300000000000000"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Light" panose="020B0300000000000000" pitchFamily="34" charset="-122"/>
                <a:ea typeface="思源黑体 CN Light" panose="020B0300000000000000" pitchFamily="34" charset="-122"/>
              </a:defRPr>
            </a:lvl1pPr>
          </a:lstStyle>
          <a:p>
            <a:fld id="{FB8D0630-ADDB-470F-92A9-8554369D8B71}" type="slidenum">
              <a:rPr lang="zh-CN" altLang="en-US" smtClean="0"/>
              <a:pPr/>
              <a:t>‹#›</a:t>
            </a:fld>
            <a:endParaRPr lang="zh-CN" altLang="en-US" dirty="0"/>
          </a:p>
        </p:txBody>
      </p:sp>
    </p:spTree>
    <p:extLst>
      <p:ext uri="{BB962C8B-B14F-4D97-AF65-F5344CB8AC3E}">
        <p14:creationId xmlns:p14="http://schemas.microsoft.com/office/powerpoint/2010/main" xmlns="" val="2472670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mn-cs"/>
      </a:defRPr>
    </a:lvl1pPr>
    <a:lvl2pPr marL="4572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mn-cs"/>
      </a:defRPr>
    </a:lvl2pPr>
    <a:lvl3pPr marL="9144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B8D0630-ADDB-470F-92A9-8554369D8B71}" type="slidenum">
              <a:rPr lang="zh-CN" altLang="en-US" smtClean="0"/>
              <a:pPr/>
              <a:t>1</a:t>
            </a:fld>
            <a:endParaRPr lang="zh-CN" altLang="en-US" dirty="0"/>
          </a:p>
        </p:txBody>
      </p:sp>
    </p:spTree>
    <p:extLst>
      <p:ext uri="{BB962C8B-B14F-4D97-AF65-F5344CB8AC3E}">
        <p14:creationId xmlns:p14="http://schemas.microsoft.com/office/powerpoint/2010/main" xmlns="" val="361885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FCA0F68-74AF-4046-B25C-9A96575BEEC1}" type="slidenum">
              <a:rPr lang="zh-CN" altLang="en-US" smtClean="0"/>
              <a:pPr/>
              <a:t>10</a:t>
            </a:fld>
            <a:endParaRPr lang="zh-CN" altLang="en-US"/>
          </a:p>
        </p:txBody>
      </p:sp>
    </p:spTree>
    <p:extLst>
      <p:ext uri="{BB962C8B-B14F-4D97-AF65-F5344CB8AC3E}">
        <p14:creationId xmlns:p14="http://schemas.microsoft.com/office/powerpoint/2010/main" xmlns="" val="1342416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FCA0F68-74AF-4046-B25C-9A96575BEEC1}" type="slidenum">
              <a:rPr lang="zh-CN" altLang="en-US" smtClean="0"/>
              <a:pPr/>
              <a:t>11</a:t>
            </a:fld>
            <a:endParaRPr lang="zh-CN" altLang="en-US"/>
          </a:p>
        </p:txBody>
      </p:sp>
    </p:spTree>
    <p:extLst>
      <p:ext uri="{BB962C8B-B14F-4D97-AF65-F5344CB8AC3E}">
        <p14:creationId xmlns:p14="http://schemas.microsoft.com/office/powerpoint/2010/main" xmlns="" val="1342416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FCA0F68-74AF-4046-B25C-9A96575BEEC1}" type="slidenum">
              <a:rPr lang="zh-CN" altLang="en-US" smtClean="0"/>
              <a:pPr/>
              <a:t>12</a:t>
            </a:fld>
            <a:endParaRPr lang="zh-CN" altLang="en-US"/>
          </a:p>
        </p:txBody>
      </p:sp>
    </p:spTree>
    <p:extLst>
      <p:ext uri="{BB962C8B-B14F-4D97-AF65-F5344CB8AC3E}">
        <p14:creationId xmlns:p14="http://schemas.microsoft.com/office/powerpoint/2010/main" xmlns="" val="1342416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FCA0F68-74AF-4046-B25C-9A96575BEEC1}" type="slidenum">
              <a:rPr lang="zh-CN" altLang="en-US" smtClean="0"/>
              <a:pPr/>
              <a:t>13</a:t>
            </a:fld>
            <a:endParaRPr lang="zh-CN" altLang="en-US"/>
          </a:p>
        </p:txBody>
      </p:sp>
    </p:spTree>
    <p:extLst>
      <p:ext uri="{BB962C8B-B14F-4D97-AF65-F5344CB8AC3E}">
        <p14:creationId xmlns:p14="http://schemas.microsoft.com/office/powerpoint/2010/main" xmlns="" val="1342416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FCA0F68-74AF-4046-B25C-9A96575BEEC1}" type="slidenum">
              <a:rPr lang="zh-CN" altLang="en-US" smtClean="0"/>
              <a:pPr/>
              <a:t>14</a:t>
            </a:fld>
            <a:endParaRPr lang="zh-CN" altLang="en-US"/>
          </a:p>
        </p:txBody>
      </p:sp>
    </p:spTree>
    <p:extLst>
      <p:ext uri="{BB962C8B-B14F-4D97-AF65-F5344CB8AC3E}">
        <p14:creationId xmlns:p14="http://schemas.microsoft.com/office/powerpoint/2010/main" xmlns="" val="1342416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FCA0F68-74AF-4046-B25C-9A96575BEEC1}" type="slidenum">
              <a:rPr lang="zh-CN" altLang="en-US" smtClean="0"/>
              <a:pPr/>
              <a:t>15</a:t>
            </a:fld>
            <a:endParaRPr lang="zh-CN" altLang="en-US"/>
          </a:p>
        </p:txBody>
      </p:sp>
    </p:spTree>
    <p:extLst>
      <p:ext uri="{BB962C8B-B14F-4D97-AF65-F5344CB8AC3E}">
        <p14:creationId xmlns:p14="http://schemas.microsoft.com/office/powerpoint/2010/main" xmlns="" val="1342416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FCA0F68-74AF-4046-B25C-9A96575BEEC1}" type="slidenum">
              <a:rPr lang="zh-CN" altLang="en-US" smtClean="0"/>
              <a:pPr/>
              <a:t>16</a:t>
            </a:fld>
            <a:endParaRPr lang="zh-CN" altLang="en-US"/>
          </a:p>
        </p:txBody>
      </p:sp>
    </p:spTree>
    <p:extLst>
      <p:ext uri="{BB962C8B-B14F-4D97-AF65-F5344CB8AC3E}">
        <p14:creationId xmlns:p14="http://schemas.microsoft.com/office/powerpoint/2010/main" xmlns="" val="1342416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B8D0630-ADDB-470F-92A9-8554369D8B71}" type="slidenum">
              <a:rPr lang="zh-CN" altLang="en-US" smtClean="0"/>
              <a:pPr/>
              <a:t>25</a:t>
            </a:fld>
            <a:endParaRPr lang="zh-CN" altLang="en-US" dirty="0"/>
          </a:p>
        </p:txBody>
      </p:sp>
    </p:spTree>
    <p:extLst>
      <p:ext uri="{BB962C8B-B14F-4D97-AF65-F5344CB8AC3E}">
        <p14:creationId xmlns:p14="http://schemas.microsoft.com/office/powerpoint/2010/main" xmlns="" val="1825603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a:t>
            </a:fld>
            <a:endParaRPr lang="zh-CN" altLang="en-US"/>
          </a:p>
        </p:txBody>
      </p:sp>
    </p:spTree>
    <p:extLst>
      <p:ext uri="{BB962C8B-B14F-4D97-AF65-F5344CB8AC3E}">
        <p14:creationId xmlns:p14="http://schemas.microsoft.com/office/powerpoint/2010/main" xmlns="" val="3436779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3</a:t>
            </a:fld>
            <a:endParaRPr lang="zh-CN" altLang="en-US"/>
          </a:p>
        </p:txBody>
      </p:sp>
    </p:spTree>
    <p:extLst>
      <p:ext uri="{BB962C8B-B14F-4D97-AF65-F5344CB8AC3E}">
        <p14:creationId xmlns:p14="http://schemas.microsoft.com/office/powerpoint/2010/main" xmlns="" val="3436779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pPr/>
              <a:t>4</a:t>
            </a:fld>
            <a:endParaRPr lang="zh-CN" altLang="en-US"/>
          </a:p>
        </p:txBody>
      </p:sp>
    </p:spTree>
    <p:extLst>
      <p:ext uri="{BB962C8B-B14F-4D97-AF65-F5344CB8AC3E}">
        <p14:creationId xmlns:p14="http://schemas.microsoft.com/office/powerpoint/2010/main" xmlns="" val="3741495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FCA0F68-74AF-4046-B25C-9A96575BEEC1}" type="slidenum">
              <a:rPr lang="zh-CN" altLang="en-US" smtClean="0"/>
              <a:pPr/>
              <a:t>5</a:t>
            </a:fld>
            <a:endParaRPr lang="zh-CN" altLang="en-US"/>
          </a:p>
        </p:txBody>
      </p:sp>
    </p:spTree>
    <p:extLst>
      <p:ext uri="{BB962C8B-B14F-4D97-AF65-F5344CB8AC3E}">
        <p14:creationId xmlns:p14="http://schemas.microsoft.com/office/powerpoint/2010/main" xmlns="" val="1342416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FCA0F68-74AF-4046-B25C-9A96575BEEC1}" type="slidenum">
              <a:rPr lang="zh-CN" altLang="en-US" smtClean="0"/>
              <a:pPr/>
              <a:t>6</a:t>
            </a:fld>
            <a:endParaRPr lang="zh-CN" altLang="en-US"/>
          </a:p>
        </p:txBody>
      </p:sp>
    </p:spTree>
    <p:extLst>
      <p:ext uri="{BB962C8B-B14F-4D97-AF65-F5344CB8AC3E}">
        <p14:creationId xmlns:p14="http://schemas.microsoft.com/office/powerpoint/2010/main" xmlns="" val="1342416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FCA0F68-74AF-4046-B25C-9A96575BEEC1}" type="slidenum">
              <a:rPr lang="zh-CN" altLang="en-US" smtClean="0"/>
              <a:pPr/>
              <a:t>7</a:t>
            </a:fld>
            <a:endParaRPr lang="zh-CN" altLang="en-US"/>
          </a:p>
        </p:txBody>
      </p:sp>
    </p:spTree>
    <p:extLst>
      <p:ext uri="{BB962C8B-B14F-4D97-AF65-F5344CB8AC3E}">
        <p14:creationId xmlns:p14="http://schemas.microsoft.com/office/powerpoint/2010/main" xmlns="" val="1342416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FCA0F68-74AF-4046-B25C-9A96575BEEC1}" type="slidenum">
              <a:rPr lang="zh-CN" altLang="en-US" smtClean="0"/>
              <a:pPr/>
              <a:t>8</a:t>
            </a:fld>
            <a:endParaRPr lang="zh-CN" altLang="en-US"/>
          </a:p>
        </p:txBody>
      </p:sp>
    </p:spTree>
    <p:extLst>
      <p:ext uri="{BB962C8B-B14F-4D97-AF65-F5344CB8AC3E}">
        <p14:creationId xmlns:p14="http://schemas.microsoft.com/office/powerpoint/2010/main" xmlns="" val="1342416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FCA0F68-74AF-4046-B25C-9A96575BEEC1}" type="slidenum">
              <a:rPr lang="zh-CN" altLang="en-US" smtClean="0"/>
              <a:pPr/>
              <a:t>9</a:t>
            </a:fld>
            <a:endParaRPr lang="zh-CN" altLang="en-US"/>
          </a:p>
        </p:txBody>
      </p:sp>
    </p:spTree>
    <p:extLst>
      <p:ext uri="{BB962C8B-B14F-4D97-AF65-F5344CB8AC3E}">
        <p14:creationId xmlns:p14="http://schemas.microsoft.com/office/powerpoint/2010/main" xmlns="" val="1342416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1DA8367-2358-481F-8E5B-EC7F4E5B9ED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2DDDDC83-52BE-4170-A935-CA375F63328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8BF3732E-FB86-440E-94FB-3A226BDCB536}"/>
              </a:ext>
            </a:extLst>
          </p:cNvPr>
          <p:cNvSpPr>
            <a:spLocks noGrp="1"/>
          </p:cNvSpPr>
          <p:nvPr>
            <p:ph type="dt" sz="half" idx="10"/>
          </p:nvPr>
        </p:nvSpPr>
        <p:spPr>
          <a:xfrm>
            <a:off x="838200" y="6356350"/>
            <a:ext cx="2743200" cy="365125"/>
          </a:xfrm>
          <a:prstGeom prst="rect">
            <a:avLst/>
          </a:prstGeom>
        </p:spPr>
        <p:txBody>
          <a:bodyPr/>
          <a:lstStyle/>
          <a:p>
            <a:fld id="{C632A0BE-309C-4C17-BCC4-DB48CFDD4548}" type="datetimeFigureOut">
              <a:rPr lang="zh-CN" altLang="en-US" smtClean="0"/>
              <a:pPr/>
              <a:t>2021/11/25</a:t>
            </a:fld>
            <a:endParaRPr lang="zh-CN" altLang="en-US"/>
          </a:p>
        </p:txBody>
      </p:sp>
      <p:sp>
        <p:nvSpPr>
          <p:cNvPr id="5" name="页脚占位符 4">
            <a:extLst>
              <a:ext uri="{FF2B5EF4-FFF2-40B4-BE49-F238E27FC236}">
                <a16:creationId xmlns="" xmlns:a16="http://schemas.microsoft.com/office/drawing/2014/main" id="{752C71C3-59E4-469C-AB26-E2576A5B3A6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21062CE6-8921-4BD0-82A1-E7D478F815EC}"/>
              </a:ext>
            </a:extLst>
          </p:cNvPr>
          <p:cNvSpPr>
            <a:spLocks noGrp="1"/>
          </p:cNvSpPr>
          <p:nvPr>
            <p:ph type="sldNum" sz="quarter" idx="12"/>
          </p:nvPr>
        </p:nvSpPr>
        <p:spPr>
          <a:xfrm>
            <a:off x="8610600" y="6356350"/>
            <a:ext cx="2743200" cy="365125"/>
          </a:xfrm>
          <a:prstGeom prst="rect">
            <a:avLst/>
          </a:prstGeom>
        </p:spPr>
        <p:txBody>
          <a:bodyPr/>
          <a:lstStyle/>
          <a:p>
            <a:fld id="{C760519F-C54E-4666-86D7-9403DB183317}" type="slidenum">
              <a:rPr lang="zh-CN" altLang="en-US" smtClean="0"/>
              <a:pPr/>
              <a:t>‹#›</a:t>
            </a:fld>
            <a:endParaRPr lang="zh-CN" altLang="en-US"/>
          </a:p>
        </p:txBody>
      </p:sp>
    </p:spTree>
    <p:extLst>
      <p:ext uri="{BB962C8B-B14F-4D97-AF65-F5344CB8AC3E}">
        <p14:creationId xmlns:p14="http://schemas.microsoft.com/office/powerpoint/2010/main" xmlns="" val="233208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0F46ACA-4D72-40C5-A522-5EC5D9A69F1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0B96F891-8F18-4426-A34E-AF27FF0713C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32F10DCD-45A4-48FD-BBB1-3CBD3BB08F42}"/>
              </a:ext>
            </a:extLst>
          </p:cNvPr>
          <p:cNvSpPr>
            <a:spLocks noGrp="1"/>
          </p:cNvSpPr>
          <p:nvPr>
            <p:ph type="dt" sz="half" idx="10"/>
          </p:nvPr>
        </p:nvSpPr>
        <p:spPr>
          <a:xfrm>
            <a:off x="838200" y="6356350"/>
            <a:ext cx="2743200" cy="365125"/>
          </a:xfrm>
          <a:prstGeom prst="rect">
            <a:avLst/>
          </a:prstGeom>
        </p:spPr>
        <p:txBody>
          <a:bodyPr/>
          <a:lstStyle/>
          <a:p>
            <a:fld id="{C632A0BE-309C-4C17-BCC4-DB48CFDD4548}" type="datetimeFigureOut">
              <a:rPr lang="zh-CN" altLang="en-US" smtClean="0"/>
              <a:pPr/>
              <a:t>2021/11/25</a:t>
            </a:fld>
            <a:endParaRPr lang="zh-CN" altLang="en-US"/>
          </a:p>
        </p:txBody>
      </p:sp>
      <p:sp>
        <p:nvSpPr>
          <p:cNvPr id="5" name="页脚占位符 4">
            <a:extLst>
              <a:ext uri="{FF2B5EF4-FFF2-40B4-BE49-F238E27FC236}">
                <a16:creationId xmlns="" xmlns:a16="http://schemas.microsoft.com/office/drawing/2014/main" id="{5302FEC9-B774-425B-BAD2-1C8B0158DB0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E2B98E51-EE26-4549-BBD1-927DA8710859}"/>
              </a:ext>
            </a:extLst>
          </p:cNvPr>
          <p:cNvSpPr>
            <a:spLocks noGrp="1"/>
          </p:cNvSpPr>
          <p:nvPr>
            <p:ph type="sldNum" sz="quarter" idx="12"/>
          </p:nvPr>
        </p:nvSpPr>
        <p:spPr>
          <a:xfrm>
            <a:off x="8610600" y="6356350"/>
            <a:ext cx="2743200" cy="365125"/>
          </a:xfrm>
          <a:prstGeom prst="rect">
            <a:avLst/>
          </a:prstGeom>
        </p:spPr>
        <p:txBody>
          <a:bodyPr/>
          <a:lstStyle/>
          <a:p>
            <a:fld id="{C760519F-C54E-4666-86D7-9403DB183317}" type="slidenum">
              <a:rPr lang="zh-CN" altLang="en-US" smtClean="0"/>
              <a:pPr/>
              <a:t>‹#›</a:t>
            </a:fld>
            <a:endParaRPr lang="zh-CN" altLang="en-US"/>
          </a:p>
        </p:txBody>
      </p:sp>
    </p:spTree>
    <p:extLst>
      <p:ext uri="{BB962C8B-B14F-4D97-AF65-F5344CB8AC3E}">
        <p14:creationId xmlns:p14="http://schemas.microsoft.com/office/powerpoint/2010/main" xmlns="" val="200183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5094852D-6A04-4D21-ABF5-24688C103BB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69448F67-EC0E-4E61-B306-7A9A78335D6B}"/>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D3640404-3B75-46C8-9827-F0ED0B3A4E64}"/>
              </a:ext>
            </a:extLst>
          </p:cNvPr>
          <p:cNvSpPr>
            <a:spLocks noGrp="1"/>
          </p:cNvSpPr>
          <p:nvPr>
            <p:ph type="dt" sz="half" idx="10"/>
          </p:nvPr>
        </p:nvSpPr>
        <p:spPr>
          <a:xfrm>
            <a:off x="838200" y="6356350"/>
            <a:ext cx="2743200" cy="365125"/>
          </a:xfrm>
          <a:prstGeom prst="rect">
            <a:avLst/>
          </a:prstGeom>
        </p:spPr>
        <p:txBody>
          <a:bodyPr/>
          <a:lstStyle/>
          <a:p>
            <a:fld id="{C632A0BE-309C-4C17-BCC4-DB48CFDD4548}" type="datetimeFigureOut">
              <a:rPr lang="zh-CN" altLang="en-US" smtClean="0"/>
              <a:pPr/>
              <a:t>2021/11/25</a:t>
            </a:fld>
            <a:endParaRPr lang="zh-CN" altLang="en-US"/>
          </a:p>
        </p:txBody>
      </p:sp>
      <p:sp>
        <p:nvSpPr>
          <p:cNvPr id="5" name="页脚占位符 4">
            <a:extLst>
              <a:ext uri="{FF2B5EF4-FFF2-40B4-BE49-F238E27FC236}">
                <a16:creationId xmlns="" xmlns:a16="http://schemas.microsoft.com/office/drawing/2014/main" id="{737B9A80-2D53-4E28-9308-B56D524B35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3BDD6529-4BDC-4548-AB0F-68CA7F10989A}"/>
              </a:ext>
            </a:extLst>
          </p:cNvPr>
          <p:cNvSpPr>
            <a:spLocks noGrp="1"/>
          </p:cNvSpPr>
          <p:nvPr>
            <p:ph type="sldNum" sz="quarter" idx="12"/>
          </p:nvPr>
        </p:nvSpPr>
        <p:spPr>
          <a:xfrm>
            <a:off x="8610600" y="6356350"/>
            <a:ext cx="2743200" cy="365125"/>
          </a:xfrm>
          <a:prstGeom prst="rect">
            <a:avLst/>
          </a:prstGeom>
        </p:spPr>
        <p:txBody>
          <a:bodyPr/>
          <a:lstStyle/>
          <a:p>
            <a:fld id="{C760519F-C54E-4666-86D7-9403DB183317}" type="slidenum">
              <a:rPr lang="zh-CN" altLang="en-US" smtClean="0"/>
              <a:pPr/>
              <a:t>‹#›</a:t>
            </a:fld>
            <a:endParaRPr lang="zh-CN" altLang="en-US"/>
          </a:p>
        </p:txBody>
      </p:sp>
    </p:spTree>
    <p:extLst>
      <p:ext uri="{BB962C8B-B14F-4D97-AF65-F5344CB8AC3E}">
        <p14:creationId xmlns:p14="http://schemas.microsoft.com/office/powerpoint/2010/main" xmlns="" val="3542460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239180B5-B293-47EE-8665-60910E63B41B}"/>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6" name="矩形 5">
            <a:extLst>
              <a:ext uri="{FF2B5EF4-FFF2-40B4-BE49-F238E27FC236}">
                <a16:creationId xmlns="" xmlns:a16="http://schemas.microsoft.com/office/drawing/2014/main" id="{FFCB3C76-1103-4AAD-A459-B728C6ACA79F}"/>
              </a:ext>
            </a:extLst>
          </p:cNvPr>
          <p:cNvSpPr/>
          <p:nvPr userDrawn="1"/>
        </p:nvSpPr>
        <p:spPr>
          <a:xfrm>
            <a:off x="304800" y="243840"/>
            <a:ext cx="11658600" cy="640080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8" name="矩形 7">
            <a:extLst>
              <a:ext uri="{FF2B5EF4-FFF2-40B4-BE49-F238E27FC236}">
                <a16:creationId xmlns="" xmlns:a16="http://schemas.microsoft.com/office/drawing/2014/main" id="{6B8AF5C3-1925-4997-81AC-546DC630586E}"/>
              </a:ext>
            </a:extLst>
          </p:cNvPr>
          <p:cNvSpPr/>
          <p:nvPr userDrawn="1"/>
        </p:nvSpPr>
        <p:spPr>
          <a:xfrm>
            <a:off x="304800" y="314325"/>
            <a:ext cx="11582400" cy="6229350"/>
          </a:xfrm>
          <a:prstGeom prst="rect">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思源黑体 CN Light" panose="020B0300000000000000" pitchFamily="34" charset="-122"/>
              <a:ea typeface="思源黑体 CN Light" panose="020B0300000000000000" pitchFamily="34" charset="-122"/>
              <a:cs typeface="+mn-ea"/>
              <a:sym typeface="+mn-lt"/>
            </a:endParaRPr>
          </a:p>
        </p:txBody>
      </p:sp>
    </p:spTree>
    <p:extLst>
      <p:ext uri="{BB962C8B-B14F-4D97-AF65-F5344CB8AC3E}">
        <p14:creationId xmlns:p14="http://schemas.microsoft.com/office/powerpoint/2010/main" xmlns="" val="3185647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2021/11/25</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xmlns="" val="3257548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2021/11/25</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xmlns="" val="2114891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95112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B970A9C-CBA8-4951-8D28-B9C5DD34722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8870E226-5B2F-4307-AC60-F5CF6FFE7CBF}"/>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5CD741F-28A9-4193-8C81-3CC7F6A0E4CA}"/>
              </a:ext>
            </a:extLst>
          </p:cNvPr>
          <p:cNvSpPr>
            <a:spLocks noGrp="1"/>
          </p:cNvSpPr>
          <p:nvPr>
            <p:ph type="dt" sz="half" idx="10"/>
          </p:nvPr>
        </p:nvSpPr>
        <p:spPr>
          <a:xfrm>
            <a:off x="838200" y="6356350"/>
            <a:ext cx="2743200" cy="365125"/>
          </a:xfrm>
          <a:prstGeom prst="rect">
            <a:avLst/>
          </a:prstGeom>
        </p:spPr>
        <p:txBody>
          <a:bodyPr/>
          <a:lstStyle/>
          <a:p>
            <a:fld id="{C632A0BE-309C-4C17-BCC4-DB48CFDD4548}" type="datetimeFigureOut">
              <a:rPr lang="zh-CN" altLang="en-US" smtClean="0"/>
              <a:pPr/>
              <a:t>2021/11/25</a:t>
            </a:fld>
            <a:endParaRPr lang="zh-CN" altLang="en-US"/>
          </a:p>
        </p:txBody>
      </p:sp>
      <p:sp>
        <p:nvSpPr>
          <p:cNvPr id="5" name="页脚占位符 4">
            <a:extLst>
              <a:ext uri="{FF2B5EF4-FFF2-40B4-BE49-F238E27FC236}">
                <a16:creationId xmlns="" xmlns:a16="http://schemas.microsoft.com/office/drawing/2014/main" id="{5C2B5113-C3C4-41AB-B83D-8F6421332D2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C9111D89-C343-45B2-BDCC-4700069CF22D}"/>
              </a:ext>
            </a:extLst>
          </p:cNvPr>
          <p:cNvSpPr>
            <a:spLocks noGrp="1"/>
          </p:cNvSpPr>
          <p:nvPr>
            <p:ph type="sldNum" sz="quarter" idx="12"/>
          </p:nvPr>
        </p:nvSpPr>
        <p:spPr>
          <a:xfrm>
            <a:off x="8610600" y="6356350"/>
            <a:ext cx="2743200" cy="365125"/>
          </a:xfrm>
          <a:prstGeom prst="rect">
            <a:avLst/>
          </a:prstGeom>
        </p:spPr>
        <p:txBody>
          <a:bodyPr/>
          <a:lstStyle/>
          <a:p>
            <a:fld id="{C760519F-C54E-4666-86D7-9403DB183317}" type="slidenum">
              <a:rPr lang="zh-CN" altLang="en-US" smtClean="0"/>
              <a:pPr/>
              <a:t>‹#›</a:t>
            </a:fld>
            <a:endParaRPr lang="zh-CN" altLang="en-US"/>
          </a:p>
        </p:txBody>
      </p:sp>
    </p:spTree>
    <p:extLst>
      <p:ext uri="{BB962C8B-B14F-4D97-AF65-F5344CB8AC3E}">
        <p14:creationId xmlns:p14="http://schemas.microsoft.com/office/powerpoint/2010/main" xmlns="" val="609536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0D6C53F-3759-4DC5-85FE-7EA488A5168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A0952E1A-D7F1-4BC4-9182-727B1A1C537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E3F14E9F-4E43-4F38-B507-30914513E824}"/>
              </a:ext>
            </a:extLst>
          </p:cNvPr>
          <p:cNvSpPr>
            <a:spLocks noGrp="1"/>
          </p:cNvSpPr>
          <p:nvPr>
            <p:ph type="dt" sz="half" idx="10"/>
          </p:nvPr>
        </p:nvSpPr>
        <p:spPr>
          <a:xfrm>
            <a:off x="838200" y="6356350"/>
            <a:ext cx="2743200" cy="365125"/>
          </a:xfrm>
          <a:prstGeom prst="rect">
            <a:avLst/>
          </a:prstGeom>
        </p:spPr>
        <p:txBody>
          <a:bodyPr/>
          <a:lstStyle/>
          <a:p>
            <a:fld id="{C632A0BE-309C-4C17-BCC4-DB48CFDD4548}" type="datetimeFigureOut">
              <a:rPr lang="zh-CN" altLang="en-US" smtClean="0"/>
              <a:pPr/>
              <a:t>2021/11/25</a:t>
            </a:fld>
            <a:endParaRPr lang="zh-CN" altLang="en-US"/>
          </a:p>
        </p:txBody>
      </p:sp>
      <p:sp>
        <p:nvSpPr>
          <p:cNvPr id="5" name="页脚占位符 4">
            <a:extLst>
              <a:ext uri="{FF2B5EF4-FFF2-40B4-BE49-F238E27FC236}">
                <a16:creationId xmlns="" xmlns:a16="http://schemas.microsoft.com/office/drawing/2014/main" id="{CD318633-EAAF-461F-8F94-19A25129C0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1AAC2A26-EAFA-407A-9686-BA7E2DF16F26}"/>
              </a:ext>
            </a:extLst>
          </p:cNvPr>
          <p:cNvSpPr>
            <a:spLocks noGrp="1"/>
          </p:cNvSpPr>
          <p:nvPr>
            <p:ph type="sldNum" sz="quarter" idx="12"/>
          </p:nvPr>
        </p:nvSpPr>
        <p:spPr>
          <a:xfrm>
            <a:off x="8610600" y="6356350"/>
            <a:ext cx="2743200" cy="365125"/>
          </a:xfrm>
          <a:prstGeom prst="rect">
            <a:avLst/>
          </a:prstGeom>
        </p:spPr>
        <p:txBody>
          <a:bodyPr/>
          <a:lstStyle/>
          <a:p>
            <a:fld id="{C760519F-C54E-4666-86D7-9403DB183317}" type="slidenum">
              <a:rPr lang="zh-CN" altLang="en-US" smtClean="0"/>
              <a:pPr/>
              <a:t>‹#›</a:t>
            </a:fld>
            <a:endParaRPr lang="zh-CN" altLang="en-US"/>
          </a:p>
        </p:txBody>
      </p:sp>
    </p:spTree>
    <p:extLst>
      <p:ext uri="{BB962C8B-B14F-4D97-AF65-F5344CB8AC3E}">
        <p14:creationId xmlns:p14="http://schemas.microsoft.com/office/powerpoint/2010/main" xmlns="" val="1483335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A5E5876-B664-405D-9EDF-925080EA73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A9D64022-E9B2-4482-9FE6-BEEAE14A6CA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13E94056-8B0D-4551-A8AA-6B8A078DD73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C227F601-F0EC-4EF8-9CAA-1AE74A6C6091}"/>
              </a:ext>
            </a:extLst>
          </p:cNvPr>
          <p:cNvSpPr>
            <a:spLocks noGrp="1"/>
          </p:cNvSpPr>
          <p:nvPr>
            <p:ph type="dt" sz="half" idx="10"/>
          </p:nvPr>
        </p:nvSpPr>
        <p:spPr>
          <a:xfrm>
            <a:off x="838200" y="6356350"/>
            <a:ext cx="2743200" cy="365125"/>
          </a:xfrm>
          <a:prstGeom prst="rect">
            <a:avLst/>
          </a:prstGeom>
        </p:spPr>
        <p:txBody>
          <a:bodyPr/>
          <a:lstStyle/>
          <a:p>
            <a:fld id="{C632A0BE-309C-4C17-BCC4-DB48CFDD4548}" type="datetimeFigureOut">
              <a:rPr lang="zh-CN" altLang="en-US" smtClean="0"/>
              <a:pPr/>
              <a:t>2021/11/25</a:t>
            </a:fld>
            <a:endParaRPr lang="zh-CN" altLang="en-US"/>
          </a:p>
        </p:txBody>
      </p:sp>
      <p:sp>
        <p:nvSpPr>
          <p:cNvPr id="6" name="页脚占位符 5">
            <a:extLst>
              <a:ext uri="{FF2B5EF4-FFF2-40B4-BE49-F238E27FC236}">
                <a16:creationId xmlns="" xmlns:a16="http://schemas.microsoft.com/office/drawing/2014/main" id="{C5BC3A62-267D-4454-9938-FBA092A91B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90589AAF-9F2B-401C-8A82-B693A6106A21}"/>
              </a:ext>
            </a:extLst>
          </p:cNvPr>
          <p:cNvSpPr>
            <a:spLocks noGrp="1"/>
          </p:cNvSpPr>
          <p:nvPr>
            <p:ph type="sldNum" sz="quarter" idx="12"/>
          </p:nvPr>
        </p:nvSpPr>
        <p:spPr>
          <a:xfrm>
            <a:off x="8610600" y="6356350"/>
            <a:ext cx="2743200" cy="365125"/>
          </a:xfrm>
          <a:prstGeom prst="rect">
            <a:avLst/>
          </a:prstGeom>
        </p:spPr>
        <p:txBody>
          <a:bodyPr/>
          <a:lstStyle/>
          <a:p>
            <a:fld id="{C760519F-C54E-4666-86D7-9403DB183317}" type="slidenum">
              <a:rPr lang="zh-CN" altLang="en-US" smtClean="0"/>
              <a:pPr/>
              <a:t>‹#›</a:t>
            </a:fld>
            <a:endParaRPr lang="zh-CN" altLang="en-US"/>
          </a:p>
        </p:txBody>
      </p:sp>
    </p:spTree>
    <p:extLst>
      <p:ext uri="{BB962C8B-B14F-4D97-AF65-F5344CB8AC3E}">
        <p14:creationId xmlns:p14="http://schemas.microsoft.com/office/powerpoint/2010/main" xmlns="" val="3973633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940F64B-F1DF-4EBB-839D-AA465D57C0B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D4E7E33A-5D10-4B44-BF48-332EC8A82C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FDAAC880-94E8-490A-9C59-71EDB6C69EB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8D260701-75FA-4207-AA47-4D3EC107765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12E5289E-9BD4-4A86-9DBA-C2DA167DCCA6}"/>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3FF80357-2FBC-475C-9673-3ACC10D8A900}"/>
              </a:ext>
            </a:extLst>
          </p:cNvPr>
          <p:cNvSpPr>
            <a:spLocks noGrp="1"/>
          </p:cNvSpPr>
          <p:nvPr>
            <p:ph type="dt" sz="half" idx="10"/>
          </p:nvPr>
        </p:nvSpPr>
        <p:spPr>
          <a:xfrm>
            <a:off x="838200" y="6356350"/>
            <a:ext cx="2743200" cy="365125"/>
          </a:xfrm>
          <a:prstGeom prst="rect">
            <a:avLst/>
          </a:prstGeom>
        </p:spPr>
        <p:txBody>
          <a:bodyPr/>
          <a:lstStyle/>
          <a:p>
            <a:fld id="{C632A0BE-309C-4C17-BCC4-DB48CFDD4548}" type="datetimeFigureOut">
              <a:rPr lang="zh-CN" altLang="en-US" smtClean="0"/>
              <a:pPr/>
              <a:t>2021/11/25</a:t>
            </a:fld>
            <a:endParaRPr lang="zh-CN" altLang="en-US"/>
          </a:p>
        </p:txBody>
      </p:sp>
      <p:sp>
        <p:nvSpPr>
          <p:cNvPr id="8" name="页脚占位符 7">
            <a:extLst>
              <a:ext uri="{FF2B5EF4-FFF2-40B4-BE49-F238E27FC236}">
                <a16:creationId xmlns="" xmlns:a16="http://schemas.microsoft.com/office/drawing/2014/main" id="{32237FF8-AA69-4EBE-96D3-D5895D6CE80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 xmlns:a16="http://schemas.microsoft.com/office/drawing/2014/main" id="{2A57B8B5-281C-485F-8636-CBBF0DF9EBAC}"/>
              </a:ext>
            </a:extLst>
          </p:cNvPr>
          <p:cNvSpPr>
            <a:spLocks noGrp="1"/>
          </p:cNvSpPr>
          <p:nvPr>
            <p:ph type="sldNum" sz="quarter" idx="12"/>
          </p:nvPr>
        </p:nvSpPr>
        <p:spPr>
          <a:xfrm>
            <a:off x="8610600" y="6356350"/>
            <a:ext cx="2743200" cy="365125"/>
          </a:xfrm>
          <a:prstGeom prst="rect">
            <a:avLst/>
          </a:prstGeom>
        </p:spPr>
        <p:txBody>
          <a:bodyPr/>
          <a:lstStyle/>
          <a:p>
            <a:fld id="{C760519F-C54E-4666-86D7-9403DB183317}" type="slidenum">
              <a:rPr lang="zh-CN" altLang="en-US" smtClean="0"/>
              <a:pPr/>
              <a:t>‹#›</a:t>
            </a:fld>
            <a:endParaRPr lang="zh-CN" altLang="en-US"/>
          </a:p>
        </p:txBody>
      </p:sp>
      <p:sp>
        <p:nvSpPr>
          <p:cNvPr id="11" name="TextBox 10"/>
          <p:cNvSpPr txBox="1"/>
          <p:nvPr userDrawn="1"/>
        </p:nvSpPr>
        <p:spPr>
          <a:xfrm>
            <a:off x="1907704" y="6477509"/>
            <a:ext cx="1440159"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zh-CN" altLang="en-US" sz="100" b="0" i="0" u="none" strike="noStrike" kern="0" cap="none" spc="0" normalizeH="0" baseline="0" noProof="0" dirty="0" smtClean="0">
                <a:ln>
                  <a:noFill/>
                </a:ln>
                <a:solidFill>
                  <a:prstClr val="black"/>
                </a:solidFill>
                <a:effectLst/>
                <a:uLnTx/>
                <a:uFillTx/>
                <a:hlinkClick r:id="rId2"/>
              </a:rPr>
              <a:t>节日</a:t>
            </a:r>
            <a:r>
              <a:rPr kumimoji="0" lang="en-US" altLang="zh-CN" sz="100" b="0" i="0" u="none" strike="noStrike" kern="0" cap="none" spc="0" normalizeH="0" baseline="0" noProof="0" dirty="0" smtClean="0">
                <a:ln>
                  <a:noFill/>
                </a:ln>
                <a:solidFill>
                  <a:prstClr val="black"/>
                </a:solidFill>
                <a:effectLst/>
                <a:uLnTx/>
                <a:uFillTx/>
                <a:hlinkClick r:id="rId2"/>
              </a:rPr>
              <a:t>PPT</a:t>
            </a:r>
            <a:r>
              <a:rPr kumimoji="0" lang="zh-CN" altLang="en-US" sz="100" b="0" i="0" u="none" strike="noStrike" kern="0" cap="none" spc="0" normalizeH="0" baseline="0" noProof="0" dirty="0" smtClean="0">
                <a:ln>
                  <a:noFill/>
                </a:ln>
                <a:solidFill>
                  <a:prstClr val="black"/>
                </a:solidFill>
                <a:effectLst/>
                <a:uLnTx/>
                <a:uFillTx/>
                <a:hlinkClick r:id="rId2"/>
              </a:rPr>
              <a:t>模板</a:t>
            </a:r>
            <a:r>
              <a:rPr kumimoji="0" lang="zh-CN" altLang="en-US" sz="100" b="0" i="0" u="none" strike="noStrike" kern="0" cap="none" spc="0" normalizeH="0" baseline="0" noProof="0" dirty="0" smtClean="0">
                <a:ln>
                  <a:noFill/>
                </a:ln>
                <a:solidFill>
                  <a:prstClr val="black"/>
                </a:solidFill>
                <a:effectLst/>
                <a:uLnTx/>
                <a:uFillTx/>
              </a:rPr>
              <a:t> </a:t>
            </a:r>
            <a:r>
              <a:rPr kumimoji="0" lang="en-US" altLang="zh-CN" sz="100" b="0" i="0" u="none" strike="noStrike" kern="0" cap="none" spc="0" normalizeH="0" baseline="0" noProof="0" dirty="0" smtClean="0">
                <a:ln>
                  <a:noFill/>
                </a:ln>
                <a:solidFill>
                  <a:prstClr val="black"/>
                </a:solidFill>
                <a:effectLst/>
                <a:uLnTx/>
                <a:uFillTx/>
              </a:rPr>
              <a:t>http://www.1ppt.com/jieri/</a:t>
            </a:r>
          </a:p>
        </p:txBody>
      </p:sp>
    </p:spTree>
    <p:extLst>
      <p:ext uri="{BB962C8B-B14F-4D97-AF65-F5344CB8AC3E}">
        <p14:creationId xmlns:p14="http://schemas.microsoft.com/office/powerpoint/2010/main" xmlns="" val="1634532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57DFF4D-BAF1-4A05-A87F-9FBAF55578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50EE0AD0-3A06-4651-8BFB-40D58BEA62ED}"/>
              </a:ext>
            </a:extLst>
          </p:cNvPr>
          <p:cNvSpPr>
            <a:spLocks noGrp="1"/>
          </p:cNvSpPr>
          <p:nvPr>
            <p:ph type="dt" sz="half" idx="10"/>
          </p:nvPr>
        </p:nvSpPr>
        <p:spPr>
          <a:xfrm>
            <a:off x="838200" y="6356350"/>
            <a:ext cx="2743200" cy="365125"/>
          </a:xfrm>
          <a:prstGeom prst="rect">
            <a:avLst/>
          </a:prstGeom>
        </p:spPr>
        <p:txBody>
          <a:bodyPr/>
          <a:lstStyle/>
          <a:p>
            <a:fld id="{C632A0BE-309C-4C17-BCC4-DB48CFDD4548}" type="datetimeFigureOut">
              <a:rPr lang="zh-CN" altLang="en-US" smtClean="0"/>
              <a:pPr/>
              <a:t>2021/11/25</a:t>
            </a:fld>
            <a:endParaRPr lang="zh-CN" altLang="en-US"/>
          </a:p>
        </p:txBody>
      </p:sp>
      <p:sp>
        <p:nvSpPr>
          <p:cNvPr id="4" name="页脚占位符 3">
            <a:extLst>
              <a:ext uri="{FF2B5EF4-FFF2-40B4-BE49-F238E27FC236}">
                <a16:creationId xmlns="" xmlns:a16="http://schemas.microsoft.com/office/drawing/2014/main" id="{F86CEA1B-7FD2-4872-BE68-1EE1F068FD2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 xmlns:a16="http://schemas.microsoft.com/office/drawing/2014/main" id="{E8769899-C94D-43D2-8C5C-29EFD0D840D3}"/>
              </a:ext>
            </a:extLst>
          </p:cNvPr>
          <p:cNvSpPr>
            <a:spLocks noGrp="1"/>
          </p:cNvSpPr>
          <p:nvPr>
            <p:ph type="sldNum" sz="quarter" idx="12"/>
          </p:nvPr>
        </p:nvSpPr>
        <p:spPr>
          <a:xfrm>
            <a:off x="8610600" y="6356350"/>
            <a:ext cx="2743200" cy="365125"/>
          </a:xfrm>
          <a:prstGeom prst="rect">
            <a:avLst/>
          </a:prstGeom>
        </p:spPr>
        <p:txBody>
          <a:bodyPr/>
          <a:lstStyle/>
          <a:p>
            <a:fld id="{C760519F-C54E-4666-86D7-9403DB183317}" type="slidenum">
              <a:rPr lang="zh-CN" altLang="en-US" smtClean="0"/>
              <a:pPr/>
              <a:t>‹#›</a:t>
            </a:fld>
            <a:endParaRPr lang="zh-CN" altLang="en-US"/>
          </a:p>
        </p:txBody>
      </p:sp>
    </p:spTree>
    <p:extLst>
      <p:ext uri="{BB962C8B-B14F-4D97-AF65-F5344CB8AC3E}">
        <p14:creationId xmlns:p14="http://schemas.microsoft.com/office/powerpoint/2010/main" xmlns="" val="789383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B32DA8C5-6FD5-40E7-9E46-49781F841BE9}"/>
              </a:ext>
            </a:extLst>
          </p:cNvPr>
          <p:cNvSpPr>
            <a:spLocks noGrp="1"/>
          </p:cNvSpPr>
          <p:nvPr>
            <p:ph type="dt" sz="half" idx="10"/>
          </p:nvPr>
        </p:nvSpPr>
        <p:spPr>
          <a:xfrm>
            <a:off x="838200" y="6356350"/>
            <a:ext cx="2743200" cy="365125"/>
          </a:xfrm>
          <a:prstGeom prst="rect">
            <a:avLst/>
          </a:prstGeom>
        </p:spPr>
        <p:txBody>
          <a:bodyPr/>
          <a:lstStyle/>
          <a:p>
            <a:fld id="{C632A0BE-309C-4C17-BCC4-DB48CFDD4548}" type="datetimeFigureOut">
              <a:rPr lang="zh-CN" altLang="en-US" smtClean="0"/>
              <a:pPr/>
              <a:t>2021/11/25</a:t>
            </a:fld>
            <a:endParaRPr lang="zh-CN" altLang="en-US"/>
          </a:p>
        </p:txBody>
      </p:sp>
      <p:sp>
        <p:nvSpPr>
          <p:cNvPr id="3" name="页脚占位符 2">
            <a:extLst>
              <a:ext uri="{FF2B5EF4-FFF2-40B4-BE49-F238E27FC236}">
                <a16:creationId xmlns="" xmlns:a16="http://schemas.microsoft.com/office/drawing/2014/main" id="{F2B32645-B89A-46BC-A9DA-B370B311871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 xmlns:a16="http://schemas.microsoft.com/office/drawing/2014/main" id="{1C82DEF5-E239-411F-96C2-E65746E3A3F6}"/>
              </a:ext>
            </a:extLst>
          </p:cNvPr>
          <p:cNvSpPr>
            <a:spLocks noGrp="1"/>
          </p:cNvSpPr>
          <p:nvPr>
            <p:ph type="sldNum" sz="quarter" idx="12"/>
          </p:nvPr>
        </p:nvSpPr>
        <p:spPr>
          <a:xfrm>
            <a:off x="8610600" y="6356350"/>
            <a:ext cx="2743200" cy="365125"/>
          </a:xfrm>
          <a:prstGeom prst="rect">
            <a:avLst/>
          </a:prstGeom>
        </p:spPr>
        <p:txBody>
          <a:bodyPr/>
          <a:lstStyle/>
          <a:p>
            <a:fld id="{C760519F-C54E-4666-86D7-9403DB183317}" type="slidenum">
              <a:rPr lang="zh-CN" altLang="en-US" smtClean="0"/>
              <a:pPr/>
              <a:t>‹#›</a:t>
            </a:fld>
            <a:endParaRPr lang="zh-CN" altLang="en-US"/>
          </a:p>
        </p:txBody>
      </p:sp>
    </p:spTree>
    <p:extLst>
      <p:ext uri="{BB962C8B-B14F-4D97-AF65-F5344CB8AC3E}">
        <p14:creationId xmlns:p14="http://schemas.microsoft.com/office/powerpoint/2010/main" xmlns="" val="2248658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AF7B332-CD93-497D-8B09-DA728273230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F86E062A-1E79-4720-8197-B4A532678B9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F4E24D00-1C89-45BC-84CC-9C5CE209E5C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825F056A-FD7E-4E7F-A32C-6B8690BA1BAD}"/>
              </a:ext>
            </a:extLst>
          </p:cNvPr>
          <p:cNvSpPr>
            <a:spLocks noGrp="1"/>
          </p:cNvSpPr>
          <p:nvPr>
            <p:ph type="dt" sz="half" idx="10"/>
          </p:nvPr>
        </p:nvSpPr>
        <p:spPr>
          <a:xfrm>
            <a:off x="838200" y="6356350"/>
            <a:ext cx="2743200" cy="365125"/>
          </a:xfrm>
          <a:prstGeom prst="rect">
            <a:avLst/>
          </a:prstGeom>
        </p:spPr>
        <p:txBody>
          <a:bodyPr/>
          <a:lstStyle/>
          <a:p>
            <a:fld id="{C632A0BE-309C-4C17-BCC4-DB48CFDD4548}" type="datetimeFigureOut">
              <a:rPr lang="zh-CN" altLang="en-US" smtClean="0"/>
              <a:pPr/>
              <a:t>2021/11/25</a:t>
            </a:fld>
            <a:endParaRPr lang="zh-CN" altLang="en-US"/>
          </a:p>
        </p:txBody>
      </p:sp>
      <p:sp>
        <p:nvSpPr>
          <p:cNvPr id="6" name="页脚占位符 5">
            <a:extLst>
              <a:ext uri="{FF2B5EF4-FFF2-40B4-BE49-F238E27FC236}">
                <a16:creationId xmlns="" xmlns:a16="http://schemas.microsoft.com/office/drawing/2014/main" id="{6375E87B-8C19-4D21-BFC6-250D9623411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57B2DA96-64CE-472F-8F9C-77CE9D2867F6}"/>
              </a:ext>
            </a:extLst>
          </p:cNvPr>
          <p:cNvSpPr>
            <a:spLocks noGrp="1"/>
          </p:cNvSpPr>
          <p:nvPr>
            <p:ph type="sldNum" sz="quarter" idx="12"/>
          </p:nvPr>
        </p:nvSpPr>
        <p:spPr>
          <a:xfrm>
            <a:off x="8610600" y="6356350"/>
            <a:ext cx="2743200" cy="365125"/>
          </a:xfrm>
          <a:prstGeom prst="rect">
            <a:avLst/>
          </a:prstGeom>
        </p:spPr>
        <p:txBody>
          <a:bodyPr/>
          <a:lstStyle/>
          <a:p>
            <a:fld id="{C760519F-C54E-4666-86D7-9403DB183317}" type="slidenum">
              <a:rPr lang="zh-CN" altLang="en-US" smtClean="0"/>
              <a:pPr/>
              <a:t>‹#›</a:t>
            </a:fld>
            <a:endParaRPr lang="zh-CN" altLang="en-US"/>
          </a:p>
        </p:txBody>
      </p:sp>
    </p:spTree>
    <p:extLst>
      <p:ext uri="{BB962C8B-B14F-4D97-AF65-F5344CB8AC3E}">
        <p14:creationId xmlns:p14="http://schemas.microsoft.com/office/powerpoint/2010/main" xmlns="" val="3169726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4E0B384-C686-45CD-A397-9D43FDE9D5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FB8E6D58-BE73-4B8D-92AA-6941BCCB7D8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6E920794-B194-4B46-A00D-C58C6BDD876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A3BB2E89-D56A-4A96-8294-F55BC938596A}"/>
              </a:ext>
            </a:extLst>
          </p:cNvPr>
          <p:cNvSpPr>
            <a:spLocks noGrp="1"/>
          </p:cNvSpPr>
          <p:nvPr>
            <p:ph type="dt" sz="half" idx="10"/>
          </p:nvPr>
        </p:nvSpPr>
        <p:spPr>
          <a:xfrm>
            <a:off x="838200" y="6356350"/>
            <a:ext cx="2743200" cy="365125"/>
          </a:xfrm>
          <a:prstGeom prst="rect">
            <a:avLst/>
          </a:prstGeom>
        </p:spPr>
        <p:txBody>
          <a:bodyPr/>
          <a:lstStyle/>
          <a:p>
            <a:fld id="{C632A0BE-309C-4C17-BCC4-DB48CFDD4548}" type="datetimeFigureOut">
              <a:rPr lang="zh-CN" altLang="en-US" smtClean="0"/>
              <a:pPr/>
              <a:t>2021/11/25</a:t>
            </a:fld>
            <a:endParaRPr lang="zh-CN" altLang="en-US"/>
          </a:p>
        </p:txBody>
      </p:sp>
      <p:sp>
        <p:nvSpPr>
          <p:cNvPr id="6" name="页脚占位符 5">
            <a:extLst>
              <a:ext uri="{FF2B5EF4-FFF2-40B4-BE49-F238E27FC236}">
                <a16:creationId xmlns="" xmlns:a16="http://schemas.microsoft.com/office/drawing/2014/main" id="{FA748E31-FE93-4930-B335-B6DBF50067E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45923271-55C1-47CC-BF33-7BA6D9331622}"/>
              </a:ext>
            </a:extLst>
          </p:cNvPr>
          <p:cNvSpPr>
            <a:spLocks noGrp="1"/>
          </p:cNvSpPr>
          <p:nvPr>
            <p:ph type="sldNum" sz="quarter" idx="12"/>
          </p:nvPr>
        </p:nvSpPr>
        <p:spPr>
          <a:xfrm>
            <a:off x="8610600" y="6356350"/>
            <a:ext cx="2743200" cy="365125"/>
          </a:xfrm>
          <a:prstGeom prst="rect">
            <a:avLst/>
          </a:prstGeom>
        </p:spPr>
        <p:txBody>
          <a:bodyPr/>
          <a:lstStyle/>
          <a:p>
            <a:fld id="{C760519F-C54E-4666-86D7-9403DB183317}" type="slidenum">
              <a:rPr lang="zh-CN" altLang="en-US" smtClean="0"/>
              <a:pPr/>
              <a:t>‹#›</a:t>
            </a:fld>
            <a:endParaRPr lang="zh-CN" altLang="en-US"/>
          </a:p>
        </p:txBody>
      </p:sp>
    </p:spTree>
    <p:extLst>
      <p:ext uri="{BB962C8B-B14F-4D97-AF65-F5344CB8AC3E}">
        <p14:creationId xmlns:p14="http://schemas.microsoft.com/office/powerpoint/2010/main" xmlns="" val="892037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48976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思源黑体 CN Light" panose="020B03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pitchFamily="34" charset="-122"/>
          <a:ea typeface="思源黑体 CN Light" panose="020B03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pitchFamily="34" charset="-122"/>
          <a:ea typeface="思源黑体 CN Light" panose="020B03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pitchFamily="34" charset="-122"/>
          <a:ea typeface="思源黑体 CN Light" panose="020B03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4331969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5.xml"/><Relationship Id="rId5" Type="http://schemas.openxmlformats.org/officeDocument/2006/relationships/image" Target="../media/image24.jpe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6.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jpeg"/><Relationship Id="rId3" Type="http://schemas.openxmlformats.org/officeDocument/2006/relationships/image" Target="../media/image30.png"/><Relationship Id="rId7" Type="http://schemas.openxmlformats.org/officeDocument/2006/relationships/image" Target="../media/image34.jpeg"/><Relationship Id="rId12" Type="http://schemas.openxmlformats.org/officeDocument/2006/relationships/image" Target="../media/image39.png"/><Relationship Id="rId2" Type="http://schemas.openxmlformats.org/officeDocument/2006/relationships/notesSlide" Target="../notesSlides/notesSlide15.xml"/><Relationship Id="rId16"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46.jpe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12.xml"/><Relationship Id="rId1" Type="http://schemas.openxmlformats.org/officeDocument/2006/relationships/tags" Target="../tags/tag7.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4.xml"/><Relationship Id="rId5" Type="http://schemas.openxmlformats.org/officeDocument/2006/relationships/image" Target="../media/image22.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371C6870-4A3A-4B13-899E-6DADB3859AF7}"/>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6692" t="6692" r="6692" b="6692"/>
          <a:stretch/>
        </p:blipFill>
        <p:spPr>
          <a:xfrm>
            <a:off x="0" y="1"/>
            <a:ext cx="12192000" cy="6858000"/>
          </a:xfrm>
          <a:prstGeom prst="rect">
            <a:avLst/>
          </a:prstGeom>
        </p:spPr>
      </p:pic>
      <p:pic>
        <p:nvPicPr>
          <p:cNvPr id="7" name="图片 6">
            <a:extLst>
              <a:ext uri="{FF2B5EF4-FFF2-40B4-BE49-F238E27FC236}">
                <a16:creationId xmlns="" xmlns:a16="http://schemas.microsoft.com/office/drawing/2014/main" id="{0B920E7F-B27A-422E-8313-C4FBC344CA62}"/>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66363"/>
          <a:stretch/>
        </p:blipFill>
        <p:spPr>
          <a:xfrm>
            <a:off x="0" y="5362832"/>
            <a:ext cx="12192000" cy="1495168"/>
          </a:xfrm>
          <a:prstGeom prst="rect">
            <a:avLst/>
          </a:prstGeom>
        </p:spPr>
      </p:pic>
      <p:pic>
        <p:nvPicPr>
          <p:cNvPr id="10" name="图片 9">
            <a:extLst>
              <a:ext uri="{FF2B5EF4-FFF2-40B4-BE49-F238E27FC236}">
                <a16:creationId xmlns="" xmlns:a16="http://schemas.microsoft.com/office/drawing/2014/main" id="{3CB304EC-EB7D-4BB8-95DC-7A76DD45F717}"/>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59210" t="2839" r="7516" b="68775"/>
          <a:stretch/>
        </p:blipFill>
        <p:spPr>
          <a:xfrm>
            <a:off x="9920890" y="29363"/>
            <a:ext cx="2271110" cy="2590269"/>
          </a:xfrm>
          <a:prstGeom prst="rect">
            <a:avLst/>
          </a:prstGeom>
        </p:spPr>
      </p:pic>
      <p:pic>
        <p:nvPicPr>
          <p:cNvPr id="11" name="图片 10">
            <a:extLst>
              <a:ext uri="{FF2B5EF4-FFF2-40B4-BE49-F238E27FC236}">
                <a16:creationId xmlns="" xmlns:a16="http://schemas.microsoft.com/office/drawing/2014/main" id="{8AEBCAFD-6F34-4347-B6BB-52A9200CEAEF}"/>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59210" t="2839" r="7516" b="68705"/>
          <a:stretch/>
        </p:blipFill>
        <p:spPr>
          <a:xfrm flipH="1">
            <a:off x="0" y="22997"/>
            <a:ext cx="2294198" cy="2596635"/>
          </a:xfrm>
          <a:prstGeom prst="rect">
            <a:avLst/>
          </a:prstGeom>
        </p:spPr>
      </p:pic>
      <p:sp>
        <p:nvSpPr>
          <p:cNvPr id="13" name="矩形 12">
            <a:extLst>
              <a:ext uri="{FF2B5EF4-FFF2-40B4-BE49-F238E27FC236}">
                <a16:creationId xmlns="" xmlns:a16="http://schemas.microsoft.com/office/drawing/2014/main" id="{806D659A-0564-43CC-B09A-3B701EF8E522}"/>
              </a:ext>
            </a:extLst>
          </p:cNvPr>
          <p:cNvSpPr/>
          <p:nvPr/>
        </p:nvSpPr>
        <p:spPr>
          <a:xfrm>
            <a:off x="1463040" y="2677299"/>
            <a:ext cx="9707880" cy="1015663"/>
          </a:xfrm>
          <a:prstGeom prst="rect">
            <a:avLst/>
          </a:prstGeom>
        </p:spPr>
        <p:txBody>
          <a:bodyPr wrap="square">
            <a:spAutoFit/>
            <a:scene3d>
              <a:camera prst="orthographicFront"/>
              <a:lightRig rig="threePt" dir="t"/>
            </a:scene3d>
            <a:sp3d contourW="12700"/>
          </a:bodyPr>
          <a:lstStyle/>
          <a:p>
            <a:r>
              <a:rPr lang="zh-CN" altLang="en-US" sz="6000" spc="-300" dirty="0" smtClean="0">
                <a:solidFill>
                  <a:srgbClr val="C00000"/>
                </a:solidFill>
                <a:latin typeface="方正正黑简体" panose="02000000000000000000" pitchFamily="2" charset="-122"/>
                <a:ea typeface="方正正黑简体" panose="02000000000000000000" pitchFamily="2" charset="-122"/>
                <a:cs typeface="+mn-ea"/>
                <a:sym typeface="+mn-lt"/>
              </a:rPr>
              <a:t>第</a:t>
            </a:r>
            <a:r>
              <a:rPr lang="en-US" altLang="zh-CN" sz="6000" spc="-300" dirty="0" smtClean="0">
                <a:solidFill>
                  <a:srgbClr val="C00000"/>
                </a:solidFill>
                <a:latin typeface="方正正黑简体" panose="02000000000000000000" pitchFamily="2" charset="-122"/>
                <a:ea typeface="方正正黑简体" panose="02000000000000000000" pitchFamily="2" charset="-122"/>
                <a:cs typeface="+mn-ea"/>
                <a:sym typeface="+mn-lt"/>
              </a:rPr>
              <a:t>19</a:t>
            </a:r>
            <a:r>
              <a:rPr lang="zh-CN" altLang="en-US" sz="6000" spc="-300" dirty="0" smtClean="0">
                <a:solidFill>
                  <a:srgbClr val="C00000"/>
                </a:solidFill>
                <a:latin typeface="方正正黑简体" panose="02000000000000000000" pitchFamily="2" charset="-122"/>
                <a:ea typeface="方正正黑简体" panose="02000000000000000000" pitchFamily="2" charset="-122"/>
                <a:cs typeface="+mn-ea"/>
                <a:sym typeface="+mn-lt"/>
              </a:rPr>
              <a:t>课 亚非拉国家的新发展</a:t>
            </a:r>
            <a:endParaRPr lang="zh-CN" altLang="en-US" sz="6000" spc="-300" dirty="0">
              <a:solidFill>
                <a:srgbClr val="C00000"/>
              </a:solidFill>
              <a:latin typeface="方正正黑简体" panose="02000000000000000000" pitchFamily="2" charset="-122"/>
              <a:ea typeface="方正正黑简体" panose="02000000000000000000" pitchFamily="2" charset="-122"/>
              <a:cs typeface="+mn-ea"/>
              <a:sym typeface="+mn-lt"/>
            </a:endParaRPr>
          </a:p>
        </p:txBody>
      </p:sp>
    </p:spTree>
    <p:extLst>
      <p:ext uri="{BB962C8B-B14F-4D97-AF65-F5344CB8AC3E}">
        <p14:creationId xmlns:p14="http://schemas.microsoft.com/office/powerpoint/2010/main" xmlns="" val="2285585333"/>
      </p:ext>
    </p:extLst>
  </p:cSld>
  <p:clrMapOvr>
    <a:masterClrMapping/>
  </p:clrMapOvr>
  <mc:AlternateContent xmlns:mc="http://schemas.openxmlformats.org/markup-compatibility/2006">
    <mc:Choice xmlns:p14="http://schemas.microsoft.com/office/powerpoint/2010/main" xmlns="" Requires="p14">
      <p:transition spd="slow" p14:dur="1200" advTm="3000">
        <p:dissolve/>
      </p:transition>
    </mc:Choice>
    <mc:Fallback>
      <p:transition spd="slow" advTm="30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p:cNvSpPr txBox="1"/>
          <p:nvPr/>
        </p:nvSpPr>
        <p:spPr>
          <a:xfrm>
            <a:off x="711200" y="1718310"/>
            <a:ext cx="4272915" cy="1938992"/>
          </a:xfrm>
          <a:prstGeom prst="rect">
            <a:avLst/>
          </a:prstGeom>
          <a:noFill/>
          <a:ln w="9525">
            <a:noFill/>
          </a:ln>
        </p:spPr>
        <p:txBody>
          <a:bodyPr wrap="square">
            <a:spAutoFit/>
          </a:bodyPr>
          <a:lstStyle/>
          <a:p>
            <a:pPr algn="ctr"/>
            <a:r>
              <a:rPr lang="zh-CN" altLang="en-US"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美国为了达到阻止亚非会议的召开，把矛头首先对准新中国。美国还</a:t>
            </a:r>
            <a:r>
              <a:rPr lang="zh-CN" altLang="en-US" sz="2000" b="1"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捏造</a:t>
            </a:r>
            <a:r>
              <a:rPr lang="zh-CN" altLang="en-US"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说中国要“夺取亚非世界领导权”，已对远东“构成了尖锐、迫切的威胁”，极力</a:t>
            </a:r>
            <a:r>
              <a:rPr lang="zh-CN" altLang="en-US" sz="2000" b="1"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挑拨</a:t>
            </a:r>
            <a:r>
              <a:rPr lang="zh-CN" altLang="en-US"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中国与亚非国家的关系，人为地</a:t>
            </a:r>
            <a:r>
              <a:rPr lang="zh-CN" altLang="en-US" sz="2000" b="1"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制造</a:t>
            </a:r>
            <a:r>
              <a:rPr lang="zh-CN" altLang="en-US"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对中国的</a:t>
            </a:r>
            <a:r>
              <a:rPr lang="zh-CN" altLang="en-US" sz="2000" b="1"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恐惧和疑虑</a:t>
            </a:r>
            <a:r>
              <a:rPr lang="zh-CN" altLang="en-US"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a:t>
            </a:r>
          </a:p>
        </p:txBody>
      </p:sp>
      <p:sp>
        <p:nvSpPr>
          <p:cNvPr id="3" name="文本框 4"/>
          <p:cNvSpPr txBox="1"/>
          <p:nvPr/>
        </p:nvSpPr>
        <p:spPr>
          <a:xfrm>
            <a:off x="3479800" y="4712334"/>
            <a:ext cx="4965700" cy="923330"/>
          </a:xfrm>
          <a:prstGeom prst="rect">
            <a:avLst/>
          </a:prstGeom>
          <a:noFill/>
        </p:spPr>
        <p:txBody>
          <a:bodyPr wrap="square" rtlCol="0">
            <a:spAutoFit/>
          </a:bodyPr>
          <a:lstStyle/>
          <a:p>
            <a:pPr algn="ctr"/>
            <a:r>
              <a:rPr lang="zh-CN" altLang="en-US" sz="24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周恩来提出了</a:t>
            </a:r>
            <a:r>
              <a:rPr lang="zh-CN" altLang="en-US" sz="3600" b="1"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求同存异</a:t>
            </a:r>
            <a:r>
              <a:rPr lang="zh-CN" altLang="en-US" sz="24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方针</a:t>
            </a:r>
          </a:p>
          <a:p>
            <a:pPr algn="ctr"/>
            <a:endParaRPr lang="zh-CN" altLang="en-US" sz="18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4" name="矩形 3"/>
          <p:cNvSpPr/>
          <p:nvPr/>
        </p:nvSpPr>
        <p:spPr>
          <a:xfrm>
            <a:off x="6604000" y="1278255"/>
            <a:ext cx="5397500" cy="2246769"/>
          </a:xfrm>
          <a:prstGeom prst="rect">
            <a:avLst/>
          </a:prstGeom>
        </p:spPr>
        <p:txBody>
          <a:bodyPr wrap="square">
            <a:spAutoFit/>
          </a:bodyPr>
          <a:lstStyle/>
          <a:p>
            <a:pPr eaLnBrk="1" fontAlgn="auto" latinLnBrk="0" hangingPunct="1">
              <a:lnSpc>
                <a:spcPct val="100000"/>
              </a:lnSpc>
            </a:pPr>
            <a:r>
              <a:rPr lang="zh-CN" altLang="en-US" sz="2000" b="1" dirty="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中国代表团是来求团结而不是来吵架的，…中国代表团是来求同而不是来立异的。…我们的会议应该求同而存异。…我们并不要求各人放弃自己的见解，</a:t>
            </a:r>
            <a:r>
              <a:rPr lang="en-US" altLang="zh-CN" sz="2000" b="1" dirty="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a:t>
            </a:r>
            <a:r>
              <a:rPr lang="zh-CN" altLang="en-US" sz="2000" b="1" dirty="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但是不应该使它妨碍我们在主要问题上达成共同的协议。我们还应在共同的基础上来互相了解和重视彼此的不同见解。</a:t>
            </a:r>
          </a:p>
          <a:p>
            <a:pPr eaLnBrk="1" fontAlgn="auto" latinLnBrk="0" hangingPunct="1">
              <a:lnSpc>
                <a:spcPct val="100000"/>
              </a:lnSpc>
            </a:pPr>
            <a:r>
              <a:rPr lang="zh-CN" altLang="en-US" sz="2000" b="1" dirty="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    </a:t>
            </a:r>
            <a:r>
              <a:rPr lang="en-US" altLang="zh-CN" sz="2000" b="1" dirty="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a:t>
            </a:r>
            <a:r>
              <a:rPr lang="zh-CN" altLang="en-US" sz="2000" b="1" dirty="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周恩来在万隆会议上的补充发言</a:t>
            </a:r>
          </a:p>
        </p:txBody>
      </p:sp>
      <p:pic>
        <p:nvPicPr>
          <p:cNvPr id="5" name="图片 1"/>
          <p:cNvPicPr>
            <a:picLocks noChangeAspect="1"/>
          </p:cNvPicPr>
          <p:nvPr>
            <p:custDataLst>
              <p:tags r:id="rId1"/>
            </p:custDataLst>
          </p:nvPr>
        </p:nvPicPr>
        <p:blipFill>
          <a:blip r:embed="rId4" cstate="print"/>
          <a:stretch>
            <a:fillRect/>
          </a:stretch>
        </p:blipFill>
        <p:spPr>
          <a:xfrm>
            <a:off x="8355330" y="4114800"/>
            <a:ext cx="3595989" cy="1943100"/>
          </a:xfrm>
          <a:prstGeom prst="rect">
            <a:avLst/>
          </a:prstGeom>
          <a:noFill/>
          <a:ln w="9525">
            <a:noFill/>
          </a:ln>
          <a:effectLst>
            <a:softEdge rad="63500"/>
          </a:effectLst>
        </p:spPr>
      </p:pic>
      <p:pic>
        <p:nvPicPr>
          <p:cNvPr id="6" name="Picture 6" descr="ly33"/>
          <p:cNvPicPr>
            <a:picLocks noChangeAspect="1"/>
          </p:cNvPicPr>
          <p:nvPr/>
        </p:nvPicPr>
        <p:blipFill>
          <a:blip r:embed="rId5" cstate="print"/>
          <a:stretch>
            <a:fillRect/>
          </a:stretch>
        </p:blipFill>
        <p:spPr>
          <a:xfrm>
            <a:off x="821055" y="3870960"/>
            <a:ext cx="2827020" cy="2128520"/>
          </a:xfrm>
          <a:prstGeom prst="rect">
            <a:avLst/>
          </a:prstGeom>
          <a:noFill/>
          <a:ln w="9525">
            <a:noFill/>
          </a:ln>
          <a:effectLst>
            <a:softEdge rad="63500"/>
          </a:effectLst>
        </p:spPr>
      </p:pic>
      <p:sp>
        <p:nvSpPr>
          <p:cNvPr id="7" name="文本框 6"/>
          <p:cNvSpPr txBox="1"/>
          <p:nvPr/>
        </p:nvSpPr>
        <p:spPr>
          <a:xfrm rot="1260000">
            <a:off x="5082540" y="2321560"/>
            <a:ext cx="1620520" cy="459105"/>
          </a:xfrm>
          <a:prstGeom prst="rect">
            <a:avLst/>
          </a:prstGeom>
          <a:gradFill>
            <a:gsLst>
              <a:gs pos="0">
                <a:srgbClr val="E30000"/>
              </a:gs>
              <a:gs pos="100000">
                <a:srgbClr val="760303"/>
              </a:gs>
            </a:gsLst>
            <a:lin ang="5400000" scaled="0"/>
          </a:gradFill>
          <a:ln w="12700" cap="flat">
            <a:noFill/>
            <a:miter lim="400000"/>
          </a:ln>
          <a:effectLst>
            <a:innerShdw blurRad="63500" dist="50800" dir="13500000">
              <a:prstClr val="black">
                <a:alpha val="50000"/>
              </a:prstClr>
            </a:innerShdw>
          </a:effectLst>
        </p:spPr>
        <p:style>
          <a:lnRef idx="0">
            <a:scrgbClr r="0" g="0" b="0"/>
          </a:lnRef>
          <a:fillRef idx="0">
            <a:scrgbClr r="0" g="0" b="0"/>
          </a:fillRef>
          <a:effectRef idx="0">
            <a:scrgbClr r="0" g="0" b="0"/>
          </a:effectRef>
          <a:fontRef idx="none"/>
        </p:style>
        <p:txBody>
          <a:bodyPr rot="0" vertOverflow="overflow" horzOverflow="overflow" vert="horz" wrap="none" lIns="45719" tIns="45719" rIns="45719" bIns="45719" numCol="1" spcCol="38100" rtlCol="0" anchor="t" forceAA="0">
            <a:spAutoFit/>
          </a:bodyPr>
          <a:lstStyle/>
          <a:p>
            <a:pPr marL="0" marR="0" indent="0" algn="l" defTabSz="914400" rtl="0" fontAlgn="auto" latinLnBrk="1" hangingPunct="0">
              <a:lnSpc>
                <a:spcPct val="100000"/>
              </a:lnSpc>
              <a:spcBef>
                <a:spcPts val="0"/>
              </a:spcBef>
              <a:spcAft>
                <a:spcPts val="0"/>
              </a:spcAft>
              <a:buClrTx/>
              <a:buSzTx/>
              <a:buFontTx/>
              <a:buNone/>
            </a:pPr>
            <a:r>
              <a:rPr kumimoji="0" lang="zh-CN" altLang="en-US" sz="2400" b="1" i="0" u="none" strike="noStrike" cap="none" spc="0" normalizeH="0" baseline="0">
                <a:solidFill>
                  <a:schemeClr val="bg1"/>
                </a:solidFill>
                <a:effectLst>
                  <a:outerShdw blurRad="38100" dist="19050" dir="2700000" algn="tl" rotWithShape="0">
                    <a:schemeClr val="dk1">
                      <a:alpha val="40000"/>
                    </a:schemeClr>
                  </a:outerShdw>
                </a:effectLst>
                <a:uFillTx/>
                <a:latin typeface="楷体" panose="02010609060101010101" pitchFamily="49" charset="-122"/>
                <a:ea typeface="楷体" panose="02010609060101010101" pitchFamily="49" charset="-122"/>
                <a:cs typeface="Arial" panose="020B0604020202020204"/>
                <a:sym typeface="Arial" panose="020B0604020202020204"/>
              </a:rPr>
              <a:t>如何应对？</a:t>
            </a:r>
          </a:p>
        </p:txBody>
      </p:sp>
      <p:grpSp>
        <p:nvGrpSpPr>
          <p:cNvPr id="8" name="组合 52"/>
          <p:cNvGrpSpPr/>
          <p:nvPr/>
        </p:nvGrpSpPr>
        <p:grpSpPr bwMode="auto">
          <a:xfrm>
            <a:off x="1621154" y="907414"/>
            <a:ext cx="5064182" cy="398780"/>
            <a:chOff x="-2645" y="368991"/>
            <a:chExt cx="5063888" cy="397263"/>
          </a:xfrm>
        </p:grpSpPr>
        <p:sp>
          <p:nvSpPr>
            <p:cNvPr id="9" name="任意多边形: 形状 53"/>
            <p:cNvSpPr/>
            <p:nvPr/>
          </p:nvSpPr>
          <p:spPr>
            <a:xfrm>
              <a:off x="532629" y="399356"/>
              <a:ext cx="1386759" cy="299212"/>
            </a:xfrm>
            <a:custGeom>
              <a:avLst/>
              <a:gdLst>
                <a:gd name="connsiteX0" fmla="*/ 0 w 904875"/>
                <a:gd name="connsiteY0" fmla="*/ 0 h 300038"/>
                <a:gd name="connsiteX1" fmla="*/ 604837 w 904875"/>
                <a:gd name="connsiteY1" fmla="*/ 0 h 300038"/>
                <a:gd name="connsiteX2" fmla="*/ 904875 w 904875"/>
                <a:gd name="connsiteY2" fmla="*/ 300038 h 300038"/>
                <a:gd name="connsiteX3" fmla="*/ 4762 w 904875"/>
                <a:gd name="connsiteY3" fmla="*/ 300038 h 300038"/>
                <a:gd name="connsiteX4" fmla="*/ 0 w 904875"/>
                <a:gd name="connsiteY4" fmla="*/ 0 h 30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75" h="300038">
                  <a:moveTo>
                    <a:pt x="0" y="0"/>
                  </a:moveTo>
                  <a:lnTo>
                    <a:pt x="604837" y="0"/>
                  </a:lnTo>
                  <a:lnTo>
                    <a:pt x="904875" y="300038"/>
                  </a:lnTo>
                  <a:lnTo>
                    <a:pt x="4762" y="300038"/>
                  </a:lnTo>
                  <a:cubicBezTo>
                    <a:pt x="3175" y="200025"/>
                    <a:pt x="1587" y="100013"/>
                    <a:pt x="0" y="0"/>
                  </a:cubicBezTo>
                  <a:close/>
                </a:path>
              </a:pathLst>
            </a:custGeom>
            <a:solidFill>
              <a:srgbClr val="64A1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grpSp>
          <p:nvGrpSpPr>
            <p:cNvPr id="10" name="组合 7"/>
            <p:cNvGrpSpPr/>
            <p:nvPr/>
          </p:nvGrpSpPr>
          <p:grpSpPr bwMode="auto">
            <a:xfrm rot="5400000">
              <a:off x="144993" y="368300"/>
              <a:ext cx="68263" cy="363538"/>
              <a:chOff x="959" y="1331"/>
              <a:chExt cx="108" cy="572"/>
            </a:xfrm>
            <a:solidFill>
              <a:srgbClr val="64A177"/>
            </a:solidFill>
          </p:grpSpPr>
          <p:cxnSp>
            <p:nvCxnSpPr>
              <p:cNvPr id="15" name="直接连接符 14"/>
              <p:cNvCxnSpPr/>
              <p:nvPr/>
            </p:nvCxnSpPr>
            <p:spPr>
              <a:xfrm>
                <a:off x="1012" y="1363"/>
                <a:ext cx="0" cy="540"/>
              </a:xfrm>
              <a:prstGeom prst="line">
                <a:avLst/>
              </a:prstGeom>
              <a:grpFill/>
              <a:ln w="15875">
                <a:solidFill>
                  <a:srgbClr val="64A177"/>
                </a:solidFill>
              </a:ln>
            </p:spPr>
            <p:style>
              <a:lnRef idx="1">
                <a:schemeClr val="accent1"/>
              </a:lnRef>
              <a:fillRef idx="0">
                <a:schemeClr val="accent1"/>
              </a:fillRef>
              <a:effectRef idx="0">
                <a:schemeClr val="accent1"/>
              </a:effectRef>
              <a:fontRef idx="minor">
                <a:schemeClr val="tx1"/>
              </a:fontRef>
            </p:style>
          </p:cxnSp>
          <p:sp>
            <p:nvSpPr>
              <p:cNvPr id="16" name="椭圆 9"/>
              <p:cNvSpPr/>
              <p:nvPr/>
            </p:nvSpPr>
            <p:spPr>
              <a:xfrm>
                <a:off x="959" y="1331"/>
                <a:ext cx="108" cy="107"/>
              </a:xfrm>
              <a:prstGeom prst="ellipse">
                <a:avLst/>
              </a:prstGeom>
              <a:grpFill/>
              <a:ln>
                <a:solidFill>
                  <a:srgbClr val="64A1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grpSp>
        <p:grpSp>
          <p:nvGrpSpPr>
            <p:cNvPr id="11" name="组合 56"/>
            <p:cNvGrpSpPr/>
            <p:nvPr/>
          </p:nvGrpSpPr>
          <p:grpSpPr>
            <a:xfrm>
              <a:off x="1970242" y="515939"/>
              <a:ext cx="3091001" cy="68263"/>
              <a:chOff x="3035454" y="517742"/>
              <a:chExt cx="3091001" cy="68263"/>
            </a:xfrm>
            <a:solidFill>
              <a:srgbClr val="64A177"/>
            </a:solidFill>
          </p:grpSpPr>
          <p:cxnSp>
            <p:nvCxnSpPr>
              <p:cNvPr id="13" name="直接连接符 12"/>
              <p:cNvCxnSpPr/>
              <p:nvPr/>
            </p:nvCxnSpPr>
            <p:spPr>
              <a:xfrm>
                <a:off x="3035454" y="551714"/>
                <a:ext cx="3091001" cy="4428"/>
              </a:xfrm>
              <a:prstGeom prst="line">
                <a:avLst/>
              </a:prstGeom>
              <a:grpFill/>
              <a:ln w="15875">
                <a:solidFill>
                  <a:srgbClr val="64A177"/>
                </a:solidFill>
              </a:ln>
            </p:spPr>
            <p:style>
              <a:lnRef idx="1">
                <a:schemeClr val="accent1"/>
              </a:lnRef>
              <a:fillRef idx="0">
                <a:schemeClr val="accent1"/>
              </a:fillRef>
              <a:effectRef idx="0">
                <a:schemeClr val="accent1"/>
              </a:effectRef>
              <a:fontRef idx="minor">
                <a:schemeClr val="tx1"/>
              </a:fontRef>
            </p:style>
          </p:cxnSp>
          <p:sp>
            <p:nvSpPr>
              <p:cNvPr id="14" name="椭圆 13"/>
              <p:cNvSpPr/>
              <p:nvPr/>
            </p:nvSpPr>
            <p:spPr bwMode="auto">
              <a:xfrm rot="16200000">
                <a:off x="3042301" y="517893"/>
                <a:ext cx="68263" cy="67960"/>
              </a:xfrm>
              <a:prstGeom prst="ellipse">
                <a:avLst/>
              </a:prstGeom>
              <a:grpFill/>
              <a:ln>
                <a:solidFill>
                  <a:srgbClr val="64A1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grpSp>
        <p:sp>
          <p:nvSpPr>
            <p:cNvPr id="12" name="文本框 57"/>
            <p:cNvSpPr txBox="1">
              <a:spLocks noChangeArrowheads="1"/>
            </p:cNvSpPr>
            <p:nvPr/>
          </p:nvSpPr>
          <p:spPr bwMode="auto">
            <a:xfrm>
              <a:off x="480562" y="368991"/>
              <a:ext cx="1324533" cy="39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300">
                  <a:solidFill>
                    <a:schemeClr val="tx1"/>
                  </a:solidFill>
                  <a:latin typeface="华文黑体" panose="02010600040101010101" pitchFamily="2" charset="-122"/>
                  <a:ea typeface="华文黑体" panose="02010600040101010101" pitchFamily="2" charset="-122"/>
                </a:defRPr>
              </a:lvl1pPr>
              <a:lvl2pPr marL="742950" indent="-285750" eaLnBrk="0" hangingPunct="0">
                <a:defRPr sz="1300">
                  <a:solidFill>
                    <a:schemeClr val="tx1"/>
                  </a:solidFill>
                  <a:latin typeface="华文黑体" panose="02010600040101010101" pitchFamily="2" charset="-122"/>
                  <a:ea typeface="华文黑体" panose="02010600040101010101" pitchFamily="2" charset="-122"/>
                </a:defRPr>
              </a:lvl2pPr>
              <a:lvl3pPr marL="1143000" indent="-228600" eaLnBrk="0" hangingPunct="0">
                <a:defRPr sz="1300">
                  <a:solidFill>
                    <a:schemeClr val="tx1"/>
                  </a:solidFill>
                  <a:latin typeface="华文黑体" panose="02010600040101010101" pitchFamily="2" charset="-122"/>
                  <a:ea typeface="华文黑体" panose="02010600040101010101" pitchFamily="2" charset="-122"/>
                </a:defRPr>
              </a:lvl3pPr>
              <a:lvl4pPr marL="1600200" indent="-228600" eaLnBrk="0" hangingPunct="0">
                <a:defRPr sz="1300">
                  <a:solidFill>
                    <a:schemeClr val="tx1"/>
                  </a:solidFill>
                  <a:latin typeface="华文黑体" panose="02010600040101010101" pitchFamily="2" charset="-122"/>
                  <a:ea typeface="华文黑体" panose="02010600040101010101" pitchFamily="2" charset="-122"/>
                </a:defRPr>
              </a:lvl4pPr>
              <a:lvl5pPr marL="2057400" indent="-228600" eaLnBrk="0" hangingPunct="0">
                <a:defRPr sz="1300">
                  <a:solidFill>
                    <a:schemeClr val="tx1"/>
                  </a:solidFill>
                  <a:latin typeface="华文黑体" panose="02010600040101010101" pitchFamily="2" charset="-122"/>
                  <a:ea typeface="华文黑体" panose="02010600040101010101" pitchFamily="2" charset="-122"/>
                </a:defRPr>
              </a:lvl5pPr>
              <a:lvl6pPr marL="25146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6pPr>
              <a:lvl7pPr marL="29718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7pPr>
              <a:lvl8pPr marL="34290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8pPr>
              <a:lvl9pPr marL="38862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9pPr>
            </a:lstStyle>
            <a:p>
              <a:r>
                <a:rPr lang="zh-CN" altLang="en-US" sz="2000" b="1">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万隆会议</a:t>
              </a:r>
            </a:p>
          </p:txBody>
        </p:sp>
      </p:grpSp>
      <p:sp>
        <p:nvSpPr>
          <p:cNvPr id="17" name="文本框 14"/>
          <p:cNvSpPr txBox="1"/>
          <p:nvPr/>
        </p:nvSpPr>
        <p:spPr>
          <a:xfrm>
            <a:off x="4588510" y="5612130"/>
            <a:ext cx="2765501" cy="400110"/>
          </a:xfrm>
          <a:prstGeom prst="rect">
            <a:avLst/>
          </a:prstGeom>
          <a:noFill/>
        </p:spPr>
        <p:txBody>
          <a:bodyPr wrap="none" rtlCol="0">
            <a:spAutoFit/>
          </a:bodyPr>
          <a:lstStyle/>
          <a:p>
            <a:pPr algn="l"/>
            <a:r>
              <a:rPr lang="zh-CN" altLang="en-US"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保证了会议的顺利进行</a:t>
            </a:r>
          </a:p>
        </p:txBody>
      </p:sp>
    </p:spTree>
    <p:extLst>
      <p:ext uri="{BB962C8B-B14F-4D97-AF65-F5344CB8AC3E}">
        <p14:creationId xmlns:p14="http://schemas.microsoft.com/office/powerpoint/2010/main" xmlns="" val="3065292905"/>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animBg="1"/>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p:cNvSpPr txBox="1"/>
          <p:nvPr/>
        </p:nvSpPr>
        <p:spPr>
          <a:xfrm>
            <a:off x="695960" y="2634615"/>
            <a:ext cx="736600" cy="3222998"/>
          </a:xfrm>
          <a:prstGeom prst="rect">
            <a:avLst/>
          </a:prstGeom>
          <a:noFill/>
          <a:ln w="9525" cap="flat" cmpd="sng">
            <a:noFill/>
            <a:prstDash val="solid"/>
            <a:round/>
            <a:headEnd type="none" w="med" len="med"/>
            <a:tailEnd type="none" w="med" len="med"/>
          </a:ln>
        </p:spPr>
        <p:txBody>
          <a:bodyPr wrap="square" anchor="t">
            <a:spAutoFit/>
          </a:bodyPr>
          <a:lstStyle/>
          <a:p>
            <a:pPr>
              <a:lnSpc>
                <a:spcPct val="150000"/>
              </a:lnSpc>
            </a:pPr>
            <a:r>
              <a:rPr lang="zh-CN" altLang="en-US" sz="2800" b="1"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同：</a:t>
            </a:r>
          </a:p>
          <a:p>
            <a:pPr>
              <a:lnSpc>
                <a:spcPct val="150000"/>
              </a:lnSpc>
            </a:pPr>
            <a:endParaRPr lang="zh-CN" altLang="en-US" sz="2800" b="1"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a:p>
            <a:pPr>
              <a:lnSpc>
                <a:spcPct val="150000"/>
              </a:lnSpc>
            </a:pPr>
            <a:endParaRPr lang="zh-CN" altLang="en-US" sz="2800" b="1"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a:p>
            <a:pPr>
              <a:lnSpc>
                <a:spcPct val="150000"/>
              </a:lnSpc>
            </a:pPr>
            <a:endParaRPr lang="zh-CN" altLang="en-US" sz="2800" b="1"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a:p>
            <a:pPr>
              <a:lnSpc>
                <a:spcPct val="150000"/>
              </a:lnSpc>
            </a:pPr>
            <a:r>
              <a:rPr lang="zh-CN" altLang="en-US" sz="2800" b="1"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异：</a:t>
            </a:r>
            <a:endParaRPr lang="zh-CN" altLang="en-US" sz="28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nvGrpSpPr>
          <p:cNvPr id="3" name="组合 2"/>
          <p:cNvGrpSpPr/>
          <p:nvPr/>
        </p:nvGrpSpPr>
        <p:grpSpPr>
          <a:xfrm>
            <a:off x="7659676" y="2023204"/>
            <a:ext cx="2756618" cy="3179434"/>
            <a:chOff x="9394" y="1429"/>
            <a:chExt cx="4341" cy="5007"/>
          </a:xfrm>
        </p:grpSpPr>
        <p:pic>
          <p:nvPicPr>
            <p:cNvPr id="4" name="图片 5" descr="u=3379581120,1415745383&amp;fm=26&amp;gp=0"/>
            <p:cNvPicPr>
              <a:picLocks noChangeAspect="1"/>
            </p:cNvPicPr>
            <p:nvPr/>
          </p:nvPicPr>
          <p:blipFill>
            <a:blip r:embed="rId3" cstate="print"/>
            <a:stretch>
              <a:fillRect/>
            </a:stretch>
          </p:blipFill>
          <p:spPr>
            <a:xfrm>
              <a:off x="9394" y="1429"/>
              <a:ext cx="4341" cy="5007"/>
            </a:xfrm>
            <a:prstGeom prst="rect">
              <a:avLst/>
            </a:prstGeom>
            <a:noFill/>
            <a:ln w="9525">
              <a:noFill/>
            </a:ln>
            <a:effectLst>
              <a:softEdge rad="127000"/>
            </a:effectLst>
          </p:spPr>
        </p:pic>
        <p:sp>
          <p:nvSpPr>
            <p:cNvPr id="5" name="文本框 6"/>
            <p:cNvSpPr txBox="1"/>
            <p:nvPr/>
          </p:nvSpPr>
          <p:spPr>
            <a:xfrm>
              <a:off x="10342" y="5655"/>
              <a:ext cx="2445" cy="652"/>
            </a:xfrm>
            <a:prstGeom prst="rect">
              <a:avLst/>
            </a:prstGeom>
            <a:solidFill>
              <a:schemeClr val="bg1">
                <a:alpha val="77000"/>
              </a:schemeClr>
            </a:solidFill>
            <a:ln w="9525">
              <a:noFill/>
            </a:ln>
          </p:spPr>
          <p:txBody>
            <a:bodyPr wrap="square" anchor="t">
              <a:spAutoFit/>
            </a:bodyPr>
            <a:lstStyle/>
            <a:p>
              <a:r>
                <a:rPr lang="zh-CN" altLang="en-US" sz="2095" b="1">
                  <a:latin typeface="楷体" panose="02010609060101010101" pitchFamily="49" charset="-122"/>
                  <a:ea typeface="楷体" panose="02010609060101010101" pitchFamily="49" charset="-122"/>
                </a:rPr>
                <a:t>周恩来总理</a:t>
              </a:r>
            </a:p>
          </p:txBody>
        </p:sp>
      </p:grpSp>
      <p:sp>
        <p:nvSpPr>
          <p:cNvPr id="6" name="文本框 1"/>
          <p:cNvSpPr txBox="1"/>
          <p:nvPr/>
        </p:nvSpPr>
        <p:spPr>
          <a:xfrm>
            <a:off x="1417955" y="1707515"/>
            <a:ext cx="6304280" cy="645160"/>
          </a:xfrm>
          <a:prstGeom prst="rect">
            <a:avLst/>
          </a:prstGeom>
          <a:noFill/>
        </p:spPr>
        <p:txBody>
          <a:bodyPr wrap="none" rtlCol="0">
            <a:spAutoFit/>
          </a:bodyPr>
          <a:lstStyle/>
          <a:p>
            <a:pPr algn="l">
              <a:lnSpc>
                <a:spcPct val="150000"/>
              </a:lnSpc>
            </a:pPr>
            <a:r>
              <a:rPr lang="zh-CN" altLang="en-US" sz="2400" b="1">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“求同存异”中的“同”和“异”各指什么？</a:t>
            </a:r>
          </a:p>
        </p:txBody>
      </p:sp>
      <p:grpSp>
        <p:nvGrpSpPr>
          <p:cNvPr id="7" name="组合 52"/>
          <p:cNvGrpSpPr/>
          <p:nvPr/>
        </p:nvGrpSpPr>
        <p:grpSpPr bwMode="auto">
          <a:xfrm>
            <a:off x="1417954" y="869314"/>
            <a:ext cx="5524502" cy="398780"/>
            <a:chOff x="-2645" y="368991"/>
            <a:chExt cx="5524181" cy="397263"/>
          </a:xfrm>
        </p:grpSpPr>
        <p:sp>
          <p:nvSpPr>
            <p:cNvPr id="8" name="任意多边形: 形状 53"/>
            <p:cNvSpPr/>
            <p:nvPr/>
          </p:nvSpPr>
          <p:spPr>
            <a:xfrm>
              <a:off x="532629" y="399356"/>
              <a:ext cx="1386759" cy="299212"/>
            </a:xfrm>
            <a:custGeom>
              <a:avLst/>
              <a:gdLst>
                <a:gd name="connsiteX0" fmla="*/ 0 w 904875"/>
                <a:gd name="connsiteY0" fmla="*/ 0 h 300038"/>
                <a:gd name="connsiteX1" fmla="*/ 604837 w 904875"/>
                <a:gd name="connsiteY1" fmla="*/ 0 h 300038"/>
                <a:gd name="connsiteX2" fmla="*/ 904875 w 904875"/>
                <a:gd name="connsiteY2" fmla="*/ 300038 h 300038"/>
                <a:gd name="connsiteX3" fmla="*/ 4762 w 904875"/>
                <a:gd name="connsiteY3" fmla="*/ 300038 h 300038"/>
                <a:gd name="connsiteX4" fmla="*/ 0 w 904875"/>
                <a:gd name="connsiteY4" fmla="*/ 0 h 30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75" h="300038">
                  <a:moveTo>
                    <a:pt x="0" y="0"/>
                  </a:moveTo>
                  <a:lnTo>
                    <a:pt x="604837" y="0"/>
                  </a:lnTo>
                  <a:lnTo>
                    <a:pt x="904875" y="300038"/>
                  </a:lnTo>
                  <a:lnTo>
                    <a:pt x="4762" y="300038"/>
                  </a:lnTo>
                  <a:cubicBezTo>
                    <a:pt x="3175" y="200025"/>
                    <a:pt x="1587" y="100013"/>
                    <a:pt x="0" y="0"/>
                  </a:cubicBezTo>
                  <a:close/>
                </a:path>
              </a:pathLst>
            </a:custGeom>
            <a:solidFill>
              <a:srgbClr val="64A1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sp>
          <p:nvSpPr>
            <p:cNvPr id="9" name="文本框 54"/>
            <p:cNvSpPr txBox="1">
              <a:spLocks noChangeArrowheads="1"/>
            </p:cNvSpPr>
            <p:nvPr/>
          </p:nvSpPr>
          <p:spPr bwMode="auto">
            <a:xfrm>
              <a:off x="1676832" y="368991"/>
              <a:ext cx="787354" cy="3668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300">
                  <a:solidFill>
                    <a:schemeClr val="tx1"/>
                  </a:solidFill>
                  <a:latin typeface="华文黑体" panose="02010600040101010101" pitchFamily="2" charset="-122"/>
                  <a:ea typeface="华文黑体" panose="02010600040101010101" pitchFamily="2" charset="-122"/>
                </a:defRPr>
              </a:lvl1pPr>
              <a:lvl2pPr marL="742950" indent="-285750" eaLnBrk="0" hangingPunct="0">
                <a:defRPr sz="1300">
                  <a:solidFill>
                    <a:schemeClr val="tx1"/>
                  </a:solidFill>
                  <a:latin typeface="华文黑体" panose="02010600040101010101" pitchFamily="2" charset="-122"/>
                  <a:ea typeface="华文黑体" panose="02010600040101010101" pitchFamily="2" charset="-122"/>
                </a:defRPr>
              </a:lvl2pPr>
              <a:lvl3pPr marL="1143000" indent="-228600" eaLnBrk="0" hangingPunct="0">
                <a:defRPr sz="1300">
                  <a:solidFill>
                    <a:schemeClr val="tx1"/>
                  </a:solidFill>
                  <a:latin typeface="华文黑体" panose="02010600040101010101" pitchFamily="2" charset="-122"/>
                  <a:ea typeface="华文黑体" panose="02010600040101010101" pitchFamily="2" charset="-122"/>
                </a:defRPr>
              </a:lvl3pPr>
              <a:lvl4pPr marL="1600200" indent="-228600" eaLnBrk="0" hangingPunct="0">
                <a:defRPr sz="1300">
                  <a:solidFill>
                    <a:schemeClr val="tx1"/>
                  </a:solidFill>
                  <a:latin typeface="华文黑体" panose="02010600040101010101" pitchFamily="2" charset="-122"/>
                  <a:ea typeface="华文黑体" panose="02010600040101010101" pitchFamily="2" charset="-122"/>
                </a:defRPr>
              </a:lvl4pPr>
              <a:lvl5pPr marL="2057400" indent="-228600" eaLnBrk="0" hangingPunct="0">
                <a:defRPr sz="1300">
                  <a:solidFill>
                    <a:schemeClr val="tx1"/>
                  </a:solidFill>
                  <a:latin typeface="华文黑体" panose="02010600040101010101" pitchFamily="2" charset="-122"/>
                  <a:ea typeface="华文黑体" panose="02010600040101010101" pitchFamily="2" charset="-122"/>
                </a:defRPr>
              </a:lvl5pPr>
              <a:lvl6pPr marL="25146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6pPr>
              <a:lvl7pPr marL="29718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7pPr>
              <a:lvl8pPr marL="34290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8pPr>
              <a:lvl9pPr marL="38862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9pPr>
            </a:lstStyle>
            <a:p>
              <a:pPr algn="ctr"/>
              <a:r>
                <a:rPr lang="zh-CN" altLang="en-US" sz="1800" b="1">
                  <a:solidFill>
                    <a:srgbClr val="64A177"/>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概况</a:t>
              </a:r>
            </a:p>
          </p:txBody>
        </p:sp>
        <p:grpSp>
          <p:nvGrpSpPr>
            <p:cNvPr id="10" name="组合 7"/>
            <p:cNvGrpSpPr/>
            <p:nvPr/>
          </p:nvGrpSpPr>
          <p:grpSpPr bwMode="auto">
            <a:xfrm rot="5400000">
              <a:off x="144993" y="368300"/>
              <a:ext cx="68263" cy="363538"/>
              <a:chOff x="959" y="1331"/>
              <a:chExt cx="108" cy="572"/>
            </a:xfrm>
            <a:solidFill>
              <a:srgbClr val="64A177"/>
            </a:solidFill>
          </p:grpSpPr>
          <p:cxnSp>
            <p:nvCxnSpPr>
              <p:cNvPr id="15" name="直接连接符 14"/>
              <p:cNvCxnSpPr/>
              <p:nvPr/>
            </p:nvCxnSpPr>
            <p:spPr>
              <a:xfrm>
                <a:off x="1012" y="1363"/>
                <a:ext cx="0" cy="540"/>
              </a:xfrm>
              <a:prstGeom prst="line">
                <a:avLst/>
              </a:prstGeom>
              <a:grpFill/>
              <a:ln w="15875">
                <a:solidFill>
                  <a:srgbClr val="64A177"/>
                </a:solidFill>
              </a:ln>
            </p:spPr>
            <p:style>
              <a:lnRef idx="1">
                <a:schemeClr val="accent1"/>
              </a:lnRef>
              <a:fillRef idx="0">
                <a:schemeClr val="accent1"/>
              </a:fillRef>
              <a:effectRef idx="0">
                <a:schemeClr val="accent1"/>
              </a:effectRef>
              <a:fontRef idx="minor">
                <a:schemeClr val="tx1"/>
              </a:fontRef>
            </p:style>
          </p:cxnSp>
          <p:sp>
            <p:nvSpPr>
              <p:cNvPr id="16" name="椭圆 15"/>
              <p:cNvSpPr/>
              <p:nvPr/>
            </p:nvSpPr>
            <p:spPr>
              <a:xfrm>
                <a:off x="959" y="1331"/>
                <a:ext cx="108" cy="107"/>
              </a:xfrm>
              <a:prstGeom prst="ellipse">
                <a:avLst/>
              </a:prstGeom>
              <a:grpFill/>
              <a:ln>
                <a:solidFill>
                  <a:srgbClr val="64A1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grpSp>
        <p:grpSp>
          <p:nvGrpSpPr>
            <p:cNvPr id="11" name="组合 56"/>
            <p:cNvGrpSpPr/>
            <p:nvPr/>
          </p:nvGrpSpPr>
          <p:grpSpPr>
            <a:xfrm>
              <a:off x="2396341" y="515939"/>
              <a:ext cx="3125195" cy="68263"/>
              <a:chOff x="3461553" y="517742"/>
              <a:chExt cx="3125195" cy="68263"/>
            </a:xfrm>
            <a:solidFill>
              <a:srgbClr val="64A177"/>
            </a:solidFill>
          </p:grpSpPr>
          <p:cxnSp>
            <p:nvCxnSpPr>
              <p:cNvPr id="13" name="直接连接符 12"/>
              <p:cNvCxnSpPr/>
              <p:nvPr/>
            </p:nvCxnSpPr>
            <p:spPr>
              <a:xfrm>
                <a:off x="3495747" y="551714"/>
                <a:ext cx="3091001" cy="4428"/>
              </a:xfrm>
              <a:prstGeom prst="line">
                <a:avLst/>
              </a:prstGeom>
              <a:grpFill/>
              <a:ln w="15875">
                <a:solidFill>
                  <a:srgbClr val="64A177"/>
                </a:solidFill>
              </a:ln>
            </p:spPr>
            <p:style>
              <a:lnRef idx="1">
                <a:schemeClr val="accent1"/>
              </a:lnRef>
              <a:fillRef idx="0">
                <a:schemeClr val="accent1"/>
              </a:fillRef>
              <a:effectRef idx="0">
                <a:schemeClr val="accent1"/>
              </a:effectRef>
              <a:fontRef idx="minor">
                <a:schemeClr val="tx1"/>
              </a:fontRef>
            </p:style>
          </p:cxnSp>
          <p:sp>
            <p:nvSpPr>
              <p:cNvPr id="14" name="椭圆 13"/>
              <p:cNvSpPr/>
              <p:nvPr/>
            </p:nvSpPr>
            <p:spPr bwMode="auto">
              <a:xfrm rot="16200000">
                <a:off x="3461401" y="517893"/>
                <a:ext cx="68263" cy="67960"/>
              </a:xfrm>
              <a:prstGeom prst="ellipse">
                <a:avLst/>
              </a:prstGeom>
              <a:grpFill/>
              <a:ln>
                <a:solidFill>
                  <a:srgbClr val="64A1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grpSp>
        <p:sp>
          <p:nvSpPr>
            <p:cNvPr id="12" name="文本框 57"/>
            <p:cNvSpPr txBox="1">
              <a:spLocks noChangeArrowheads="1"/>
            </p:cNvSpPr>
            <p:nvPr/>
          </p:nvSpPr>
          <p:spPr bwMode="auto">
            <a:xfrm>
              <a:off x="480562" y="368991"/>
              <a:ext cx="1324533" cy="39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300">
                  <a:solidFill>
                    <a:schemeClr val="tx1"/>
                  </a:solidFill>
                  <a:latin typeface="华文黑体" panose="02010600040101010101" pitchFamily="2" charset="-122"/>
                  <a:ea typeface="华文黑体" panose="02010600040101010101" pitchFamily="2" charset="-122"/>
                </a:defRPr>
              </a:lvl1pPr>
              <a:lvl2pPr marL="742950" indent="-285750" eaLnBrk="0" hangingPunct="0">
                <a:defRPr sz="1300">
                  <a:solidFill>
                    <a:schemeClr val="tx1"/>
                  </a:solidFill>
                  <a:latin typeface="华文黑体" panose="02010600040101010101" pitchFamily="2" charset="-122"/>
                  <a:ea typeface="华文黑体" panose="02010600040101010101" pitchFamily="2" charset="-122"/>
                </a:defRPr>
              </a:lvl2pPr>
              <a:lvl3pPr marL="1143000" indent="-228600" eaLnBrk="0" hangingPunct="0">
                <a:defRPr sz="1300">
                  <a:solidFill>
                    <a:schemeClr val="tx1"/>
                  </a:solidFill>
                  <a:latin typeface="华文黑体" panose="02010600040101010101" pitchFamily="2" charset="-122"/>
                  <a:ea typeface="华文黑体" panose="02010600040101010101" pitchFamily="2" charset="-122"/>
                </a:defRPr>
              </a:lvl3pPr>
              <a:lvl4pPr marL="1600200" indent="-228600" eaLnBrk="0" hangingPunct="0">
                <a:defRPr sz="1300">
                  <a:solidFill>
                    <a:schemeClr val="tx1"/>
                  </a:solidFill>
                  <a:latin typeface="华文黑体" panose="02010600040101010101" pitchFamily="2" charset="-122"/>
                  <a:ea typeface="华文黑体" panose="02010600040101010101" pitchFamily="2" charset="-122"/>
                </a:defRPr>
              </a:lvl4pPr>
              <a:lvl5pPr marL="2057400" indent="-228600" eaLnBrk="0" hangingPunct="0">
                <a:defRPr sz="1300">
                  <a:solidFill>
                    <a:schemeClr val="tx1"/>
                  </a:solidFill>
                  <a:latin typeface="华文黑体" panose="02010600040101010101" pitchFamily="2" charset="-122"/>
                  <a:ea typeface="华文黑体" panose="02010600040101010101" pitchFamily="2" charset="-122"/>
                </a:defRPr>
              </a:lvl5pPr>
              <a:lvl6pPr marL="25146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6pPr>
              <a:lvl7pPr marL="29718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7pPr>
              <a:lvl8pPr marL="34290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8pPr>
              <a:lvl9pPr marL="38862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9pPr>
            </a:lstStyle>
            <a:p>
              <a:r>
                <a:rPr lang="zh-CN" altLang="en-US" sz="2000" b="1">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万隆会议</a:t>
              </a:r>
            </a:p>
          </p:txBody>
        </p:sp>
      </p:grpSp>
      <p:sp>
        <p:nvSpPr>
          <p:cNvPr id="17" name="文本框 5"/>
          <p:cNvSpPr txBox="1"/>
          <p:nvPr/>
        </p:nvSpPr>
        <p:spPr>
          <a:xfrm>
            <a:off x="1379220" y="2736215"/>
            <a:ext cx="6367780" cy="646331"/>
          </a:xfrm>
          <a:prstGeom prst="rect">
            <a:avLst/>
          </a:prstGeom>
          <a:noFill/>
        </p:spPr>
        <p:txBody>
          <a:bodyPr wrap="square" rtlCol="0">
            <a:spAutoFit/>
          </a:bodyPr>
          <a:lstStyle/>
          <a:p>
            <a:pPr algn="ctr">
              <a:lnSpc>
                <a:spcPct val="150000"/>
              </a:lnSpc>
            </a:pPr>
            <a:r>
              <a:rPr lang="zh-CN" altLang="en-US" sz="24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共同的历史遭遇：曾经受到帝国主义的侵略；</a:t>
            </a:r>
            <a:endParaRPr lang="zh-CN" altLang="en-US" sz="24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18" name="文本框 6"/>
          <p:cNvSpPr txBox="1"/>
          <p:nvPr/>
        </p:nvSpPr>
        <p:spPr>
          <a:xfrm>
            <a:off x="1783080" y="5357495"/>
            <a:ext cx="4515980" cy="559769"/>
          </a:xfrm>
          <a:prstGeom prst="rect">
            <a:avLst/>
          </a:prstGeom>
          <a:noFill/>
        </p:spPr>
        <p:txBody>
          <a:bodyPr wrap="none" rtlCol="0">
            <a:spAutoFit/>
          </a:bodyPr>
          <a:lstStyle/>
          <a:p>
            <a:pPr algn="l">
              <a:lnSpc>
                <a:spcPct val="150000"/>
              </a:lnSpc>
            </a:pPr>
            <a:r>
              <a:rPr lang="zh-CN" altLang="en-US" sz="24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社会制度不同，意识形态不同。</a:t>
            </a:r>
            <a:endParaRPr lang="zh-CN" altLang="en-US" sz="24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19" name="文本框 2"/>
          <p:cNvSpPr txBox="1"/>
          <p:nvPr/>
        </p:nvSpPr>
        <p:spPr>
          <a:xfrm>
            <a:off x="1165225" y="3404235"/>
            <a:ext cx="6162675" cy="1200329"/>
          </a:xfrm>
          <a:prstGeom prst="rect">
            <a:avLst/>
          </a:prstGeom>
          <a:noFill/>
        </p:spPr>
        <p:txBody>
          <a:bodyPr wrap="square" rtlCol="0">
            <a:spAutoFit/>
          </a:bodyPr>
          <a:lstStyle/>
          <a:p>
            <a:pPr algn="ctr">
              <a:lnSpc>
                <a:spcPct val="150000"/>
              </a:lnSpc>
            </a:pPr>
            <a:r>
              <a:rPr lang="zh-CN" altLang="en-US" sz="24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共同的现实问题：如何发展国家经济，维护民族独立，促进世界和平</a:t>
            </a:r>
            <a:endParaRPr lang="zh-CN" altLang="en-US" sz="24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xmlns="" val="3065292905"/>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2"/>
          <p:cNvGrpSpPr/>
          <p:nvPr/>
        </p:nvGrpSpPr>
        <p:grpSpPr bwMode="auto">
          <a:xfrm>
            <a:off x="960754" y="1136014"/>
            <a:ext cx="5524502" cy="398780"/>
            <a:chOff x="-2645" y="368991"/>
            <a:chExt cx="5524181" cy="397263"/>
          </a:xfrm>
        </p:grpSpPr>
        <p:sp>
          <p:nvSpPr>
            <p:cNvPr id="3" name="任意多边形: 形状 53"/>
            <p:cNvSpPr/>
            <p:nvPr/>
          </p:nvSpPr>
          <p:spPr>
            <a:xfrm>
              <a:off x="532629" y="399356"/>
              <a:ext cx="1386759" cy="299212"/>
            </a:xfrm>
            <a:custGeom>
              <a:avLst/>
              <a:gdLst>
                <a:gd name="connsiteX0" fmla="*/ 0 w 904875"/>
                <a:gd name="connsiteY0" fmla="*/ 0 h 300038"/>
                <a:gd name="connsiteX1" fmla="*/ 604837 w 904875"/>
                <a:gd name="connsiteY1" fmla="*/ 0 h 300038"/>
                <a:gd name="connsiteX2" fmla="*/ 904875 w 904875"/>
                <a:gd name="connsiteY2" fmla="*/ 300038 h 300038"/>
                <a:gd name="connsiteX3" fmla="*/ 4762 w 904875"/>
                <a:gd name="connsiteY3" fmla="*/ 300038 h 300038"/>
                <a:gd name="connsiteX4" fmla="*/ 0 w 904875"/>
                <a:gd name="connsiteY4" fmla="*/ 0 h 30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75" h="300038">
                  <a:moveTo>
                    <a:pt x="0" y="0"/>
                  </a:moveTo>
                  <a:lnTo>
                    <a:pt x="604837" y="0"/>
                  </a:lnTo>
                  <a:lnTo>
                    <a:pt x="904875" y="300038"/>
                  </a:lnTo>
                  <a:lnTo>
                    <a:pt x="4762" y="300038"/>
                  </a:lnTo>
                  <a:cubicBezTo>
                    <a:pt x="3175" y="200025"/>
                    <a:pt x="1587" y="100013"/>
                    <a:pt x="0" y="0"/>
                  </a:cubicBezTo>
                  <a:close/>
                </a:path>
              </a:pathLst>
            </a:custGeom>
            <a:solidFill>
              <a:srgbClr val="64A1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sp>
          <p:nvSpPr>
            <p:cNvPr id="4" name="文本框 54"/>
            <p:cNvSpPr txBox="1">
              <a:spLocks noChangeArrowheads="1"/>
            </p:cNvSpPr>
            <p:nvPr/>
          </p:nvSpPr>
          <p:spPr bwMode="auto">
            <a:xfrm>
              <a:off x="1676832" y="368991"/>
              <a:ext cx="787354" cy="3668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300">
                  <a:solidFill>
                    <a:schemeClr val="tx1"/>
                  </a:solidFill>
                  <a:latin typeface="华文黑体" panose="02010600040101010101" pitchFamily="2" charset="-122"/>
                  <a:ea typeface="华文黑体" panose="02010600040101010101" pitchFamily="2" charset="-122"/>
                </a:defRPr>
              </a:lvl1pPr>
              <a:lvl2pPr marL="742950" indent="-285750" eaLnBrk="0" hangingPunct="0">
                <a:defRPr sz="1300">
                  <a:solidFill>
                    <a:schemeClr val="tx1"/>
                  </a:solidFill>
                  <a:latin typeface="华文黑体" panose="02010600040101010101" pitchFamily="2" charset="-122"/>
                  <a:ea typeface="华文黑体" panose="02010600040101010101" pitchFamily="2" charset="-122"/>
                </a:defRPr>
              </a:lvl2pPr>
              <a:lvl3pPr marL="1143000" indent="-228600" eaLnBrk="0" hangingPunct="0">
                <a:defRPr sz="1300">
                  <a:solidFill>
                    <a:schemeClr val="tx1"/>
                  </a:solidFill>
                  <a:latin typeface="华文黑体" panose="02010600040101010101" pitchFamily="2" charset="-122"/>
                  <a:ea typeface="华文黑体" panose="02010600040101010101" pitchFamily="2" charset="-122"/>
                </a:defRPr>
              </a:lvl3pPr>
              <a:lvl4pPr marL="1600200" indent="-228600" eaLnBrk="0" hangingPunct="0">
                <a:defRPr sz="1300">
                  <a:solidFill>
                    <a:schemeClr val="tx1"/>
                  </a:solidFill>
                  <a:latin typeface="华文黑体" panose="02010600040101010101" pitchFamily="2" charset="-122"/>
                  <a:ea typeface="华文黑体" panose="02010600040101010101" pitchFamily="2" charset="-122"/>
                </a:defRPr>
              </a:lvl4pPr>
              <a:lvl5pPr marL="2057400" indent="-228600" eaLnBrk="0" hangingPunct="0">
                <a:defRPr sz="1300">
                  <a:solidFill>
                    <a:schemeClr val="tx1"/>
                  </a:solidFill>
                  <a:latin typeface="华文黑体" panose="02010600040101010101" pitchFamily="2" charset="-122"/>
                  <a:ea typeface="华文黑体" panose="02010600040101010101" pitchFamily="2" charset="-122"/>
                </a:defRPr>
              </a:lvl5pPr>
              <a:lvl6pPr marL="25146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6pPr>
              <a:lvl7pPr marL="29718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7pPr>
              <a:lvl8pPr marL="34290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8pPr>
              <a:lvl9pPr marL="38862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9pPr>
            </a:lstStyle>
            <a:p>
              <a:pPr algn="ctr"/>
              <a:r>
                <a:rPr lang="zh-CN" altLang="en-US" sz="1800" b="1">
                  <a:solidFill>
                    <a:srgbClr val="64A177"/>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概况</a:t>
              </a:r>
            </a:p>
          </p:txBody>
        </p:sp>
        <p:grpSp>
          <p:nvGrpSpPr>
            <p:cNvPr id="5" name="组合 7"/>
            <p:cNvGrpSpPr/>
            <p:nvPr/>
          </p:nvGrpSpPr>
          <p:grpSpPr bwMode="auto">
            <a:xfrm rot="5400000">
              <a:off x="144993" y="368300"/>
              <a:ext cx="68263" cy="363538"/>
              <a:chOff x="959" y="1331"/>
              <a:chExt cx="108" cy="572"/>
            </a:xfrm>
            <a:solidFill>
              <a:srgbClr val="64A177"/>
            </a:solidFill>
          </p:grpSpPr>
          <p:cxnSp>
            <p:nvCxnSpPr>
              <p:cNvPr id="10" name="直接连接符 9"/>
              <p:cNvCxnSpPr/>
              <p:nvPr/>
            </p:nvCxnSpPr>
            <p:spPr>
              <a:xfrm>
                <a:off x="1012" y="1363"/>
                <a:ext cx="0" cy="540"/>
              </a:xfrm>
              <a:prstGeom prst="line">
                <a:avLst/>
              </a:prstGeom>
              <a:grpFill/>
              <a:ln w="15875">
                <a:solidFill>
                  <a:srgbClr val="64A177"/>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959" y="1331"/>
                <a:ext cx="108" cy="107"/>
              </a:xfrm>
              <a:prstGeom prst="ellipse">
                <a:avLst/>
              </a:prstGeom>
              <a:grpFill/>
              <a:ln>
                <a:solidFill>
                  <a:srgbClr val="64A1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grpSp>
        <p:grpSp>
          <p:nvGrpSpPr>
            <p:cNvPr id="6" name="组合 56"/>
            <p:cNvGrpSpPr/>
            <p:nvPr/>
          </p:nvGrpSpPr>
          <p:grpSpPr>
            <a:xfrm>
              <a:off x="2396341" y="515939"/>
              <a:ext cx="3125195" cy="68263"/>
              <a:chOff x="3461553" y="517742"/>
              <a:chExt cx="3125195" cy="68263"/>
            </a:xfrm>
            <a:solidFill>
              <a:srgbClr val="64A177"/>
            </a:solidFill>
          </p:grpSpPr>
          <p:cxnSp>
            <p:nvCxnSpPr>
              <p:cNvPr id="8" name="直接连接符 7"/>
              <p:cNvCxnSpPr/>
              <p:nvPr/>
            </p:nvCxnSpPr>
            <p:spPr>
              <a:xfrm>
                <a:off x="3495747" y="551714"/>
                <a:ext cx="3091001" cy="4428"/>
              </a:xfrm>
              <a:prstGeom prst="line">
                <a:avLst/>
              </a:prstGeom>
              <a:grpFill/>
              <a:ln w="15875">
                <a:solidFill>
                  <a:srgbClr val="64A177"/>
                </a:solidFill>
              </a:ln>
            </p:spPr>
            <p:style>
              <a:lnRef idx="1">
                <a:schemeClr val="accent1"/>
              </a:lnRef>
              <a:fillRef idx="0">
                <a:schemeClr val="accent1"/>
              </a:fillRef>
              <a:effectRef idx="0">
                <a:schemeClr val="accent1"/>
              </a:effectRef>
              <a:fontRef idx="minor">
                <a:schemeClr val="tx1"/>
              </a:fontRef>
            </p:style>
          </p:cxnSp>
          <p:sp>
            <p:nvSpPr>
              <p:cNvPr id="9" name="椭圆 8"/>
              <p:cNvSpPr/>
              <p:nvPr/>
            </p:nvSpPr>
            <p:spPr bwMode="auto">
              <a:xfrm rot="16200000">
                <a:off x="3461401" y="517893"/>
                <a:ext cx="68263" cy="67960"/>
              </a:xfrm>
              <a:prstGeom prst="ellipse">
                <a:avLst/>
              </a:prstGeom>
              <a:grpFill/>
              <a:ln>
                <a:solidFill>
                  <a:srgbClr val="64A1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grpSp>
        <p:sp>
          <p:nvSpPr>
            <p:cNvPr id="7" name="文本框 57"/>
            <p:cNvSpPr txBox="1">
              <a:spLocks noChangeArrowheads="1"/>
            </p:cNvSpPr>
            <p:nvPr/>
          </p:nvSpPr>
          <p:spPr bwMode="auto">
            <a:xfrm>
              <a:off x="480562" y="368991"/>
              <a:ext cx="1324533" cy="39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300">
                  <a:solidFill>
                    <a:schemeClr val="tx1"/>
                  </a:solidFill>
                  <a:latin typeface="华文黑体" panose="02010600040101010101" pitchFamily="2" charset="-122"/>
                  <a:ea typeface="华文黑体" panose="02010600040101010101" pitchFamily="2" charset="-122"/>
                </a:defRPr>
              </a:lvl1pPr>
              <a:lvl2pPr marL="742950" indent="-285750" eaLnBrk="0" hangingPunct="0">
                <a:defRPr sz="1300">
                  <a:solidFill>
                    <a:schemeClr val="tx1"/>
                  </a:solidFill>
                  <a:latin typeface="华文黑体" panose="02010600040101010101" pitchFamily="2" charset="-122"/>
                  <a:ea typeface="华文黑体" panose="02010600040101010101" pitchFamily="2" charset="-122"/>
                </a:defRPr>
              </a:lvl2pPr>
              <a:lvl3pPr marL="1143000" indent="-228600" eaLnBrk="0" hangingPunct="0">
                <a:defRPr sz="1300">
                  <a:solidFill>
                    <a:schemeClr val="tx1"/>
                  </a:solidFill>
                  <a:latin typeface="华文黑体" panose="02010600040101010101" pitchFamily="2" charset="-122"/>
                  <a:ea typeface="华文黑体" panose="02010600040101010101" pitchFamily="2" charset="-122"/>
                </a:defRPr>
              </a:lvl3pPr>
              <a:lvl4pPr marL="1600200" indent="-228600" eaLnBrk="0" hangingPunct="0">
                <a:defRPr sz="1300">
                  <a:solidFill>
                    <a:schemeClr val="tx1"/>
                  </a:solidFill>
                  <a:latin typeface="华文黑体" panose="02010600040101010101" pitchFamily="2" charset="-122"/>
                  <a:ea typeface="华文黑体" panose="02010600040101010101" pitchFamily="2" charset="-122"/>
                </a:defRPr>
              </a:lvl4pPr>
              <a:lvl5pPr marL="2057400" indent="-228600" eaLnBrk="0" hangingPunct="0">
                <a:defRPr sz="1300">
                  <a:solidFill>
                    <a:schemeClr val="tx1"/>
                  </a:solidFill>
                  <a:latin typeface="华文黑体" panose="02010600040101010101" pitchFamily="2" charset="-122"/>
                  <a:ea typeface="华文黑体" panose="02010600040101010101" pitchFamily="2" charset="-122"/>
                </a:defRPr>
              </a:lvl5pPr>
              <a:lvl6pPr marL="25146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6pPr>
              <a:lvl7pPr marL="29718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7pPr>
              <a:lvl8pPr marL="34290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8pPr>
              <a:lvl9pPr marL="38862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9pPr>
            </a:lstStyle>
            <a:p>
              <a:r>
                <a:rPr lang="zh-CN" altLang="en-US" sz="2000" b="1">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万隆会议</a:t>
              </a:r>
            </a:p>
          </p:txBody>
        </p:sp>
      </p:grpSp>
      <p:sp>
        <p:nvSpPr>
          <p:cNvPr id="12" name="文本框 3"/>
          <p:cNvSpPr txBox="1"/>
          <p:nvPr/>
        </p:nvSpPr>
        <p:spPr>
          <a:xfrm>
            <a:off x="1570354" y="1736090"/>
            <a:ext cx="4932045" cy="400108"/>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0" marR="0" indent="0" algn="l" defTabSz="914400" rtl="0" fontAlgn="auto" latinLnBrk="1" hangingPunct="0">
              <a:lnSpc>
                <a:spcPct val="100000"/>
              </a:lnSpc>
              <a:spcBef>
                <a:spcPts val="0"/>
              </a:spcBef>
              <a:spcAft>
                <a:spcPts val="0"/>
              </a:spcAft>
              <a:buClrTx/>
              <a:buSzTx/>
              <a:buFontTx/>
              <a:buNone/>
            </a:pPr>
            <a:r>
              <a:rPr lang="zh-CN" altLang="en-US" sz="20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①通过了</a:t>
            </a:r>
            <a:r>
              <a:rPr lang="zh-CN" altLang="en-US" sz="20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和平相处、友好合作的十项原则</a:t>
            </a:r>
            <a:endParaRPr kumimoji="0" lang="zh-CN" altLang="en-US" sz="2000" b="0" i="0" u="none" strike="noStrike" cap="none" spc="0" normalizeH="0" baseline="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Arial" panose="020B0604020202020204"/>
              <a:sym typeface="+mn-ea"/>
            </a:endParaRPr>
          </a:p>
        </p:txBody>
      </p:sp>
      <p:sp>
        <p:nvSpPr>
          <p:cNvPr id="13" name="文本框 7"/>
          <p:cNvSpPr txBox="1"/>
          <p:nvPr/>
        </p:nvSpPr>
        <p:spPr>
          <a:xfrm>
            <a:off x="1079501" y="2275205"/>
            <a:ext cx="7048500" cy="707884"/>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0" marR="0" indent="0" algn="l" defTabSz="914400" rtl="0" fontAlgn="auto" latinLnBrk="1" hangingPunct="0">
              <a:lnSpc>
                <a:spcPct val="100000"/>
              </a:lnSpc>
              <a:spcBef>
                <a:spcPts val="0"/>
              </a:spcBef>
              <a:spcAft>
                <a:spcPts val="0"/>
              </a:spcAft>
              <a:buClrTx/>
              <a:buSzTx/>
              <a:buFontTx/>
              <a:buNone/>
            </a:pPr>
            <a:r>
              <a:rPr lang="zh-CN" altLang="en-US" sz="2000" dirty="0">
                <a:effectLst>
                  <a:outerShdw blurRad="38100" dist="38100" dir="2700000" algn="tl">
                    <a:srgbClr val="000000">
                      <a:alpha val="43137"/>
                    </a:srgbClr>
                  </a:outerShdw>
                </a:effectLst>
                <a:latin typeface="Calibri" panose="020F0502020204030204" charset="0"/>
                <a:ea typeface="黑体" panose="02010609060101010101" pitchFamily="49" charset="-122"/>
                <a:sym typeface="+mn-ea"/>
              </a:rPr>
              <a:t>②</a:t>
            </a:r>
            <a:r>
              <a:rPr lang="zh-CN" altLang="en-US" sz="20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体现了亚非国家和地区</a:t>
            </a:r>
            <a:r>
              <a:rPr lang="zh-CN" altLang="en-US" sz="20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团结合作</a:t>
            </a:r>
            <a:r>
              <a:rPr lang="zh-CN" altLang="en-US" sz="20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a:t>
            </a:r>
            <a:r>
              <a:rPr lang="zh-CN" altLang="en-US" sz="20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友好相处</a:t>
            </a:r>
            <a:r>
              <a:rPr lang="zh-CN" altLang="en-US" sz="20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，共同</a:t>
            </a:r>
            <a:r>
              <a:rPr lang="zh-CN" altLang="en-US" sz="20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反对帝国主义和殖民主义</a:t>
            </a:r>
            <a:r>
              <a:rPr lang="zh-CN" altLang="en-US" sz="20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a:t>
            </a:r>
            <a:r>
              <a:rPr lang="zh-CN" altLang="en-US" sz="20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争取</a:t>
            </a:r>
            <a:r>
              <a:rPr lang="zh-CN" altLang="en-US" sz="20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和巩固民族</a:t>
            </a:r>
            <a:r>
              <a:rPr lang="zh-CN" altLang="en-US" sz="20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独立</a:t>
            </a:r>
            <a:r>
              <a:rPr lang="zh-CN" altLang="en-US" sz="20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a:t>
            </a:r>
            <a:r>
              <a:rPr lang="zh-CN" altLang="en-US" sz="20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保卫</a:t>
            </a:r>
            <a:r>
              <a:rPr lang="zh-CN" altLang="en-US" sz="20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世界</a:t>
            </a:r>
            <a:r>
              <a:rPr lang="zh-CN" altLang="en-US" sz="20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和平</a:t>
            </a:r>
            <a:r>
              <a:rPr lang="zh-CN" altLang="en-US" sz="20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的</a:t>
            </a:r>
            <a:r>
              <a:rPr lang="zh-CN" altLang="en-US" sz="20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精神</a:t>
            </a:r>
            <a:endParaRPr kumimoji="0" lang="zh-CN" altLang="en-US" sz="2000" b="0" i="0" u="none" strike="noStrike" cap="none" spc="0" normalizeH="0" baseline="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Arial" panose="020B0604020202020204"/>
              <a:sym typeface="Arial" panose="020B0604020202020204"/>
            </a:endParaRPr>
          </a:p>
        </p:txBody>
      </p:sp>
      <p:sp>
        <p:nvSpPr>
          <p:cNvPr id="14" name="Text Box 2"/>
          <p:cNvSpPr txBox="1">
            <a:spLocks noChangeArrowheads="1"/>
          </p:cNvSpPr>
          <p:nvPr/>
        </p:nvSpPr>
        <p:spPr bwMode="auto">
          <a:xfrm>
            <a:off x="596900" y="3757930"/>
            <a:ext cx="8140699" cy="400110"/>
          </a:xfrm>
          <a:prstGeom prst="rect">
            <a:avLst/>
          </a:prstGeom>
          <a:noFill/>
          <a:ln w="9525">
            <a:noFill/>
            <a:miter lim="800000"/>
          </a:ln>
        </p:spPr>
        <p:txBody>
          <a:bodyPr wrap="square">
            <a:spAutoFit/>
          </a:bodyPr>
          <a:lstStyle/>
          <a:p>
            <a:pPr defTabSz="914400">
              <a:defRPr/>
            </a:pPr>
            <a:r>
              <a:rPr lang="zh-CN" altLang="en-US" sz="20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③中国提出的</a:t>
            </a:r>
            <a:r>
              <a:rPr lang="zh-CN" altLang="en-US" sz="20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和平共处五项原则</a:t>
            </a:r>
            <a:r>
              <a:rPr lang="zh-CN" altLang="en-US" sz="20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受到国际社会的认可，逐渐推行开来</a:t>
            </a:r>
          </a:p>
        </p:txBody>
      </p:sp>
      <p:pic>
        <p:nvPicPr>
          <p:cNvPr id="15" name="Picture 9" descr="wl2"/>
          <p:cNvPicPr>
            <a:picLocks noChangeAspect="1" noChangeArrowheads="1"/>
          </p:cNvPicPr>
          <p:nvPr/>
        </p:nvPicPr>
        <p:blipFill>
          <a:blip r:embed="rId3" cstate="print"/>
          <a:srcRect/>
          <a:stretch>
            <a:fillRect/>
          </a:stretch>
        </p:blipFill>
        <p:spPr bwMode="auto">
          <a:xfrm>
            <a:off x="8526152" y="3911599"/>
            <a:ext cx="3475347" cy="2444707"/>
          </a:xfrm>
          <a:prstGeom prst="rect">
            <a:avLst/>
          </a:prstGeom>
          <a:noFill/>
          <a:ln w="9525">
            <a:noFill/>
            <a:miter lim="800000"/>
            <a:headEnd/>
            <a:tailEnd/>
          </a:ln>
          <a:effectLst>
            <a:softEdge rad="63500"/>
          </a:effectLst>
        </p:spPr>
      </p:pic>
      <p:pic>
        <p:nvPicPr>
          <p:cNvPr id="16" name="图片 15"/>
          <p:cNvPicPr>
            <a:picLocks noChangeAspect="1"/>
          </p:cNvPicPr>
          <p:nvPr/>
        </p:nvPicPr>
        <p:blipFill>
          <a:blip r:embed="rId4" cstate="print"/>
          <a:stretch>
            <a:fillRect/>
          </a:stretch>
        </p:blipFill>
        <p:spPr>
          <a:xfrm>
            <a:off x="7620000" y="323215"/>
            <a:ext cx="4058285" cy="2560516"/>
          </a:xfrm>
          <a:prstGeom prst="rect">
            <a:avLst/>
          </a:prstGeom>
          <a:noFill/>
          <a:ln w="9525">
            <a:noFill/>
          </a:ln>
          <a:effectLst>
            <a:softEdge rad="63500"/>
          </a:effectLst>
        </p:spPr>
      </p:pic>
      <p:sp>
        <p:nvSpPr>
          <p:cNvPr id="17" name="文本框 11"/>
          <p:cNvSpPr txBox="1"/>
          <p:nvPr/>
        </p:nvSpPr>
        <p:spPr>
          <a:xfrm>
            <a:off x="1570355" y="3053715"/>
            <a:ext cx="9161482" cy="400110"/>
          </a:xfrm>
          <a:prstGeom prst="rect">
            <a:avLst/>
          </a:prstGeom>
          <a:noFill/>
        </p:spPr>
        <p:txBody>
          <a:bodyPr wrap="none" rtlCol="0">
            <a:spAutoFit/>
          </a:bodyPr>
          <a:lstStyle/>
          <a:p>
            <a:pPr algn="l" defTabSz="914400">
              <a:defRPr/>
            </a:pPr>
            <a:r>
              <a:rPr lang="zh-CN" altLang="en-US" sz="20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①</a:t>
            </a:r>
            <a:r>
              <a:rPr lang="zh-CN" altLang="en-US" sz="20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提高</a:t>
            </a:r>
            <a:r>
              <a:rPr lang="zh-CN" altLang="en-US" sz="20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了亚非国家和地区的民族</a:t>
            </a:r>
            <a:r>
              <a:rPr lang="zh-CN" altLang="en-US" sz="20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自信</a:t>
            </a:r>
            <a:r>
              <a:rPr lang="zh-CN" altLang="en-US" sz="20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a:t>
            </a:r>
            <a:r>
              <a:rPr lang="zh-CN" altLang="en-US" sz="20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鼓舞</a:t>
            </a:r>
            <a:r>
              <a:rPr lang="zh-CN" altLang="en-US" sz="20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了亚非拉人民争取</a:t>
            </a:r>
            <a:r>
              <a:rPr lang="zh-CN" altLang="en-US" sz="20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民族独立的斗争</a:t>
            </a:r>
            <a:r>
              <a:rPr lang="zh-CN" altLang="en-US" sz="20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a:t>
            </a:r>
            <a:endParaRPr lang="zh-CN" altLang="en-US" sz="20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8" name="文本框 17"/>
          <p:cNvSpPr txBox="1"/>
          <p:nvPr/>
        </p:nvSpPr>
        <p:spPr>
          <a:xfrm>
            <a:off x="1570355" y="3408045"/>
            <a:ext cx="9161482" cy="400110"/>
          </a:xfrm>
          <a:prstGeom prst="rect">
            <a:avLst/>
          </a:prstGeom>
          <a:noFill/>
        </p:spPr>
        <p:txBody>
          <a:bodyPr wrap="none" rtlCol="0">
            <a:spAutoFit/>
          </a:bodyPr>
          <a:lstStyle/>
          <a:p>
            <a:pPr algn="l" defTabSz="914400">
              <a:defRPr/>
            </a:pPr>
            <a:r>
              <a:rPr lang="zh-CN" altLang="en-US" sz="20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②从万隆会议开始，</a:t>
            </a:r>
            <a:r>
              <a:rPr lang="zh-CN" altLang="en-US" sz="20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发展中国家</a:t>
            </a:r>
            <a:r>
              <a:rPr lang="zh-CN" altLang="en-US" sz="20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作为一支</a:t>
            </a:r>
            <a:r>
              <a:rPr lang="zh-CN" altLang="en-US" sz="20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新兴</a:t>
            </a:r>
            <a:r>
              <a:rPr lang="zh-CN" altLang="en-US" sz="20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独立的政治力量</a:t>
            </a:r>
            <a:r>
              <a:rPr lang="zh-CN" altLang="en-US" sz="20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登上</a:t>
            </a:r>
            <a:r>
              <a:rPr lang="zh-CN" altLang="en-US" sz="20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了</a:t>
            </a:r>
            <a:r>
              <a:rPr lang="zh-CN" altLang="en-US" sz="20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国际舞台。</a:t>
            </a:r>
            <a:endParaRPr lang="zh-CN" altLang="en-US" sz="20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9" name="文本框 18"/>
          <p:cNvSpPr txBox="1"/>
          <p:nvPr/>
        </p:nvSpPr>
        <p:spPr>
          <a:xfrm>
            <a:off x="952956" y="1397000"/>
            <a:ext cx="933689" cy="209042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0" marR="0" indent="0" algn="l" defTabSz="914400" rtl="0" eaLnBrk="1" fontAlgn="auto" latinLnBrk="1" hangingPunct="0">
              <a:lnSpc>
                <a:spcPts val="5200"/>
              </a:lnSpc>
              <a:spcBef>
                <a:spcPts val="0"/>
              </a:spcBef>
              <a:spcAft>
                <a:spcPts val="0"/>
              </a:spcAft>
              <a:buClrTx/>
              <a:buSzTx/>
              <a:buFontTx/>
              <a:buNone/>
            </a:pPr>
            <a:r>
              <a:rPr kumimoji="0" lang="zh-CN" altLang="en-US" sz="2000" b="1" i="0" u="none" strike="noStrike" cap="none" spc="0" normalizeH="0" baseline="0">
                <a:ln>
                  <a:noFill/>
                </a:ln>
                <a:solidFill>
                  <a:srgbClr val="0070C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Arial" panose="020B0604020202020204"/>
                <a:sym typeface="Arial" panose="020B0604020202020204"/>
              </a:rPr>
              <a:t>内容</a:t>
            </a:r>
          </a:p>
          <a:p>
            <a:pPr marL="0" marR="0" indent="0" algn="l" defTabSz="914400" rtl="0" eaLnBrk="1" fontAlgn="auto" latinLnBrk="1" hangingPunct="0">
              <a:lnSpc>
                <a:spcPts val="5200"/>
              </a:lnSpc>
              <a:spcBef>
                <a:spcPts val="0"/>
              </a:spcBef>
              <a:spcAft>
                <a:spcPts val="0"/>
              </a:spcAft>
              <a:buClrTx/>
              <a:buSzTx/>
              <a:buFontTx/>
              <a:buNone/>
            </a:pPr>
            <a:endParaRPr kumimoji="0" lang="zh-CN" altLang="en-US" sz="2000" b="1" i="0" u="none" strike="noStrike" cap="none" spc="0" normalizeH="0" baseline="0">
              <a:ln>
                <a:noFill/>
              </a:ln>
              <a:solidFill>
                <a:srgbClr val="0070C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Arial" panose="020B0604020202020204"/>
              <a:sym typeface="Arial" panose="020B0604020202020204"/>
            </a:endParaRPr>
          </a:p>
          <a:p>
            <a:pPr marL="0" marR="0" indent="0" algn="l" defTabSz="914400" rtl="0" eaLnBrk="1" fontAlgn="auto" latinLnBrk="1" hangingPunct="0">
              <a:lnSpc>
                <a:spcPts val="5200"/>
              </a:lnSpc>
              <a:spcBef>
                <a:spcPts val="0"/>
              </a:spcBef>
              <a:spcAft>
                <a:spcPts val="0"/>
              </a:spcAft>
              <a:buClrTx/>
              <a:buSzTx/>
              <a:buFontTx/>
              <a:buNone/>
            </a:pPr>
            <a:r>
              <a:rPr kumimoji="0" lang="zh-CN" altLang="en-US" sz="2000" b="1" i="0" u="none" strike="noStrike" cap="none" spc="0" normalizeH="0" baseline="0">
                <a:ln>
                  <a:noFill/>
                </a:ln>
                <a:solidFill>
                  <a:srgbClr val="0070C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Arial" panose="020B0604020202020204"/>
                <a:sym typeface="Arial" panose="020B0604020202020204"/>
              </a:rPr>
              <a:t>意义</a:t>
            </a:r>
          </a:p>
        </p:txBody>
      </p:sp>
      <p:sp>
        <p:nvSpPr>
          <p:cNvPr id="20" name="文本框 19"/>
          <p:cNvSpPr txBox="1"/>
          <p:nvPr/>
        </p:nvSpPr>
        <p:spPr>
          <a:xfrm>
            <a:off x="3702685" y="4447540"/>
            <a:ext cx="995680" cy="337185"/>
          </a:xfrm>
          <a:prstGeom prst="rect">
            <a:avLst/>
          </a:prstGeom>
          <a:noFill/>
        </p:spPr>
        <p:txBody>
          <a:bodyPr wrap="none" rtlCol="0">
            <a:spAutoFit/>
          </a:bodyPr>
          <a:lstStyle/>
          <a:p>
            <a:pPr algn="l"/>
            <a:r>
              <a:rPr lang="zh-CN" altLang="en-US" sz="1600"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求同存异</a:t>
            </a:r>
            <a:endParaRPr lang="zh-CN" altLang="en-US" sz="16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grpSp>
        <p:nvGrpSpPr>
          <p:cNvPr id="21" name="组合 20"/>
          <p:cNvGrpSpPr/>
          <p:nvPr/>
        </p:nvGrpSpPr>
        <p:grpSpPr>
          <a:xfrm rot="660000">
            <a:off x="1998673" y="4311650"/>
            <a:ext cx="1360874" cy="1104900"/>
            <a:chOff x="2184" y="6125"/>
            <a:chExt cx="1664" cy="1543"/>
          </a:xfrm>
        </p:grpSpPr>
        <p:grpSp>
          <p:nvGrpSpPr>
            <p:cNvPr id="22" name="组合 23"/>
            <p:cNvGrpSpPr/>
            <p:nvPr/>
          </p:nvGrpSpPr>
          <p:grpSpPr>
            <a:xfrm rot="600000">
              <a:off x="2184" y="6125"/>
              <a:ext cx="1273" cy="1543"/>
              <a:chOff x="1607" y="6083"/>
              <a:chExt cx="1273" cy="2179"/>
            </a:xfrm>
          </p:grpSpPr>
          <p:sp>
            <p:nvSpPr>
              <p:cNvPr id="24" name="波形 23"/>
              <p:cNvSpPr/>
              <p:nvPr/>
            </p:nvSpPr>
            <p:spPr>
              <a:xfrm>
                <a:off x="1607" y="6083"/>
                <a:ext cx="1273" cy="1295"/>
              </a:xfrm>
              <a:prstGeom prst="wave">
                <a:avLst/>
              </a:prstGeom>
              <a:solidFill>
                <a:srgbClr val="FF0000"/>
              </a:solidFill>
              <a:ln w="12700" cap="flat">
                <a:no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ctr" forceAA="0">
                <a:spAutoFit/>
              </a:bodyPr>
              <a:lstStyle/>
              <a:p>
                <a:pPr marL="0" marR="0" indent="0" algn="l" defTabSz="914400" rtl="0" fontAlgn="auto" latinLnBrk="1"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25" name="直接连接符 21"/>
              <p:cNvCxnSpPr/>
              <p:nvPr/>
            </p:nvCxnSpPr>
            <p:spPr>
              <a:xfrm>
                <a:off x="1607" y="6265"/>
                <a:ext cx="0" cy="1997"/>
              </a:xfrm>
              <a:prstGeom prst="line">
                <a:avLst/>
              </a:prstGeom>
              <a:noFill/>
              <a:ln w="28575" cap="flat">
                <a:solidFill>
                  <a:schemeClr val="tx1"/>
                </a:solidFill>
                <a:prstDash val="solid"/>
                <a:miter lim="800000"/>
              </a:ln>
            </p:spPr>
            <p:style>
              <a:lnRef idx="0">
                <a:scrgbClr r="0" g="0" b="0"/>
              </a:lnRef>
              <a:fillRef idx="0">
                <a:scrgbClr r="0" g="0" b="0"/>
              </a:fillRef>
              <a:effectRef idx="0">
                <a:scrgbClr r="0" g="0" b="0"/>
              </a:effectRef>
              <a:fontRef idx="none"/>
            </p:style>
          </p:cxnSp>
        </p:grpSp>
        <p:sp>
          <p:nvSpPr>
            <p:cNvPr id="23" name="文本框 24"/>
            <p:cNvSpPr txBox="1"/>
            <p:nvPr/>
          </p:nvSpPr>
          <p:spPr>
            <a:xfrm rot="900000">
              <a:off x="2233" y="6369"/>
              <a:ext cx="1615" cy="471"/>
            </a:xfrm>
            <a:prstGeom prst="rect">
              <a:avLst/>
            </a:prstGeom>
            <a:noFill/>
          </p:spPr>
          <p:txBody>
            <a:bodyPr wrap="square" rtlCol="0">
              <a:spAutoFit/>
            </a:bodyPr>
            <a:lstStyle/>
            <a:p>
              <a:pPr algn="l"/>
              <a:r>
                <a:rPr lang="zh-CN" altLang="en-US" sz="1600" b="1" dirty="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rPr>
                <a:t>中国贡献</a:t>
              </a:r>
            </a:p>
          </p:txBody>
        </p:sp>
      </p:grpSp>
      <p:sp>
        <p:nvSpPr>
          <p:cNvPr id="26" name="矩形 25"/>
          <p:cNvSpPr/>
          <p:nvPr/>
        </p:nvSpPr>
        <p:spPr>
          <a:xfrm>
            <a:off x="285115" y="5391150"/>
            <a:ext cx="9112885" cy="923330"/>
          </a:xfrm>
          <a:prstGeom prst="rect">
            <a:avLst/>
          </a:prstGeom>
        </p:spPr>
        <p:txBody>
          <a:bodyPr wrap="square">
            <a:spAutoFit/>
          </a:bodyPr>
          <a:lstStyle/>
          <a:p>
            <a:pPr eaLnBrk="1" fontAlgn="auto" latinLnBrk="0" hangingPunct="1">
              <a:lnSpc>
                <a:spcPct val="100000"/>
              </a:lnSpc>
            </a:pPr>
            <a:r>
              <a:rPr lang="en-US" altLang="zh-CN" sz="1800" b="1" dirty="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1955</a:t>
            </a:r>
            <a:r>
              <a:rPr lang="zh-CN" altLang="en-US" sz="1800" b="1" dirty="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年的亚非会议有力地证明，亚非发展中国家只要团结起来，也可以冲破历来由大国、西方国家主宰国际事务</a:t>
            </a:r>
            <a:r>
              <a:rPr lang="zh-CN" altLang="en-US" sz="1800" b="1" dirty="0" smtClean="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的局面</a:t>
            </a:r>
            <a:r>
              <a:rPr lang="zh-CN" altLang="en-US" sz="1800" b="1" dirty="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                                 </a:t>
            </a:r>
            <a:endParaRPr lang="en-US" altLang="zh-CN" sz="1800" b="1" dirty="0" smtClean="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endParaRPr>
          </a:p>
          <a:p>
            <a:pPr eaLnBrk="1" fontAlgn="auto" latinLnBrk="0" hangingPunct="1">
              <a:lnSpc>
                <a:spcPct val="100000"/>
              </a:lnSpc>
            </a:pPr>
            <a:r>
              <a:rPr lang="en-US" altLang="zh-CN" b="1" dirty="0" smtClean="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 </a:t>
            </a:r>
            <a:r>
              <a:rPr lang="en-US" altLang="zh-CN" b="1" dirty="0" smtClean="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                               </a:t>
            </a:r>
            <a:r>
              <a:rPr lang="en-US" altLang="zh-CN" sz="1800" b="1" dirty="0" smtClean="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a:t>
            </a:r>
            <a:r>
              <a:rPr lang="zh-CN" altLang="en-US" sz="1800" b="1" dirty="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印尼教授班尤</a:t>
            </a:r>
          </a:p>
        </p:txBody>
      </p:sp>
      <p:sp>
        <p:nvSpPr>
          <p:cNvPr id="27" name="流程图: 可选过程 26"/>
          <p:cNvSpPr/>
          <p:nvPr/>
        </p:nvSpPr>
        <p:spPr>
          <a:xfrm>
            <a:off x="3348355" y="4341495"/>
            <a:ext cx="1668145" cy="659765"/>
          </a:xfrm>
          <a:prstGeom prst="flowChartAlternateProcess">
            <a:avLst/>
          </a:prstGeom>
          <a:noFill/>
          <a:ln w="19050" cap="flat">
            <a:solidFill>
              <a:srgbClr val="0070C0"/>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ctr" forceAA="0">
            <a:spAutoFit/>
          </a:bodyPr>
          <a:lstStyle/>
          <a:p>
            <a:pPr marL="0" marR="0" indent="0" algn="l" defTabSz="914400" rtl="0" fontAlgn="auto" latinLnBrk="1"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extLst>
      <p:ext uri="{BB962C8B-B14F-4D97-AF65-F5344CB8AC3E}">
        <p14:creationId xmlns:p14="http://schemas.microsoft.com/office/powerpoint/2010/main" xmlns="" val="3065292905"/>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3" grpId="0" bldLvl="0" animBg="1"/>
      <p:bldP spid="14" grpId="0"/>
      <p:bldP spid="17" grpId="0"/>
      <p:bldP spid="18" grpId="0"/>
      <p:bldP spid="20" grpId="0"/>
      <p:bldP spid="26" grpId="0"/>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3"/>
          <p:cNvPicPr>
            <a:picLocks noChangeAspect="1"/>
          </p:cNvPicPr>
          <p:nvPr>
            <p:custDataLst>
              <p:tags r:id="rId1"/>
            </p:custDataLst>
          </p:nvPr>
        </p:nvPicPr>
        <p:blipFill>
          <a:blip r:embed="rId4" cstate="print"/>
          <a:stretch>
            <a:fillRect/>
          </a:stretch>
        </p:blipFill>
        <p:spPr>
          <a:xfrm>
            <a:off x="1945640" y="1494155"/>
            <a:ext cx="9011920" cy="4601845"/>
          </a:xfrm>
          <a:prstGeom prst="rect">
            <a:avLst/>
          </a:prstGeom>
          <a:noFill/>
          <a:ln w="9525">
            <a:noFill/>
          </a:ln>
        </p:spPr>
      </p:pic>
      <p:sp>
        <p:nvSpPr>
          <p:cNvPr id="3" name="文本框 7"/>
          <p:cNvSpPr txBox="1"/>
          <p:nvPr/>
        </p:nvSpPr>
        <p:spPr>
          <a:xfrm>
            <a:off x="7706360" y="2782570"/>
            <a:ext cx="642620" cy="368300"/>
          </a:xfrm>
          <a:prstGeom prst="rect">
            <a:avLst/>
          </a:prstGeom>
          <a:noFill/>
        </p:spPr>
        <p:txBody>
          <a:bodyPr wrap="none" rtlCol="0">
            <a:spAutoFit/>
          </a:bodyPr>
          <a:lstStyle/>
          <a:p>
            <a:pPr algn="l"/>
            <a:r>
              <a:rPr lang="zh-CN" altLang="en-US" sz="1800" b="1" dirty="0">
                <a:solidFill>
                  <a:srgbClr val="FFFF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亚洲</a:t>
            </a:r>
            <a:endParaRPr kumimoji="0" lang="zh-CN" altLang="en-US" sz="1800" b="1" i="0" u="none" strike="noStrike" cap="none" spc="0" normalizeH="0" baseline="0" dirty="0">
              <a:ln>
                <a:noFill/>
              </a:ln>
              <a:solidFill>
                <a:srgbClr val="FFFF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4" name="文本框 8"/>
          <p:cNvSpPr txBox="1"/>
          <p:nvPr/>
        </p:nvSpPr>
        <p:spPr>
          <a:xfrm>
            <a:off x="6014720" y="3657600"/>
            <a:ext cx="642620" cy="368300"/>
          </a:xfrm>
          <a:prstGeom prst="rect">
            <a:avLst/>
          </a:prstGeom>
          <a:noFill/>
        </p:spPr>
        <p:txBody>
          <a:bodyPr wrap="none" rtlCol="0">
            <a:spAutoFit/>
          </a:bodyPr>
          <a:lstStyle/>
          <a:p>
            <a:pPr algn="l"/>
            <a:r>
              <a:rPr lang="zh-CN" altLang="en-US" sz="1800" b="1" dirty="0">
                <a:solidFill>
                  <a:srgbClr val="FFFF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非洲</a:t>
            </a:r>
            <a:endParaRPr kumimoji="0" lang="en-US" altLang="zh-CN" sz="18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5" name="文本框 9"/>
          <p:cNvSpPr txBox="1"/>
          <p:nvPr/>
        </p:nvSpPr>
        <p:spPr>
          <a:xfrm>
            <a:off x="3712845" y="3879850"/>
            <a:ext cx="546735" cy="1198880"/>
          </a:xfrm>
          <a:prstGeom prst="rect">
            <a:avLst/>
          </a:prstGeom>
          <a:noFill/>
        </p:spPr>
        <p:txBody>
          <a:bodyPr wrap="square" rtlCol="0">
            <a:spAutoFit/>
          </a:bodyPr>
          <a:lstStyle/>
          <a:p>
            <a:pPr algn="l"/>
            <a:r>
              <a:rPr lang="zh-CN" altLang="en-US" sz="1800" b="1" dirty="0">
                <a:solidFill>
                  <a:srgbClr val="FFFF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拉丁美洲</a:t>
            </a:r>
            <a:endParaRPr kumimoji="0" lang="en-US" altLang="zh-CN" sz="18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6" name="棱台 5"/>
          <p:cNvSpPr/>
          <p:nvPr/>
        </p:nvSpPr>
        <p:spPr>
          <a:xfrm>
            <a:off x="7596505" y="3234790"/>
            <a:ext cx="1157605" cy="489386"/>
          </a:xfrm>
          <a:prstGeom prst="bevel">
            <a:avLst/>
          </a:prstGeom>
          <a:solidFill>
            <a:srgbClr val="FFFFFF"/>
          </a:solidFill>
          <a:ln w="28575" cap="flat" cmpd="sng">
            <a:solidFill>
              <a:srgbClr val="0070C0"/>
            </a:solidFill>
            <a:prstDash val="solid"/>
            <a:miter lim="800000"/>
          </a:ln>
          <a:effectLst>
            <a:glow rad="139700">
              <a:schemeClr val="accent1">
                <a:satMod val="175000"/>
                <a:alpha val="40000"/>
              </a:schemeClr>
            </a:glow>
            <a:innerShdw blurRad="63500" dist="50800" dir="18900000">
              <a:prstClr val="black">
                <a:alpha val="50000"/>
              </a:prstClr>
            </a:innerShdw>
            <a:softEdge rad="31750"/>
          </a:effectLst>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ctr" forceAA="0">
            <a:spAutoFit/>
          </a:bodyPr>
          <a:lstStyle/>
          <a:p>
            <a:pPr marL="0" marR="0" algn="l" defTabSz="914400" rtl="0" fontAlgn="auto" latinLnBrk="1" hangingPunct="0">
              <a:lnSpc>
                <a:spcPct val="100000"/>
              </a:lnSpc>
              <a:spcBef>
                <a:spcPts val="0"/>
              </a:spcBef>
              <a:spcAft>
                <a:spcPts val="0"/>
              </a:spcAft>
              <a:buClrTx/>
              <a:buSzTx/>
              <a:buFontTx/>
              <a:buNone/>
            </a:pPr>
            <a:r>
              <a:rPr kumimoji="0" lang="zh-CN" altLang="en-US" sz="1800" b="1" i="0" u="none" strike="noStrike" cap="none" spc="0" normalizeH="0" baseline="0">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微软雅黑" panose="020B0503020204020204" charset="-122"/>
                <a:sym typeface="微软雅黑" panose="020B0503020204020204" charset="-122"/>
              </a:rPr>
              <a:t>万隆会议</a:t>
            </a:r>
          </a:p>
        </p:txBody>
      </p:sp>
      <p:sp>
        <p:nvSpPr>
          <p:cNvPr id="7" name="棱台 6"/>
          <p:cNvSpPr/>
          <p:nvPr/>
        </p:nvSpPr>
        <p:spPr>
          <a:xfrm>
            <a:off x="5862955" y="4109403"/>
            <a:ext cx="946785" cy="490854"/>
          </a:xfrm>
          <a:prstGeom prst="bevel">
            <a:avLst/>
          </a:prstGeom>
          <a:solidFill>
            <a:srgbClr val="FFFFFF"/>
          </a:solidFill>
          <a:ln w="28575" cap="flat" cmpd="sng">
            <a:solidFill>
              <a:srgbClr val="0070C0"/>
            </a:solidFill>
            <a:prstDash val="solid"/>
            <a:miter lim="800000"/>
          </a:ln>
          <a:effectLst>
            <a:glow rad="139700">
              <a:schemeClr val="accent1">
                <a:satMod val="175000"/>
                <a:alpha val="40000"/>
              </a:schemeClr>
            </a:glow>
            <a:innerShdw blurRad="63500" dist="50800" dir="18900000">
              <a:prstClr val="black">
                <a:alpha val="50000"/>
              </a:prstClr>
            </a:innerShdw>
            <a:softEdge rad="31750"/>
          </a:effectLst>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ctr" forceAA="0">
            <a:spAutoFit/>
          </a:bodyPr>
          <a:lstStyle/>
          <a:p>
            <a:pPr marL="0" marR="0" indent="0" algn="l" defTabSz="914400" rtl="0" fontAlgn="auto" latinLnBrk="1" hangingPunct="0">
              <a:lnSpc>
                <a:spcPct val="100000"/>
              </a:lnSpc>
              <a:spcBef>
                <a:spcPts val="0"/>
              </a:spcBef>
              <a:spcAft>
                <a:spcPts val="0"/>
              </a:spcAft>
              <a:buClrTx/>
              <a:buSzTx/>
              <a:buFontTx/>
              <a:buNone/>
            </a:pPr>
            <a:r>
              <a:rPr kumimoji="0" lang="zh-CN" altLang="en-US" sz="1800" b="1" i="0" u="none" strike="noStrike" cap="none" spc="0" normalizeH="0" baseline="0">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微软雅黑" panose="020B0503020204020204" charset="-122"/>
                <a:sym typeface="微软雅黑" panose="020B0503020204020204" charset="-122"/>
              </a:rPr>
              <a:t>非洲年</a:t>
            </a:r>
          </a:p>
        </p:txBody>
      </p:sp>
    </p:spTree>
    <p:extLst>
      <p:ext uri="{BB962C8B-B14F-4D97-AF65-F5344CB8AC3E}">
        <p14:creationId xmlns:p14="http://schemas.microsoft.com/office/powerpoint/2010/main" xmlns="" val="3065292905"/>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2"/>
          <p:cNvGrpSpPr/>
          <p:nvPr/>
        </p:nvGrpSpPr>
        <p:grpSpPr bwMode="auto">
          <a:xfrm>
            <a:off x="2433954" y="1097914"/>
            <a:ext cx="5071168" cy="398780"/>
            <a:chOff x="-2645" y="368991"/>
            <a:chExt cx="5070873" cy="397263"/>
          </a:xfrm>
        </p:grpSpPr>
        <p:sp>
          <p:nvSpPr>
            <p:cNvPr id="3" name="任意多边形: 形状 53"/>
            <p:cNvSpPr/>
            <p:nvPr/>
          </p:nvSpPr>
          <p:spPr>
            <a:xfrm>
              <a:off x="532629" y="399356"/>
              <a:ext cx="1386759" cy="299212"/>
            </a:xfrm>
            <a:custGeom>
              <a:avLst/>
              <a:gdLst>
                <a:gd name="connsiteX0" fmla="*/ 0 w 904875"/>
                <a:gd name="connsiteY0" fmla="*/ 0 h 300038"/>
                <a:gd name="connsiteX1" fmla="*/ 604837 w 904875"/>
                <a:gd name="connsiteY1" fmla="*/ 0 h 300038"/>
                <a:gd name="connsiteX2" fmla="*/ 904875 w 904875"/>
                <a:gd name="connsiteY2" fmla="*/ 300038 h 300038"/>
                <a:gd name="connsiteX3" fmla="*/ 4762 w 904875"/>
                <a:gd name="connsiteY3" fmla="*/ 300038 h 300038"/>
                <a:gd name="connsiteX4" fmla="*/ 0 w 904875"/>
                <a:gd name="connsiteY4" fmla="*/ 0 h 30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75" h="300038">
                  <a:moveTo>
                    <a:pt x="0" y="0"/>
                  </a:moveTo>
                  <a:lnTo>
                    <a:pt x="604837" y="0"/>
                  </a:lnTo>
                  <a:lnTo>
                    <a:pt x="904875" y="300038"/>
                  </a:lnTo>
                  <a:lnTo>
                    <a:pt x="4762" y="300038"/>
                  </a:lnTo>
                  <a:cubicBezTo>
                    <a:pt x="3175" y="200025"/>
                    <a:pt x="1587" y="100013"/>
                    <a:pt x="0" y="0"/>
                  </a:cubicBezTo>
                  <a:close/>
                </a:path>
              </a:pathLst>
            </a:custGeom>
            <a:solidFill>
              <a:srgbClr val="64A1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grpSp>
          <p:nvGrpSpPr>
            <p:cNvPr id="4" name="组合 7"/>
            <p:cNvGrpSpPr/>
            <p:nvPr/>
          </p:nvGrpSpPr>
          <p:grpSpPr bwMode="auto">
            <a:xfrm rot="5400000">
              <a:off x="144993" y="368300"/>
              <a:ext cx="68263" cy="363538"/>
              <a:chOff x="959" y="1331"/>
              <a:chExt cx="108" cy="572"/>
            </a:xfrm>
            <a:solidFill>
              <a:srgbClr val="64A177"/>
            </a:solidFill>
          </p:grpSpPr>
          <p:cxnSp>
            <p:nvCxnSpPr>
              <p:cNvPr id="9" name="直接连接符 8"/>
              <p:cNvCxnSpPr/>
              <p:nvPr/>
            </p:nvCxnSpPr>
            <p:spPr>
              <a:xfrm>
                <a:off x="1012" y="1363"/>
                <a:ext cx="0" cy="540"/>
              </a:xfrm>
              <a:prstGeom prst="line">
                <a:avLst/>
              </a:prstGeom>
              <a:grpFill/>
              <a:ln w="15875">
                <a:solidFill>
                  <a:srgbClr val="64A177"/>
                </a:solidFill>
              </a:ln>
            </p:spPr>
            <p:style>
              <a:lnRef idx="1">
                <a:schemeClr val="accent1"/>
              </a:lnRef>
              <a:fillRef idx="0">
                <a:schemeClr val="accent1"/>
              </a:fillRef>
              <a:effectRef idx="0">
                <a:schemeClr val="accent1"/>
              </a:effectRef>
              <a:fontRef idx="minor">
                <a:schemeClr val="tx1"/>
              </a:fontRef>
            </p:style>
          </p:cxnSp>
          <p:sp>
            <p:nvSpPr>
              <p:cNvPr id="10" name="椭圆 9"/>
              <p:cNvSpPr/>
              <p:nvPr/>
            </p:nvSpPr>
            <p:spPr>
              <a:xfrm>
                <a:off x="959" y="1331"/>
                <a:ext cx="108" cy="107"/>
              </a:xfrm>
              <a:prstGeom prst="ellipse">
                <a:avLst/>
              </a:prstGeom>
              <a:grpFill/>
              <a:ln>
                <a:solidFill>
                  <a:srgbClr val="64A1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grpSp>
        <p:grpSp>
          <p:nvGrpSpPr>
            <p:cNvPr id="5" name="组合 56"/>
            <p:cNvGrpSpPr/>
            <p:nvPr/>
          </p:nvGrpSpPr>
          <p:grpSpPr>
            <a:xfrm>
              <a:off x="1977227" y="515939"/>
              <a:ext cx="3091001" cy="68263"/>
              <a:chOff x="3042439" y="517742"/>
              <a:chExt cx="3091001" cy="68263"/>
            </a:xfrm>
            <a:solidFill>
              <a:srgbClr val="64A177"/>
            </a:solidFill>
          </p:grpSpPr>
          <p:cxnSp>
            <p:nvCxnSpPr>
              <p:cNvPr id="7" name="直接连接符 6"/>
              <p:cNvCxnSpPr/>
              <p:nvPr/>
            </p:nvCxnSpPr>
            <p:spPr>
              <a:xfrm>
                <a:off x="3042439" y="551714"/>
                <a:ext cx="3091001" cy="4428"/>
              </a:xfrm>
              <a:prstGeom prst="line">
                <a:avLst/>
              </a:prstGeom>
              <a:grpFill/>
              <a:ln w="15875">
                <a:solidFill>
                  <a:srgbClr val="64A177"/>
                </a:solidFill>
              </a:ln>
            </p:spPr>
            <p:style>
              <a:lnRef idx="1">
                <a:schemeClr val="accent1"/>
              </a:lnRef>
              <a:fillRef idx="0">
                <a:schemeClr val="accent1"/>
              </a:fillRef>
              <a:effectRef idx="0">
                <a:schemeClr val="accent1"/>
              </a:effectRef>
              <a:fontRef idx="minor">
                <a:schemeClr val="tx1"/>
              </a:fontRef>
            </p:style>
          </p:cxnSp>
          <p:sp>
            <p:nvSpPr>
              <p:cNvPr id="8" name="椭圆 7"/>
              <p:cNvSpPr/>
              <p:nvPr/>
            </p:nvSpPr>
            <p:spPr bwMode="auto">
              <a:xfrm rot="16200000">
                <a:off x="3049286" y="517893"/>
                <a:ext cx="68263" cy="67960"/>
              </a:xfrm>
              <a:prstGeom prst="ellipse">
                <a:avLst/>
              </a:prstGeom>
              <a:grpFill/>
              <a:ln>
                <a:solidFill>
                  <a:srgbClr val="64A1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grpSp>
        <p:sp>
          <p:nvSpPr>
            <p:cNvPr id="6" name="文本框 57"/>
            <p:cNvSpPr txBox="1">
              <a:spLocks noChangeArrowheads="1"/>
            </p:cNvSpPr>
            <p:nvPr/>
          </p:nvSpPr>
          <p:spPr bwMode="auto">
            <a:xfrm>
              <a:off x="359919" y="368991"/>
              <a:ext cx="1559469" cy="39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300">
                  <a:solidFill>
                    <a:schemeClr val="tx1"/>
                  </a:solidFill>
                  <a:latin typeface="华文黑体" panose="02010600040101010101" pitchFamily="2" charset="-122"/>
                  <a:ea typeface="华文黑体" panose="02010600040101010101" pitchFamily="2" charset="-122"/>
                </a:defRPr>
              </a:lvl1pPr>
              <a:lvl2pPr marL="742950" indent="-285750" eaLnBrk="0" hangingPunct="0">
                <a:defRPr sz="1300">
                  <a:solidFill>
                    <a:schemeClr val="tx1"/>
                  </a:solidFill>
                  <a:latin typeface="华文黑体" panose="02010600040101010101" pitchFamily="2" charset="-122"/>
                  <a:ea typeface="华文黑体" panose="02010600040101010101" pitchFamily="2" charset="-122"/>
                </a:defRPr>
              </a:lvl2pPr>
              <a:lvl3pPr marL="1143000" indent="-228600" eaLnBrk="0" hangingPunct="0">
                <a:defRPr sz="1300">
                  <a:solidFill>
                    <a:schemeClr val="tx1"/>
                  </a:solidFill>
                  <a:latin typeface="华文黑体" panose="02010600040101010101" pitchFamily="2" charset="-122"/>
                  <a:ea typeface="华文黑体" panose="02010600040101010101" pitchFamily="2" charset="-122"/>
                </a:defRPr>
              </a:lvl3pPr>
              <a:lvl4pPr marL="1600200" indent="-228600" eaLnBrk="0" hangingPunct="0">
                <a:defRPr sz="1300">
                  <a:solidFill>
                    <a:schemeClr val="tx1"/>
                  </a:solidFill>
                  <a:latin typeface="华文黑体" panose="02010600040101010101" pitchFamily="2" charset="-122"/>
                  <a:ea typeface="华文黑体" panose="02010600040101010101" pitchFamily="2" charset="-122"/>
                </a:defRPr>
              </a:lvl4pPr>
              <a:lvl5pPr marL="2057400" indent="-228600" eaLnBrk="0" hangingPunct="0">
                <a:defRPr sz="1300">
                  <a:solidFill>
                    <a:schemeClr val="tx1"/>
                  </a:solidFill>
                  <a:latin typeface="华文黑体" panose="02010600040101010101" pitchFamily="2" charset="-122"/>
                  <a:ea typeface="华文黑体" panose="02010600040101010101" pitchFamily="2" charset="-122"/>
                </a:defRPr>
              </a:lvl5pPr>
              <a:lvl6pPr marL="25146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6pPr>
              <a:lvl7pPr marL="29718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7pPr>
              <a:lvl8pPr marL="34290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8pPr>
              <a:lvl9pPr marL="38862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9pPr>
            </a:lstStyle>
            <a:p>
              <a:r>
                <a:rPr lang="en-US" altLang="zh-CN" sz="2000" b="1">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a:t>
              </a:r>
              <a:r>
                <a:rPr lang="zh-CN" altLang="en-US" sz="2000" b="1">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非洲年</a:t>
              </a:r>
              <a:r>
                <a:rPr lang="en-US" altLang="zh-CN" sz="2000" b="1">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a:t>
              </a:r>
            </a:p>
          </p:txBody>
        </p:sp>
      </p:grpSp>
      <p:pic>
        <p:nvPicPr>
          <p:cNvPr id="11" name="Picture 15" descr="非洲独立进程图"/>
          <p:cNvPicPr>
            <a:picLocks noChangeAspect="1" noChangeArrowheads="1"/>
          </p:cNvPicPr>
          <p:nvPr/>
        </p:nvPicPr>
        <p:blipFill>
          <a:blip r:embed="rId3" cstate="print">
            <a:lum contrast="24000"/>
          </a:blip>
          <a:srcRect t="780" r="1876" b="5"/>
          <a:stretch>
            <a:fillRect/>
          </a:stretch>
        </p:blipFill>
        <p:spPr bwMode="auto">
          <a:xfrm>
            <a:off x="5108575" y="1690370"/>
            <a:ext cx="3388995" cy="4451350"/>
          </a:xfrm>
          <a:prstGeom prst="rect">
            <a:avLst/>
          </a:prstGeom>
          <a:noFill/>
          <a:ln w="9525">
            <a:noFill/>
            <a:miter lim="800000"/>
            <a:headEnd/>
            <a:tailEnd/>
          </a:ln>
          <a:effectLst>
            <a:softEdge rad="63500"/>
          </a:effectLst>
        </p:spPr>
      </p:pic>
      <p:sp>
        <p:nvSpPr>
          <p:cNvPr id="12" name="椭圆 3"/>
          <p:cNvSpPr/>
          <p:nvPr/>
        </p:nvSpPr>
        <p:spPr>
          <a:xfrm>
            <a:off x="7025640" y="2487745"/>
            <a:ext cx="589915" cy="582030"/>
          </a:xfrm>
          <a:prstGeom prst="ellipse">
            <a:avLst/>
          </a:prstGeom>
          <a:solidFill>
            <a:srgbClr val="FFFFFF">
              <a:alpha val="28000"/>
            </a:srgbClr>
          </a:solidFill>
          <a:ln w="31750" cap="flat">
            <a:solidFill>
              <a:srgbClr val="C00000"/>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ctr" forceAA="0">
            <a:spAutoFit/>
          </a:bodyPr>
          <a:lstStyle/>
          <a:p>
            <a:pPr marL="0" marR="0" indent="0" algn="l" defTabSz="914400" rtl="0" fontAlgn="auto" latinLnBrk="1"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3" name="椭圆 4"/>
          <p:cNvSpPr/>
          <p:nvPr/>
        </p:nvSpPr>
        <p:spPr>
          <a:xfrm>
            <a:off x="5203825" y="3688785"/>
            <a:ext cx="433705" cy="453886"/>
          </a:xfrm>
          <a:prstGeom prst="ellipse">
            <a:avLst/>
          </a:prstGeom>
          <a:solidFill>
            <a:srgbClr val="FFFFFF">
              <a:alpha val="10000"/>
            </a:srgbClr>
          </a:solidFill>
          <a:ln w="31750" cap="flat">
            <a:solidFill>
              <a:srgbClr val="C00000"/>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ctr" forceAA="0">
            <a:spAutoFit/>
          </a:bodyPr>
          <a:lstStyle/>
          <a:p>
            <a:pPr marL="0" marR="0" indent="0" algn="l" defTabSz="914400" rtl="0" fontAlgn="auto" latinLnBrk="1"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4" name="椭圆 13"/>
          <p:cNvSpPr/>
          <p:nvPr/>
        </p:nvSpPr>
        <p:spPr>
          <a:xfrm>
            <a:off x="7516495" y="3534543"/>
            <a:ext cx="685165" cy="537580"/>
          </a:xfrm>
          <a:prstGeom prst="ellipse">
            <a:avLst/>
          </a:prstGeom>
          <a:solidFill>
            <a:srgbClr val="FFFFFF">
              <a:alpha val="12000"/>
            </a:srgbClr>
          </a:solidFill>
          <a:ln w="31750" cap="flat">
            <a:solidFill>
              <a:srgbClr val="C00000"/>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ctr" forceAA="0">
            <a:spAutoFit/>
          </a:bodyPr>
          <a:lstStyle/>
          <a:p>
            <a:pPr marL="0" marR="0" indent="0" algn="l" defTabSz="914400" rtl="0" fontAlgn="auto" latinLnBrk="1"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15" name="组合 1"/>
          <p:cNvGrpSpPr/>
          <p:nvPr/>
        </p:nvGrpSpPr>
        <p:grpSpPr>
          <a:xfrm>
            <a:off x="2364105" y="3587115"/>
            <a:ext cx="1883410" cy="2636520"/>
            <a:chOff x="5120" y="750"/>
            <a:chExt cx="2966" cy="4152"/>
          </a:xfrm>
        </p:grpSpPr>
        <p:pic>
          <p:nvPicPr>
            <p:cNvPr id="16" name="图片 1" descr="C:/Users/hu/AppData/Local/Temp/kaimatting_20191224174338/output_20191224174349..pngoutput_20191224174349."/>
            <p:cNvPicPr>
              <a:picLocks noGrp="1" noChangeAspect="1"/>
            </p:cNvPicPr>
            <p:nvPr/>
          </p:nvPicPr>
          <p:blipFill>
            <a:blip r:embed="rId4" cstate="print"/>
            <a:stretch>
              <a:fillRect/>
            </a:stretch>
          </p:blipFill>
          <p:spPr>
            <a:xfrm>
              <a:off x="5120" y="750"/>
              <a:ext cx="2966" cy="4153"/>
            </a:xfrm>
            <a:prstGeom prst="rect">
              <a:avLst/>
            </a:prstGeom>
            <a:noFill/>
            <a:ln w="9525">
              <a:noFill/>
            </a:ln>
          </p:spPr>
        </p:pic>
        <p:sp>
          <p:nvSpPr>
            <p:cNvPr id="17" name="文本框 6"/>
            <p:cNvSpPr txBox="1"/>
            <p:nvPr/>
          </p:nvSpPr>
          <p:spPr>
            <a:xfrm>
              <a:off x="5502" y="2427"/>
              <a:ext cx="2382" cy="1499"/>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algn="ctr" defTabSz="914400"/>
              <a:r>
                <a:rPr lang="zh-CN" altLang="en-US" sz="1400" b="1">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观察图片，二战前后，非洲政治版图最明显的变化是什么？</a:t>
              </a:r>
              <a:endParaRPr kumimoji="0" lang="zh-CN" altLang="en-US" sz="1400" b="1" i="0" u="none" strike="noStrike" cap="none" spc="0" normalizeH="0" baseline="0">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Arial" panose="020B0604020202020204"/>
                <a:sym typeface="+mn-ea"/>
              </a:endParaRPr>
            </a:p>
          </p:txBody>
        </p:sp>
      </p:grpSp>
      <p:sp>
        <p:nvSpPr>
          <p:cNvPr id="18" name="文本框 7"/>
          <p:cNvSpPr txBox="1"/>
          <p:nvPr/>
        </p:nvSpPr>
        <p:spPr>
          <a:xfrm>
            <a:off x="3267710" y="2573655"/>
            <a:ext cx="1440815" cy="101346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0" marR="0" indent="0" algn="ctr" defTabSz="914400" rtl="0" fontAlgn="auto" latinLnBrk="1" hangingPunct="0">
              <a:lnSpc>
                <a:spcPct val="100000"/>
              </a:lnSpc>
              <a:spcBef>
                <a:spcPts val="0"/>
              </a:spcBef>
              <a:spcAft>
                <a:spcPts val="0"/>
              </a:spcAft>
              <a:buClrTx/>
              <a:buSzTx/>
              <a:buFontTx/>
              <a:buNone/>
            </a:pPr>
            <a:r>
              <a:rPr kumimoji="0" lang="zh-CN" altLang="en-US" sz="2000" b="1" i="0" u="none" strike="noStrike" cap="none" spc="0" normalizeH="0" baseline="0">
                <a:solidFill>
                  <a:schemeClr val="tx1"/>
                </a:solidFill>
                <a:effectLst>
                  <a:outerShdw blurRad="38100" dist="19050" dir="2700000" algn="tl" rotWithShape="0">
                    <a:schemeClr val="dk1">
                      <a:alpha val="40000"/>
                    </a:schemeClr>
                  </a:outerShdw>
                </a:effectLst>
                <a:uFillTx/>
                <a:latin typeface="楷体" panose="02010609060101010101" pitchFamily="49" charset="-122"/>
                <a:ea typeface="楷体" panose="02010609060101010101" pitchFamily="49" charset="-122"/>
                <a:cs typeface="Arial" panose="020B0604020202020204"/>
                <a:sym typeface="Arial" panose="020B0604020202020204"/>
              </a:rPr>
              <a:t>利比里亚</a:t>
            </a:r>
          </a:p>
          <a:p>
            <a:pPr marL="0" marR="0" indent="0" algn="ctr" defTabSz="914400" rtl="0" fontAlgn="auto" latinLnBrk="1" hangingPunct="0">
              <a:lnSpc>
                <a:spcPct val="100000"/>
              </a:lnSpc>
              <a:spcBef>
                <a:spcPts val="0"/>
              </a:spcBef>
              <a:spcAft>
                <a:spcPts val="0"/>
              </a:spcAft>
              <a:buClrTx/>
              <a:buSzTx/>
              <a:buFontTx/>
              <a:buNone/>
            </a:pPr>
            <a:r>
              <a:rPr kumimoji="0" lang="zh-CN" altLang="en-US" sz="2000" b="1" i="0" u="none" strike="noStrike" cap="none" spc="0" normalizeH="0" baseline="0">
                <a:solidFill>
                  <a:schemeClr val="tx1"/>
                </a:solidFill>
                <a:effectLst>
                  <a:outerShdw blurRad="38100" dist="19050" dir="2700000" algn="tl" rotWithShape="0">
                    <a:schemeClr val="dk1">
                      <a:alpha val="40000"/>
                    </a:schemeClr>
                  </a:outerShdw>
                </a:effectLst>
                <a:uFillTx/>
                <a:latin typeface="楷体" panose="02010609060101010101" pitchFamily="49" charset="-122"/>
                <a:ea typeface="楷体" panose="02010609060101010101" pitchFamily="49" charset="-122"/>
                <a:cs typeface="Arial" panose="020B0604020202020204"/>
                <a:sym typeface="Arial" panose="020B0604020202020204"/>
              </a:rPr>
              <a:t>埃及</a:t>
            </a:r>
          </a:p>
          <a:p>
            <a:pPr marL="0" marR="0" indent="0" algn="ctr" defTabSz="914400" rtl="0" fontAlgn="auto" latinLnBrk="1" hangingPunct="0">
              <a:lnSpc>
                <a:spcPct val="100000"/>
              </a:lnSpc>
              <a:spcBef>
                <a:spcPts val="0"/>
              </a:spcBef>
              <a:spcAft>
                <a:spcPts val="0"/>
              </a:spcAft>
              <a:buClrTx/>
              <a:buSzTx/>
              <a:buFontTx/>
              <a:buNone/>
            </a:pPr>
            <a:r>
              <a:rPr kumimoji="0" lang="zh-CN" altLang="en-US" sz="2000" b="1" i="0" u="none" strike="noStrike" cap="none" spc="0" normalizeH="0" baseline="0">
                <a:solidFill>
                  <a:schemeClr val="tx1"/>
                </a:solidFill>
                <a:effectLst>
                  <a:outerShdw blurRad="38100" dist="19050" dir="2700000" algn="tl" rotWithShape="0">
                    <a:schemeClr val="dk1">
                      <a:alpha val="40000"/>
                    </a:schemeClr>
                  </a:outerShdw>
                </a:effectLst>
                <a:uFillTx/>
                <a:latin typeface="楷体" panose="02010609060101010101" pitchFamily="49" charset="-122"/>
                <a:ea typeface="楷体" panose="02010609060101010101" pitchFamily="49" charset="-122"/>
                <a:cs typeface="Arial" panose="020B0604020202020204"/>
                <a:sym typeface="Arial" panose="020B0604020202020204"/>
              </a:rPr>
              <a:t>埃塞俄比亚</a:t>
            </a:r>
          </a:p>
        </p:txBody>
      </p:sp>
      <p:sp>
        <p:nvSpPr>
          <p:cNvPr id="19" name="文本框 8"/>
          <p:cNvSpPr txBox="1"/>
          <p:nvPr/>
        </p:nvSpPr>
        <p:spPr>
          <a:xfrm>
            <a:off x="8984615" y="2573655"/>
            <a:ext cx="1648460" cy="70548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0" marR="0" indent="0" algn="ctr" defTabSz="914400" rtl="0" fontAlgn="auto" latinLnBrk="1" hangingPunct="0">
              <a:lnSpc>
                <a:spcPct val="100000"/>
              </a:lnSpc>
              <a:spcBef>
                <a:spcPts val="0"/>
              </a:spcBef>
              <a:spcAft>
                <a:spcPts val="0"/>
              </a:spcAft>
              <a:buClrTx/>
              <a:buSzTx/>
              <a:buFontTx/>
              <a:buNone/>
            </a:pPr>
            <a:r>
              <a:rPr lang="zh-CN" altLang="en-US" sz="2000" b="1">
                <a:solidFill>
                  <a:schemeClr val="tx1"/>
                </a:solidFill>
                <a:effectLst>
                  <a:outerShdw blurRad="38100" dist="19050" dir="2700000" algn="tl" rotWithShape="0">
                    <a:schemeClr val="dk1">
                      <a:alpha val="40000"/>
                    </a:schemeClr>
                  </a:outerShdw>
                </a:effectLst>
                <a:uFillTx/>
                <a:latin typeface="楷体" panose="02010609060101010101" pitchFamily="49" charset="-122"/>
                <a:ea typeface="楷体" panose="02010609060101010101" pitchFamily="49" charset="-122"/>
                <a:sym typeface="+mn-ea"/>
              </a:rPr>
              <a:t>出现众多民族独立的国家</a:t>
            </a:r>
            <a:endParaRPr kumimoji="0" lang="zh-CN" altLang="en-US" sz="2000" b="1" i="0" u="none" strike="noStrike" cap="none" spc="0" normalizeH="0" baseline="0">
              <a:solidFill>
                <a:schemeClr val="tx1"/>
              </a:solidFill>
              <a:effectLst>
                <a:outerShdw blurRad="38100" dist="19050" dir="2700000" algn="tl" rotWithShape="0">
                  <a:schemeClr val="dk1">
                    <a:alpha val="40000"/>
                  </a:schemeClr>
                </a:outerShdw>
              </a:effectLst>
              <a:uFillTx/>
              <a:latin typeface="楷体" panose="02010609060101010101" pitchFamily="49" charset="-122"/>
              <a:ea typeface="楷体" panose="02010609060101010101" pitchFamily="49" charset="-122"/>
              <a:cs typeface="Arial" panose="020B0604020202020204"/>
              <a:sym typeface="Arial" panose="020B0604020202020204"/>
            </a:endParaRPr>
          </a:p>
        </p:txBody>
      </p:sp>
      <p:sp>
        <p:nvSpPr>
          <p:cNvPr id="20" name="文本框 2"/>
          <p:cNvSpPr txBox="1"/>
          <p:nvPr/>
        </p:nvSpPr>
        <p:spPr>
          <a:xfrm>
            <a:off x="3513455" y="2059940"/>
            <a:ext cx="948690" cy="398780"/>
          </a:xfrm>
          <a:prstGeom prst="rect">
            <a:avLst/>
          </a:prstGeom>
          <a:noFill/>
        </p:spPr>
        <p:txBody>
          <a:bodyPr wrap="none" rtlCol="0">
            <a:spAutoFit/>
          </a:bodyPr>
          <a:lstStyle/>
          <a:p>
            <a:pPr algn="l"/>
            <a:r>
              <a:rPr lang="zh-CN" altLang="en-US" sz="2000" b="1">
                <a:solidFill>
                  <a:schemeClr val="tx1"/>
                </a:solidFill>
                <a:effectLst>
                  <a:outerShdw blurRad="38100" dist="19050" dir="2700000" algn="tl" rotWithShape="0">
                    <a:schemeClr val="dk1">
                      <a:alpha val="40000"/>
                    </a:schemeClr>
                  </a:outerShdw>
                </a:effectLst>
                <a:uFillTx/>
                <a:latin typeface="楷体" panose="02010609060101010101" pitchFamily="49" charset="-122"/>
                <a:ea typeface="楷体" panose="02010609060101010101" pitchFamily="49" charset="-122"/>
                <a:sym typeface="Arial" panose="020B0604020202020204"/>
              </a:rPr>
              <a:t>二战前</a:t>
            </a:r>
            <a:endParaRPr kumimoji="0" lang="zh-CN" altLang="en-US" sz="2000" b="1" i="0" u="none" strike="noStrike" cap="none" spc="0" normalizeH="0" baseline="0">
              <a:solidFill>
                <a:schemeClr val="tx1"/>
              </a:solidFill>
              <a:effectLst>
                <a:outerShdw blurRad="38100" dist="19050" dir="2700000" algn="tl" rotWithShape="0">
                  <a:schemeClr val="dk1">
                    <a:alpha val="40000"/>
                  </a:schemeClr>
                </a:outerShdw>
              </a:effectLst>
              <a:uFillTx/>
              <a:latin typeface="楷体" panose="02010609060101010101" pitchFamily="49" charset="-122"/>
              <a:ea typeface="楷体" panose="02010609060101010101" pitchFamily="49" charset="-122"/>
              <a:cs typeface="Arial" panose="020B0604020202020204"/>
              <a:sym typeface="Arial" panose="020B0604020202020204"/>
            </a:endParaRPr>
          </a:p>
        </p:txBody>
      </p:sp>
      <p:sp>
        <p:nvSpPr>
          <p:cNvPr id="21" name="文本框 9"/>
          <p:cNvSpPr txBox="1"/>
          <p:nvPr/>
        </p:nvSpPr>
        <p:spPr>
          <a:xfrm>
            <a:off x="9142095" y="2059940"/>
            <a:ext cx="948690" cy="398780"/>
          </a:xfrm>
          <a:prstGeom prst="rect">
            <a:avLst/>
          </a:prstGeom>
          <a:noFill/>
        </p:spPr>
        <p:txBody>
          <a:bodyPr wrap="none" rtlCol="0">
            <a:spAutoFit/>
          </a:bodyPr>
          <a:lstStyle/>
          <a:p>
            <a:pPr marL="0" marR="0" indent="0" algn="ctr" defTabSz="914400" rtl="0" fontAlgn="auto" latinLnBrk="1" hangingPunct="0">
              <a:lnSpc>
                <a:spcPct val="100000"/>
              </a:lnSpc>
              <a:spcBef>
                <a:spcPts val="0"/>
              </a:spcBef>
              <a:spcAft>
                <a:spcPts val="0"/>
              </a:spcAft>
              <a:buClrTx/>
              <a:buSzTx/>
              <a:buFontTx/>
              <a:buNone/>
            </a:pPr>
            <a:r>
              <a:rPr lang="zh-CN" altLang="en-US" sz="2000" b="1">
                <a:solidFill>
                  <a:schemeClr val="tx1"/>
                </a:solidFill>
                <a:effectLst>
                  <a:outerShdw blurRad="38100" dist="19050" dir="2700000" algn="tl" rotWithShape="0">
                    <a:schemeClr val="dk1">
                      <a:alpha val="40000"/>
                    </a:schemeClr>
                  </a:outerShdw>
                </a:effectLst>
                <a:uFillTx/>
                <a:latin typeface="楷体" panose="02010609060101010101" pitchFamily="49" charset="-122"/>
                <a:ea typeface="楷体" panose="02010609060101010101" pitchFamily="49" charset="-122"/>
                <a:sym typeface="Arial" panose="020B0604020202020204"/>
              </a:rPr>
              <a:t>二战后</a:t>
            </a:r>
            <a:endParaRPr kumimoji="0" lang="zh-CN" altLang="en-US" sz="2000" b="1" i="0" u="none" strike="noStrike" cap="none" spc="0" normalizeH="0" baseline="0">
              <a:solidFill>
                <a:schemeClr val="tx1"/>
              </a:solidFill>
              <a:effectLst>
                <a:outerShdw blurRad="38100" dist="19050" dir="2700000" algn="tl" rotWithShape="0">
                  <a:schemeClr val="dk1">
                    <a:alpha val="40000"/>
                  </a:schemeClr>
                </a:outerShdw>
              </a:effectLst>
              <a:uFillTx/>
              <a:latin typeface="楷体" panose="02010609060101010101" pitchFamily="49" charset="-122"/>
              <a:ea typeface="楷体" panose="02010609060101010101" pitchFamily="49" charset="-122"/>
              <a:cs typeface="Arial" panose="020B0604020202020204"/>
              <a:sym typeface="Arial" panose="020B0604020202020204"/>
            </a:endParaRPr>
          </a:p>
        </p:txBody>
      </p:sp>
    </p:spTree>
    <p:extLst>
      <p:ext uri="{BB962C8B-B14F-4D97-AF65-F5344CB8AC3E}">
        <p14:creationId xmlns:p14="http://schemas.microsoft.com/office/powerpoint/2010/main" xmlns="" val="3065292905"/>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8" grpId="0" animBg="1"/>
      <p:bldP spid="19" grpId="0" animBg="1"/>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577975" y="494307"/>
            <a:ext cx="0" cy="601926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文本框 25"/>
          <p:cNvSpPr txBox="1"/>
          <p:nvPr/>
        </p:nvSpPr>
        <p:spPr>
          <a:xfrm>
            <a:off x="1863090" y="3500397"/>
            <a:ext cx="3399171" cy="338554"/>
          </a:xfrm>
          <a:prstGeom prst="rect">
            <a:avLst/>
          </a:prstGeom>
          <a:noFill/>
        </p:spPr>
        <p:txBody>
          <a:bodyPr wrap="square" rtlCol="0">
            <a:spAutoFit/>
          </a:bodyPr>
          <a:lstStyle/>
          <a:p>
            <a:r>
              <a:rPr lang="zh-CN" altLang="en-US" sz="1600" b="1" dirty="0">
                <a:solidFill>
                  <a:srgbClr val="663B72"/>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非洲民族独立运动进入高潮</a:t>
            </a:r>
          </a:p>
        </p:txBody>
      </p:sp>
      <p:sp>
        <p:nvSpPr>
          <p:cNvPr id="4" name="椭圆 3"/>
          <p:cNvSpPr/>
          <p:nvPr/>
        </p:nvSpPr>
        <p:spPr>
          <a:xfrm>
            <a:off x="1301115" y="3409592"/>
            <a:ext cx="613552" cy="546055"/>
          </a:xfrm>
          <a:prstGeom prst="ellipse">
            <a:avLst/>
          </a:prstGeom>
          <a:solidFill>
            <a:srgbClr val="663B72"/>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00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5" name="文本框 28"/>
          <p:cNvSpPr txBox="1"/>
          <p:nvPr/>
        </p:nvSpPr>
        <p:spPr>
          <a:xfrm>
            <a:off x="1917065" y="4353202"/>
            <a:ext cx="3146439" cy="338554"/>
          </a:xfrm>
          <a:prstGeom prst="rect">
            <a:avLst/>
          </a:prstGeom>
          <a:noFill/>
        </p:spPr>
        <p:txBody>
          <a:bodyPr wrap="square" rtlCol="0">
            <a:spAutoFit/>
          </a:bodyPr>
          <a:lstStyle/>
          <a:p>
            <a:r>
              <a:rPr lang="zh-CN" altLang="en-US" sz="1600" b="1" dirty="0">
                <a:solidFill>
                  <a:srgbClr val="008972"/>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非洲有</a:t>
            </a:r>
            <a:r>
              <a:rPr lang="en-US" altLang="zh-CN" sz="1600" b="1" dirty="0">
                <a:solidFill>
                  <a:srgbClr val="008972"/>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17</a:t>
            </a:r>
            <a:r>
              <a:rPr lang="zh-CN" altLang="en-US" sz="1600" b="1" dirty="0">
                <a:solidFill>
                  <a:srgbClr val="008972"/>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个国家获得独立</a:t>
            </a:r>
          </a:p>
        </p:txBody>
      </p:sp>
      <p:sp>
        <p:nvSpPr>
          <p:cNvPr id="6" name="椭圆 5"/>
          <p:cNvSpPr/>
          <p:nvPr/>
        </p:nvSpPr>
        <p:spPr>
          <a:xfrm>
            <a:off x="1301114" y="4258586"/>
            <a:ext cx="623089" cy="564679"/>
          </a:xfrm>
          <a:prstGeom prst="ellipse">
            <a:avLst/>
          </a:prstGeom>
          <a:solidFill>
            <a:srgbClr val="008972"/>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00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7" name="文本框 22"/>
          <p:cNvSpPr txBox="1"/>
          <p:nvPr/>
        </p:nvSpPr>
        <p:spPr>
          <a:xfrm>
            <a:off x="1917699" y="2660292"/>
            <a:ext cx="2654485" cy="338554"/>
          </a:xfrm>
          <a:prstGeom prst="rect">
            <a:avLst/>
          </a:prstGeom>
          <a:noFill/>
        </p:spPr>
        <p:txBody>
          <a:bodyPr wrap="square" rtlCol="0">
            <a:spAutoFit/>
          </a:bodyPr>
          <a:lstStyle/>
          <a:p>
            <a:r>
              <a:rPr lang="zh-CN" altLang="en-US" sz="1600" b="1" dirty="0">
                <a:solidFill>
                  <a:srgbClr val="E8706F"/>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阿尔及利亚获得独立</a:t>
            </a:r>
          </a:p>
        </p:txBody>
      </p:sp>
      <p:sp>
        <p:nvSpPr>
          <p:cNvPr id="8" name="椭圆 7"/>
          <p:cNvSpPr/>
          <p:nvPr/>
        </p:nvSpPr>
        <p:spPr>
          <a:xfrm>
            <a:off x="1301115" y="2596157"/>
            <a:ext cx="593683" cy="546055"/>
          </a:xfrm>
          <a:prstGeom prst="ellipse">
            <a:avLst/>
          </a:prstGeom>
          <a:solidFill>
            <a:srgbClr val="E8706F"/>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00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9" name="文本框 31"/>
          <p:cNvSpPr txBox="1"/>
          <p:nvPr/>
        </p:nvSpPr>
        <p:spPr>
          <a:xfrm>
            <a:off x="1913889" y="5186322"/>
            <a:ext cx="1910593" cy="338554"/>
          </a:xfrm>
          <a:prstGeom prst="rect">
            <a:avLst/>
          </a:prstGeom>
          <a:noFill/>
        </p:spPr>
        <p:txBody>
          <a:bodyPr wrap="square" rtlCol="0">
            <a:spAutoFit/>
          </a:bodyPr>
          <a:lstStyle/>
          <a:p>
            <a:r>
              <a:rPr lang="zh-CN" altLang="en-US" sz="1600" b="1" dirty="0">
                <a:solidFill>
                  <a:srgbClr val="0092C7"/>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纳米比亚独立</a:t>
            </a:r>
          </a:p>
        </p:txBody>
      </p:sp>
      <p:sp>
        <p:nvSpPr>
          <p:cNvPr id="10" name="椭圆 9"/>
          <p:cNvSpPr/>
          <p:nvPr/>
        </p:nvSpPr>
        <p:spPr>
          <a:xfrm>
            <a:off x="1308100" y="5093612"/>
            <a:ext cx="612757" cy="554994"/>
          </a:xfrm>
          <a:prstGeom prst="ellipse">
            <a:avLst/>
          </a:prstGeom>
          <a:solidFill>
            <a:srgbClr val="0092C7"/>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00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nvGrpSpPr>
          <p:cNvPr id="11" name="组合 52"/>
          <p:cNvGrpSpPr/>
          <p:nvPr/>
        </p:nvGrpSpPr>
        <p:grpSpPr bwMode="auto">
          <a:xfrm>
            <a:off x="973453" y="533041"/>
            <a:ext cx="6914379" cy="467834"/>
            <a:chOff x="-2645" y="368991"/>
            <a:chExt cx="5524181" cy="397263"/>
          </a:xfrm>
        </p:grpSpPr>
        <p:sp>
          <p:nvSpPr>
            <p:cNvPr id="12" name="任意多边形: 形状 53"/>
            <p:cNvSpPr/>
            <p:nvPr/>
          </p:nvSpPr>
          <p:spPr>
            <a:xfrm>
              <a:off x="532629" y="399356"/>
              <a:ext cx="1386759" cy="299212"/>
            </a:xfrm>
            <a:custGeom>
              <a:avLst/>
              <a:gdLst>
                <a:gd name="connsiteX0" fmla="*/ 0 w 904875"/>
                <a:gd name="connsiteY0" fmla="*/ 0 h 300038"/>
                <a:gd name="connsiteX1" fmla="*/ 604837 w 904875"/>
                <a:gd name="connsiteY1" fmla="*/ 0 h 300038"/>
                <a:gd name="connsiteX2" fmla="*/ 904875 w 904875"/>
                <a:gd name="connsiteY2" fmla="*/ 300038 h 300038"/>
                <a:gd name="connsiteX3" fmla="*/ 4762 w 904875"/>
                <a:gd name="connsiteY3" fmla="*/ 300038 h 300038"/>
                <a:gd name="connsiteX4" fmla="*/ 0 w 904875"/>
                <a:gd name="connsiteY4" fmla="*/ 0 h 30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75" h="300038">
                  <a:moveTo>
                    <a:pt x="0" y="0"/>
                  </a:moveTo>
                  <a:lnTo>
                    <a:pt x="604837" y="0"/>
                  </a:lnTo>
                  <a:lnTo>
                    <a:pt x="904875" y="300038"/>
                  </a:lnTo>
                  <a:lnTo>
                    <a:pt x="4762" y="300038"/>
                  </a:lnTo>
                  <a:cubicBezTo>
                    <a:pt x="3175" y="200025"/>
                    <a:pt x="1587" y="100013"/>
                    <a:pt x="0" y="0"/>
                  </a:cubicBezTo>
                  <a:close/>
                </a:path>
              </a:pathLst>
            </a:custGeom>
            <a:solidFill>
              <a:srgbClr val="64A1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sp>
          <p:nvSpPr>
            <p:cNvPr id="13" name="文本框 54"/>
            <p:cNvSpPr txBox="1">
              <a:spLocks noChangeArrowheads="1"/>
            </p:cNvSpPr>
            <p:nvPr/>
          </p:nvSpPr>
          <p:spPr bwMode="auto">
            <a:xfrm>
              <a:off x="1676832" y="368991"/>
              <a:ext cx="787354" cy="3668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300">
                  <a:solidFill>
                    <a:schemeClr val="tx1"/>
                  </a:solidFill>
                  <a:latin typeface="华文黑体" panose="02010600040101010101" pitchFamily="2" charset="-122"/>
                  <a:ea typeface="华文黑体" panose="02010600040101010101" pitchFamily="2" charset="-122"/>
                </a:defRPr>
              </a:lvl1pPr>
              <a:lvl2pPr marL="742950" indent="-285750" eaLnBrk="0" hangingPunct="0">
                <a:defRPr sz="1300">
                  <a:solidFill>
                    <a:schemeClr val="tx1"/>
                  </a:solidFill>
                  <a:latin typeface="华文黑体" panose="02010600040101010101" pitchFamily="2" charset="-122"/>
                  <a:ea typeface="华文黑体" panose="02010600040101010101" pitchFamily="2" charset="-122"/>
                </a:defRPr>
              </a:lvl2pPr>
              <a:lvl3pPr marL="1143000" indent="-228600" eaLnBrk="0" hangingPunct="0">
                <a:defRPr sz="1300">
                  <a:solidFill>
                    <a:schemeClr val="tx1"/>
                  </a:solidFill>
                  <a:latin typeface="华文黑体" panose="02010600040101010101" pitchFamily="2" charset="-122"/>
                  <a:ea typeface="华文黑体" panose="02010600040101010101" pitchFamily="2" charset="-122"/>
                </a:defRPr>
              </a:lvl3pPr>
              <a:lvl4pPr marL="1600200" indent="-228600" eaLnBrk="0" hangingPunct="0">
                <a:defRPr sz="1300">
                  <a:solidFill>
                    <a:schemeClr val="tx1"/>
                  </a:solidFill>
                  <a:latin typeface="华文黑体" panose="02010600040101010101" pitchFamily="2" charset="-122"/>
                  <a:ea typeface="华文黑体" panose="02010600040101010101" pitchFamily="2" charset="-122"/>
                </a:defRPr>
              </a:lvl4pPr>
              <a:lvl5pPr marL="2057400" indent="-228600" eaLnBrk="0" hangingPunct="0">
                <a:defRPr sz="1300">
                  <a:solidFill>
                    <a:schemeClr val="tx1"/>
                  </a:solidFill>
                  <a:latin typeface="华文黑体" panose="02010600040101010101" pitchFamily="2" charset="-122"/>
                  <a:ea typeface="华文黑体" panose="02010600040101010101" pitchFamily="2" charset="-122"/>
                </a:defRPr>
              </a:lvl5pPr>
              <a:lvl6pPr marL="25146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6pPr>
              <a:lvl7pPr marL="29718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7pPr>
              <a:lvl8pPr marL="34290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8pPr>
              <a:lvl9pPr marL="38862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9pPr>
            </a:lstStyle>
            <a:p>
              <a:pPr algn="ctr"/>
              <a:r>
                <a:rPr lang="zh-CN" altLang="en-US" sz="1800" b="1">
                  <a:solidFill>
                    <a:srgbClr val="64A177"/>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概况</a:t>
              </a:r>
            </a:p>
          </p:txBody>
        </p:sp>
        <p:grpSp>
          <p:nvGrpSpPr>
            <p:cNvPr id="14" name="组合 7"/>
            <p:cNvGrpSpPr/>
            <p:nvPr/>
          </p:nvGrpSpPr>
          <p:grpSpPr bwMode="auto">
            <a:xfrm rot="5400000">
              <a:off x="144993" y="368300"/>
              <a:ext cx="68263" cy="363538"/>
              <a:chOff x="959" y="1331"/>
              <a:chExt cx="108" cy="572"/>
            </a:xfrm>
            <a:solidFill>
              <a:srgbClr val="64A177"/>
            </a:solidFill>
          </p:grpSpPr>
          <p:cxnSp>
            <p:nvCxnSpPr>
              <p:cNvPr id="19" name="直接连接符 18"/>
              <p:cNvCxnSpPr/>
              <p:nvPr/>
            </p:nvCxnSpPr>
            <p:spPr>
              <a:xfrm>
                <a:off x="1012" y="1363"/>
                <a:ext cx="0" cy="540"/>
              </a:xfrm>
              <a:prstGeom prst="line">
                <a:avLst/>
              </a:prstGeom>
              <a:grpFill/>
              <a:ln w="15875">
                <a:solidFill>
                  <a:srgbClr val="64A177"/>
                </a:solidFill>
              </a:ln>
            </p:spPr>
            <p:style>
              <a:lnRef idx="1">
                <a:schemeClr val="accent1"/>
              </a:lnRef>
              <a:fillRef idx="0">
                <a:schemeClr val="accent1"/>
              </a:fillRef>
              <a:effectRef idx="0">
                <a:schemeClr val="accent1"/>
              </a:effectRef>
              <a:fontRef idx="minor">
                <a:schemeClr val="tx1"/>
              </a:fontRef>
            </p:style>
          </p:cxnSp>
          <p:sp>
            <p:nvSpPr>
              <p:cNvPr id="20" name="椭圆 19"/>
              <p:cNvSpPr/>
              <p:nvPr/>
            </p:nvSpPr>
            <p:spPr>
              <a:xfrm>
                <a:off x="959" y="1331"/>
                <a:ext cx="108" cy="107"/>
              </a:xfrm>
              <a:prstGeom prst="ellipse">
                <a:avLst/>
              </a:prstGeom>
              <a:grpFill/>
              <a:ln>
                <a:solidFill>
                  <a:srgbClr val="64A1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grpSp>
        <p:grpSp>
          <p:nvGrpSpPr>
            <p:cNvPr id="15" name="组合 56"/>
            <p:cNvGrpSpPr/>
            <p:nvPr/>
          </p:nvGrpSpPr>
          <p:grpSpPr>
            <a:xfrm>
              <a:off x="2396341" y="515939"/>
              <a:ext cx="3125195" cy="68263"/>
              <a:chOff x="3461553" y="517742"/>
              <a:chExt cx="3125195" cy="68263"/>
            </a:xfrm>
            <a:solidFill>
              <a:srgbClr val="64A177"/>
            </a:solidFill>
          </p:grpSpPr>
          <p:cxnSp>
            <p:nvCxnSpPr>
              <p:cNvPr id="17" name="直接连接符 16"/>
              <p:cNvCxnSpPr/>
              <p:nvPr/>
            </p:nvCxnSpPr>
            <p:spPr>
              <a:xfrm>
                <a:off x="3495747" y="551714"/>
                <a:ext cx="3091001" cy="4428"/>
              </a:xfrm>
              <a:prstGeom prst="line">
                <a:avLst/>
              </a:prstGeom>
              <a:grpFill/>
              <a:ln w="15875">
                <a:solidFill>
                  <a:srgbClr val="64A177"/>
                </a:solidFill>
              </a:ln>
            </p:spPr>
            <p:style>
              <a:lnRef idx="1">
                <a:schemeClr val="accent1"/>
              </a:lnRef>
              <a:fillRef idx="0">
                <a:schemeClr val="accent1"/>
              </a:fillRef>
              <a:effectRef idx="0">
                <a:schemeClr val="accent1"/>
              </a:effectRef>
              <a:fontRef idx="minor">
                <a:schemeClr val="tx1"/>
              </a:fontRef>
            </p:style>
          </p:cxnSp>
          <p:sp>
            <p:nvSpPr>
              <p:cNvPr id="18" name="椭圆 17"/>
              <p:cNvSpPr/>
              <p:nvPr/>
            </p:nvSpPr>
            <p:spPr bwMode="auto">
              <a:xfrm rot="16200000">
                <a:off x="3461401" y="517893"/>
                <a:ext cx="68263" cy="67960"/>
              </a:xfrm>
              <a:prstGeom prst="ellipse">
                <a:avLst/>
              </a:prstGeom>
              <a:grpFill/>
              <a:ln>
                <a:solidFill>
                  <a:srgbClr val="64A1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grpSp>
        <p:sp>
          <p:nvSpPr>
            <p:cNvPr id="16" name="文本框 57"/>
            <p:cNvSpPr txBox="1">
              <a:spLocks noChangeArrowheads="1"/>
            </p:cNvSpPr>
            <p:nvPr/>
          </p:nvSpPr>
          <p:spPr bwMode="auto">
            <a:xfrm>
              <a:off x="359919" y="368991"/>
              <a:ext cx="1559469" cy="39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300">
                  <a:solidFill>
                    <a:schemeClr val="tx1"/>
                  </a:solidFill>
                  <a:latin typeface="华文黑体" panose="02010600040101010101" pitchFamily="2" charset="-122"/>
                  <a:ea typeface="华文黑体" panose="02010600040101010101" pitchFamily="2" charset="-122"/>
                </a:defRPr>
              </a:lvl1pPr>
              <a:lvl2pPr marL="742950" indent="-285750" eaLnBrk="0" hangingPunct="0">
                <a:defRPr sz="1300">
                  <a:solidFill>
                    <a:schemeClr val="tx1"/>
                  </a:solidFill>
                  <a:latin typeface="华文黑体" panose="02010600040101010101" pitchFamily="2" charset="-122"/>
                  <a:ea typeface="华文黑体" panose="02010600040101010101" pitchFamily="2" charset="-122"/>
                </a:defRPr>
              </a:lvl2pPr>
              <a:lvl3pPr marL="1143000" indent="-228600" eaLnBrk="0" hangingPunct="0">
                <a:defRPr sz="1300">
                  <a:solidFill>
                    <a:schemeClr val="tx1"/>
                  </a:solidFill>
                  <a:latin typeface="华文黑体" panose="02010600040101010101" pitchFamily="2" charset="-122"/>
                  <a:ea typeface="华文黑体" panose="02010600040101010101" pitchFamily="2" charset="-122"/>
                </a:defRPr>
              </a:lvl3pPr>
              <a:lvl4pPr marL="1600200" indent="-228600" eaLnBrk="0" hangingPunct="0">
                <a:defRPr sz="1300">
                  <a:solidFill>
                    <a:schemeClr val="tx1"/>
                  </a:solidFill>
                  <a:latin typeface="华文黑体" panose="02010600040101010101" pitchFamily="2" charset="-122"/>
                  <a:ea typeface="华文黑体" panose="02010600040101010101" pitchFamily="2" charset="-122"/>
                </a:defRPr>
              </a:lvl4pPr>
              <a:lvl5pPr marL="2057400" indent="-228600" eaLnBrk="0" hangingPunct="0">
                <a:defRPr sz="1300">
                  <a:solidFill>
                    <a:schemeClr val="tx1"/>
                  </a:solidFill>
                  <a:latin typeface="华文黑体" panose="02010600040101010101" pitchFamily="2" charset="-122"/>
                  <a:ea typeface="华文黑体" panose="02010600040101010101" pitchFamily="2" charset="-122"/>
                </a:defRPr>
              </a:lvl5pPr>
              <a:lvl6pPr marL="25146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6pPr>
              <a:lvl7pPr marL="29718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7pPr>
              <a:lvl8pPr marL="34290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8pPr>
              <a:lvl9pPr marL="38862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9pPr>
            </a:lstStyle>
            <a:p>
              <a:r>
                <a:rPr lang="en-US" altLang="zh-CN" sz="2000" b="1">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a:t>
              </a:r>
              <a:r>
                <a:rPr lang="zh-CN" altLang="en-US" sz="2000" b="1">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非洲年</a:t>
              </a:r>
              <a:r>
                <a:rPr lang="en-US" altLang="zh-CN" sz="2000" b="1">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a:t>
              </a:r>
            </a:p>
          </p:txBody>
        </p:sp>
      </p:grpSp>
      <p:sp>
        <p:nvSpPr>
          <p:cNvPr id="21" name="文本框 15"/>
          <p:cNvSpPr txBox="1"/>
          <p:nvPr/>
        </p:nvSpPr>
        <p:spPr>
          <a:xfrm>
            <a:off x="1858010" y="1888132"/>
            <a:ext cx="3056890" cy="584775"/>
          </a:xfrm>
          <a:prstGeom prst="rect">
            <a:avLst/>
          </a:prstGeom>
          <a:noFill/>
        </p:spPr>
        <p:txBody>
          <a:bodyPr wrap="square" rtlCol="0">
            <a:spAutoFit/>
          </a:bodyPr>
          <a:lstStyle/>
          <a:p>
            <a:pPr algn="ctr"/>
            <a:r>
              <a:rPr lang="zh-CN" altLang="en-US" sz="1600" b="1" dirty="0">
                <a:solidFill>
                  <a:srgbClr val="0092C7"/>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埃及爆发革命，次年，纳赛尔成立埃及共和国</a:t>
            </a:r>
          </a:p>
        </p:txBody>
      </p:sp>
      <p:sp>
        <p:nvSpPr>
          <p:cNvPr id="22" name="椭圆 21"/>
          <p:cNvSpPr/>
          <p:nvPr/>
        </p:nvSpPr>
        <p:spPr>
          <a:xfrm>
            <a:off x="1301115" y="1795422"/>
            <a:ext cx="612757" cy="554994"/>
          </a:xfrm>
          <a:prstGeom prst="ellipse">
            <a:avLst/>
          </a:prstGeom>
          <a:solidFill>
            <a:srgbClr val="0092C7"/>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rgbClr val="00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23" name="文本框 45"/>
          <p:cNvSpPr txBox="1"/>
          <p:nvPr/>
        </p:nvSpPr>
        <p:spPr>
          <a:xfrm>
            <a:off x="1932939" y="1126132"/>
            <a:ext cx="2040933" cy="338554"/>
          </a:xfrm>
          <a:prstGeom prst="rect">
            <a:avLst/>
          </a:prstGeom>
          <a:noFill/>
        </p:spPr>
        <p:txBody>
          <a:bodyPr wrap="square" rtlCol="0">
            <a:spAutoFit/>
          </a:bodyPr>
          <a:lstStyle/>
          <a:p>
            <a:r>
              <a:rPr lang="zh-CN" altLang="en-US" sz="1600" b="1" dirty="0">
                <a:solidFill>
                  <a:srgbClr val="008972"/>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利比亚宣布独立</a:t>
            </a:r>
          </a:p>
        </p:txBody>
      </p:sp>
      <p:sp>
        <p:nvSpPr>
          <p:cNvPr id="24" name="椭圆 23"/>
          <p:cNvSpPr/>
          <p:nvPr/>
        </p:nvSpPr>
        <p:spPr>
          <a:xfrm>
            <a:off x="1316989" y="1031516"/>
            <a:ext cx="623089" cy="564679"/>
          </a:xfrm>
          <a:prstGeom prst="ellipse">
            <a:avLst/>
          </a:prstGeom>
          <a:solidFill>
            <a:srgbClr val="008972"/>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00"/>
              </a:solidFill>
            </a:endParaRPr>
          </a:p>
        </p:txBody>
      </p:sp>
      <p:grpSp>
        <p:nvGrpSpPr>
          <p:cNvPr id="25" name="组合 24"/>
          <p:cNvGrpSpPr/>
          <p:nvPr/>
        </p:nvGrpSpPr>
        <p:grpSpPr>
          <a:xfrm>
            <a:off x="7658099" y="655597"/>
            <a:ext cx="2810257" cy="2997714"/>
            <a:chOff x="1864" y="3939"/>
            <a:chExt cx="3536" cy="4024"/>
          </a:xfrm>
        </p:grpSpPr>
        <p:grpSp>
          <p:nvGrpSpPr>
            <p:cNvPr id="26" name="组合 62"/>
            <p:cNvGrpSpPr/>
            <p:nvPr/>
          </p:nvGrpSpPr>
          <p:grpSpPr>
            <a:xfrm>
              <a:off x="1864" y="3939"/>
              <a:ext cx="3537" cy="4025"/>
              <a:chOff x="67774" y="3353797"/>
              <a:chExt cx="3002611" cy="3416289"/>
            </a:xfrm>
          </p:grpSpPr>
          <p:pic>
            <p:nvPicPr>
              <p:cNvPr id="28" name="图片 18"/>
              <p:cNvPicPr>
                <a:picLocks noChangeAspect="1"/>
              </p:cNvPicPr>
              <p:nvPr/>
            </p:nvPicPr>
            <p:blipFill>
              <a:blip r:embed="rId3" cstate="print"/>
              <a:srcRect b="5299"/>
              <a:stretch>
                <a:fillRect/>
              </a:stretch>
            </p:blipFill>
            <p:spPr>
              <a:xfrm>
                <a:off x="110705" y="3353797"/>
                <a:ext cx="2918083" cy="3415948"/>
              </a:xfrm>
              <a:prstGeom prst="rect">
                <a:avLst/>
              </a:prstGeom>
              <a:noFill/>
              <a:ln w="9525">
                <a:noFill/>
              </a:ln>
            </p:spPr>
          </p:pic>
          <p:sp>
            <p:nvSpPr>
              <p:cNvPr id="29" name="矩形 16"/>
              <p:cNvSpPr/>
              <p:nvPr/>
            </p:nvSpPr>
            <p:spPr>
              <a:xfrm>
                <a:off x="67774" y="6072399"/>
                <a:ext cx="3002611" cy="697687"/>
              </a:xfrm>
              <a:prstGeom prst="rect">
                <a:avLst/>
              </a:prstGeom>
              <a:solidFill>
                <a:schemeClr val="bg1"/>
              </a:solidFill>
              <a:ln w="9525">
                <a:noFill/>
              </a:ln>
            </p:spPr>
            <p:txBody>
              <a:bodyPr wrap="square">
                <a:spAutoFit/>
              </a:bodyPr>
              <a:lstStyle/>
              <a:p>
                <a:pPr algn="ctr"/>
                <a:r>
                  <a:rPr lang="zh-CN" altLang="en-US" sz="1400" dirty="0">
                    <a:solidFill>
                      <a:srgbClr val="222222"/>
                    </a:solidFill>
                    <a:latin typeface="微软雅黑" panose="020B0503020204020204" charset="-122"/>
                    <a:ea typeface="微软雅黑" panose="020B0503020204020204" charset="-122"/>
                  </a:rPr>
                  <a:t>利比亚</a:t>
                </a:r>
                <a:r>
                  <a:rPr lang="zh-CN" altLang="en-US" sz="1400" b="1" dirty="0">
                    <a:solidFill>
                      <a:srgbClr val="006600"/>
                    </a:solidFill>
                    <a:latin typeface="微软雅黑" panose="020B0503020204020204" charset="-122"/>
                    <a:ea typeface="微软雅黑" panose="020B0503020204020204" charset="-122"/>
                  </a:rPr>
                  <a:t>原为意大利殖民地</a:t>
                </a:r>
                <a:r>
                  <a:rPr lang="zh-CN" altLang="en-US" sz="1400" dirty="0">
                    <a:solidFill>
                      <a:srgbClr val="222222"/>
                    </a:solidFill>
                    <a:latin typeface="微软雅黑" panose="020B0503020204020204" charset="-122"/>
                    <a:ea typeface="微软雅黑" panose="020B0503020204020204" charset="-122"/>
                  </a:rPr>
                  <a:t>，二战末期被盟军占领。</a:t>
                </a:r>
                <a:endParaRPr lang="zh-CN" altLang="en-US" sz="1400" b="1" dirty="0">
                  <a:solidFill>
                    <a:srgbClr val="222222"/>
                  </a:solidFill>
                  <a:latin typeface="微软雅黑" panose="020B0503020204020204" charset="-122"/>
                  <a:ea typeface="微软雅黑" panose="020B0503020204020204" charset="-122"/>
                </a:endParaRPr>
              </a:p>
            </p:txBody>
          </p:sp>
        </p:grpSp>
        <p:pic>
          <p:nvPicPr>
            <p:cNvPr id="27" name="图片 10"/>
            <p:cNvPicPr>
              <a:picLocks noChangeAspect="1"/>
            </p:cNvPicPr>
            <p:nvPr/>
          </p:nvPicPr>
          <p:blipFill>
            <a:blip r:embed="rId4" cstate="print"/>
            <a:stretch>
              <a:fillRect/>
            </a:stretch>
          </p:blipFill>
          <p:spPr>
            <a:xfrm>
              <a:off x="2506" y="5100"/>
              <a:ext cx="2314" cy="1272"/>
            </a:xfrm>
            <a:prstGeom prst="rect">
              <a:avLst/>
            </a:prstGeom>
            <a:noFill/>
            <a:ln w="9525">
              <a:noFill/>
            </a:ln>
          </p:spPr>
        </p:pic>
      </p:grpSp>
      <p:grpSp>
        <p:nvGrpSpPr>
          <p:cNvPr id="30" name="组合 29"/>
          <p:cNvGrpSpPr/>
          <p:nvPr/>
        </p:nvGrpSpPr>
        <p:grpSpPr>
          <a:xfrm>
            <a:off x="5408930" y="731161"/>
            <a:ext cx="2186373" cy="2733999"/>
            <a:chOff x="5304805" y="2271367"/>
            <a:chExt cx="2621773" cy="3632930"/>
          </a:xfrm>
        </p:grpSpPr>
        <p:pic>
          <p:nvPicPr>
            <p:cNvPr id="31" name="图片 11"/>
            <p:cNvPicPr>
              <a:picLocks noChangeAspect="1"/>
            </p:cNvPicPr>
            <p:nvPr/>
          </p:nvPicPr>
          <p:blipFill>
            <a:blip r:embed="rId5" cstate="print"/>
            <a:stretch>
              <a:fillRect/>
            </a:stretch>
          </p:blipFill>
          <p:spPr>
            <a:xfrm>
              <a:off x="5304805" y="2271367"/>
              <a:ext cx="2620820" cy="3605213"/>
            </a:xfrm>
            <a:prstGeom prst="rect">
              <a:avLst/>
            </a:prstGeom>
            <a:noFill/>
            <a:ln w="9525">
              <a:noFill/>
            </a:ln>
          </p:spPr>
        </p:pic>
        <p:sp>
          <p:nvSpPr>
            <p:cNvPr id="32" name="矩形 20"/>
            <p:cNvSpPr/>
            <p:nvPr/>
          </p:nvSpPr>
          <p:spPr>
            <a:xfrm>
              <a:off x="5310523" y="4706519"/>
              <a:ext cx="2616055" cy="1197778"/>
            </a:xfrm>
            <a:prstGeom prst="rect">
              <a:avLst/>
            </a:prstGeom>
            <a:solidFill>
              <a:srgbClr val="006600">
                <a:alpha val="72000"/>
              </a:srgbClr>
            </a:solidFill>
            <a:ln w="9525">
              <a:noFill/>
            </a:ln>
          </p:spPr>
          <p:txBody>
            <a:bodyPr wrap="square">
              <a:spAutoFit/>
            </a:bodyPr>
            <a:lstStyle/>
            <a:p>
              <a:pPr algn="ctr"/>
              <a:r>
                <a:rPr lang="zh-CN" altLang="en-US" sz="1200" b="1" dirty="0">
                  <a:solidFill>
                    <a:schemeClr val="bg1"/>
                  </a:solidFill>
                  <a:latin typeface="楷体" panose="02010609060101010101" pitchFamily="49" charset="-122"/>
                  <a:ea typeface="楷体" panose="02010609060101010101" pitchFamily="49" charset="-122"/>
                </a:rPr>
                <a:t>伊德里斯一世</a:t>
              </a:r>
              <a:endParaRPr lang="en-US" altLang="zh-CN" sz="1200" b="1" dirty="0">
                <a:solidFill>
                  <a:schemeClr val="bg1"/>
                </a:solidFill>
                <a:latin typeface="楷体" panose="02010609060101010101" pitchFamily="49" charset="-122"/>
                <a:ea typeface="楷体" panose="02010609060101010101" pitchFamily="49" charset="-122"/>
              </a:endParaRPr>
            </a:p>
            <a:p>
              <a:pPr algn="ctr"/>
              <a:r>
                <a:rPr lang="ar-AE" altLang="zh-CN" sz="800" b="1" dirty="0">
                  <a:solidFill>
                    <a:schemeClr val="bg1"/>
                  </a:solidFill>
                  <a:latin typeface="Times New Roman" panose="02020603050405020304" pitchFamily="18" charset="0"/>
                  <a:cs typeface="Times New Roman" panose="02020603050405020304" pitchFamily="18" charset="0"/>
                </a:rPr>
                <a:t>إدريس الأول</a:t>
              </a:r>
              <a:endParaRPr lang="en-US" altLang="zh-CN" sz="800" b="1" dirty="0">
                <a:solidFill>
                  <a:schemeClr val="bg1"/>
                </a:solidFill>
                <a:latin typeface="Times New Roman" panose="02020603050405020304" pitchFamily="18" charset="0"/>
                <a:ea typeface="楷体" panose="02010609060101010101" pitchFamily="49" charset="-122"/>
              </a:endParaRPr>
            </a:p>
            <a:p>
              <a:pPr algn="ctr"/>
              <a:r>
                <a:rPr lang="zh-CN" altLang="en-US" sz="1200" b="1" dirty="0">
                  <a:solidFill>
                    <a:schemeClr val="bg1"/>
                  </a:solidFill>
                  <a:latin typeface="楷体" panose="02010609060101010101" pitchFamily="49" charset="-122"/>
                  <a:ea typeface="楷体" panose="02010609060101010101" pitchFamily="49" charset="-122"/>
                </a:rPr>
                <a:t>利比亚国王（</a:t>
              </a:r>
              <a:r>
                <a:rPr lang="en-US" altLang="zh-CN" sz="1200" b="1" dirty="0">
                  <a:solidFill>
                    <a:schemeClr val="bg1"/>
                  </a:solidFill>
                  <a:latin typeface="楷体" panose="02010609060101010101" pitchFamily="49" charset="-122"/>
                  <a:ea typeface="楷体" panose="02010609060101010101" pitchFamily="49" charset="-122"/>
                </a:rPr>
                <a:t>1951—1969</a:t>
              </a:r>
              <a:r>
                <a:rPr lang="zh-CN" altLang="en-US" sz="1200" b="1" dirty="0">
                  <a:solidFill>
                    <a:schemeClr val="bg1"/>
                  </a:solidFill>
                  <a:latin typeface="楷体" panose="02010609060101010101" pitchFamily="49" charset="-122"/>
                  <a:ea typeface="楷体" panose="02010609060101010101" pitchFamily="49" charset="-122"/>
                </a:rPr>
                <a:t>年在位）</a:t>
              </a:r>
            </a:p>
          </p:txBody>
        </p:sp>
      </p:grpSp>
      <p:grpSp>
        <p:nvGrpSpPr>
          <p:cNvPr id="33" name="组合 32"/>
          <p:cNvGrpSpPr/>
          <p:nvPr/>
        </p:nvGrpSpPr>
        <p:grpSpPr>
          <a:xfrm>
            <a:off x="5015865" y="813078"/>
            <a:ext cx="2794362" cy="1627735"/>
            <a:chOff x="4644008" y="1275620"/>
            <a:chExt cx="3633909" cy="2233393"/>
          </a:xfrm>
        </p:grpSpPr>
        <p:pic>
          <p:nvPicPr>
            <p:cNvPr id="34" name="图片 6"/>
            <p:cNvPicPr>
              <a:picLocks noChangeAspect="1"/>
            </p:cNvPicPr>
            <p:nvPr/>
          </p:nvPicPr>
          <p:blipFill>
            <a:blip r:embed="rId6" cstate="print"/>
            <a:stretch>
              <a:fillRect/>
            </a:stretch>
          </p:blipFill>
          <p:spPr>
            <a:xfrm>
              <a:off x="4644008" y="1275620"/>
              <a:ext cx="3633909" cy="2231350"/>
            </a:xfrm>
            <a:prstGeom prst="rect">
              <a:avLst/>
            </a:prstGeom>
            <a:noFill/>
            <a:ln w="9525">
              <a:noFill/>
            </a:ln>
          </p:spPr>
        </p:pic>
        <p:sp>
          <p:nvSpPr>
            <p:cNvPr id="35" name="矩形 13"/>
            <p:cNvSpPr/>
            <p:nvPr/>
          </p:nvSpPr>
          <p:spPr>
            <a:xfrm>
              <a:off x="4644008" y="3065401"/>
              <a:ext cx="3541924" cy="443612"/>
            </a:xfrm>
            <a:prstGeom prst="rect">
              <a:avLst/>
            </a:prstGeom>
            <a:solidFill>
              <a:srgbClr val="006600"/>
            </a:solidFill>
            <a:ln w="9525">
              <a:noFill/>
            </a:ln>
          </p:spPr>
          <p:txBody>
            <a:bodyPr wrap="square">
              <a:spAutoFit/>
            </a:bodyPr>
            <a:lstStyle/>
            <a:p>
              <a:pPr algn="ctr"/>
              <a:r>
                <a:rPr lang="zh-CN" altLang="en-US" sz="1200" b="1" dirty="0">
                  <a:solidFill>
                    <a:schemeClr val="bg1"/>
                  </a:solidFill>
                  <a:latin typeface="楷体" panose="02010609060101010101" pitchFamily="49" charset="-122"/>
                  <a:ea typeface="楷体" panose="02010609060101010101" pitchFamily="49" charset="-122"/>
                </a:rPr>
                <a:t>纳赛尔领导的</a:t>
              </a:r>
              <a:r>
                <a:rPr lang="zh-CN" altLang="en-US" sz="1200" b="1" dirty="0">
                  <a:solidFill>
                    <a:srgbClr val="FFFF00"/>
                  </a:solidFill>
                  <a:latin typeface="楷体" panose="02010609060101010101" pitchFamily="49" charset="-122"/>
                  <a:ea typeface="楷体" panose="02010609060101010101" pitchFamily="49" charset="-122"/>
                </a:rPr>
                <a:t>自由军官组织</a:t>
              </a:r>
            </a:p>
          </p:txBody>
        </p:sp>
      </p:grpSp>
      <p:grpSp>
        <p:nvGrpSpPr>
          <p:cNvPr id="36" name="组合 35"/>
          <p:cNvGrpSpPr/>
          <p:nvPr/>
        </p:nvGrpSpPr>
        <p:grpSpPr>
          <a:xfrm>
            <a:off x="7440295" y="748942"/>
            <a:ext cx="3143260" cy="1889961"/>
            <a:chOff x="3999" y="4331"/>
            <a:chExt cx="3636" cy="2421"/>
          </a:xfrm>
        </p:grpSpPr>
        <p:pic>
          <p:nvPicPr>
            <p:cNvPr id="37" name="图片 36" descr="21aiji"/>
            <p:cNvPicPr>
              <a:picLocks noChangeAspect="1"/>
            </p:cNvPicPr>
            <p:nvPr/>
          </p:nvPicPr>
          <p:blipFill>
            <a:blip r:embed="rId7" cstate="print"/>
            <a:srcRect l="1842" t="2686" r="1842" b="21335"/>
            <a:stretch>
              <a:fillRect/>
            </a:stretch>
          </p:blipFill>
          <p:spPr>
            <a:xfrm>
              <a:off x="3999" y="4331"/>
              <a:ext cx="3636" cy="2421"/>
            </a:xfrm>
            <a:prstGeom prst="rect">
              <a:avLst/>
            </a:prstGeom>
            <a:noFill/>
            <a:ln w="38100" cap="flat" cmpd="sng">
              <a:noFill/>
              <a:prstDash val="solid"/>
              <a:miter/>
              <a:headEnd type="none" w="med" len="med"/>
              <a:tailEnd type="none" w="med" len="med"/>
            </a:ln>
            <a:effectLst>
              <a:softEdge rad="63500"/>
            </a:effectLst>
          </p:spPr>
        </p:pic>
        <p:sp>
          <p:nvSpPr>
            <p:cNvPr id="38" name="矩形 37"/>
            <p:cNvSpPr/>
            <p:nvPr/>
          </p:nvSpPr>
          <p:spPr>
            <a:xfrm>
              <a:off x="4121" y="6237"/>
              <a:ext cx="3392" cy="414"/>
            </a:xfrm>
            <a:prstGeom prst="rect">
              <a:avLst/>
            </a:prstGeom>
            <a:solidFill>
              <a:schemeClr val="bg1">
                <a:alpha val="83000"/>
              </a:schemeClr>
            </a:solidFill>
            <a:ln w="9525">
              <a:noFill/>
            </a:ln>
          </p:spPr>
          <p:txBody>
            <a:bodyPr wrap="square" anchor="t">
              <a:spAutoFit/>
            </a:bodyPr>
            <a:lstStyle/>
            <a:p>
              <a:pPr algn="ctr"/>
              <a:r>
                <a:rPr lang="zh-CN" altLang="en-US" sz="1200" b="1" dirty="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纳赛尔受到市民热烈欢迎的情形</a:t>
              </a:r>
            </a:p>
          </p:txBody>
        </p:sp>
      </p:grpSp>
      <p:sp>
        <p:nvSpPr>
          <p:cNvPr id="39" name="文本框 66"/>
          <p:cNvSpPr txBox="1"/>
          <p:nvPr/>
        </p:nvSpPr>
        <p:spPr>
          <a:xfrm>
            <a:off x="1268730" y="1103907"/>
            <a:ext cx="743892" cy="338554"/>
          </a:xfrm>
          <a:prstGeom prst="rect">
            <a:avLst/>
          </a:prstGeom>
          <a:noFill/>
        </p:spPr>
        <p:txBody>
          <a:bodyPr wrap="square" rtlCol="0">
            <a:spAutoFit/>
          </a:bodyPr>
          <a:lstStyle/>
          <a:p>
            <a:pPr algn="l"/>
            <a:r>
              <a:rPr lang="en-US" altLang="zh-CN" sz="16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1951</a:t>
            </a:r>
          </a:p>
        </p:txBody>
      </p:sp>
      <p:sp>
        <p:nvSpPr>
          <p:cNvPr id="40" name="文本框 67"/>
          <p:cNvSpPr txBox="1"/>
          <p:nvPr/>
        </p:nvSpPr>
        <p:spPr>
          <a:xfrm>
            <a:off x="1249045" y="1863367"/>
            <a:ext cx="743892" cy="338554"/>
          </a:xfrm>
          <a:prstGeom prst="rect">
            <a:avLst/>
          </a:prstGeom>
          <a:noFill/>
        </p:spPr>
        <p:txBody>
          <a:bodyPr wrap="square" rtlCol="0">
            <a:spAutoFit/>
          </a:bodyPr>
          <a:lstStyle/>
          <a:p>
            <a:pPr algn="l"/>
            <a:r>
              <a:rPr lang="en-US" altLang="zh-CN" sz="16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1952</a:t>
            </a:r>
          </a:p>
        </p:txBody>
      </p:sp>
      <p:sp>
        <p:nvSpPr>
          <p:cNvPr id="41" name="文本框 68"/>
          <p:cNvSpPr txBox="1"/>
          <p:nvPr/>
        </p:nvSpPr>
        <p:spPr>
          <a:xfrm>
            <a:off x="1240790" y="2660292"/>
            <a:ext cx="743892" cy="338554"/>
          </a:xfrm>
          <a:prstGeom prst="rect">
            <a:avLst/>
          </a:prstGeom>
          <a:noFill/>
        </p:spPr>
        <p:txBody>
          <a:bodyPr wrap="square" rtlCol="0">
            <a:spAutoFit/>
          </a:bodyPr>
          <a:lstStyle/>
          <a:p>
            <a:pPr algn="l"/>
            <a:r>
              <a:rPr lang="en-US" altLang="zh-CN" sz="16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1962</a:t>
            </a:r>
          </a:p>
        </p:txBody>
      </p:sp>
      <p:sp>
        <p:nvSpPr>
          <p:cNvPr id="42" name="文本框 69"/>
          <p:cNvSpPr txBox="1"/>
          <p:nvPr/>
        </p:nvSpPr>
        <p:spPr>
          <a:xfrm>
            <a:off x="1280160" y="3415941"/>
            <a:ext cx="669184" cy="369332"/>
          </a:xfrm>
          <a:prstGeom prst="rect">
            <a:avLst/>
          </a:prstGeom>
          <a:noFill/>
        </p:spPr>
        <p:txBody>
          <a:bodyPr wrap="square" rtlCol="0">
            <a:spAutoFit/>
          </a:bodyPr>
          <a:lstStyle/>
          <a:p>
            <a:pPr algn="ctr"/>
            <a:r>
              <a:rPr lang="en-US" altLang="zh-CN" sz="9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20</a:t>
            </a:r>
            <a:r>
              <a:rPr lang="zh-CN" altLang="en-US" sz="9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世纪六七十年代</a:t>
            </a:r>
          </a:p>
        </p:txBody>
      </p:sp>
      <p:sp>
        <p:nvSpPr>
          <p:cNvPr id="43" name="文本框 70"/>
          <p:cNvSpPr txBox="1"/>
          <p:nvPr/>
        </p:nvSpPr>
        <p:spPr>
          <a:xfrm>
            <a:off x="1252855" y="4330977"/>
            <a:ext cx="743892" cy="338554"/>
          </a:xfrm>
          <a:prstGeom prst="rect">
            <a:avLst/>
          </a:prstGeom>
          <a:noFill/>
        </p:spPr>
        <p:txBody>
          <a:bodyPr wrap="square" rtlCol="0">
            <a:spAutoFit/>
          </a:bodyPr>
          <a:lstStyle/>
          <a:p>
            <a:pPr algn="l"/>
            <a:r>
              <a:rPr lang="en-US" altLang="zh-CN" sz="16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1960</a:t>
            </a:r>
          </a:p>
        </p:txBody>
      </p:sp>
      <p:sp>
        <p:nvSpPr>
          <p:cNvPr id="44" name="文本框 71"/>
          <p:cNvSpPr txBox="1"/>
          <p:nvPr/>
        </p:nvSpPr>
        <p:spPr>
          <a:xfrm>
            <a:off x="1240790" y="5161557"/>
            <a:ext cx="743892" cy="338554"/>
          </a:xfrm>
          <a:prstGeom prst="rect">
            <a:avLst/>
          </a:prstGeom>
          <a:noFill/>
        </p:spPr>
        <p:txBody>
          <a:bodyPr wrap="square" rtlCol="0">
            <a:spAutoFit/>
          </a:bodyPr>
          <a:lstStyle/>
          <a:p>
            <a:pPr algn="l"/>
            <a:r>
              <a:rPr lang="en-US" altLang="zh-CN" sz="16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1990</a:t>
            </a:r>
          </a:p>
        </p:txBody>
      </p:sp>
      <p:grpSp>
        <p:nvGrpSpPr>
          <p:cNvPr id="45" name="Group 2"/>
          <p:cNvGrpSpPr/>
          <p:nvPr/>
        </p:nvGrpSpPr>
        <p:grpSpPr>
          <a:xfrm>
            <a:off x="5535295" y="2523767"/>
            <a:ext cx="4756614" cy="2438212"/>
            <a:chOff x="177" y="1128"/>
            <a:chExt cx="5301" cy="2709"/>
          </a:xfrm>
        </p:grpSpPr>
        <p:sp>
          <p:nvSpPr>
            <p:cNvPr id="46" name="Rectangle 3"/>
            <p:cNvSpPr/>
            <p:nvPr/>
          </p:nvSpPr>
          <p:spPr>
            <a:xfrm>
              <a:off x="4072" y="3389"/>
              <a:ext cx="1167" cy="370"/>
            </a:xfrm>
            <a:prstGeom prst="rect">
              <a:avLst/>
            </a:prstGeom>
            <a:noFill/>
            <a:ln w="9525">
              <a:noFill/>
            </a:ln>
          </p:spPr>
          <p:txBody>
            <a:bodyPr wrap="square" lIns="0" tIns="26933" rIns="0" bIns="26933">
              <a:spAutoFit/>
            </a:bodyPr>
            <a:lstStyle/>
            <a:p>
              <a:pPr algn="ctr"/>
              <a:r>
                <a:rPr lang="zh-CN" altLang="en-US" sz="1495" b="1" dirty="0">
                  <a:latin typeface="Times New Roman" panose="02020603050405020304" pitchFamily="18" charset="0"/>
                </a:rPr>
                <a:t>埃及国徽</a:t>
              </a:r>
            </a:p>
          </p:txBody>
        </p:sp>
        <p:sp>
          <p:nvSpPr>
            <p:cNvPr id="47" name="Rectangle 4"/>
            <p:cNvSpPr/>
            <p:nvPr/>
          </p:nvSpPr>
          <p:spPr>
            <a:xfrm>
              <a:off x="552" y="3467"/>
              <a:ext cx="2330" cy="370"/>
            </a:xfrm>
            <a:prstGeom prst="rect">
              <a:avLst/>
            </a:prstGeom>
            <a:noFill/>
            <a:ln w="9525">
              <a:noFill/>
            </a:ln>
          </p:spPr>
          <p:txBody>
            <a:bodyPr wrap="square" lIns="0" tIns="26933" rIns="0" bIns="26933">
              <a:spAutoFit/>
            </a:bodyPr>
            <a:lstStyle/>
            <a:p>
              <a:pPr algn="ctr"/>
              <a:r>
                <a:rPr lang="zh-CN" altLang="en-US" sz="1495" b="1" dirty="0">
                  <a:latin typeface="Times New Roman" panose="02020603050405020304" pitchFamily="18" charset="0"/>
                </a:rPr>
                <a:t>埃及共和国国旗</a:t>
              </a:r>
            </a:p>
          </p:txBody>
        </p:sp>
        <p:pic>
          <p:nvPicPr>
            <p:cNvPr id="48" name="Picture 5" descr="a"/>
            <p:cNvPicPr>
              <a:picLocks noChangeAspect="1"/>
            </p:cNvPicPr>
            <p:nvPr/>
          </p:nvPicPr>
          <p:blipFill>
            <a:blip r:embed="rId8" cstate="print"/>
            <a:stretch>
              <a:fillRect/>
            </a:stretch>
          </p:blipFill>
          <p:spPr>
            <a:xfrm>
              <a:off x="177" y="1140"/>
              <a:ext cx="3375" cy="2250"/>
            </a:xfrm>
            <a:prstGeom prst="rect">
              <a:avLst/>
            </a:prstGeom>
            <a:noFill/>
            <a:ln w="9525">
              <a:noFill/>
            </a:ln>
          </p:spPr>
        </p:pic>
        <p:pic>
          <p:nvPicPr>
            <p:cNvPr id="49" name="Picture 6" descr="a"/>
            <p:cNvPicPr>
              <a:picLocks noChangeAspect="1"/>
            </p:cNvPicPr>
            <p:nvPr/>
          </p:nvPicPr>
          <p:blipFill>
            <a:blip r:embed="rId9" cstate="print"/>
            <a:stretch>
              <a:fillRect/>
            </a:stretch>
          </p:blipFill>
          <p:spPr>
            <a:xfrm>
              <a:off x="3832" y="1128"/>
              <a:ext cx="1646" cy="2247"/>
            </a:xfrm>
            <a:prstGeom prst="rect">
              <a:avLst/>
            </a:prstGeom>
            <a:noFill/>
            <a:ln w="9525">
              <a:noFill/>
            </a:ln>
          </p:spPr>
        </p:pic>
      </p:grpSp>
      <p:grpSp>
        <p:nvGrpSpPr>
          <p:cNvPr id="50" name="组合 11"/>
          <p:cNvGrpSpPr/>
          <p:nvPr/>
        </p:nvGrpSpPr>
        <p:grpSpPr>
          <a:xfrm>
            <a:off x="7658371" y="3211597"/>
            <a:ext cx="2712502" cy="1691057"/>
            <a:chOff x="4305534" y="58052"/>
            <a:chExt cx="2896446" cy="1925764"/>
          </a:xfrm>
        </p:grpSpPr>
        <p:pic>
          <p:nvPicPr>
            <p:cNvPr id="51" name="图片 6"/>
            <p:cNvPicPr>
              <a:picLocks noChangeAspect="1"/>
            </p:cNvPicPr>
            <p:nvPr/>
          </p:nvPicPr>
          <p:blipFill>
            <a:blip r:embed="rId10" cstate="print"/>
            <a:stretch>
              <a:fillRect/>
            </a:stretch>
          </p:blipFill>
          <p:spPr>
            <a:xfrm>
              <a:off x="4305534" y="58052"/>
              <a:ext cx="2890152" cy="1925564"/>
            </a:xfrm>
            <a:prstGeom prst="rect">
              <a:avLst/>
            </a:prstGeom>
            <a:noFill/>
            <a:ln w="9525">
              <a:noFill/>
            </a:ln>
          </p:spPr>
        </p:pic>
        <p:sp>
          <p:nvSpPr>
            <p:cNvPr id="52" name="矩形 10"/>
            <p:cNvSpPr/>
            <p:nvPr/>
          </p:nvSpPr>
          <p:spPr>
            <a:xfrm>
              <a:off x="4311475" y="1368759"/>
              <a:ext cx="2890505" cy="615057"/>
            </a:xfrm>
            <a:prstGeom prst="rect">
              <a:avLst/>
            </a:prstGeom>
            <a:solidFill>
              <a:schemeClr val="bg1">
                <a:alpha val="72000"/>
              </a:schemeClr>
            </a:solidFill>
            <a:ln w="9525">
              <a:noFill/>
            </a:ln>
          </p:spPr>
          <p:txBody>
            <a:bodyPr wrap="square">
              <a:spAutoFit/>
            </a:bodyPr>
            <a:lstStyle/>
            <a:p>
              <a:pPr algn="ctr"/>
              <a:r>
                <a:rPr lang="zh-CN" altLang="en-US" sz="1200" dirty="0">
                  <a:solidFill>
                    <a:srgbClr val="222222"/>
                  </a:solidFill>
                  <a:latin typeface="微软雅黑" panose="020B0503020204020204" charset="-122"/>
                  <a:ea typeface="微软雅黑" panose="020B0503020204020204" charset="-122"/>
                </a:rPr>
                <a:t>经过近十年的斗争，</a:t>
              </a:r>
              <a:r>
                <a:rPr lang="zh-CN" altLang="en-US" sz="1200" b="1" dirty="0">
                  <a:solidFill>
                    <a:srgbClr val="C00000"/>
                  </a:solidFill>
                  <a:latin typeface="微软雅黑" panose="020B0503020204020204" charset="-122"/>
                  <a:ea typeface="微软雅黑" panose="020B0503020204020204" charset="-122"/>
                </a:rPr>
                <a:t>法国最终在</a:t>
              </a:r>
              <a:r>
                <a:rPr lang="en-US" altLang="zh-CN" sz="1200" b="1" dirty="0">
                  <a:solidFill>
                    <a:srgbClr val="C00000"/>
                  </a:solidFill>
                  <a:latin typeface="微软雅黑" panose="020B0503020204020204" charset="-122"/>
                  <a:ea typeface="微软雅黑" panose="020B0503020204020204" charset="-122"/>
                </a:rPr>
                <a:t>1962</a:t>
              </a:r>
              <a:r>
                <a:rPr lang="zh-CN" altLang="en-US" sz="1200" b="1" dirty="0">
                  <a:solidFill>
                    <a:srgbClr val="C00000"/>
                  </a:solidFill>
                  <a:latin typeface="微软雅黑" panose="020B0503020204020204" charset="-122"/>
                  <a:ea typeface="微软雅黑" panose="020B0503020204020204" charset="-122"/>
                </a:rPr>
                <a:t>年承认其独立</a:t>
              </a:r>
              <a:r>
                <a:rPr lang="zh-CN" altLang="en-US" sz="1200" dirty="0">
                  <a:solidFill>
                    <a:srgbClr val="222222"/>
                  </a:solidFill>
                  <a:latin typeface="微软雅黑" panose="020B0503020204020204" charset="-122"/>
                  <a:ea typeface="微软雅黑" panose="020B0503020204020204" charset="-122"/>
                </a:rPr>
                <a:t>。</a:t>
              </a:r>
            </a:p>
          </p:txBody>
        </p:sp>
      </p:grpSp>
      <p:grpSp>
        <p:nvGrpSpPr>
          <p:cNvPr id="53" name="组合 52"/>
          <p:cNvGrpSpPr/>
          <p:nvPr/>
        </p:nvGrpSpPr>
        <p:grpSpPr>
          <a:xfrm>
            <a:off x="5060315" y="2360572"/>
            <a:ext cx="3085242" cy="3737458"/>
            <a:chOff x="52388" y="1445364"/>
            <a:chExt cx="3988828" cy="5395547"/>
          </a:xfrm>
        </p:grpSpPr>
        <p:pic>
          <p:nvPicPr>
            <p:cNvPr id="54" name="图片 8"/>
            <p:cNvPicPr>
              <a:picLocks noChangeAspect="1"/>
            </p:cNvPicPr>
            <p:nvPr/>
          </p:nvPicPr>
          <p:blipFill>
            <a:blip r:embed="rId11" cstate="print"/>
            <a:stretch>
              <a:fillRect/>
            </a:stretch>
          </p:blipFill>
          <p:spPr>
            <a:xfrm>
              <a:off x="52388" y="4121150"/>
              <a:ext cx="3987800" cy="2673350"/>
            </a:xfrm>
            <a:prstGeom prst="rect">
              <a:avLst/>
            </a:prstGeom>
            <a:noFill/>
            <a:ln w="9525">
              <a:noFill/>
            </a:ln>
          </p:spPr>
        </p:pic>
        <p:sp>
          <p:nvSpPr>
            <p:cNvPr id="55" name="矩形 5"/>
            <p:cNvSpPr/>
            <p:nvPr/>
          </p:nvSpPr>
          <p:spPr>
            <a:xfrm>
              <a:off x="52388" y="6061208"/>
              <a:ext cx="3988828" cy="779703"/>
            </a:xfrm>
            <a:prstGeom prst="rect">
              <a:avLst/>
            </a:prstGeom>
            <a:solidFill>
              <a:schemeClr val="bg1"/>
            </a:solidFill>
            <a:ln w="9525">
              <a:noFill/>
            </a:ln>
          </p:spPr>
          <p:txBody>
            <a:bodyPr wrap="square">
              <a:spAutoFit/>
            </a:bodyPr>
            <a:lstStyle/>
            <a:p>
              <a:pPr algn="ctr"/>
              <a:r>
                <a:rPr lang="en-US" altLang="zh-CN" sz="1200" dirty="0">
                  <a:solidFill>
                    <a:srgbClr val="222222"/>
                  </a:solidFill>
                  <a:latin typeface="微软雅黑" panose="020B0503020204020204" charset="-122"/>
                  <a:ea typeface="微软雅黑" panose="020B0503020204020204" charset="-122"/>
                </a:rPr>
                <a:t>1954</a:t>
              </a:r>
              <a:r>
                <a:rPr lang="zh-CN" altLang="en-US" sz="1200" dirty="0">
                  <a:solidFill>
                    <a:srgbClr val="222222"/>
                  </a:solidFill>
                  <a:latin typeface="微软雅黑" panose="020B0503020204020204" charset="-122"/>
                  <a:ea typeface="微软雅黑" panose="020B0503020204020204" charset="-122"/>
                </a:rPr>
                <a:t>年，阿尔及利亚民族发起</a:t>
              </a:r>
              <a:r>
                <a:rPr lang="zh-CN" altLang="en-US" sz="1200" b="1" dirty="0">
                  <a:solidFill>
                    <a:srgbClr val="C00000"/>
                  </a:solidFill>
                  <a:latin typeface="微软雅黑" panose="020B0503020204020204" charset="-122"/>
                  <a:ea typeface="微软雅黑" panose="020B0503020204020204" charset="-122"/>
                </a:rPr>
                <a:t>游击战争</a:t>
              </a:r>
            </a:p>
          </p:txBody>
        </p:sp>
        <p:pic>
          <p:nvPicPr>
            <p:cNvPr id="56" name="图片 7"/>
            <p:cNvPicPr>
              <a:picLocks noChangeAspect="1"/>
            </p:cNvPicPr>
            <p:nvPr/>
          </p:nvPicPr>
          <p:blipFill>
            <a:blip r:embed="rId12" cstate="print"/>
            <a:stretch>
              <a:fillRect/>
            </a:stretch>
          </p:blipFill>
          <p:spPr>
            <a:xfrm>
              <a:off x="52388" y="1445364"/>
              <a:ext cx="3987486" cy="2675299"/>
            </a:xfrm>
            <a:prstGeom prst="rect">
              <a:avLst/>
            </a:prstGeom>
            <a:noFill/>
            <a:ln w="9525">
              <a:noFill/>
            </a:ln>
          </p:spPr>
        </p:pic>
      </p:grpSp>
      <p:pic>
        <p:nvPicPr>
          <p:cNvPr id="57" name="Picture 15" descr="非洲独立进程图"/>
          <p:cNvPicPr>
            <a:picLocks noChangeAspect="1"/>
          </p:cNvPicPr>
          <p:nvPr/>
        </p:nvPicPr>
        <p:blipFill>
          <a:blip r:embed="rId13" cstate="print">
            <a:lum contrast="24000"/>
          </a:blip>
          <a:srcRect l="2231" t="2193" r="2945" b="2730"/>
          <a:stretch>
            <a:fillRect/>
          </a:stretch>
        </p:blipFill>
        <p:spPr>
          <a:xfrm>
            <a:off x="5060314" y="680362"/>
            <a:ext cx="5518785" cy="6177638"/>
          </a:xfrm>
          <a:prstGeom prst="rect">
            <a:avLst/>
          </a:prstGeom>
          <a:noFill/>
          <a:ln w="9525">
            <a:noFill/>
          </a:ln>
          <a:effectLst>
            <a:softEdge rad="63500"/>
          </a:effectLst>
        </p:spPr>
      </p:pic>
      <p:sp>
        <p:nvSpPr>
          <p:cNvPr id="58" name="云形标注 57"/>
          <p:cNvSpPr/>
          <p:nvPr/>
        </p:nvSpPr>
        <p:spPr>
          <a:xfrm>
            <a:off x="6596379" y="3437668"/>
            <a:ext cx="3735353" cy="796466"/>
          </a:xfrm>
          <a:prstGeom prst="cloudCallout">
            <a:avLst>
              <a:gd name="adj1" fmla="val -24694"/>
              <a:gd name="adj2" fmla="val 83571"/>
            </a:avLst>
          </a:prstGeom>
          <a:solidFill>
            <a:srgbClr val="FFFFFF"/>
          </a:solidFill>
          <a:ln w="12700" cap="flat">
            <a:solidFill>
              <a:srgbClr val="0070C0"/>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ctr" forceAA="0">
            <a:spAutoFit/>
          </a:bodyPr>
          <a:lstStyle/>
          <a:p>
            <a:pPr marL="0" marR="0" indent="0" algn="l" defTabSz="914400" rtl="0" fontAlgn="auto" latinLnBrk="1" hangingPunct="0">
              <a:lnSpc>
                <a:spcPct val="100000"/>
              </a:lnSpc>
              <a:spcBef>
                <a:spcPts val="0"/>
              </a:spcBef>
              <a:spcAft>
                <a:spcPts val="0"/>
              </a:spcAft>
              <a:buClrTx/>
              <a:buSzTx/>
              <a:buFontTx/>
              <a:buNone/>
            </a:pPr>
            <a:r>
              <a:rPr kumimoji="0" lang="zh-CN" altLang="en-US" sz="1400" b="1" i="0" u="none" strike="noStrike" cap="none" spc="0" normalizeH="0" baseline="0">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微软雅黑" panose="020B0503020204020204" charset="-122"/>
                <a:sym typeface="微软雅黑" panose="020B0503020204020204" charset="-122"/>
              </a:rPr>
              <a:t>标志着所有非洲国家都拜托了殖民主义的枷锁</a:t>
            </a:r>
          </a:p>
        </p:txBody>
      </p:sp>
      <p:grpSp>
        <p:nvGrpSpPr>
          <p:cNvPr id="59" name="组合 58"/>
          <p:cNvGrpSpPr/>
          <p:nvPr/>
        </p:nvGrpSpPr>
        <p:grpSpPr>
          <a:xfrm>
            <a:off x="5015865" y="751481"/>
            <a:ext cx="2723628" cy="3860811"/>
            <a:chOff x="1933" y="941"/>
            <a:chExt cx="3427" cy="3935"/>
          </a:xfrm>
        </p:grpSpPr>
        <p:pic>
          <p:nvPicPr>
            <p:cNvPr id="60" name="Picture 4" descr="c:\users\administrator\appdata\roaming\360se6\User Data\temp\800px-Flag_of_Namibia.svg.png"/>
            <p:cNvPicPr>
              <a:picLocks noChangeAspect="1"/>
            </p:cNvPicPr>
            <p:nvPr/>
          </p:nvPicPr>
          <p:blipFill>
            <a:blip r:embed="rId14" cstate="print"/>
            <a:stretch>
              <a:fillRect/>
            </a:stretch>
          </p:blipFill>
          <p:spPr>
            <a:xfrm>
              <a:off x="1933" y="941"/>
              <a:ext cx="3427" cy="1877"/>
            </a:xfrm>
            <a:prstGeom prst="rect">
              <a:avLst/>
            </a:prstGeom>
            <a:noFill/>
            <a:ln w="9525">
              <a:noFill/>
            </a:ln>
          </p:spPr>
        </p:pic>
        <p:pic>
          <p:nvPicPr>
            <p:cNvPr id="61" name="Picture 6" descr="c:\users\administrator\appdata\roaming\360se6\User Data\temp\345px-Coat_of_arms_of_Namibia.svg.png"/>
            <p:cNvPicPr>
              <a:picLocks noChangeAspect="1"/>
            </p:cNvPicPr>
            <p:nvPr/>
          </p:nvPicPr>
          <p:blipFill>
            <a:blip r:embed="rId15" cstate="print"/>
            <a:stretch>
              <a:fillRect/>
            </a:stretch>
          </p:blipFill>
          <p:spPr>
            <a:xfrm>
              <a:off x="2552" y="2951"/>
              <a:ext cx="2098" cy="1925"/>
            </a:xfrm>
            <a:prstGeom prst="rect">
              <a:avLst/>
            </a:prstGeom>
            <a:noFill/>
            <a:ln w="9525">
              <a:noFill/>
            </a:ln>
          </p:spPr>
        </p:pic>
      </p:grpSp>
      <p:pic>
        <p:nvPicPr>
          <p:cNvPr id="62" name="图片 8"/>
          <p:cNvPicPr>
            <a:picLocks noChangeAspect="1"/>
          </p:cNvPicPr>
          <p:nvPr/>
        </p:nvPicPr>
        <p:blipFill>
          <a:blip r:embed="rId16" cstate="print"/>
          <a:stretch>
            <a:fillRect/>
          </a:stretch>
        </p:blipFill>
        <p:spPr>
          <a:xfrm>
            <a:off x="7192010" y="1414422"/>
            <a:ext cx="2788004" cy="1915362"/>
          </a:xfrm>
          <a:prstGeom prst="rect">
            <a:avLst/>
          </a:prstGeom>
          <a:noFill/>
          <a:ln w="9525">
            <a:noFill/>
          </a:ln>
        </p:spPr>
      </p:pic>
      <p:sp>
        <p:nvSpPr>
          <p:cNvPr id="63" name="椭圆 62"/>
          <p:cNvSpPr/>
          <p:nvPr/>
        </p:nvSpPr>
        <p:spPr>
          <a:xfrm>
            <a:off x="6884670" y="4520476"/>
            <a:ext cx="738328" cy="519348"/>
          </a:xfrm>
          <a:prstGeom prst="ellipse">
            <a:avLst/>
          </a:prstGeom>
          <a:solidFill>
            <a:srgbClr val="FFFFFF">
              <a:alpha val="28000"/>
            </a:srgbClr>
          </a:solidFill>
          <a:ln w="31750" cap="flat">
            <a:solidFill>
              <a:srgbClr val="C00000"/>
            </a:solidFill>
            <a:prstDash val="solid"/>
            <a:miter lim="8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ctr" forceAA="0">
            <a:spAutoFit/>
          </a:bodyPr>
          <a:lstStyle/>
          <a:p>
            <a:pPr marL="0" marR="0" indent="0" algn="l" defTabSz="914400" rtl="0" fontAlgn="auto" latinLnBrk="1"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extLst>
      <p:ext uri="{BB962C8B-B14F-4D97-AF65-F5344CB8AC3E}">
        <p14:creationId xmlns:p14="http://schemas.microsoft.com/office/powerpoint/2010/main" xmlns="" val="3065292905"/>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30"/>
                                        </p:tgtEl>
                                        <p:attrNameLst>
                                          <p:attrName>ppt_x</p:attrName>
                                        </p:attrNameLst>
                                      </p:cBhvr>
                                      <p:tavLst>
                                        <p:tav tm="0">
                                          <p:val>
                                            <p:strVal val="ppt_x"/>
                                          </p:val>
                                        </p:tav>
                                        <p:tav tm="100000">
                                          <p:val>
                                            <p:strVal val="ppt_x"/>
                                          </p:val>
                                        </p:tav>
                                      </p:tavLst>
                                    </p:anim>
                                    <p:anim calcmode="lin" valueType="num">
                                      <p:cBhvr additive="base">
                                        <p:cTn id="19" dur="500"/>
                                        <p:tgtEl>
                                          <p:spTgt spid="30"/>
                                        </p:tgtEl>
                                        <p:attrNameLst>
                                          <p:attrName>ppt_y</p:attrName>
                                        </p:attrNameLst>
                                      </p:cBhvr>
                                      <p:tavLst>
                                        <p:tav tm="0">
                                          <p:val>
                                            <p:strVal val="ppt_y"/>
                                          </p:val>
                                        </p:tav>
                                        <p:tav tm="100000">
                                          <p:val>
                                            <p:strVal val="1+ppt_h/2"/>
                                          </p:val>
                                        </p:tav>
                                      </p:tavLst>
                                    </p:anim>
                                    <p:set>
                                      <p:cBhvr>
                                        <p:cTn id="20" dur="1" fill="hold">
                                          <p:stCondLst>
                                            <p:cond delay="499"/>
                                          </p:stCondLst>
                                        </p:cTn>
                                        <p:tgtEl>
                                          <p:spTgt spid="30"/>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25"/>
                                        </p:tgtEl>
                                        <p:attrNameLst>
                                          <p:attrName>ppt_x</p:attrName>
                                        </p:attrNameLst>
                                      </p:cBhvr>
                                      <p:tavLst>
                                        <p:tav tm="0">
                                          <p:val>
                                            <p:strVal val="ppt_x"/>
                                          </p:val>
                                        </p:tav>
                                        <p:tav tm="100000">
                                          <p:val>
                                            <p:strVal val="ppt_x"/>
                                          </p:val>
                                        </p:tav>
                                      </p:tavLst>
                                    </p:anim>
                                    <p:anim calcmode="lin" valueType="num">
                                      <p:cBhvr additive="base">
                                        <p:cTn id="23" dur="500"/>
                                        <p:tgtEl>
                                          <p:spTgt spid="25"/>
                                        </p:tgtEl>
                                        <p:attrNameLst>
                                          <p:attrName>ppt_y</p:attrName>
                                        </p:attrNameLst>
                                      </p:cBhvr>
                                      <p:tavLst>
                                        <p:tav tm="0">
                                          <p:val>
                                            <p:strVal val="ppt_y"/>
                                          </p:val>
                                        </p:tav>
                                        <p:tav tm="100000">
                                          <p:val>
                                            <p:strVal val="1+ppt_h/2"/>
                                          </p:val>
                                        </p:tav>
                                      </p:tavLst>
                                    </p:anim>
                                    <p:set>
                                      <p:cBhvr>
                                        <p:cTn id="24" dur="1" fill="hold">
                                          <p:stCondLst>
                                            <p:cond delay="499"/>
                                          </p:stCondLst>
                                        </p:cTn>
                                        <p:tgtEl>
                                          <p:spTgt spid="25"/>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1000"/>
                                        <p:tgtEl>
                                          <p:spTgt spid="45"/>
                                        </p:tgtEl>
                                      </p:cBhvr>
                                    </p:animEffect>
                                    <p:anim calcmode="lin" valueType="num">
                                      <p:cBhvr>
                                        <p:cTn id="40" dur="1000" fill="hold"/>
                                        <p:tgtEl>
                                          <p:spTgt spid="45"/>
                                        </p:tgtEl>
                                        <p:attrNameLst>
                                          <p:attrName>ppt_x</p:attrName>
                                        </p:attrNameLst>
                                      </p:cBhvr>
                                      <p:tavLst>
                                        <p:tav tm="0">
                                          <p:val>
                                            <p:strVal val="#ppt_x"/>
                                          </p:val>
                                        </p:tav>
                                        <p:tav tm="100000">
                                          <p:val>
                                            <p:strVal val="#ppt_x"/>
                                          </p:val>
                                        </p:tav>
                                      </p:tavLst>
                                    </p:anim>
                                    <p:anim calcmode="lin" valueType="num">
                                      <p:cBhvr>
                                        <p:cTn id="41"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xit" presetSubtype="4" fill="hold" nodeType="clickEffect">
                                  <p:stCondLst>
                                    <p:cond delay="0"/>
                                  </p:stCondLst>
                                  <p:childTnLst>
                                    <p:anim calcmode="lin" valueType="num">
                                      <p:cBhvr additive="base">
                                        <p:cTn id="45" dur="500"/>
                                        <p:tgtEl>
                                          <p:spTgt spid="45"/>
                                        </p:tgtEl>
                                        <p:attrNameLst>
                                          <p:attrName>ppt_x</p:attrName>
                                        </p:attrNameLst>
                                      </p:cBhvr>
                                      <p:tavLst>
                                        <p:tav tm="0">
                                          <p:val>
                                            <p:strVal val="ppt_x"/>
                                          </p:val>
                                        </p:tav>
                                        <p:tav tm="100000">
                                          <p:val>
                                            <p:strVal val="ppt_x"/>
                                          </p:val>
                                        </p:tav>
                                      </p:tavLst>
                                    </p:anim>
                                    <p:anim calcmode="lin" valueType="num">
                                      <p:cBhvr additive="base">
                                        <p:cTn id="46" dur="500"/>
                                        <p:tgtEl>
                                          <p:spTgt spid="45"/>
                                        </p:tgtEl>
                                        <p:attrNameLst>
                                          <p:attrName>ppt_y</p:attrName>
                                        </p:attrNameLst>
                                      </p:cBhvr>
                                      <p:tavLst>
                                        <p:tav tm="0">
                                          <p:val>
                                            <p:strVal val="ppt_y"/>
                                          </p:val>
                                        </p:tav>
                                        <p:tav tm="100000">
                                          <p:val>
                                            <p:strVal val="1+ppt_h/2"/>
                                          </p:val>
                                        </p:tav>
                                      </p:tavLst>
                                    </p:anim>
                                    <p:set>
                                      <p:cBhvr>
                                        <p:cTn id="47" dur="1" fill="hold">
                                          <p:stCondLst>
                                            <p:cond delay="499"/>
                                          </p:stCondLst>
                                        </p:cTn>
                                        <p:tgtEl>
                                          <p:spTgt spid="45"/>
                                        </p:tgtEl>
                                        <p:attrNameLst>
                                          <p:attrName>style.visibility</p:attrName>
                                        </p:attrNameLst>
                                      </p:cBhvr>
                                      <p:to>
                                        <p:strVal val="hidden"/>
                                      </p:to>
                                    </p:set>
                                  </p:childTnLst>
                                </p:cTn>
                              </p:par>
                              <p:par>
                                <p:cTn id="48" presetID="2" presetClass="exit" presetSubtype="4" fill="hold" nodeType="withEffect">
                                  <p:stCondLst>
                                    <p:cond delay="0"/>
                                  </p:stCondLst>
                                  <p:childTnLst>
                                    <p:anim calcmode="lin" valueType="num">
                                      <p:cBhvr additive="base">
                                        <p:cTn id="49" dur="500"/>
                                        <p:tgtEl>
                                          <p:spTgt spid="36"/>
                                        </p:tgtEl>
                                        <p:attrNameLst>
                                          <p:attrName>ppt_x</p:attrName>
                                        </p:attrNameLst>
                                      </p:cBhvr>
                                      <p:tavLst>
                                        <p:tav tm="0">
                                          <p:val>
                                            <p:strVal val="ppt_x"/>
                                          </p:val>
                                        </p:tav>
                                        <p:tav tm="100000">
                                          <p:val>
                                            <p:strVal val="ppt_x"/>
                                          </p:val>
                                        </p:tav>
                                      </p:tavLst>
                                    </p:anim>
                                    <p:anim calcmode="lin" valueType="num">
                                      <p:cBhvr additive="base">
                                        <p:cTn id="50" dur="500"/>
                                        <p:tgtEl>
                                          <p:spTgt spid="36"/>
                                        </p:tgtEl>
                                        <p:attrNameLst>
                                          <p:attrName>ppt_y</p:attrName>
                                        </p:attrNameLst>
                                      </p:cBhvr>
                                      <p:tavLst>
                                        <p:tav tm="0">
                                          <p:val>
                                            <p:strVal val="ppt_y"/>
                                          </p:val>
                                        </p:tav>
                                        <p:tav tm="100000">
                                          <p:val>
                                            <p:strVal val="1+ppt_h/2"/>
                                          </p:val>
                                        </p:tav>
                                      </p:tavLst>
                                    </p:anim>
                                    <p:set>
                                      <p:cBhvr>
                                        <p:cTn id="51" dur="1" fill="hold">
                                          <p:stCondLst>
                                            <p:cond delay="499"/>
                                          </p:stCondLst>
                                        </p:cTn>
                                        <p:tgtEl>
                                          <p:spTgt spid="36"/>
                                        </p:tgtEl>
                                        <p:attrNameLst>
                                          <p:attrName>style.visibility</p:attrName>
                                        </p:attrNameLst>
                                      </p:cBhvr>
                                      <p:to>
                                        <p:strVal val="hidden"/>
                                      </p:to>
                                    </p:set>
                                  </p:childTnLst>
                                </p:cTn>
                              </p:par>
                              <p:par>
                                <p:cTn id="52" presetID="2" presetClass="exit" presetSubtype="4" fill="hold" nodeType="withEffect">
                                  <p:stCondLst>
                                    <p:cond delay="0"/>
                                  </p:stCondLst>
                                  <p:childTnLst>
                                    <p:anim calcmode="lin" valueType="num">
                                      <p:cBhvr additive="base">
                                        <p:cTn id="53" dur="500"/>
                                        <p:tgtEl>
                                          <p:spTgt spid="33"/>
                                        </p:tgtEl>
                                        <p:attrNameLst>
                                          <p:attrName>ppt_x</p:attrName>
                                        </p:attrNameLst>
                                      </p:cBhvr>
                                      <p:tavLst>
                                        <p:tav tm="0">
                                          <p:val>
                                            <p:strVal val="ppt_x"/>
                                          </p:val>
                                        </p:tav>
                                        <p:tav tm="100000">
                                          <p:val>
                                            <p:strVal val="ppt_x"/>
                                          </p:val>
                                        </p:tav>
                                      </p:tavLst>
                                    </p:anim>
                                    <p:anim calcmode="lin" valueType="num">
                                      <p:cBhvr additive="base">
                                        <p:cTn id="54" dur="500"/>
                                        <p:tgtEl>
                                          <p:spTgt spid="33"/>
                                        </p:tgtEl>
                                        <p:attrNameLst>
                                          <p:attrName>ppt_y</p:attrName>
                                        </p:attrNameLst>
                                      </p:cBhvr>
                                      <p:tavLst>
                                        <p:tav tm="0">
                                          <p:val>
                                            <p:strVal val="ppt_y"/>
                                          </p:val>
                                        </p:tav>
                                        <p:tav tm="100000">
                                          <p:val>
                                            <p:strVal val="1+ppt_h/2"/>
                                          </p:val>
                                        </p:tav>
                                      </p:tavLst>
                                    </p:anim>
                                    <p:set>
                                      <p:cBhvr>
                                        <p:cTn id="55" dur="1" fill="hold">
                                          <p:stCondLst>
                                            <p:cond delay="499"/>
                                          </p:stCondLst>
                                        </p:cTn>
                                        <p:tgtEl>
                                          <p:spTgt spid="33"/>
                                        </p:tgtEl>
                                        <p:attrNameLst>
                                          <p:attrName>style.visibility</p:attrName>
                                        </p:attrNameLst>
                                      </p:cBhvr>
                                      <p:to>
                                        <p:strVal val="hidden"/>
                                      </p:to>
                                    </p:set>
                                  </p:childTnLst>
                                </p:cTn>
                              </p:par>
                              <p:par>
                                <p:cTn id="56" presetID="1" presetClass="entr" presetSubtype="0"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barn(inVertical)">
                                      <p:cBhvr>
                                        <p:cTn id="62" dur="500"/>
                                        <p:tgtEl>
                                          <p:spTgt spid="5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wipe(down)">
                                      <p:cBhvr>
                                        <p:cTn id="67" dur="500"/>
                                        <p:tgtEl>
                                          <p:spTgt spid="50"/>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xit" presetSubtype="4" fill="hold" nodeType="clickEffect">
                                  <p:stCondLst>
                                    <p:cond delay="0"/>
                                  </p:stCondLst>
                                  <p:childTnLst>
                                    <p:anim calcmode="lin" valueType="num">
                                      <p:cBhvr additive="base">
                                        <p:cTn id="71" dur="500"/>
                                        <p:tgtEl>
                                          <p:spTgt spid="53"/>
                                        </p:tgtEl>
                                        <p:attrNameLst>
                                          <p:attrName>ppt_x</p:attrName>
                                        </p:attrNameLst>
                                      </p:cBhvr>
                                      <p:tavLst>
                                        <p:tav tm="0">
                                          <p:val>
                                            <p:strVal val="ppt_x"/>
                                          </p:val>
                                        </p:tav>
                                        <p:tav tm="100000">
                                          <p:val>
                                            <p:strVal val="ppt_x"/>
                                          </p:val>
                                        </p:tav>
                                      </p:tavLst>
                                    </p:anim>
                                    <p:anim calcmode="lin" valueType="num">
                                      <p:cBhvr additive="base">
                                        <p:cTn id="72" dur="500"/>
                                        <p:tgtEl>
                                          <p:spTgt spid="53"/>
                                        </p:tgtEl>
                                        <p:attrNameLst>
                                          <p:attrName>ppt_y</p:attrName>
                                        </p:attrNameLst>
                                      </p:cBhvr>
                                      <p:tavLst>
                                        <p:tav tm="0">
                                          <p:val>
                                            <p:strVal val="ppt_y"/>
                                          </p:val>
                                        </p:tav>
                                        <p:tav tm="100000">
                                          <p:val>
                                            <p:strVal val="1+ppt_h/2"/>
                                          </p:val>
                                        </p:tav>
                                      </p:tavLst>
                                    </p:anim>
                                    <p:set>
                                      <p:cBhvr>
                                        <p:cTn id="73" dur="1" fill="hold">
                                          <p:stCondLst>
                                            <p:cond delay="499"/>
                                          </p:stCondLst>
                                        </p:cTn>
                                        <p:tgtEl>
                                          <p:spTgt spid="53"/>
                                        </p:tgtEl>
                                        <p:attrNameLst>
                                          <p:attrName>style.visibility</p:attrName>
                                        </p:attrNameLst>
                                      </p:cBhvr>
                                      <p:to>
                                        <p:strVal val="hidden"/>
                                      </p:to>
                                    </p:set>
                                  </p:childTnLst>
                                </p:cTn>
                              </p:par>
                              <p:par>
                                <p:cTn id="74" presetID="2" presetClass="exit" presetSubtype="4" fill="hold" nodeType="withEffect">
                                  <p:stCondLst>
                                    <p:cond delay="0"/>
                                  </p:stCondLst>
                                  <p:childTnLst>
                                    <p:anim calcmode="lin" valueType="num">
                                      <p:cBhvr additive="base">
                                        <p:cTn id="75" dur="500"/>
                                        <p:tgtEl>
                                          <p:spTgt spid="50"/>
                                        </p:tgtEl>
                                        <p:attrNameLst>
                                          <p:attrName>ppt_x</p:attrName>
                                        </p:attrNameLst>
                                      </p:cBhvr>
                                      <p:tavLst>
                                        <p:tav tm="0">
                                          <p:val>
                                            <p:strVal val="ppt_x"/>
                                          </p:val>
                                        </p:tav>
                                        <p:tav tm="100000">
                                          <p:val>
                                            <p:strVal val="ppt_x"/>
                                          </p:val>
                                        </p:tav>
                                      </p:tavLst>
                                    </p:anim>
                                    <p:anim calcmode="lin" valueType="num">
                                      <p:cBhvr additive="base">
                                        <p:cTn id="76" dur="500"/>
                                        <p:tgtEl>
                                          <p:spTgt spid="50"/>
                                        </p:tgtEl>
                                        <p:attrNameLst>
                                          <p:attrName>ppt_y</p:attrName>
                                        </p:attrNameLst>
                                      </p:cBhvr>
                                      <p:tavLst>
                                        <p:tav tm="0">
                                          <p:val>
                                            <p:strVal val="ppt_y"/>
                                          </p:val>
                                        </p:tav>
                                        <p:tav tm="100000">
                                          <p:val>
                                            <p:strVal val="1+ppt_h/2"/>
                                          </p:val>
                                        </p:tav>
                                      </p:tavLst>
                                    </p:anim>
                                    <p:set>
                                      <p:cBhvr>
                                        <p:cTn id="77" dur="1" fill="hold">
                                          <p:stCondLst>
                                            <p:cond delay="499"/>
                                          </p:stCondLst>
                                        </p:cTn>
                                        <p:tgtEl>
                                          <p:spTgt spid="50"/>
                                        </p:tgtEl>
                                        <p:attrNameLst>
                                          <p:attrName>style.visibility</p:attrName>
                                        </p:attrNameLst>
                                      </p:cBhvr>
                                      <p:to>
                                        <p:strVal val="hidden"/>
                                      </p:to>
                                    </p:set>
                                  </p:childTnLst>
                                </p:cTn>
                              </p:par>
                              <p:par>
                                <p:cTn id="78" presetID="1" presetClass="entr" presetSubtype="0" fill="hold" grpId="0" nodeType="withEffect">
                                  <p:stCondLst>
                                    <p:cond delay="0"/>
                                  </p:stCondLst>
                                  <p:childTnLst>
                                    <p:set>
                                      <p:cBhvr>
                                        <p:cTn id="79" dur="1" fill="hold">
                                          <p:stCondLst>
                                            <p:cond delay="0"/>
                                          </p:stCondLst>
                                        </p:cTn>
                                        <p:tgtEl>
                                          <p:spTgt spid="3"/>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5"/>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57"/>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9"/>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63"/>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59"/>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62"/>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21" grpId="0"/>
      <p:bldP spid="23" grpId="0"/>
      <p:bldP spid="58" grpId="0" bldLvl="0" animBg="1"/>
      <p:bldP spid="63"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3" cstate="print"/>
          <a:stretch>
            <a:fillRect/>
          </a:stretch>
        </p:blipFill>
        <p:spPr>
          <a:xfrm>
            <a:off x="2094230" y="1438275"/>
            <a:ext cx="3673475" cy="2065655"/>
          </a:xfrm>
          <a:prstGeom prst="rect">
            <a:avLst/>
          </a:prstGeom>
          <a:noFill/>
          <a:ln w="9525">
            <a:noFill/>
          </a:ln>
          <a:effectLst>
            <a:softEdge rad="63500"/>
          </a:effectLst>
        </p:spPr>
      </p:pic>
      <p:sp>
        <p:nvSpPr>
          <p:cNvPr id="3" name="矩形 14"/>
          <p:cNvSpPr/>
          <p:nvPr/>
        </p:nvSpPr>
        <p:spPr>
          <a:xfrm>
            <a:off x="2255520" y="3107690"/>
            <a:ext cx="3258185" cy="337185"/>
          </a:xfrm>
          <a:prstGeom prst="rect">
            <a:avLst/>
          </a:prstGeom>
          <a:noFill/>
          <a:ln w="9525">
            <a:noFill/>
          </a:ln>
        </p:spPr>
        <p:txBody>
          <a:bodyPr wrap="square">
            <a:spAutoFit/>
          </a:bodyPr>
          <a:lstStyle/>
          <a:p>
            <a:r>
              <a:rPr lang="zh-CN" altLang="en-US" sz="1600" b="1" dirty="0">
                <a:solidFill>
                  <a:schemeClr val="bg1"/>
                </a:solidFill>
                <a:latin typeface="楷体" panose="02010609060101010101" pitchFamily="49" charset="-122"/>
                <a:ea typeface="楷体" panose="02010609060101010101" pitchFamily="49" charset="-122"/>
              </a:rPr>
              <a:t>该运河开通大大缩短欧亚水运航程</a:t>
            </a:r>
          </a:p>
        </p:txBody>
      </p:sp>
      <p:grpSp>
        <p:nvGrpSpPr>
          <p:cNvPr id="4" name="组合 52"/>
          <p:cNvGrpSpPr/>
          <p:nvPr/>
        </p:nvGrpSpPr>
        <p:grpSpPr bwMode="auto">
          <a:xfrm>
            <a:off x="1798954" y="818514"/>
            <a:ext cx="7103204" cy="398780"/>
            <a:chOff x="-2645" y="368991"/>
            <a:chExt cx="7102791" cy="397263"/>
          </a:xfrm>
        </p:grpSpPr>
        <p:sp>
          <p:nvSpPr>
            <p:cNvPr id="5" name="任意多边形: 形状 53"/>
            <p:cNvSpPr/>
            <p:nvPr/>
          </p:nvSpPr>
          <p:spPr>
            <a:xfrm>
              <a:off x="532629" y="399356"/>
              <a:ext cx="1386759" cy="299212"/>
            </a:xfrm>
            <a:custGeom>
              <a:avLst/>
              <a:gdLst>
                <a:gd name="connsiteX0" fmla="*/ 0 w 904875"/>
                <a:gd name="connsiteY0" fmla="*/ 0 h 300038"/>
                <a:gd name="connsiteX1" fmla="*/ 604837 w 904875"/>
                <a:gd name="connsiteY1" fmla="*/ 0 h 300038"/>
                <a:gd name="connsiteX2" fmla="*/ 904875 w 904875"/>
                <a:gd name="connsiteY2" fmla="*/ 300038 h 300038"/>
                <a:gd name="connsiteX3" fmla="*/ 4762 w 904875"/>
                <a:gd name="connsiteY3" fmla="*/ 300038 h 300038"/>
                <a:gd name="connsiteX4" fmla="*/ 0 w 904875"/>
                <a:gd name="connsiteY4" fmla="*/ 0 h 30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75" h="300038">
                  <a:moveTo>
                    <a:pt x="0" y="0"/>
                  </a:moveTo>
                  <a:lnTo>
                    <a:pt x="604837" y="0"/>
                  </a:lnTo>
                  <a:lnTo>
                    <a:pt x="904875" y="300038"/>
                  </a:lnTo>
                  <a:lnTo>
                    <a:pt x="4762" y="300038"/>
                  </a:lnTo>
                  <a:cubicBezTo>
                    <a:pt x="3175" y="200025"/>
                    <a:pt x="1587" y="100013"/>
                    <a:pt x="0" y="0"/>
                  </a:cubicBezTo>
                  <a:close/>
                </a:path>
              </a:pathLst>
            </a:custGeom>
            <a:solidFill>
              <a:srgbClr val="64A1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sp>
          <p:nvSpPr>
            <p:cNvPr id="6" name="文本框 54"/>
            <p:cNvSpPr txBox="1">
              <a:spLocks noChangeArrowheads="1"/>
            </p:cNvSpPr>
            <p:nvPr/>
          </p:nvSpPr>
          <p:spPr bwMode="auto">
            <a:xfrm>
              <a:off x="1716203" y="384173"/>
              <a:ext cx="2375397" cy="3668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300">
                  <a:solidFill>
                    <a:schemeClr val="tx1"/>
                  </a:solidFill>
                  <a:latin typeface="华文黑体" panose="02010600040101010101" pitchFamily="2" charset="-122"/>
                  <a:ea typeface="华文黑体" panose="02010600040101010101" pitchFamily="2" charset="-122"/>
                </a:defRPr>
              </a:lvl1pPr>
              <a:lvl2pPr marL="742950" indent="-285750" eaLnBrk="0" hangingPunct="0">
                <a:defRPr sz="1300">
                  <a:solidFill>
                    <a:schemeClr val="tx1"/>
                  </a:solidFill>
                  <a:latin typeface="华文黑体" panose="02010600040101010101" pitchFamily="2" charset="-122"/>
                  <a:ea typeface="华文黑体" panose="02010600040101010101" pitchFamily="2" charset="-122"/>
                </a:defRPr>
              </a:lvl2pPr>
              <a:lvl3pPr marL="1143000" indent="-228600" eaLnBrk="0" hangingPunct="0">
                <a:defRPr sz="1300">
                  <a:solidFill>
                    <a:schemeClr val="tx1"/>
                  </a:solidFill>
                  <a:latin typeface="华文黑体" panose="02010600040101010101" pitchFamily="2" charset="-122"/>
                  <a:ea typeface="华文黑体" panose="02010600040101010101" pitchFamily="2" charset="-122"/>
                </a:defRPr>
              </a:lvl3pPr>
              <a:lvl4pPr marL="1600200" indent="-228600" eaLnBrk="0" hangingPunct="0">
                <a:defRPr sz="1300">
                  <a:solidFill>
                    <a:schemeClr val="tx1"/>
                  </a:solidFill>
                  <a:latin typeface="华文黑体" panose="02010600040101010101" pitchFamily="2" charset="-122"/>
                  <a:ea typeface="华文黑体" panose="02010600040101010101" pitchFamily="2" charset="-122"/>
                </a:defRPr>
              </a:lvl4pPr>
              <a:lvl5pPr marL="2057400" indent="-228600" eaLnBrk="0" hangingPunct="0">
                <a:defRPr sz="1300">
                  <a:solidFill>
                    <a:schemeClr val="tx1"/>
                  </a:solidFill>
                  <a:latin typeface="华文黑体" panose="02010600040101010101" pitchFamily="2" charset="-122"/>
                  <a:ea typeface="华文黑体" panose="02010600040101010101" pitchFamily="2" charset="-122"/>
                </a:defRPr>
              </a:lvl5pPr>
              <a:lvl6pPr marL="25146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6pPr>
              <a:lvl7pPr marL="29718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7pPr>
              <a:lvl8pPr marL="34290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8pPr>
              <a:lvl9pPr marL="38862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9pPr>
            </a:lstStyle>
            <a:p>
              <a:pPr algn="l"/>
              <a:r>
                <a:rPr lang="zh-CN" altLang="en-US" sz="1800" b="1">
                  <a:solidFill>
                    <a:srgbClr val="64A177"/>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埃及收回苏伊士运河</a:t>
              </a:r>
            </a:p>
          </p:txBody>
        </p:sp>
        <p:grpSp>
          <p:nvGrpSpPr>
            <p:cNvPr id="7" name="组合 7"/>
            <p:cNvGrpSpPr/>
            <p:nvPr/>
          </p:nvGrpSpPr>
          <p:grpSpPr bwMode="auto">
            <a:xfrm rot="5400000">
              <a:off x="144993" y="368300"/>
              <a:ext cx="68263" cy="363538"/>
              <a:chOff x="959" y="1331"/>
              <a:chExt cx="108" cy="572"/>
            </a:xfrm>
            <a:solidFill>
              <a:srgbClr val="64A177"/>
            </a:solidFill>
          </p:grpSpPr>
          <p:cxnSp>
            <p:nvCxnSpPr>
              <p:cNvPr id="12" name="直接连接符 11"/>
              <p:cNvCxnSpPr/>
              <p:nvPr/>
            </p:nvCxnSpPr>
            <p:spPr>
              <a:xfrm>
                <a:off x="1012" y="1363"/>
                <a:ext cx="0" cy="540"/>
              </a:xfrm>
              <a:prstGeom prst="line">
                <a:avLst/>
              </a:prstGeom>
              <a:grpFill/>
              <a:ln w="15875">
                <a:solidFill>
                  <a:srgbClr val="64A177"/>
                </a:solidFill>
              </a:ln>
            </p:spPr>
            <p:style>
              <a:lnRef idx="1">
                <a:schemeClr val="accent1"/>
              </a:lnRef>
              <a:fillRef idx="0">
                <a:schemeClr val="accent1"/>
              </a:fillRef>
              <a:effectRef idx="0">
                <a:schemeClr val="accent1"/>
              </a:effectRef>
              <a:fontRef idx="minor">
                <a:schemeClr val="tx1"/>
              </a:fontRef>
            </p:style>
          </p:cxnSp>
          <p:sp>
            <p:nvSpPr>
              <p:cNvPr id="13" name="椭圆 12"/>
              <p:cNvSpPr/>
              <p:nvPr/>
            </p:nvSpPr>
            <p:spPr>
              <a:xfrm>
                <a:off x="959" y="1331"/>
                <a:ext cx="108" cy="107"/>
              </a:xfrm>
              <a:prstGeom prst="ellipse">
                <a:avLst/>
              </a:prstGeom>
              <a:grpFill/>
              <a:ln>
                <a:solidFill>
                  <a:srgbClr val="64A1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grpSp>
        <p:grpSp>
          <p:nvGrpSpPr>
            <p:cNvPr id="8" name="组合 56"/>
            <p:cNvGrpSpPr/>
            <p:nvPr/>
          </p:nvGrpSpPr>
          <p:grpSpPr>
            <a:xfrm>
              <a:off x="3981936" y="515939"/>
              <a:ext cx="3118210" cy="68263"/>
              <a:chOff x="5047148" y="517742"/>
              <a:chExt cx="3118210" cy="68263"/>
            </a:xfrm>
            <a:solidFill>
              <a:srgbClr val="64A177"/>
            </a:solidFill>
          </p:grpSpPr>
          <p:cxnSp>
            <p:nvCxnSpPr>
              <p:cNvPr id="10" name="直接连接符 9"/>
              <p:cNvCxnSpPr/>
              <p:nvPr/>
            </p:nvCxnSpPr>
            <p:spPr>
              <a:xfrm>
                <a:off x="5074357" y="551714"/>
                <a:ext cx="3091001" cy="4428"/>
              </a:xfrm>
              <a:prstGeom prst="line">
                <a:avLst/>
              </a:prstGeom>
              <a:grpFill/>
              <a:ln w="15875">
                <a:solidFill>
                  <a:srgbClr val="64A177"/>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bwMode="auto">
              <a:xfrm rot="16200000">
                <a:off x="5046996" y="517893"/>
                <a:ext cx="68263" cy="67960"/>
              </a:xfrm>
              <a:prstGeom prst="ellipse">
                <a:avLst/>
              </a:prstGeom>
              <a:grpFill/>
              <a:ln>
                <a:solidFill>
                  <a:srgbClr val="64A1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grpSp>
        <p:sp>
          <p:nvSpPr>
            <p:cNvPr id="9" name="文本框 57"/>
            <p:cNvSpPr txBox="1">
              <a:spLocks noChangeArrowheads="1"/>
            </p:cNvSpPr>
            <p:nvPr/>
          </p:nvSpPr>
          <p:spPr bwMode="auto">
            <a:xfrm>
              <a:off x="359919" y="368991"/>
              <a:ext cx="1559469" cy="39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300">
                  <a:solidFill>
                    <a:schemeClr val="tx1"/>
                  </a:solidFill>
                  <a:latin typeface="华文黑体" panose="02010600040101010101" pitchFamily="2" charset="-122"/>
                  <a:ea typeface="华文黑体" panose="02010600040101010101" pitchFamily="2" charset="-122"/>
                </a:defRPr>
              </a:lvl1pPr>
              <a:lvl2pPr marL="742950" indent="-285750" eaLnBrk="0" hangingPunct="0">
                <a:defRPr sz="1300">
                  <a:solidFill>
                    <a:schemeClr val="tx1"/>
                  </a:solidFill>
                  <a:latin typeface="华文黑体" panose="02010600040101010101" pitchFamily="2" charset="-122"/>
                  <a:ea typeface="华文黑体" panose="02010600040101010101" pitchFamily="2" charset="-122"/>
                </a:defRPr>
              </a:lvl2pPr>
              <a:lvl3pPr marL="1143000" indent="-228600" eaLnBrk="0" hangingPunct="0">
                <a:defRPr sz="1300">
                  <a:solidFill>
                    <a:schemeClr val="tx1"/>
                  </a:solidFill>
                  <a:latin typeface="华文黑体" panose="02010600040101010101" pitchFamily="2" charset="-122"/>
                  <a:ea typeface="华文黑体" panose="02010600040101010101" pitchFamily="2" charset="-122"/>
                </a:defRPr>
              </a:lvl3pPr>
              <a:lvl4pPr marL="1600200" indent="-228600" eaLnBrk="0" hangingPunct="0">
                <a:defRPr sz="1300">
                  <a:solidFill>
                    <a:schemeClr val="tx1"/>
                  </a:solidFill>
                  <a:latin typeface="华文黑体" panose="02010600040101010101" pitchFamily="2" charset="-122"/>
                  <a:ea typeface="华文黑体" panose="02010600040101010101" pitchFamily="2" charset="-122"/>
                </a:defRPr>
              </a:lvl4pPr>
              <a:lvl5pPr marL="2057400" indent="-228600" eaLnBrk="0" hangingPunct="0">
                <a:defRPr sz="1300">
                  <a:solidFill>
                    <a:schemeClr val="tx1"/>
                  </a:solidFill>
                  <a:latin typeface="华文黑体" panose="02010600040101010101" pitchFamily="2" charset="-122"/>
                  <a:ea typeface="华文黑体" panose="02010600040101010101" pitchFamily="2" charset="-122"/>
                </a:defRPr>
              </a:lvl5pPr>
              <a:lvl6pPr marL="25146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6pPr>
              <a:lvl7pPr marL="29718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7pPr>
              <a:lvl8pPr marL="34290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8pPr>
              <a:lvl9pPr marL="38862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9pPr>
            </a:lstStyle>
            <a:p>
              <a:r>
                <a:rPr lang="en-US" altLang="zh-CN" sz="2000" b="1">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a:t>
              </a:r>
              <a:r>
                <a:rPr lang="zh-CN" altLang="en-US" sz="2000" b="1">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非洲年</a:t>
              </a:r>
              <a:r>
                <a:rPr lang="en-US" altLang="zh-CN" sz="2000" b="1">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a:t>
              </a:r>
            </a:p>
          </p:txBody>
        </p:sp>
      </p:grpSp>
      <p:sp>
        <p:nvSpPr>
          <p:cNvPr id="14" name="Rectangle 4"/>
          <p:cNvSpPr/>
          <p:nvPr/>
        </p:nvSpPr>
        <p:spPr>
          <a:xfrm>
            <a:off x="1889760" y="3609340"/>
            <a:ext cx="4081780" cy="1292225"/>
          </a:xfrm>
          <a:prstGeom prst="rect">
            <a:avLst/>
          </a:prstGeom>
          <a:noFill/>
          <a:ln w="9525">
            <a:noFill/>
          </a:ln>
        </p:spPr>
        <p:txBody>
          <a:bodyPr wrap="square" lIns="0" tIns="0" rIns="0" bIns="0" anchor="t" anchorCtr="1">
            <a:spAutoFit/>
          </a:bodyPr>
          <a:lstStyle/>
          <a:p>
            <a:pPr algn="ctr" eaLnBrk="1" fontAlgn="auto" latinLnBrk="0" hangingPunct="1"/>
            <a:r>
              <a:rPr lang="zh-CN" altLang="en-US" sz="140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苏伊士运河</a:t>
            </a:r>
            <a:r>
              <a:rPr lang="en-US" altLang="zh-CN" sz="140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1859</a:t>
            </a:r>
            <a:r>
              <a:rPr lang="zh-CN" altLang="en-US" sz="140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年开凿，运河全长</a:t>
            </a:r>
            <a:r>
              <a:rPr lang="en-US" altLang="zh-CN" sz="140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190</a:t>
            </a:r>
            <a:r>
              <a:rPr lang="zh-CN" altLang="en-US" sz="140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公里，贯通苏伊士地峡，连接地中海和红海，成为连通欧洲与亚洲最短距离的航线</a:t>
            </a:r>
            <a:r>
              <a:rPr lang="en-US" altLang="zh-CN" sz="140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1859</a:t>
            </a:r>
            <a:r>
              <a:rPr lang="zh-CN" altLang="en-US" sz="140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年法国开凿，</a:t>
            </a:r>
            <a:r>
              <a:rPr lang="en-US" altLang="zh-CN" sz="140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1869</a:t>
            </a:r>
            <a:r>
              <a:rPr lang="zh-CN" altLang="en-US" sz="140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年建成通航。大大缩短了从欧洲到印度洋和西太平洋的水上航程。</a:t>
            </a:r>
            <a:r>
              <a:rPr lang="en-US" altLang="zh-CN" sz="140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1882</a:t>
            </a:r>
            <a:r>
              <a:rPr lang="zh-CN" altLang="en-US" sz="140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年，英国武装占领埃及，完全控制苏伊士运河。</a:t>
            </a:r>
          </a:p>
        </p:txBody>
      </p:sp>
      <p:pic>
        <p:nvPicPr>
          <p:cNvPr id="15" name="图片 1"/>
          <p:cNvPicPr>
            <a:picLocks noChangeAspect="1"/>
          </p:cNvPicPr>
          <p:nvPr/>
        </p:nvPicPr>
        <p:blipFill>
          <a:blip r:embed="rId4" cstate="print"/>
          <a:stretch>
            <a:fillRect/>
          </a:stretch>
        </p:blipFill>
        <p:spPr>
          <a:xfrm>
            <a:off x="6184900" y="1034415"/>
            <a:ext cx="2788920" cy="1743075"/>
          </a:xfrm>
          <a:prstGeom prst="rect">
            <a:avLst/>
          </a:prstGeom>
          <a:noFill/>
          <a:ln w="9525">
            <a:noFill/>
          </a:ln>
          <a:effectLst>
            <a:softEdge rad="63500"/>
          </a:effectLst>
        </p:spPr>
      </p:pic>
      <p:grpSp>
        <p:nvGrpSpPr>
          <p:cNvPr id="16" name="组合 15"/>
          <p:cNvGrpSpPr/>
          <p:nvPr/>
        </p:nvGrpSpPr>
        <p:grpSpPr>
          <a:xfrm>
            <a:off x="7384597" y="3176270"/>
            <a:ext cx="2987675" cy="1873600"/>
            <a:chOff x="3133" y="1328"/>
            <a:chExt cx="6590" cy="3826"/>
          </a:xfrm>
        </p:grpSpPr>
        <p:pic>
          <p:nvPicPr>
            <p:cNvPr id="17" name="Picture 2" descr="Egypt_Takes_Suez"/>
            <p:cNvPicPr>
              <a:picLocks noChangeAspect="1"/>
            </p:cNvPicPr>
            <p:nvPr/>
          </p:nvPicPr>
          <p:blipFill>
            <a:blip r:embed="rId5" cstate="print">
              <a:lum contrast="6000"/>
            </a:blip>
            <a:stretch>
              <a:fillRect/>
            </a:stretch>
          </p:blipFill>
          <p:spPr>
            <a:xfrm>
              <a:off x="3134" y="1328"/>
              <a:ext cx="6589" cy="3826"/>
            </a:xfrm>
            <a:prstGeom prst="rect">
              <a:avLst/>
            </a:prstGeom>
            <a:noFill/>
            <a:ln w="9525">
              <a:noFill/>
            </a:ln>
            <a:effectLst>
              <a:softEdge rad="63500"/>
            </a:effectLst>
          </p:spPr>
        </p:pic>
        <p:sp>
          <p:nvSpPr>
            <p:cNvPr id="18" name="Text Box 3"/>
            <p:cNvSpPr txBox="1"/>
            <p:nvPr/>
          </p:nvSpPr>
          <p:spPr>
            <a:xfrm>
              <a:off x="3133" y="4088"/>
              <a:ext cx="6590" cy="1066"/>
            </a:xfrm>
            <a:prstGeom prst="rect">
              <a:avLst/>
            </a:prstGeom>
            <a:solidFill>
              <a:schemeClr val="bg1">
                <a:alpha val="72000"/>
              </a:schemeClr>
            </a:solidFill>
            <a:ln w="15875">
              <a:noFill/>
            </a:ln>
          </p:spPr>
          <p:txBody>
            <a:bodyPr wrap="square">
              <a:spAutoFit/>
            </a:bodyPr>
            <a:lstStyle/>
            <a:p>
              <a:pPr algn="ctr">
                <a:spcBef>
                  <a:spcPct val="50000"/>
                </a:spcBef>
              </a:pPr>
              <a:r>
                <a:rPr lang="en-US" altLang="zh-CN" sz="1400" b="1">
                  <a:solidFill>
                    <a:srgbClr val="FF0000"/>
                  </a:solidFill>
                  <a:latin typeface="宋体" panose="02010600030101010101" pitchFamily="2" charset="-122"/>
                </a:rPr>
                <a:t>1956</a:t>
              </a:r>
              <a:r>
                <a:rPr lang="zh-CN" altLang="en-US" sz="1400" b="1" dirty="0">
                  <a:solidFill>
                    <a:srgbClr val="FF0000"/>
                  </a:solidFill>
                  <a:latin typeface="宋体" panose="02010600030101010101" pitchFamily="2" charset="-122"/>
                </a:rPr>
                <a:t>年</a:t>
              </a:r>
              <a:r>
                <a:rPr lang="en-US" altLang="zh-CN" sz="1400" b="1">
                  <a:latin typeface="宋体" panose="02010600030101010101" pitchFamily="2" charset="-122"/>
                </a:rPr>
                <a:t>7</a:t>
              </a:r>
              <a:r>
                <a:rPr lang="zh-CN" altLang="en-US" sz="1400" b="1" dirty="0">
                  <a:latin typeface="宋体" panose="02010600030101010101" pitchFamily="2" charset="-122"/>
                </a:rPr>
                <a:t>月</a:t>
              </a:r>
              <a:r>
                <a:rPr lang="en-US" altLang="zh-CN" sz="1400" b="1">
                  <a:latin typeface="宋体" panose="02010600030101010101" pitchFamily="2" charset="-122"/>
                </a:rPr>
                <a:t>26</a:t>
              </a:r>
              <a:r>
                <a:rPr lang="zh-CN" altLang="en-US" sz="1400" b="1" dirty="0">
                  <a:latin typeface="宋体" panose="02010600030101010101" pitchFamily="2" charset="-122"/>
                </a:rPr>
                <a:t>日 埃及宣布收回苏伊士运河主权</a:t>
              </a:r>
            </a:p>
          </p:txBody>
        </p:sp>
      </p:grpSp>
      <p:sp>
        <p:nvSpPr>
          <p:cNvPr id="19" name="圆角矩形标注 18"/>
          <p:cNvSpPr/>
          <p:nvPr/>
        </p:nvSpPr>
        <p:spPr>
          <a:xfrm>
            <a:off x="6102350" y="1090930"/>
            <a:ext cx="2871470" cy="1913255"/>
          </a:xfrm>
          <a:prstGeom prst="wedgeRoundRectCallout">
            <a:avLst>
              <a:gd name="adj1" fmla="val -130362"/>
              <a:gd name="adj2" fmla="val 4895"/>
              <a:gd name="adj3" fmla="val 16667"/>
            </a:avLst>
          </a:pr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20" name="文本框 9"/>
          <p:cNvSpPr txBox="1"/>
          <p:nvPr/>
        </p:nvSpPr>
        <p:spPr>
          <a:xfrm>
            <a:off x="1892935" y="5222240"/>
            <a:ext cx="8814435" cy="583565"/>
          </a:xfrm>
          <a:prstGeom prst="rect">
            <a:avLst/>
          </a:prstGeom>
          <a:noFill/>
          <a:ln w="19050">
            <a:solidFill>
              <a:srgbClr val="0070C0"/>
            </a:solidFill>
          </a:ln>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defRPr/>
            </a:pPr>
            <a:r>
              <a:rPr kumimoji="0" altLang="zh-CN" sz="1600" b="1" i="0" u="none" strike="noStrike" kern="1200" cap="none" spc="0" normalizeH="0" baseline="0" noProof="0" dirty="0">
                <a:ln>
                  <a:noFill/>
                </a:ln>
                <a:solidFill>
                  <a:schemeClr val="tx1"/>
                </a:solidFill>
                <a:effectLst/>
                <a:uLnTx/>
                <a:uFillTx/>
                <a:latin typeface="方正姚体" panose="02010601030101010101" pitchFamily="2" charset="-122"/>
                <a:ea typeface="方正姚体" panose="02010601030101010101" pitchFamily="2" charset="-122"/>
                <a:cs typeface="微软雅黑" panose="020B0503020204020204" charset="-122"/>
                <a:sym typeface="+mn-ea"/>
              </a:rPr>
              <a:t>“</a:t>
            </a:r>
            <a:r>
              <a:rPr kumimoji="0" altLang="zh-CN" sz="16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楷体" panose="02010609060101010101" pitchFamily="49" charset="-122"/>
                <a:sym typeface="+mn-ea"/>
              </a:rPr>
              <a:t>今天，我们真正实现了真正的主权，真正的尊严和真正的自豪……今天我们说，</a:t>
            </a:r>
            <a:r>
              <a:rPr kumimoji="0" altLang="zh-CN" sz="16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楷体" panose="02010609060101010101" pitchFamily="49" charset="-122"/>
                <a:sym typeface="+mn-ea"/>
              </a:rPr>
              <a:t>我们的财富</a:t>
            </a:r>
            <a:r>
              <a:rPr kumimoji="0" altLang="zh-CN" sz="16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楷体" panose="02010609060101010101" pitchFamily="49" charset="-122"/>
                <a:sym typeface="+mn-ea"/>
              </a:rPr>
              <a:t>已经归还我们了。”                                ——纳赛尔</a:t>
            </a:r>
          </a:p>
        </p:txBody>
      </p:sp>
    </p:spTree>
    <p:extLst>
      <p:ext uri="{BB962C8B-B14F-4D97-AF65-F5344CB8AC3E}">
        <p14:creationId xmlns:p14="http://schemas.microsoft.com/office/powerpoint/2010/main" xmlns="" val="3065292905"/>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2"/>
          <p:cNvGrpSpPr/>
          <p:nvPr/>
        </p:nvGrpSpPr>
        <p:grpSpPr bwMode="auto">
          <a:xfrm>
            <a:off x="1798319" y="1129029"/>
            <a:ext cx="6983467" cy="398783"/>
            <a:chOff x="-2645" y="344320"/>
            <a:chExt cx="6983061" cy="397266"/>
          </a:xfrm>
        </p:grpSpPr>
        <p:sp>
          <p:nvSpPr>
            <p:cNvPr id="3" name="任意多边形: 形状 53"/>
            <p:cNvSpPr/>
            <p:nvPr/>
          </p:nvSpPr>
          <p:spPr>
            <a:xfrm>
              <a:off x="429130" y="399358"/>
              <a:ext cx="2413495" cy="270114"/>
            </a:xfrm>
            <a:custGeom>
              <a:avLst/>
              <a:gdLst>
                <a:gd name="connsiteX0" fmla="*/ 0 w 904875"/>
                <a:gd name="connsiteY0" fmla="*/ 0 h 300038"/>
                <a:gd name="connsiteX1" fmla="*/ 604837 w 904875"/>
                <a:gd name="connsiteY1" fmla="*/ 0 h 300038"/>
                <a:gd name="connsiteX2" fmla="*/ 904875 w 904875"/>
                <a:gd name="connsiteY2" fmla="*/ 300038 h 300038"/>
                <a:gd name="connsiteX3" fmla="*/ 4762 w 904875"/>
                <a:gd name="connsiteY3" fmla="*/ 300038 h 300038"/>
                <a:gd name="connsiteX4" fmla="*/ 0 w 904875"/>
                <a:gd name="connsiteY4" fmla="*/ 0 h 30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75" h="300038">
                  <a:moveTo>
                    <a:pt x="0" y="0"/>
                  </a:moveTo>
                  <a:lnTo>
                    <a:pt x="604837" y="0"/>
                  </a:lnTo>
                  <a:lnTo>
                    <a:pt x="904875" y="300038"/>
                  </a:lnTo>
                  <a:lnTo>
                    <a:pt x="4762" y="300038"/>
                  </a:lnTo>
                  <a:cubicBezTo>
                    <a:pt x="3175" y="200025"/>
                    <a:pt x="1587" y="100013"/>
                    <a:pt x="0" y="0"/>
                  </a:cubicBezTo>
                  <a:close/>
                </a:path>
              </a:pathLst>
            </a:custGeom>
            <a:solidFill>
              <a:srgbClr val="64A1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sp>
          <p:nvSpPr>
            <p:cNvPr id="4" name="文本框 54"/>
            <p:cNvSpPr txBox="1">
              <a:spLocks noChangeArrowheads="1"/>
            </p:cNvSpPr>
            <p:nvPr/>
          </p:nvSpPr>
          <p:spPr bwMode="auto">
            <a:xfrm>
              <a:off x="2640706" y="344320"/>
              <a:ext cx="1123885" cy="3668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300">
                  <a:solidFill>
                    <a:schemeClr val="tx1"/>
                  </a:solidFill>
                  <a:latin typeface="华文黑体" panose="02010600040101010101" pitchFamily="2" charset="-122"/>
                  <a:ea typeface="华文黑体" panose="02010600040101010101" pitchFamily="2" charset="-122"/>
                </a:defRPr>
              </a:lvl1pPr>
              <a:lvl2pPr marL="742950" indent="-285750" eaLnBrk="0" hangingPunct="0">
                <a:defRPr sz="1300">
                  <a:solidFill>
                    <a:schemeClr val="tx1"/>
                  </a:solidFill>
                  <a:latin typeface="华文黑体" panose="02010600040101010101" pitchFamily="2" charset="-122"/>
                  <a:ea typeface="华文黑体" panose="02010600040101010101" pitchFamily="2" charset="-122"/>
                </a:defRPr>
              </a:lvl2pPr>
              <a:lvl3pPr marL="1143000" indent="-228600" eaLnBrk="0" hangingPunct="0">
                <a:defRPr sz="1300">
                  <a:solidFill>
                    <a:schemeClr val="tx1"/>
                  </a:solidFill>
                  <a:latin typeface="华文黑体" panose="02010600040101010101" pitchFamily="2" charset="-122"/>
                  <a:ea typeface="华文黑体" panose="02010600040101010101" pitchFamily="2" charset="-122"/>
                </a:defRPr>
              </a:lvl3pPr>
              <a:lvl4pPr marL="1600200" indent="-228600" eaLnBrk="0" hangingPunct="0">
                <a:defRPr sz="1300">
                  <a:solidFill>
                    <a:schemeClr val="tx1"/>
                  </a:solidFill>
                  <a:latin typeface="华文黑体" panose="02010600040101010101" pitchFamily="2" charset="-122"/>
                  <a:ea typeface="华文黑体" panose="02010600040101010101" pitchFamily="2" charset="-122"/>
                </a:defRPr>
              </a:lvl4pPr>
              <a:lvl5pPr marL="2057400" indent="-228600" eaLnBrk="0" hangingPunct="0">
                <a:defRPr sz="1300">
                  <a:solidFill>
                    <a:schemeClr val="tx1"/>
                  </a:solidFill>
                  <a:latin typeface="华文黑体" panose="02010600040101010101" pitchFamily="2" charset="-122"/>
                  <a:ea typeface="华文黑体" panose="02010600040101010101" pitchFamily="2" charset="-122"/>
                </a:defRPr>
              </a:lvl5pPr>
              <a:lvl6pPr marL="25146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6pPr>
              <a:lvl7pPr marL="29718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7pPr>
              <a:lvl8pPr marL="34290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8pPr>
              <a:lvl9pPr marL="38862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9pPr>
            </a:lstStyle>
            <a:p>
              <a:pPr algn="l"/>
              <a:r>
                <a:rPr lang="zh-CN" altLang="en-US" sz="1800" b="1">
                  <a:solidFill>
                    <a:srgbClr val="64A177"/>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古巴革命</a:t>
              </a:r>
            </a:p>
          </p:txBody>
        </p:sp>
        <p:grpSp>
          <p:nvGrpSpPr>
            <p:cNvPr id="5" name="组合 7"/>
            <p:cNvGrpSpPr/>
            <p:nvPr/>
          </p:nvGrpSpPr>
          <p:grpSpPr bwMode="auto">
            <a:xfrm rot="5400000">
              <a:off x="144993" y="368300"/>
              <a:ext cx="68263" cy="363538"/>
              <a:chOff x="959" y="1331"/>
              <a:chExt cx="108" cy="572"/>
            </a:xfrm>
            <a:solidFill>
              <a:srgbClr val="64A177"/>
            </a:solidFill>
          </p:grpSpPr>
          <p:cxnSp>
            <p:nvCxnSpPr>
              <p:cNvPr id="10" name="直接连接符 9"/>
              <p:cNvCxnSpPr/>
              <p:nvPr/>
            </p:nvCxnSpPr>
            <p:spPr>
              <a:xfrm>
                <a:off x="1012" y="1363"/>
                <a:ext cx="0" cy="540"/>
              </a:xfrm>
              <a:prstGeom prst="line">
                <a:avLst/>
              </a:prstGeom>
              <a:grpFill/>
              <a:ln w="15875">
                <a:solidFill>
                  <a:srgbClr val="64A177"/>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959" y="1331"/>
                <a:ext cx="108" cy="107"/>
              </a:xfrm>
              <a:prstGeom prst="ellipse">
                <a:avLst/>
              </a:prstGeom>
              <a:grpFill/>
              <a:ln>
                <a:solidFill>
                  <a:srgbClr val="64A1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grpSp>
        <p:grpSp>
          <p:nvGrpSpPr>
            <p:cNvPr id="6" name="组合 56"/>
            <p:cNvGrpSpPr/>
            <p:nvPr/>
          </p:nvGrpSpPr>
          <p:grpSpPr>
            <a:xfrm>
              <a:off x="3821281" y="488107"/>
              <a:ext cx="3159135" cy="68263"/>
              <a:chOff x="4886493" y="489910"/>
              <a:chExt cx="3159135" cy="68263"/>
            </a:xfrm>
            <a:solidFill>
              <a:srgbClr val="64A177"/>
            </a:solidFill>
          </p:grpSpPr>
          <p:cxnSp>
            <p:nvCxnSpPr>
              <p:cNvPr id="8" name="直接连接符 7"/>
              <p:cNvCxnSpPr/>
              <p:nvPr/>
            </p:nvCxnSpPr>
            <p:spPr>
              <a:xfrm>
                <a:off x="4954627" y="518821"/>
                <a:ext cx="3091001" cy="4428"/>
              </a:xfrm>
              <a:prstGeom prst="line">
                <a:avLst/>
              </a:prstGeom>
              <a:grpFill/>
              <a:ln w="15875">
                <a:solidFill>
                  <a:srgbClr val="64A177"/>
                </a:solidFill>
              </a:ln>
            </p:spPr>
            <p:style>
              <a:lnRef idx="1">
                <a:schemeClr val="accent1"/>
              </a:lnRef>
              <a:fillRef idx="0">
                <a:schemeClr val="accent1"/>
              </a:fillRef>
              <a:effectRef idx="0">
                <a:schemeClr val="accent1"/>
              </a:effectRef>
              <a:fontRef idx="minor">
                <a:schemeClr val="tx1"/>
              </a:fontRef>
            </p:style>
          </p:cxnSp>
          <p:sp>
            <p:nvSpPr>
              <p:cNvPr id="9" name="椭圆 8"/>
              <p:cNvSpPr/>
              <p:nvPr/>
            </p:nvSpPr>
            <p:spPr bwMode="auto">
              <a:xfrm rot="16200000">
                <a:off x="4886341" y="490061"/>
                <a:ext cx="68263" cy="67960"/>
              </a:xfrm>
              <a:prstGeom prst="ellipse">
                <a:avLst/>
              </a:prstGeom>
              <a:grpFill/>
              <a:ln>
                <a:solidFill>
                  <a:srgbClr val="64A1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grpSp>
        <p:sp>
          <p:nvSpPr>
            <p:cNvPr id="7" name="文本框 57"/>
            <p:cNvSpPr txBox="1">
              <a:spLocks noChangeArrowheads="1"/>
            </p:cNvSpPr>
            <p:nvPr/>
          </p:nvSpPr>
          <p:spPr bwMode="auto">
            <a:xfrm>
              <a:off x="373253" y="344323"/>
              <a:ext cx="2030612" cy="39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300">
                  <a:solidFill>
                    <a:schemeClr val="tx1"/>
                  </a:solidFill>
                  <a:latin typeface="华文黑体" panose="02010600040101010101" pitchFamily="2" charset="-122"/>
                  <a:ea typeface="华文黑体" panose="02010600040101010101" pitchFamily="2" charset="-122"/>
                </a:defRPr>
              </a:lvl1pPr>
              <a:lvl2pPr marL="742950" indent="-285750" eaLnBrk="0" hangingPunct="0">
                <a:defRPr sz="1300">
                  <a:solidFill>
                    <a:schemeClr val="tx1"/>
                  </a:solidFill>
                  <a:latin typeface="华文黑体" panose="02010600040101010101" pitchFamily="2" charset="-122"/>
                  <a:ea typeface="华文黑体" panose="02010600040101010101" pitchFamily="2" charset="-122"/>
                </a:defRPr>
              </a:lvl2pPr>
              <a:lvl3pPr marL="1143000" indent="-228600" eaLnBrk="0" hangingPunct="0">
                <a:defRPr sz="1300">
                  <a:solidFill>
                    <a:schemeClr val="tx1"/>
                  </a:solidFill>
                  <a:latin typeface="华文黑体" panose="02010600040101010101" pitchFamily="2" charset="-122"/>
                  <a:ea typeface="华文黑体" panose="02010600040101010101" pitchFamily="2" charset="-122"/>
                </a:defRPr>
              </a:lvl3pPr>
              <a:lvl4pPr marL="1600200" indent="-228600" eaLnBrk="0" hangingPunct="0">
                <a:defRPr sz="1300">
                  <a:solidFill>
                    <a:schemeClr val="tx1"/>
                  </a:solidFill>
                  <a:latin typeface="华文黑体" panose="02010600040101010101" pitchFamily="2" charset="-122"/>
                  <a:ea typeface="华文黑体" panose="02010600040101010101" pitchFamily="2" charset="-122"/>
                </a:defRPr>
              </a:lvl4pPr>
              <a:lvl5pPr marL="2057400" indent="-228600" eaLnBrk="0" hangingPunct="0">
                <a:defRPr sz="1300">
                  <a:solidFill>
                    <a:schemeClr val="tx1"/>
                  </a:solidFill>
                  <a:latin typeface="华文黑体" panose="02010600040101010101" pitchFamily="2" charset="-122"/>
                  <a:ea typeface="华文黑体" panose="02010600040101010101" pitchFamily="2" charset="-122"/>
                </a:defRPr>
              </a:lvl5pPr>
              <a:lvl6pPr marL="25146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6pPr>
              <a:lvl7pPr marL="29718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7pPr>
              <a:lvl8pPr marL="34290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8pPr>
              <a:lvl9pPr marL="38862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9pPr>
            </a:lstStyle>
            <a:p>
              <a:r>
                <a:rPr lang="zh-CN" altLang="en-US" sz="2000" b="1">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拉美人民的斗争</a:t>
              </a:r>
            </a:p>
          </p:txBody>
        </p:sp>
      </p:grpSp>
      <p:sp>
        <p:nvSpPr>
          <p:cNvPr id="12" name="文本框 3"/>
          <p:cNvSpPr txBox="1"/>
          <p:nvPr/>
        </p:nvSpPr>
        <p:spPr>
          <a:xfrm>
            <a:off x="2484755" y="1950720"/>
            <a:ext cx="2525395" cy="368300"/>
          </a:xfrm>
          <a:prstGeom prst="rect">
            <a:avLst/>
          </a:prstGeom>
          <a:noFill/>
        </p:spPr>
        <p:txBody>
          <a:bodyPr wrap="square" rtlCol="0">
            <a:spAutoFit/>
          </a:bodyPr>
          <a:lstStyle/>
          <a:p>
            <a:pPr eaLnBrk="1" fontAlgn="auto" latinLnBrk="0" hangingPunct="1">
              <a:lnSpc>
                <a:spcPct val="100000"/>
              </a:lnSpc>
            </a:pPr>
            <a:r>
              <a:rPr lang="zh-CN" altLang="en-US" sz="1800" b="1"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摆脱美国政治经济控制</a:t>
            </a:r>
          </a:p>
        </p:txBody>
      </p:sp>
      <p:sp>
        <p:nvSpPr>
          <p:cNvPr id="13" name="文本框 8"/>
          <p:cNvSpPr txBox="1"/>
          <p:nvPr/>
        </p:nvSpPr>
        <p:spPr>
          <a:xfrm>
            <a:off x="2564130" y="2468880"/>
            <a:ext cx="875030" cy="368300"/>
          </a:xfrm>
          <a:prstGeom prst="rect">
            <a:avLst/>
          </a:prstGeom>
          <a:noFill/>
        </p:spPr>
        <p:txBody>
          <a:bodyPr wrap="none" rtlCol="0">
            <a:spAutoFit/>
          </a:bodyPr>
          <a:lstStyle/>
          <a:p>
            <a:pPr algn="l" eaLnBrk="1" fontAlgn="auto" latinLnBrk="0" hangingPunct="1">
              <a:lnSpc>
                <a:spcPct val="100000"/>
              </a:lnSpc>
              <a:buClrTx/>
              <a:buSzTx/>
              <a:buFontTx/>
            </a:pPr>
            <a:r>
              <a:rPr lang="zh-CN" altLang="en-US" sz="1800" b="1"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1959年</a:t>
            </a:r>
          </a:p>
        </p:txBody>
      </p:sp>
      <p:sp>
        <p:nvSpPr>
          <p:cNvPr id="14" name="文本框 9"/>
          <p:cNvSpPr txBox="1"/>
          <p:nvPr/>
        </p:nvSpPr>
        <p:spPr>
          <a:xfrm>
            <a:off x="2736850" y="2946400"/>
            <a:ext cx="1102360" cy="368300"/>
          </a:xfrm>
          <a:prstGeom prst="rect">
            <a:avLst/>
          </a:prstGeom>
          <a:noFill/>
        </p:spPr>
        <p:txBody>
          <a:bodyPr wrap="none" rtlCol="0">
            <a:spAutoFit/>
          </a:bodyPr>
          <a:lstStyle/>
          <a:p>
            <a:pPr algn="l" eaLnBrk="1" fontAlgn="auto" latinLnBrk="0" hangingPunct="1">
              <a:lnSpc>
                <a:spcPct val="100000"/>
              </a:lnSpc>
              <a:buClrTx/>
              <a:buSzTx/>
              <a:buFontTx/>
            </a:pPr>
            <a:r>
              <a:rPr lang="zh-CN" altLang="en-US" sz="1800" b="1"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卡斯特罗</a:t>
            </a:r>
          </a:p>
        </p:txBody>
      </p:sp>
      <p:grpSp>
        <p:nvGrpSpPr>
          <p:cNvPr id="15" name="组合 14"/>
          <p:cNvGrpSpPr/>
          <p:nvPr/>
        </p:nvGrpSpPr>
        <p:grpSpPr>
          <a:xfrm>
            <a:off x="1814830" y="1843957"/>
            <a:ext cx="4146607" cy="1936481"/>
            <a:chOff x="229" y="4806"/>
            <a:chExt cx="8387" cy="3050"/>
          </a:xfrm>
        </p:grpSpPr>
        <p:grpSp>
          <p:nvGrpSpPr>
            <p:cNvPr id="16" name="组合 16"/>
            <p:cNvGrpSpPr/>
            <p:nvPr/>
          </p:nvGrpSpPr>
          <p:grpSpPr>
            <a:xfrm>
              <a:off x="229" y="4806"/>
              <a:ext cx="8387" cy="3050"/>
              <a:chOff x="229" y="3447"/>
              <a:chExt cx="8387" cy="3531"/>
            </a:xfrm>
          </p:grpSpPr>
          <p:cxnSp>
            <p:nvCxnSpPr>
              <p:cNvPr id="18" name="直接连接符 372"/>
              <p:cNvCxnSpPr/>
              <p:nvPr/>
            </p:nvCxnSpPr>
            <p:spPr>
              <a:xfrm>
                <a:off x="229" y="4320"/>
                <a:ext cx="8345" cy="3"/>
              </a:xfrm>
              <a:prstGeom prst="line">
                <a:avLst/>
              </a:prstGeom>
              <a:ln w="6350" cap="flat" cmpd="sng">
                <a:solidFill>
                  <a:schemeClr val="tx1"/>
                </a:solidFill>
                <a:prstDash val="dash"/>
                <a:headEnd type="none" w="med" len="med"/>
                <a:tailEnd type="none" w="med" len="med"/>
              </a:ln>
            </p:spPr>
          </p:cxnSp>
          <p:cxnSp>
            <p:nvCxnSpPr>
              <p:cNvPr id="19" name="直接连接符 372"/>
              <p:cNvCxnSpPr/>
              <p:nvPr/>
            </p:nvCxnSpPr>
            <p:spPr>
              <a:xfrm flipV="1">
                <a:off x="229" y="5262"/>
                <a:ext cx="8387" cy="3"/>
              </a:xfrm>
              <a:prstGeom prst="line">
                <a:avLst/>
              </a:prstGeom>
              <a:ln w="6350" cap="flat" cmpd="sng">
                <a:solidFill>
                  <a:schemeClr val="tx1"/>
                </a:solidFill>
                <a:prstDash val="dash"/>
                <a:headEnd type="none" w="med" len="med"/>
                <a:tailEnd type="none" w="med" len="med"/>
              </a:ln>
            </p:spPr>
          </p:cxnSp>
          <p:cxnSp>
            <p:nvCxnSpPr>
              <p:cNvPr id="20" name="直接连接符 372"/>
              <p:cNvCxnSpPr/>
              <p:nvPr/>
            </p:nvCxnSpPr>
            <p:spPr>
              <a:xfrm flipV="1">
                <a:off x="229" y="6136"/>
                <a:ext cx="8387" cy="3"/>
              </a:xfrm>
              <a:prstGeom prst="line">
                <a:avLst/>
              </a:prstGeom>
              <a:ln w="6350" cap="flat" cmpd="sng">
                <a:solidFill>
                  <a:schemeClr val="tx1"/>
                </a:solidFill>
                <a:prstDash val="dash"/>
                <a:headEnd type="none" w="med" len="med"/>
                <a:tailEnd type="none" w="med" len="med"/>
              </a:ln>
            </p:spPr>
          </p:cxnSp>
          <p:sp>
            <p:nvSpPr>
              <p:cNvPr id="21" name="文本框 22"/>
              <p:cNvSpPr txBox="1"/>
              <p:nvPr/>
            </p:nvSpPr>
            <p:spPr>
              <a:xfrm>
                <a:off x="229" y="3447"/>
                <a:ext cx="1865" cy="3531"/>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0" marR="0" indent="0" algn="l" defTabSz="914400" rtl="0" eaLnBrk="1" fontAlgn="auto" latinLnBrk="1" hangingPunct="0">
                  <a:lnSpc>
                    <a:spcPct val="150000"/>
                  </a:lnSpc>
                  <a:spcBef>
                    <a:spcPts val="0"/>
                  </a:spcBef>
                  <a:spcAft>
                    <a:spcPts val="0"/>
                  </a:spcAft>
                  <a:buClrTx/>
                  <a:buSzTx/>
                  <a:buFontTx/>
                  <a:buNone/>
                </a:pPr>
                <a:r>
                  <a:rPr kumimoji="0" lang="zh-CN" altLang="en-US" sz="2000" b="1" i="0" u="none" strike="noStrike" cap="none" spc="0" normalizeH="0" baseline="0">
                    <a:ln>
                      <a:noFill/>
                    </a:ln>
                    <a:solidFill>
                      <a:srgbClr val="0070C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Arial" panose="020B0604020202020204"/>
                    <a:sym typeface="Arial" panose="020B0604020202020204"/>
                  </a:rPr>
                  <a:t>目的</a:t>
                </a:r>
              </a:p>
              <a:p>
                <a:pPr marL="0" marR="0" indent="0" algn="l" defTabSz="914400" rtl="0" eaLnBrk="1" fontAlgn="auto" latinLnBrk="1" hangingPunct="0">
                  <a:lnSpc>
                    <a:spcPct val="150000"/>
                  </a:lnSpc>
                  <a:spcBef>
                    <a:spcPts val="0"/>
                  </a:spcBef>
                  <a:spcAft>
                    <a:spcPts val="0"/>
                  </a:spcAft>
                  <a:buClrTx/>
                  <a:buSzTx/>
                  <a:buFontTx/>
                  <a:buNone/>
                </a:pPr>
                <a:r>
                  <a:rPr kumimoji="0" lang="zh-CN" altLang="en-US" sz="2000" b="1" i="0" u="none" strike="noStrike" cap="none" spc="0" normalizeH="0" baseline="0">
                    <a:ln>
                      <a:noFill/>
                    </a:ln>
                    <a:solidFill>
                      <a:srgbClr val="0070C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Arial" panose="020B0604020202020204"/>
                    <a:sym typeface="Arial" panose="020B0604020202020204"/>
                  </a:rPr>
                  <a:t>时间</a:t>
                </a:r>
              </a:p>
              <a:p>
                <a:pPr marL="0" marR="0" indent="0" algn="l" defTabSz="914400" rtl="0" eaLnBrk="1" fontAlgn="auto" latinLnBrk="1" hangingPunct="0">
                  <a:lnSpc>
                    <a:spcPct val="150000"/>
                  </a:lnSpc>
                  <a:spcBef>
                    <a:spcPts val="0"/>
                  </a:spcBef>
                  <a:spcAft>
                    <a:spcPts val="0"/>
                  </a:spcAft>
                  <a:buClrTx/>
                  <a:buSzTx/>
                  <a:buFontTx/>
                  <a:buNone/>
                </a:pPr>
                <a:r>
                  <a:rPr kumimoji="0" lang="zh-CN" altLang="en-US" sz="2000" b="1" i="0" u="none" strike="noStrike" cap="none" spc="0" normalizeH="0" baseline="0">
                    <a:ln>
                      <a:noFill/>
                    </a:ln>
                    <a:solidFill>
                      <a:srgbClr val="0070C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Arial" panose="020B0604020202020204"/>
                    <a:sym typeface="Arial" panose="020B0604020202020204"/>
                  </a:rPr>
                  <a:t>领导人</a:t>
                </a:r>
              </a:p>
              <a:p>
                <a:pPr marL="0" marR="0" indent="0" algn="l" defTabSz="914400" rtl="0" eaLnBrk="1" fontAlgn="auto" latinLnBrk="1" hangingPunct="0">
                  <a:lnSpc>
                    <a:spcPct val="150000"/>
                  </a:lnSpc>
                  <a:spcBef>
                    <a:spcPts val="0"/>
                  </a:spcBef>
                  <a:spcAft>
                    <a:spcPts val="0"/>
                  </a:spcAft>
                  <a:buClrTx/>
                  <a:buSzTx/>
                  <a:buFontTx/>
                  <a:buNone/>
                </a:pPr>
                <a:r>
                  <a:rPr kumimoji="0" lang="zh-CN" altLang="en-US" sz="2000" b="1" i="0" u="none" strike="noStrike" cap="none" spc="0" normalizeH="0" baseline="0">
                    <a:ln>
                      <a:noFill/>
                    </a:ln>
                    <a:solidFill>
                      <a:srgbClr val="0070C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Arial" panose="020B0604020202020204"/>
                    <a:sym typeface="Arial" panose="020B0604020202020204"/>
                  </a:rPr>
                  <a:t>结果</a:t>
                </a:r>
              </a:p>
            </p:txBody>
          </p:sp>
        </p:grpSp>
        <p:cxnSp>
          <p:nvCxnSpPr>
            <p:cNvPr id="17" name="直接连接符 372"/>
            <p:cNvCxnSpPr/>
            <p:nvPr/>
          </p:nvCxnSpPr>
          <p:spPr>
            <a:xfrm flipV="1">
              <a:off x="229" y="7748"/>
              <a:ext cx="8387" cy="3"/>
            </a:xfrm>
            <a:prstGeom prst="line">
              <a:avLst/>
            </a:prstGeom>
            <a:ln w="6350" cap="flat" cmpd="sng">
              <a:solidFill>
                <a:schemeClr val="tx1"/>
              </a:solidFill>
              <a:prstDash val="dash"/>
              <a:headEnd type="none" w="med" len="med"/>
              <a:tailEnd type="none" w="med" len="med"/>
            </a:ln>
          </p:spPr>
        </p:cxnSp>
      </p:grpSp>
      <p:grpSp>
        <p:nvGrpSpPr>
          <p:cNvPr id="22" name="组合 21"/>
          <p:cNvGrpSpPr/>
          <p:nvPr/>
        </p:nvGrpSpPr>
        <p:grpSpPr>
          <a:xfrm>
            <a:off x="6601460" y="1369060"/>
            <a:ext cx="1578610" cy="1937385"/>
            <a:chOff x="7894" y="2575"/>
            <a:chExt cx="2888" cy="2849"/>
          </a:xfrm>
        </p:grpSpPr>
        <p:pic>
          <p:nvPicPr>
            <p:cNvPr id="23" name="Picture 2" descr="20041224093640255"/>
            <p:cNvPicPr>
              <a:picLocks noChangeAspect="1"/>
            </p:cNvPicPr>
            <p:nvPr/>
          </p:nvPicPr>
          <p:blipFill>
            <a:blip r:embed="rId2" cstate="print"/>
            <a:stretch>
              <a:fillRect/>
            </a:stretch>
          </p:blipFill>
          <p:spPr>
            <a:xfrm>
              <a:off x="7894" y="2575"/>
              <a:ext cx="2888" cy="2849"/>
            </a:xfrm>
            <a:prstGeom prst="rect">
              <a:avLst/>
            </a:prstGeom>
            <a:noFill/>
            <a:ln w="9525">
              <a:noFill/>
            </a:ln>
            <a:effectLst>
              <a:softEdge rad="63500"/>
            </a:effectLst>
          </p:spPr>
        </p:pic>
        <p:sp>
          <p:nvSpPr>
            <p:cNvPr id="24" name="文本框 15"/>
            <p:cNvSpPr txBox="1"/>
            <p:nvPr/>
          </p:nvSpPr>
          <p:spPr>
            <a:xfrm>
              <a:off x="8230" y="4893"/>
              <a:ext cx="2216" cy="496"/>
            </a:xfrm>
            <a:prstGeom prst="rect">
              <a:avLst/>
            </a:prstGeom>
            <a:solidFill>
              <a:srgbClr val="FFFFFF">
                <a:alpha val="64000"/>
              </a:srgbClr>
            </a:solidFill>
          </p:spPr>
          <p:txBody>
            <a:bodyPr wrap="square" rtlCol="0">
              <a:spAutoFit/>
            </a:bodyPr>
            <a:lstStyle/>
            <a:p>
              <a:pPr algn="l"/>
              <a:r>
                <a:rPr lang="zh-CN" altLang="en-US" sz="1600" b="1" dirty="0">
                  <a:solidFill>
                    <a:schemeClr val="tx1"/>
                  </a:solidFill>
                  <a:latin typeface="Arial" panose="020B0604020202020204" pitchFamily="34" charset="0"/>
                  <a:ea typeface="楷体_GB2312" pitchFamily="49" charset="-122"/>
                  <a:sym typeface="+mn-ea"/>
                </a:rPr>
                <a:t>卡斯特罗</a:t>
              </a:r>
            </a:p>
          </p:txBody>
        </p:sp>
      </p:grpSp>
      <p:sp>
        <p:nvSpPr>
          <p:cNvPr id="25" name="文本框 19"/>
          <p:cNvSpPr txBox="1"/>
          <p:nvPr/>
        </p:nvSpPr>
        <p:spPr>
          <a:xfrm>
            <a:off x="2564130" y="3346450"/>
            <a:ext cx="4917440" cy="36703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none" lIns="45719" tIns="45719" rIns="45719" bIns="45719" numCol="1" spcCol="38100" rtlCol="0" anchor="t" forceAA="0">
            <a:spAutoFit/>
          </a:bodyPr>
          <a:lstStyle/>
          <a:p>
            <a:pPr marL="0" marR="0" indent="0" algn="l" defTabSz="914400" rtl="0" fontAlgn="auto" latinLnBrk="1" hangingPunct="0">
              <a:lnSpc>
                <a:spcPct val="100000"/>
              </a:lnSpc>
              <a:spcBef>
                <a:spcPts val="0"/>
              </a:spcBef>
              <a:spcAft>
                <a:spcPts val="0"/>
              </a:spcAft>
              <a:buClrTx/>
              <a:buSzTx/>
              <a:buFontTx/>
              <a:buNone/>
            </a:pPr>
            <a:r>
              <a:rPr lang="zh-CN" altLang="en-US" sz="18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推翻了</a:t>
            </a:r>
            <a:r>
              <a:rPr lang="zh-CN" altLang="en-US" sz="1800" b="1"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美国</a:t>
            </a:r>
            <a:r>
              <a:rPr lang="zh-CN" altLang="en-US" sz="18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支持的独裁政权，确立社会主义制度</a:t>
            </a:r>
            <a:endParaRPr kumimoji="0" lang="zh-CN" altLang="en-US" sz="1800" b="1" i="0" u="none" strike="noStrike" cap="none" spc="0" normalizeH="0" baseline="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Arial" panose="020B0604020202020204"/>
            </a:endParaRPr>
          </a:p>
        </p:txBody>
      </p:sp>
      <p:grpSp>
        <p:nvGrpSpPr>
          <p:cNvPr id="26" name="组合 25"/>
          <p:cNvGrpSpPr/>
          <p:nvPr/>
        </p:nvGrpSpPr>
        <p:grpSpPr>
          <a:xfrm>
            <a:off x="2086610" y="4087495"/>
            <a:ext cx="2747010" cy="1901190"/>
            <a:chOff x="4740" y="4228"/>
            <a:chExt cx="4326" cy="2994"/>
          </a:xfrm>
        </p:grpSpPr>
        <p:pic>
          <p:nvPicPr>
            <p:cNvPr id="27" name="Picture 2" descr="http://hiphotos.baidu.com/2007abxt/pic/item/26ee6355600af64d574e0025.jpg"/>
            <p:cNvPicPr>
              <a:picLocks noChangeAspect="1"/>
            </p:cNvPicPr>
            <p:nvPr/>
          </p:nvPicPr>
          <p:blipFill>
            <a:blip r:embed="rId3" cstate="print"/>
            <a:stretch>
              <a:fillRect/>
            </a:stretch>
          </p:blipFill>
          <p:spPr>
            <a:xfrm>
              <a:off x="4740" y="4228"/>
              <a:ext cx="4326" cy="2951"/>
            </a:xfrm>
            <a:prstGeom prst="rect">
              <a:avLst/>
            </a:prstGeom>
            <a:noFill/>
            <a:ln w="9525">
              <a:noFill/>
            </a:ln>
          </p:spPr>
        </p:pic>
        <p:sp>
          <p:nvSpPr>
            <p:cNvPr id="28" name="文本框 23"/>
            <p:cNvSpPr txBox="1"/>
            <p:nvPr/>
          </p:nvSpPr>
          <p:spPr>
            <a:xfrm>
              <a:off x="6182" y="6739"/>
              <a:ext cx="1408" cy="483"/>
            </a:xfrm>
            <a:prstGeom prst="rect">
              <a:avLst/>
            </a:prstGeom>
            <a:solidFill>
              <a:srgbClr val="FFFFFF">
                <a:alpha val="64000"/>
              </a:srgbClr>
            </a:solidFill>
          </p:spPr>
          <p:txBody>
            <a:bodyPr wrap="none" rtlCol="0">
              <a:spAutoFit/>
            </a:bodyPr>
            <a:lstStyle/>
            <a:p>
              <a:pPr algn="l"/>
              <a:r>
                <a:rPr lang="zh-CN" altLang="en-US" sz="14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古巴国旗</a:t>
              </a:r>
            </a:p>
          </p:txBody>
        </p:sp>
      </p:grpSp>
      <p:grpSp>
        <p:nvGrpSpPr>
          <p:cNvPr id="29" name="组合 28"/>
          <p:cNvGrpSpPr/>
          <p:nvPr/>
        </p:nvGrpSpPr>
        <p:grpSpPr>
          <a:xfrm>
            <a:off x="5424170" y="3780790"/>
            <a:ext cx="1980565" cy="2225040"/>
            <a:chOff x="9746" y="3307"/>
            <a:chExt cx="3119" cy="3504"/>
          </a:xfrm>
        </p:grpSpPr>
        <p:pic>
          <p:nvPicPr>
            <p:cNvPr id="30" name="图片 4" descr="C:/Users/hu/AppData/Local/Temp/kaimatting_20191223161216/output_20191223161226..pngoutput_20191223161226."/>
            <p:cNvPicPr>
              <a:picLocks noChangeAspect="1"/>
            </p:cNvPicPr>
            <p:nvPr/>
          </p:nvPicPr>
          <p:blipFill>
            <a:blip r:embed="rId4" cstate="print"/>
            <a:stretch>
              <a:fillRect/>
            </a:stretch>
          </p:blipFill>
          <p:spPr>
            <a:xfrm>
              <a:off x="9746" y="3307"/>
              <a:ext cx="3119" cy="3504"/>
            </a:xfrm>
            <a:prstGeom prst="rect">
              <a:avLst/>
            </a:prstGeom>
            <a:noFill/>
            <a:ln w="9525">
              <a:noFill/>
            </a:ln>
          </p:spPr>
        </p:pic>
        <p:sp>
          <p:nvSpPr>
            <p:cNvPr id="31" name="文本框 25"/>
            <p:cNvSpPr txBox="1"/>
            <p:nvPr/>
          </p:nvSpPr>
          <p:spPr>
            <a:xfrm>
              <a:off x="9746" y="3469"/>
              <a:ext cx="1408" cy="483"/>
            </a:xfrm>
            <a:prstGeom prst="rect">
              <a:avLst/>
            </a:prstGeom>
            <a:solidFill>
              <a:srgbClr val="FFFFFF">
                <a:alpha val="64000"/>
              </a:srgbClr>
            </a:solidFill>
          </p:spPr>
          <p:txBody>
            <a:bodyPr wrap="square" rtlCol="0">
              <a:spAutoFit/>
            </a:bodyPr>
            <a:lstStyle/>
            <a:p>
              <a:pPr algn="l" eaLnBrk="1" hangingPunct="1"/>
              <a:r>
                <a:rPr lang="zh-CN" altLang="en-US" sz="14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古巴国徽</a:t>
              </a:r>
            </a:p>
          </p:txBody>
        </p:sp>
      </p:grpSp>
      <p:sp>
        <p:nvSpPr>
          <p:cNvPr id="32" name="Rectangle 6"/>
          <p:cNvSpPr/>
          <p:nvPr/>
        </p:nvSpPr>
        <p:spPr>
          <a:xfrm>
            <a:off x="5052060" y="5888355"/>
            <a:ext cx="2625090" cy="368300"/>
          </a:xfrm>
          <a:prstGeom prst="rect">
            <a:avLst/>
          </a:prstGeom>
          <a:noFill/>
          <a:ln w="9525">
            <a:noFill/>
          </a:ln>
        </p:spPr>
        <p:txBody>
          <a:bodyPr wrap="square" anchor="ctr">
            <a:spAutoFit/>
          </a:bodyPr>
          <a:lstStyle/>
          <a:p>
            <a:pPr eaLnBrk="1" hangingPunct="1"/>
            <a:r>
              <a:rPr lang="zh-CN" altLang="en-US" sz="1800" b="1" dirty="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rPr>
              <a:t>国庆日：</a:t>
            </a:r>
            <a:r>
              <a:rPr lang="en-US" altLang="zh-CN" sz="1800" b="1" dirty="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rPr>
              <a:t>1959</a:t>
            </a:r>
            <a:r>
              <a:rPr lang="zh-CN" altLang="en-US" sz="1800" b="1" dirty="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rPr>
              <a:t>年</a:t>
            </a:r>
            <a:r>
              <a:rPr lang="en-US" altLang="zh-CN" sz="1800" b="1" dirty="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rPr>
              <a:t>1</a:t>
            </a:r>
            <a:r>
              <a:rPr lang="zh-CN" altLang="en-US" sz="1800" b="1" dirty="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rPr>
              <a:t>月</a:t>
            </a:r>
            <a:r>
              <a:rPr lang="en-US" altLang="zh-CN" sz="1800" b="1" dirty="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rPr>
              <a:t>1</a:t>
            </a:r>
            <a:r>
              <a:rPr lang="zh-CN" altLang="en-US" sz="1800" b="1" dirty="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rPr>
              <a:t>日</a:t>
            </a:r>
          </a:p>
        </p:txBody>
      </p:sp>
      <p:sp>
        <p:nvSpPr>
          <p:cNvPr id="33" name="矩形标注 32"/>
          <p:cNvSpPr>
            <a:spLocks noChangeArrowheads="1"/>
          </p:cNvSpPr>
          <p:nvPr/>
        </p:nvSpPr>
        <p:spPr bwMode="auto">
          <a:xfrm>
            <a:off x="7560310" y="4335780"/>
            <a:ext cx="2470785" cy="831850"/>
          </a:xfrm>
          <a:prstGeom prst="wedgeRectCallout">
            <a:avLst>
              <a:gd name="adj1" fmla="val -76959"/>
              <a:gd name="adj2" fmla="val -128167"/>
            </a:avLst>
          </a:prstGeom>
          <a:solidFill>
            <a:srgbClr val="FFC000"/>
          </a:solidFill>
          <a:ln w="9525" algn="ctr">
            <a:solidFill>
              <a:schemeClr val="tx1"/>
            </a:solidFill>
            <a:round/>
          </a:ln>
        </p:spPr>
        <p:txBody>
          <a:bodyPr/>
          <a:lstStyle/>
          <a:p>
            <a:pPr algn="ctr" defTabSz="914400" eaLnBrk="0" hangingPunct="0"/>
            <a:r>
              <a:rPr lang="zh-CN" altLang="en-US" sz="1800" b="1">
                <a:solidFill>
                  <a:srgbClr val="222222"/>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微软雅黑" panose="020B0503020204020204" charset="-122"/>
              </a:rPr>
              <a:t>古巴最终成为了拉美乃至西半球的第一个</a:t>
            </a:r>
            <a:r>
              <a:rPr lang="zh-CN" altLang="en-US" sz="1800" b="1">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微软雅黑" panose="020B0503020204020204" charset="-122"/>
              </a:rPr>
              <a:t>社会主义国家</a:t>
            </a:r>
          </a:p>
        </p:txBody>
      </p:sp>
      <p:pic>
        <p:nvPicPr>
          <p:cNvPr id="34" name="图片 33"/>
          <p:cNvPicPr>
            <a:picLocks noChangeAspect="1"/>
          </p:cNvPicPr>
          <p:nvPr/>
        </p:nvPicPr>
        <p:blipFill>
          <a:blip r:embed="rId5" cstate="print"/>
          <a:stretch>
            <a:fillRect/>
          </a:stretch>
        </p:blipFill>
        <p:spPr>
          <a:xfrm>
            <a:off x="8241665" y="1273175"/>
            <a:ext cx="2385695" cy="1421765"/>
          </a:xfrm>
          <a:prstGeom prst="rect">
            <a:avLst/>
          </a:prstGeom>
          <a:noFill/>
          <a:ln w="9525">
            <a:noFill/>
          </a:ln>
          <a:effectLst>
            <a:softEdge rad="63500"/>
          </a:effectLst>
        </p:spPr>
      </p:pic>
      <p:pic>
        <p:nvPicPr>
          <p:cNvPr id="35" name="内容占位符 29"/>
          <p:cNvPicPr>
            <a:picLocks noChangeAspect="1"/>
          </p:cNvPicPr>
          <p:nvPr/>
        </p:nvPicPr>
        <p:blipFill>
          <a:blip r:embed="rId6" cstate="print"/>
          <a:stretch>
            <a:fillRect/>
          </a:stretch>
        </p:blipFill>
        <p:spPr>
          <a:xfrm>
            <a:off x="9082088" y="2633663"/>
            <a:ext cx="1839912" cy="1677987"/>
          </a:xfrm>
          <a:prstGeom prst="rect">
            <a:avLst/>
          </a:prstGeom>
          <a:effectLst>
            <a:softEdge rad="63500"/>
          </a:effectLst>
        </p:spPr>
      </p:pic>
      <p:sp>
        <p:nvSpPr>
          <p:cNvPr id="36" name="文本框 30"/>
          <p:cNvSpPr txBox="1"/>
          <p:nvPr/>
        </p:nvSpPr>
        <p:spPr>
          <a:xfrm>
            <a:off x="8819661" y="3883883"/>
            <a:ext cx="1211288" cy="337185"/>
          </a:xfrm>
          <a:prstGeom prst="rect">
            <a:avLst/>
          </a:prstGeom>
          <a:solidFill>
            <a:srgbClr val="FFFFFF">
              <a:alpha val="64000"/>
            </a:srgbClr>
          </a:solidFill>
        </p:spPr>
        <p:txBody>
          <a:bodyPr wrap="square" rtlCol="0">
            <a:spAutoFit/>
          </a:bodyPr>
          <a:lstStyle/>
          <a:p>
            <a:pPr algn="l"/>
            <a:r>
              <a:rPr lang="zh-CN" altLang="en-US" sz="1600" b="1" dirty="0">
                <a:solidFill>
                  <a:schemeClr val="tx1"/>
                </a:solidFill>
                <a:latin typeface="Arial" panose="020B0604020202020204" pitchFamily="34" charset="0"/>
                <a:ea typeface="楷体_GB2312" pitchFamily="49" charset="-122"/>
                <a:sym typeface="+mn-ea"/>
              </a:rPr>
              <a:t>古巴游击队</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25" grpId="0" animBg="1"/>
      <p:bldP spid="32" grpId="0"/>
      <p:bldP spid="33" grpId="0" animBg="1"/>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2"/>
          <p:cNvGrpSpPr/>
          <p:nvPr/>
        </p:nvGrpSpPr>
        <p:grpSpPr bwMode="auto">
          <a:xfrm>
            <a:off x="1384934" y="1103632"/>
            <a:ext cx="7409116" cy="398780"/>
            <a:chOff x="-2645" y="344323"/>
            <a:chExt cx="7408685" cy="397263"/>
          </a:xfrm>
        </p:grpSpPr>
        <p:sp>
          <p:nvSpPr>
            <p:cNvPr id="3" name="任意多边形: 形状 53"/>
            <p:cNvSpPr/>
            <p:nvPr/>
          </p:nvSpPr>
          <p:spPr>
            <a:xfrm>
              <a:off x="429130" y="399358"/>
              <a:ext cx="2413495" cy="270114"/>
            </a:xfrm>
            <a:custGeom>
              <a:avLst/>
              <a:gdLst>
                <a:gd name="connsiteX0" fmla="*/ 0 w 904875"/>
                <a:gd name="connsiteY0" fmla="*/ 0 h 300038"/>
                <a:gd name="connsiteX1" fmla="*/ 604837 w 904875"/>
                <a:gd name="connsiteY1" fmla="*/ 0 h 300038"/>
                <a:gd name="connsiteX2" fmla="*/ 904875 w 904875"/>
                <a:gd name="connsiteY2" fmla="*/ 300038 h 300038"/>
                <a:gd name="connsiteX3" fmla="*/ 4762 w 904875"/>
                <a:gd name="connsiteY3" fmla="*/ 300038 h 300038"/>
                <a:gd name="connsiteX4" fmla="*/ 0 w 904875"/>
                <a:gd name="connsiteY4" fmla="*/ 0 h 30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75" h="300038">
                  <a:moveTo>
                    <a:pt x="0" y="0"/>
                  </a:moveTo>
                  <a:lnTo>
                    <a:pt x="604837" y="0"/>
                  </a:lnTo>
                  <a:lnTo>
                    <a:pt x="904875" y="300038"/>
                  </a:lnTo>
                  <a:lnTo>
                    <a:pt x="4762" y="300038"/>
                  </a:lnTo>
                  <a:cubicBezTo>
                    <a:pt x="3175" y="200025"/>
                    <a:pt x="1587" y="100013"/>
                    <a:pt x="0" y="0"/>
                  </a:cubicBezTo>
                  <a:close/>
                </a:path>
              </a:pathLst>
            </a:custGeom>
            <a:solidFill>
              <a:srgbClr val="64A1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sp>
          <p:nvSpPr>
            <p:cNvPr id="4" name="文本框 54"/>
            <p:cNvSpPr txBox="1">
              <a:spLocks noChangeArrowheads="1"/>
            </p:cNvSpPr>
            <p:nvPr/>
          </p:nvSpPr>
          <p:spPr bwMode="auto">
            <a:xfrm>
              <a:off x="2594982" y="351278"/>
              <a:ext cx="2308726" cy="3668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300">
                  <a:solidFill>
                    <a:schemeClr val="tx1"/>
                  </a:solidFill>
                  <a:latin typeface="华文黑体" panose="02010600040101010101" pitchFamily="2" charset="-122"/>
                  <a:ea typeface="华文黑体" panose="02010600040101010101" pitchFamily="2" charset="-122"/>
                </a:defRPr>
              </a:lvl1pPr>
              <a:lvl2pPr marL="742950" indent="-285750" eaLnBrk="0" hangingPunct="0">
                <a:defRPr sz="1300">
                  <a:solidFill>
                    <a:schemeClr val="tx1"/>
                  </a:solidFill>
                  <a:latin typeface="华文黑体" panose="02010600040101010101" pitchFamily="2" charset="-122"/>
                  <a:ea typeface="华文黑体" panose="02010600040101010101" pitchFamily="2" charset="-122"/>
                </a:defRPr>
              </a:lvl2pPr>
              <a:lvl3pPr marL="1143000" indent="-228600" eaLnBrk="0" hangingPunct="0">
                <a:defRPr sz="1300">
                  <a:solidFill>
                    <a:schemeClr val="tx1"/>
                  </a:solidFill>
                  <a:latin typeface="华文黑体" panose="02010600040101010101" pitchFamily="2" charset="-122"/>
                  <a:ea typeface="华文黑体" panose="02010600040101010101" pitchFamily="2" charset="-122"/>
                </a:defRPr>
              </a:lvl3pPr>
              <a:lvl4pPr marL="1600200" indent="-228600" eaLnBrk="0" hangingPunct="0">
                <a:defRPr sz="1300">
                  <a:solidFill>
                    <a:schemeClr val="tx1"/>
                  </a:solidFill>
                  <a:latin typeface="华文黑体" panose="02010600040101010101" pitchFamily="2" charset="-122"/>
                  <a:ea typeface="华文黑体" panose="02010600040101010101" pitchFamily="2" charset="-122"/>
                </a:defRPr>
              </a:lvl4pPr>
              <a:lvl5pPr marL="2057400" indent="-228600" eaLnBrk="0" hangingPunct="0">
                <a:defRPr sz="1300">
                  <a:solidFill>
                    <a:schemeClr val="tx1"/>
                  </a:solidFill>
                  <a:latin typeface="华文黑体" panose="02010600040101010101" pitchFamily="2" charset="-122"/>
                  <a:ea typeface="华文黑体" panose="02010600040101010101" pitchFamily="2" charset="-122"/>
                </a:defRPr>
              </a:lvl5pPr>
              <a:lvl6pPr marL="25146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6pPr>
              <a:lvl7pPr marL="29718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7pPr>
              <a:lvl8pPr marL="34290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8pPr>
              <a:lvl9pPr marL="38862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9pPr>
            </a:lstStyle>
            <a:p>
              <a:pPr algn="l"/>
              <a:r>
                <a:rPr lang="zh-CN" altLang="en-US" sz="1800" b="1">
                  <a:solidFill>
                    <a:srgbClr val="64A177"/>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巴拿马运河主权回归</a:t>
              </a:r>
              <a:endParaRPr lang="en-US" altLang="zh-CN" sz="1800" b="1">
                <a:solidFill>
                  <a:srgbClr val="64A177"/>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nvGrpSpPr>
            <p:cNvPr id="5" name="组合 7"/>
            <p:cNvGrpSpPr/>
            <p:nvPr/>
          </p:nvGrpSpPr>
          <p:grpSpPr bwMode="auto">
            <a:xfrm rot="5400000">
              <a:off x="144993" y="368300"/>
              <a:ext cx="68263" cy="363538"/>
              <a:chOff x="959" y="1331"/>
              <a:chExt cx="108" cy="572"/>
            </a:xfrm>
            <a:solidFill>
              <a:srgbClr val="64A177"/>
            </a:solidFill>
          </p:grpSpPr>
          <p:cxnSp>
            <p:nvCxnSpPr>
              <p:cNvPr id="10" name="直接连接符 9"/>
              <p:cNvCxnSpPr/>
              <p:nvPr/>
            </p:nvCxnSpPr>
            <p:spPr>
              <a:xfrm>
                <a:off x="1012" y="1363"/>
                <a:ext cx="0" cy="540"/>
              </a:xfrm>
              <a:prstGeom prst="line">
                <a:avLst/>
              </a:prstGeom>
              <a:grpFill/>
              <a:ln w="15875">
                <a:solidFill>
                  <a:srgbClr val="64A177"/>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959" y="1331"/>
                <a:ext cx="108" cy="107"/>
              </a:xfrm>
              <a:prstGeom prst="ellipse">
                <a:avLst/>
              </a:prstGeom>
              <a:grpFill/>
              <a:ln>
                <a:solidFill>
                  <a:srgbClr val="64A1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grpSp>
        <p:grpSp>
          <p:nvGrpSpPr>
            <p:cNvPr id="6" name="组合 56"/>
            <p:cNvGrpSpPr/>
            <p:nvPr/>
          </p:nvGrpSpPr>
          <p:grpSpPr>
            <a:xfrm>
              <a:off x="4917926" y="488107"/>
              <a:ext cx="2488114" cy="68263"/>
              <a:chOff x="5983138" y="489910"/>
              <a:chExt cx="2488114" cy="68263"/>
            </a:xfrm>
            <a:solidFill>
              <a:srgbClr val="64A177"/>
            </a:solidFill>
          </p:grpSpPr>
          <p:cxnSp>
            <p:nvCxnSpPr>
              <p:cNvPr id="8" name="直接连接符 7"/>
              <p:cNvCxnSpPr/>
              <p:nvPr/>
            </p:nvCxnSpPr>
            <p:spPr>
              <a:xfrm>
                <a:off x="6050773" y="518820"/>
                <a:ext cx="2420479" cy="1898"/>
              </a:xfrm>
              <a:prstGeom prst="line">
                <a:avLst/>
              </a:prstGeom>
              <a:grpFill/>
              <a:ln w="15875">
                <a:solidFill>
                  <a:srgbClr val="64A177"/>
                </a:solidFill>
              </a:ln>
            </p:spPr>
            <p:style>
              <a:lnRef idx="1">
                <a:schemeClr val="accent1"/>
              </a:lnRef>
              <a:fillRef idx="0">
                <a:schemeClr val="accent1"/>
              </a:fillRef>
              <a:effectRef idx="0">
                <a:schemeClr val="accent1"/>
              </a:effectRef>
              <a:fontRef idx="minor">
                <a:schemeClr val="tx1"/>
              </a:fontRef>
            </p:style>
          </p:cxnSp>
          <p:sp>
            <p:nvSpPr>
              <p:cNvPr id="9" name="椭圆 8"/>
              <p:cNvSpPr/>
              <p:nvPr/>
            </p:nvSpPr>
            <p:spPr bwMode="auto">
              <a:xfrm rot="16200000">
                <a:off x="5982986" y="490061"/>
                <a:ext cx="68263" cy="67960"/>
              </a:xfrm>
              <a:prstGeom prst="ellipse">
                <a:avLst/>
              </a:prstGeom>
              <a:grpFill/>
              <a:ln>
                <a:solidFill>
                  <a:srgbClr val="64A1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grpSp>
        <p:sp>
          <p:nvSpPr>
            <p:cNvPr id="7" name="文本框 57"/>
            <p:cNvSpPr txBox="1">
              <a:spLocks noChangeArrowheads="1"/>
            </p:cNvSpPr>
            <p:nvPr/>
          </p:nvSpPr>
          <p:spPr bwMode="auto">
            <a:xfrm>
              <a:off x="373253" y="344323"/>
              <a:ext cx="2030612" cy="39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300">
                  <a:solidFill>
                    <a:schemeClr val="tx1"/>
                  </a:solidFill>
                  <a:latin typeface="华文黑体" panose="02010600040101010101" pitchFamily="2" charset="-122"/>
                  <a:ea typeface="华文黑体" panose="02010600040101010101" pitchFamily="2" charset="-122"/>
                </a:defRPr>
              </a:lvl1pPr>
              <a:lvl2pPr marL="742950" indent="-285750" eaLnBrk="0" hangingPunct="0">
                <a:defRPr sz="1300">
                  <a:solidFill>
                    <a:schemeClr val="tx1"/>
                  </a:solidFill>
                  <a:latin typeface="华文黑体" panose="02010600040101010101" pitchFamily="2" charset="-122"/>
                  <a:ea typeface="华文黑体" panose="02010600040101010101" pitchFamily="2" charset="-122"/>
                </a:defRPr>
              </a:lvl2pPr>
              <a:lvl3pPr marL="1143000" indent="-228600" eaLnBrk="0" hangingPunct="0">
                <a:defRPr sz="1300">
                  <a:solidFill>
                    <a:schemeClr val="tx1"/>
                  </a:solidFill>
                  <a:latin typeface="华文黑体" panose="02010600040101010101" pitchFamily="2" charset="-122"/>
                  <a:ea typeface="华文黑体" panose="02010600040101010101" pitchFamily="2" charset="-122"/>
                </a:defRPr>
              </a:lvl3pPr>
              <a:lvl4pPr marL="1600200" indent="-228600" eaLnBrk="0" hangingPunct="0">
                <a:defRPr sz="1300">
                  <a:solidFill>
                    <a:schemeClr val="tx1"/>
                  </a:solidFill>
                  <a:latin typeface="华文黑体" panose="02010600040101010101" pitchFamily="2" charset="-122"/>
                  <a:ea typeface="华文黑体" panose="02010600040101010101" pitchFamily="2" charset="-122"/>
                </a:defRPr>
              </a:lvl4pPr>
              <a:lvl5pPr marL="2057400" indent="-228600" eaLnBrk="0" hangingPunct="0">
                <a:defRPr sz="1300">
                  <a:solidFill>
                    <a:schemeClr val="tx1"/>
                  </a:solidFill>
                  <a:latin typeface="华文黑体" panose="02010600040101010101" pitchFamily="2" charset="-122"/>
                  <a:ea typeface="华文黑体" panose="02010600040101010101" pitchFamily="2" charset="-122"/>
                </a:defRPr>
              </a:lvl5pPr>
              <a:lvl6pPr marL="25146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6pPr>
              <a:lvl7pPr marL="29718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7pPr>
              <a:lvl8pPr marL="34290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8pPr>
              <a:lvl9pPr marL="38862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9pPr>
            </a:lstStyle>
            <a:p>
              <a:r>
                <a:rPr lang="zh-CN" altLang="en-US" sz="2000" b="1">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拉美人民的斗争</a:t>
              </a:r>
            </a:p>
          </p:txBody>
        </p:sp>
      </p:grpSp>
      <p:pic>
        <p:nvPicPr>
          <p:cNvPr id="12" name="图片 11"/>
          <p:cNvPicPr>
            <a:picLocks noChangeAspect="1"/>
          </p:cNvPicPr>
          <p:nvPr/>
        </p:nvPicPr>
        <p:blipFill>
          <a:blip r:embed="rId2" cstate="print"/>
          <a:stretch>
            <a:fillRect/>
          </a:stretch>
        </p:blipFill>
        <p:spPr>
          <a:xfrm>
            <a:off x="1437005" y="2011045"/>
            <a:ext cx="2922905" cy="3525520"/>
          </a:xfrm>
          <a:prstGeom prst="rect">
            <a:avLst/>
          </a:prstGeom>
          <a:effectLst>
            <a:softEdge rad="63500"/>
          </a:effectLst>
        </p:spPr>
      </p:pic>
      <p:grpSp>
        <p:nvGrpSpPr>
          <p:cNvPr id="13" name="组合 12"/>
          <p:cNvGrpSpPr/>
          <p:nvPr/>
        </p:nvGrpSpPr>
        <p:grpSpPr>
          <a:xfrm>
            <a:off x="4386580" y="1811655"/>
            <a:ext cx="3075940" cy="2122170"/>
            <a:chOff x="5584" y="1149"/>
            <a:chExt cx="5908" cy="3713"/>
          </a:xfrm>
        </p:grpSpPr>
        <p:pic>
          <p:nvPicPr>
            <p:cNvPr id="14" name="图片 13"/>
            <p:cNvPicPr>
              <a:picLocks noChangeAspect="1"/>
            </p:cNvPicPr>
            <p:nvPr/>
          </p:nvPicPr>
          <p:blipFill>
            <a:blip r:embed="rId3" cstate="print"/>
            <a:stretch>
              <a:fillRect/>
            </a:stretch>
          </p:blipFill>
          <p:spPr>
            <a:xfrm>
              <a:off x="5584" y="1149"/>
              <a:ext cx="5908" cy="3712"/>
            </a:xfrm>
            <a:prstGeom prst="roundRect">
              <a:avLst/>
            </a:prstGeom>
            <a:effectLst>
              <a:softEdge rad="63500"/>
            </a:effectLst>
          </p:spPr>
        </p:pic>
        <p:sp>
          <p:nvSpPr>
            <p:cNvPr id="15" name="圆角矩形标注 14"/>
            <p:cNvSpPr/>
            <p:nvPr/>
          </p:nvSpPr>
          <p:spPr>
            <a:xfrm>
              <a:off x="5657" y="1149"/>
              <a:ext cx="5835" cy="3713"/>
            </a:xfrm>
            <a:prstGeom prst="wedgeRoundRectCallout">
              <a:avLst>
                <a:gd name="adj1" fmla="val -98808"/>
                <a:gd name="adj2" fmla="val 51508"/>
                <a:gd name="adj3" fmla="val 16667"/>
              </a:avLst>
            </a:pr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sp>
        <p:nvSpPr>
          <p:cNvPr id="16" name="文本框 11"/>
          <p:cNvSpPr txBox="1"/>
          <p:nvPr/>
        </p:nvSpPr>
        <p:spPr>
          <a:xfrm>
            <a:off x="4424680" y="4061460"/>
            <a:ext cx="5761355" cy="147510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algn="ctr" eaLnBrk="1" fontAlgn="auto" latinLnBrk="0" hangingPunct="1">
              <a:lnSpc>
                <a:spcPct val="100000"/>
              </a:lnSpc>
            </a:pPr>
            <a:r>
              <a:rPr lang="en-US" altLang="zh-CN" sz="1800" b="1" dirty="0">
                <a:solidFill>
                  <a:schemeClr val="tx1"/>
                </a:solidFill>
                <a:latin typeface="楷体" panose="02010609060101010101" pitchFamily="49" charset="-122"/>
                <a:ea typeface="楷体" panose="02010609060101010101" pitchFamily="49" charset="-122"/>
                <a:sym typeface="+mn-ea"/>
              </a:rPr>
              <a:t>1823</a:t>
            </a:r>
            <a:r>
              <a:rPr lang="zh-CN" altLang="en-US" sz="1800" b="1" dirty="0">
                <a:solidFill>
                  <a:schemeClr val="tx1"/>
                </a:solidFill>
                <a:latin typeface="楷体" panose="02010609060101010101" pitchFamily="49" charset="-122"/>
                <a:ea typeface="楷体" panose="02010609060101010101" pitchFamily="49" charset="-122"/>
                <a:sym typeface="+mn-ea"/>
              </a:rPr>
              <a:t>年中美洲向美国提出了援建运河的请求，次年</a:t>
            </a:r>
            <a:r>
              <a:rPr lang="en-US" altLang="zh-CN" sz="1800" b="1" dirty="0">
                <a:solidFill>
                  <a:schemeClr val="tx1"/>
                </a:solidFill>
                <a:latin typeface="楷体" panose="02010609060101010101" pitchFamily="49" charset="-122"/>
                <a:ea typeface="楷体" panose="02010609060101010101" pitchFamily="49" charset="-122"/>
                <a:sym typeface="+mn-ea"/>
              </a:rPr>
              <a:t>6</a:t>
            </a:r>
            <a:r>
              <a:rPr lang="zh-CN" altLang="en-US" sz="1800" b="1" dirty="0">
                <a:solidFill>
                  <a:schemeClr val="tx1"/>
                </a:solidFill>
                <a:latin typeface="楷体" panose="02010609060101010101" pitchFamily="49" charset="-122"/>
                <a:ea typeface="楷体" panose="02010609060101010101" pitchFamily="49" charset="-122"/>
                <a:sym typeface="+mn-ea"/>
              </a:rPr>
              <a:t>月，玻利瓦尔在巴拿马确定开凿地点。西奥多</a:t>
            </a:r>
            <a:r>
              <a:rPr lang="en-US" altLang="zh-CN" sz="1800" b="1" dirty="0">
                <a:solidFill>
                  <a:schemeClr val="tx1"/>
                </a:solidFill>
                <a:latin typeface="楷体" panose="02010609060101010101" pitchFamily="49" charset="-122"/>
                <a:ea typeface="楷体" panose="02010609060101010101" pitchFamily="49" charset="-122"/>
                <a:sym typeface="+mn-ea"/>
              </a:rPr>
              <a:t>·</a:t>
            </a:r>
            <a:r>
              <a:rPr lang="zh-CN" altLang="en-US" sz="1800" b="1" dirty="0">
                <a:solidFill>
                  <a:schemeClr val="tx1"/>
                </a:solidFill>
                <a:latin typeface="楷体" panose="02010609060101010101" pitchFamily="49" charset="-122"/>
                <a:ea typeface="楷体" panose="02010609060101010101" pitchFamily="49" charset="-122"/>
                <a:sym typeface="+mn-ea"/>
              </a:rPr>
              <a:t>罗斯福任职期间运河开凿，巴拿马运河极大缩短</a:t>
            </a:r>
            <a:r>
              <a:rPr lang="zh-CN" altLang="en-US" sz="1800" b="1" dirty="0">
                <a:solidFill>
                  <a:srgbClr val="FF0000"/>
                </a:solidFill>
                <a:latin typeface="楷体" panose="02010609060101010101" pitchFamily="49" charset="-122"/>
                <a:ea typeface="楷体" panose="02010609060101010101" pitchFamily="49" charset="-122"/>
                <a:sym typeface="+mn-ea"/>
              </a:rPr>
              <a:t>太平洋</a:t>
            </a:r>
            <a:r>
              <a:rPr lang="zh-CN" altLang="en-US" sz="1800" b="1" dirty="0">
                <a:solidFill>
                  <a:schemeClr val="tx1"/>
                </a:solidFill>
                <a:latin typeface="楷体" panose="02010609060101010101" pitchFamily="49" charset="-122"/>
                <a:ea typeface="楷体" panose="02010609060101010101" pitchFamily="49" charset="-122"/>
                <a:sym typeface="+mn-ea"/>
              </a:rPr>
              <a:t>到</a:t>
            </a:r>
            <a:r>
              <a:rPr lang="zh-CN" altLang="en-US" sz="1800" b="1" dirty="0">
                <a:solidFill>
                  <a:srgbClr val="FF0000"/>
                </a:solidFill>
                <a:latin typeface="楷体" panose="02010609060101010101" pitchFamily="49" charset="-122"/>
                <a:ea typeface="楷体" panose="02010609060101010101" pitchFamily="49" charset="-122"/>
                <a:sym typeface="+mn-ea"/>
              </a:rPr>
              <a:t>大西洋</a:t>
            </a:r>
            <a:r>
              <a:rPr lang="zh-CN" altLang="en-US" sz="1800" b="1" dirty="0">
                <a:solidFill>
                  <a:schemeClr val="tx1"/>
                </a:solidFill>
                <a:latin typeface="楷体" panose="02010609060101010101" pitchFamily="49" charset="-122"/>
                <a:ea typeface="楷体" panose="02010609060101010101" pitchFamily="49" charset="-122"/>
                <a:sym typeface="+mn-ea"/>
              </a:rPr>
              <a:t>的航程。巴拿马运河自</a:t>
            </a:r>
            <a:r>
              <a:rPr lang="en-US" altLang="zh-CN" sz="1800" b="1" dirty="0">
                <a:solidFill>
                  <a:schemeClr val="tx1"/>
                </a:solidFill>
                <a:latin typeface="楷体" panose="02010609060101010101" pitchFamily="49" charset="-122"/>
                <a:ea typeface="楷体" panose="02010609060101010101" pitchFamily="49" charset="-122"/>
                <a:sym typeface="+mn-ea"/>
              </a:rPr>
              <a:t>1903</a:t>
            </a:r>
            <a:r>
              <a:rPr lang="zh-CN" altLang="en-US" sz="1800" b="1" dirty="0">
                <a:solidFill>
                  <a:schemeClr val="tx1"/>
                </a:solidFill>
                <a:latin typeface="楷体" panose="02010609060101010101" pitchFamily="49" charset="-122"/>
                <a:ea typeface="楷体" panose="02010609060101010101" pitchFamily="49" charset="-122"/>
                <a:sym typeface="+mn-ea"/>
              </a:rPr>
              <a:t>年签订条约后一直</a:t>
            </a:r>
            <a:r>
              <a:rPr lang="zh-CN" altLang="en-US" sz="1800" b="1" dirty="0">
                <a:solidFill>
                  <a:srgbClr val="FF0000"/>
                </a:solidFill>
                <a:latin typeface="楷体" panose="02010609060101010101" pitchFamily="49" charset="-122"/>
                <a:ea typeface="楷体" panose="02010609060101010101" pitchFamily="49" charset="-122"/>
                <a:sym typeface="+mn-ea"/>
              </a:rPr>
              <a:t>由美国独自掌控</a:t>
            </a:r>
            <a:r>
              <a:rPr lang="zh-CN" altLang="en-US" sz="1800" b="1" dirty="0">
                <a:solidFill>
                  <a:schemeClr val="tx1"/>
                </a:solidFill>
                <a:latin typeface="楷体" panose="02010609060101010101" pitchFamily="49" charset="-122"/>
                <a:ea typeface="楷体" panose="02010609060101010101" pitchFamily="49" charset="-122"/>
                <a:sym typeface="+mn-ea"/>
              </a:rPr>
              <a:t>，成为美国掠夺财富及控制中美洲的重要基地。</a:t>
            </a:r>
            <a:endParaRPr kumimoji="0" lang="zh-CN" altLang="en-US" sz="1800" b="1" i="0" u="none" strike="noStrike" cap="none" spc="0" normalizeH="0" baseline="0" dirty="0">
              <a:ln>
                <a:noFill/>
              </a:ln>
              <a:solidFill>
                <a:schemeClr val="tx1"/>
              </a:solidFill>
              <a:effectLst/>
              <a:uFillTx/>
              <a:latin typeface="楷体" panose="02010609060101010101" pitchFamily="49" charset="-122"/>
              <a:ea typeface="楷体" panose="02010609060101010101" pitchFamily="49" charset="-122"/>
              <a:cs typeface="Arial" panose="020B0604020202020204"/>
              <a:sym typeface="+mn-ea"/>
            </a:endParaRPr>
          </a:p>
        </p:txBody>
      </p:sp>
      <p:pic>
        <p:nvPicPr>
          <p:cNvPr id="17" name="Picture 16" descr="c:\users\administrator\appdata\roaming\360se6\User Data\temp\800px-Panama_Canal_Gatun_Locks.jpg"/>
          <p:cNvPicPr>
            <a:picLocks noChangeAspect="1"/>
          </p:cNvPicPr>
          <p:nvPr/>
        </p:nvPicPr>
        <p:blipFill>
          <a:blip r:embed="rId4" cstate="print"/>
          <a:stretch>
            <a:fillRect/>
          </a:stretch>
        </p:blipFill>
        <p:spPr>
          <a:xfrm>
            <a:off x="7569200" y="1913890"/>
            <a:ext cx="2874645" cy="1917700"/>
          </a:xfrm>
          <a:prstGeom prst="rect">
            <a:avLst/>
          </a:prstGeom>
          <a:noFill/>
          <a:ln w="9525" cap="flat" cmpd="sng">
            <a:solidFill>
              <a:schemeClr val="tx1"/>
            </a:solidFill>
            <a:prstDash val="solid"/>
            <a:miter/>
            <a:headEnd type="none" w="med" len="med"/>
            <a:tailEnd type="none" w="med" len="med"/>
          </a:ln>
          <a:effectLst>
            <a:softEdge rad="63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2"/>
          <p:cNvGrpSpPr/>
          <p:nvPr/>
        </p:nvGrpSpPr>
        <p:grpSpPr bwMode="auto">
          <a:xfrm>
            <a:off x="1740534" y="951232"/>
            <a:ext cx="7409116" cy="398780"/>
            <a:chOff x="-2645" y="344323"/>
            <a:chExt cx="7408685" cy="397263"/>
          </a:xfrm>
        </p:grpSpPr>
        <p:sp>
          <p:nvSpPr>
            <p:cNvPr id="3" name="任意多边形: 形状 53"/>
            <p:cNvSpPr/>
            <p:nvPr/>
          </p:nvSpPr>
          <p:spPr>
            <a:xfrm>
              <a:off x="429130" y="399358"/>
              <a:ext cx="2413495" cy="270114"/>
            </a:xfrm>
            <a:custGeom>
              <a:avLst/>
              <a:gdLst>
                <a:gd name="connsiteX0" fmla="*/ 0 w 904875"/>
                <a:gd name="connsiteY0" fmla="*/ 0 h 300038"/>
                <a:gd name="connsiteX1" fmla="*/ 604837 w 904875"/>
                <a:gd name="connsiteY1" fmla="*/ 0 h 300038"/>
                <a:gd name="connsiteX2" fmla="*/ 904875 w 904875"/>
                <a:gd name="connsiteY2" fmla="*/ 300038 h 300038"/>
                <a:gd name="connsiteX3" fmla="*/ 4762 w 904875"/>
                <a:gd name="connsiteY3" fmla="*/ 300038 h 300038"/>
                <a:gd name="connsiteX4" fmla="*/ 0 w 904875"/>
                <a:gd name="connsiteY4" fmla="*/ 0 h 30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75" h="300038">
                  <a:moveTo>
                    <a:pt x="0" y="0"/>
                  </a:moveTo>
                  <a:lnTo>
                    <a:pt x="604837" y="0"/>
                  </a:lnTo>
                  <a:lnTo>
                    <a:pt x="904875" y="300038"/>
                  </a:lnTo>
                  <a:lnTo>
                    <a:pt x="4762" y="300038"/>
                  </a:lnTo>
                  <a:cubicBezTo>
                    <a:pt x="3175" y="200025"/>
                    <a:pt x="1587" y="100013"/>
                    <a:pt x="0" y="0"/>
                  </a:cubicBezTo>
                  <a:close/>
                </a:path>
              </a:pathLst>
            </a:custGeom>
            <a:solidFill>
              <a:srgbClr val="64A1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sp>
          <p:nvSpPr>
            <p:cNvPr id="4" name="文本框 54"/>
            <p:cNvSpPr txBox="1">
              <a:spLocks noChangeArrowheads="1"/>
            </p:cNvSpPr>
            <p:nvPr/>
          </p:nvSpPr>
          <p:spPr bwMode="auto">
            <a:xfrm>
              <a:off x="2594982" y="351278"/>
              <a:ext cx="2308726" cy="3668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300">
                  <a:solidFill>
                    <a:schemeClr val="tx1"/>
                  </a:solidFill>
                  <a:latin typeface="华文黑体" panose="02010600040101010101" pitchFamily="2" charset="-122"/>
                  <a:ea typeface="华文黑体" panose="02010600040101010101" pitchFamily="2" charset="-122"/>
                </a:defRPr>
              </a:lvl1pPr>
              <a:lvl2pPr marL="742950" indent="-285750" eaLnBrk="0" hangingPunct="0">
                <a:defRPr sz="1300">
                  <a:solidFill>
                    <a:schemeClr val="tx1"/>
                  </a:solidFill>
                  <a:latin typeface="华文黑体" panose="02010600040101010101" pitchFamily="2" charset="-122"/>
                  <a:ea typeface="华文黑体" panose="02010600040101010101" pitchFamily="2" charset="-122"/>
                </a:defRPr>
              </a:lvl2pPr>
              <a:lvl3pPr marL="1143000" indent="-228600" eaLnBrk="0" hangingPunct="0">
                <a:defRPr sz="1300">
                  <a:solidFill>
                    <a:schemeClr val="tx1"/>
                  </a:solidFill>
                  <a:latin typeface="华文黑体" panose="02010600040101010101" pitchFamily="2" charset="-122"/>
                  <a:ea typeface="华文黑体" panose="02010600040101010101" pitchFamily="2" charset="-122"/>
                </a:defRPr>
              </a:lvl3pPr>
              <a:lvl4pPr marL="1600200" indent="-228600" eaLnBrk="0" hangingPunct="0">
                <a:defRPr sz="1300">
                  <a:solidFill>
                    <a:schemeClr val="tx1"/>
                  </a:solidFill>
                  <a:latin typeface="华文黑体" panose="02010600040101010101" pitchFamily="2" charset="-122"/>
                  <a:ea typeface="华文黑体" panose="02010600040101010101" pitchFamily="2" charset="-122"/>
                </a:defRPr>
              </a:lvl4pPr>
              <a:lvl5pPr marL="2057400" indent="-228600" eaLnBrk="0" hangingPunct="0">
                <a:defRPr sz="1300">
                  <a:solidFill>
                    <a:schemeClr val="tx1"/>
                  </a:solidFill>
                  <a:latin typeface="华文黑体" panose="02010600040101010101" pitchFamily="2" charset="-122"/>
                  <a:ea typeface="华文黑体" panose="02010600040101010101" pitchFamily="2" charset="-122"/>
                </a:defRPr>
              </a:lvl5pPr>
              <a:lvl6pPr marL="25146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6pPr>
              <a:lvl7pPr marL="29718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7pPr>
              <a:lvl8pPr marL="34290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8pPr>
              <a:lvl9pPr marL="38862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9pPr>
            </a:lstStyle>
            <a:p>
              <a:pPr algn="l"/>
              <a:r>
                <a:rPr lang="zh-CN" altLang="en-US" sz="1800" b="1">
                  <a:solidFill>
                    <a:srgbClr val="64A177"/>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巴拿马运河主权回归</a:t>
              </a:r>
              <a:endParaRPr lang="en-US" altLang="zh-CN" sz="1800" b="1">
                <a:solidFill>
                  <a:srgbClr val="64A177"/>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nvGrpSpPr>
            <p:cNvPr id="5" name="组合 7"/>
            <p:cNvGrpSpPr/>
            <p:nvPr/>
          </p:nvGrpSpPr>
          <p:grpSpPr bwMode="auto">
            <a:xfrm rot="5400000">
              <a:off x="144993" y="368300"/>
              <a:ext cx="68263" cy="363538"/>
              <a:chOff x="959" y="1331"/>
              <a:chExt cx="108" cy="572"/>
            </a:xfrm>
            <a:solidFill>
              <a:srgbClr val="64A177"/>
            </a:solidFill>
          </p:grpSpPr>
          <p:cxnSp>
            <p:nvCxnSpPr>
              <p:cNvPr id="10" name="直接连接符 9"/>
              <p:cNvCxnSpPr/>
              <p:nvPr/>
            </p:nvCxnSpPr>
            <p:spPr>
              <a:xfrm>
                <a:off x="1012" y="1363"/>
                <a:ext cx="0" cy="540"/>
              </a:xfrm>
              <a:prstGeom prst="line">
                <a:avLst/>
              </a:prstGeom>
              <a:grpFill/>
              <a:ln w="15875">
                <a:solidFill>
                  <a:srgbClr val="64A177"/>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959" y="1331"/>
                <a:ext cx="108" cy="107"/>
              </a:xfrm>
              <a:prstGeom prst="ellipse">
                <a:avLst/>
              </a:prstGeom>
              <a:grpFill/>
              <a:ln>
                <a:solidFill>
                  <a:srgbClr val="64A1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grpSp>
        <p:grpSp>
          <p:nvGrpSpPr>
            <p:cNvPr id="6" name="组合 56"/>
            <p:cNvGrpSpPr/>
            <p:nvPr/>
          </p:nvGrpSpPr>
          <p:grpSpPr>
            <a:xfrm>
              <a:off x="4917926" y="488107"/>
              <a:ext cx="2488114" cy="68263"/>
              <a:chOff x="5983138" y="489910"/>
              <a:chExt cx="2488114" cy="68263"/>
            </a:xfrm>
            <a:solidFill>
              <a:srgbClr val="64A177"/>
            </a:solidFill>
          </p:grpSpPr>
          <p:cxnSp>
            <p:nvCxnSpPr>
              <p:cNvPr id="8" name="直接连接符 7"/>
              <p:cNvCxnSpPr/>
              <p:nvPr/>
            </p:nvCxnSpPr>
            <p:spPr>
              <a:xfrm>
                <a:off x="6050773" y="518820"/>
                <a:ext cx="2420479" cy="1898"/>
              </a:xfrm>
              <a:prstGeom prst="line">
                <a:avLst/>
              </a:prstGeom>
              <a:grpFill/>
              <a:ln w="15875">
                <a:solidFill>
                  <a:srgbClr val="64A177"/>
                </a:solidFill>
              </a:ln>
            </p:spPr>
            <p:style>
              <a:lnRef idx="1">
                <a:schemeClr val="accent1"/>
              </a:lnRef>
              <a:fillRef idx="0">
                <a:schemeClr val="accent1"/>
              </a:fillRef>
              <a:effectRef idx="0">
                <a:schemeClr val="accent1"/>
              </a:effectRef>
              <a:fontRef idx="minor">
                <a:schemeClr val="tx1"/>
              </a:fontRef>
            </p:style>
          </p:cxnSp>
          <p:sp>
            <p:nvSpPr>
              <p:cNvPr id="9" name="椭圆 8"/>
              <p:cNvSpPr/>
              <p:nvPr/>
            </p:nvSpPr>
            <p:spPr bwMode="auto">
              <a:xfrm rot="16200000">
                <a:off x="5982986" y="490061"/>
                <a:ext cx="68263" cy="67960"/>
              </a:xfrm>
              <a:prstGeom prst="ellipse">
                <a:avLst/>
              </a:prstGeom>
              <a:grpFill/>
              <a:ln>
                <a:solidFill>
                  <a:srgbClr val="64A1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grpSp>
        <p:sp>
          <p:nvSpPr>
            <p:cNvPr id="7" name="文本框 57"/>
            <p:cNvSpPr txBox="1">
              <a:spLocks noChangeArrowheads="1"/>
            </p:cNvSpPr>
            <p:nvPr/>
          </p:nvSpPr>
          <p:spPr bwMode="auto">
            <a:xfrm>
              <a:off x="373253" y="344323"/>
              <a:ext cx="2030612" cy="39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300">
                  <a:solidFill>
                    <a:schemeClr val="tx1"/>
                  </a:solidFill>
                  <a:latin typeface="华文黑体" panose="02010600040101010101" pitchFamily="2" charset="-122"/>
                  <a:ea typeface="华文黑体" panose="02010600040101010101" pitchFamily="2" charset="-122"/>
                </a:defRPr>
              </a:lvl1pPr>
              <a:lvl2pPr marL="742950" indent="-285750" eaLnBrk="0" hangingPunct="0">
                <a:defRPr sz="1300">
                  <a:solidFill>
                    <a:schemeClr val="tx1"/>
                  </a:solidFill>
                  <a:latin typeface="华文黑体" panose="02010600040101010101" pitchFamily="2" charset="-122"/>
                  <a:ea typeface="华文黑体" panose="02010600040101010101" pitchFamily="2" charset="-122"/>
                </a:defRPr>
              </a:lvl2pPr>
              <a:lvl3pPr marL="1143000" indent="-228600" eaLnBrk="0" hangingPunct="0">
                <a:defRPr sz="1300">
                  <a:solidFill>
                    <a:schemeClr val="tx1"/>
                  </a:solidFill>
                  <a:latin typeface="华文黑体" panose="02010600040101010101" pitchFamily="2" charset="-122"/>
                  <a:ea typeface="华文黑体" panose="02010600040101010101" pitchFamily="2" charset="-122"/>
                </a:defRPr>
              </a:lvl3pPr>
              <a:lvl4pPr marL="1600200" indent="-228600" eaLnBrk="0" hangingPunct="0">
                <a:defRPr sz="1300">
                  <a:solidFill>
                    <a:schemeClr val="tx1"/>
                  </a:solidFill>
                  <a:latin typeface="华文黑体" panose="02010600040101010101" pitchFamily="2" charset="-122"/>
                  <a:ea typeface="华文黑体" panose="02010600040101010101" pitchFamily="2" charset="-122"/>
                </a:defRPr>
              </a:lvl4pPr>
              <a:lvl5pPr marL="2057400" indent="-228600" eaLnBrk="0" hangingPunct="0">
                <a:defRPr sz="1300">
                  <a:solidFill>
                    <a:schemeClr val="tx1"/>
                  </a:solidFill>
                  <a:latin typeface="华文黑体" panose="02010600040101010101" pitchFamily="2" charset="-122"/>
                  <a:ea typeface="华文黑体" panose="02010600040101010101" pitchFamily="2" charset="-122"/>
                </a:defRPr>
              </a:lvl5pPr>
              <a:lvl6pPr marL="25146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6pPr>
              <a:lvl7pPr marL="29718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7pPr>
              <a:lvl8pPr marL="34290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8pPr>
              <a:lvl9pPr marL="38862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9pPr>
            </a:lstStyle>
            <a:p>
              <a:r>
                <a:rPr lang="zh-CN" altLang="en-US" sz="2000" b="1">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拉美人民的斗争</a:t>
              </a:r>
            </a:p>
          </p:txBody>
        </p:sp>
      </p:grpSp>
      <p:sp>
        <p:nvSpPr>
          <p:cNvPr id="12" name="矩形 7"/>
          <p:cNvSpPr/>
          <p:nvPr/>
        </p:nvSpPr>
        <p:spPr>
          <a:xfrm>
            <a:off x="1917700" y="5283200"/>
            <a:ext cx="7736840" cy="707886"/>
          </a:xfrm>
          <a:prstGeom prst="rect">
            <a:avLst/>
          </a:prstGeom>
          <a:noFill/>
          <a:ln w="9525">
            <a:noFill/>
          </a:ln>
        </p:spPr>
        <p:txBody>
          <a:bodyPr wrap="square">
            <a:spAutoFit/>
          </a:bodyPr>
          <a:lstStyle/>
          <a:p>
            <a:pPr algn="ctr" eaLnBrk="1" hangingPunct="1"/>
            <a:r>
              <a:rPr lang="zh-CN" altLang="en-US" sz="2000" b="1" dirty="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美国长期霸占巴拿马运河及其两岸的运河区，将其变成“国中之国”。二战后巴拿马人民为收回运河主权展开多次反美运动。</a:t>
            </a:r>
          </a:p>
        </p:txBody>
      </p:sp>
      <p:pic>
        <p:nvPicPr>
          <p:cNvPr id="13" name="图片 6"/>
          <p:cNvPicPr>
            <a:picLocks noChangeAspect="1"/>
          </p:cNvPicPr>
          <p:nvPr>
            <p:custDataLst>
              <p:tags r:id="rId1"/>
            </p:custDataLst>
          </p:nvPr>
        </p:nvPicPr>
        <p:blipFill>
          <a:blip r:embed="rId3" cstate="print"/>
          <a:stretch>
            <a:fillRect/>
          </a:stretch>
        </p:blipFill>
        <p:spPr>
          <a:xfrm>
            <a:off x="2287905" y="2770505"/>
            <a:ext cx="3269615" cy="2283460"/>
          </a:xfrm>
          <a:prstGeom prst="rect">
            <a:avLst/>
          </a:prstGeom>
          <a:noFill/>
          <a:ln w="9525">
            <a:noFill/>
          </a:ln>
          <a:effectLst>
            <a:softEdge rad="63500"/>
          </a:effectLst>
        </p:spPr>
      </p:pic>
      <p:sp>
        <p:nvSpPr>
          <p:cNvPr id="14" name="矩形 5"/>
          <p:cNvSpPr/>
          <p:nvPr/>
        </p:nvSpPr>
        <p:spPr>
          <a:xfrm>
            <a:off x="3418840" y="1781810"/>
            <a:ext cx="6045200" cy="707886"/>
          </a:xfrm>
          <a:prstGeom prst="rect">
            <a:avLst/>
          </a:prstGeom>
          <a:noFill/>
          <a:ln w="9525">
            <a:noFill/>
          </a:ln>
        </p:spPr>
        <p:txBody>
          <a:bodyPr wrap="square">
            <a:spAutoFit/>
          </a:bodyPr>
          <a:lstStyle/>
          <a:p>
            <a:pPr algn="ctr" eaLnBrk="1" hangingPunct="1"/>
            <a:r>
              <a:rPr lang="en-US" altLang="zh-CN" sz="2000" b="1" dirty="0">
                <a:ln/>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rPr>
              <a:t>1977</a:t>
            </a:r>
            <a:r>
              <a:rPr lang="zh-CN" altLang="en-US" sz="2000" b="1" dirty="0">
                <a:ln/>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rPr>
              <a:t>年巴拿马与美国签定条约，规定美国将逐步归还运河主权，并于</a:t>
            </a:r>
            <a:r>
              <a:rPr lang="en-US" altLang="zh-CN" sz="2000" b="1" dirty="0">
                <a:ln/>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rPr>
              <a:t>1999</a:t>
            </a:r>
            <a:r>
              <a:rPr lang="zh-CN" altLang="en-US" sz="2000" b="1" dirty="0">
                <a:ln/>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rPr>
              <a:t>年</a:t>
            </a:r>
            <a:r>
              <a:rPr lang="en-US" altLang="zh-CN" sz="2000" b="1" dirty="0">
                <a:ln/>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rPr>
              <a:t>12</a:t>
            </a:r>
            <a:r>
              <a:rPr lang="zh-CN" altLang="en-US" sz="2000" b="1" dirty="0">
                <a:ln/>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rPr>
              <a:t>月</a:t>
            </a:r>
            <a:r>
              <a:rPr lang="en-US" altLang="zh-CN" sz="2000" b="1" dirty="0">
                <a:ln/>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rPr>
              <a:t>31</a:t>
            </a:r>
            <a:r>
              <a:rPr lang="zh-CN" altLang="en-US" sz="2000" b="1" dirty="0">
                <a:ln/>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rPr>
              <a:t>日正式移交。</a:t>
            </a:r>
          </a:p>
        </p:txBody>
      </p:sp>
      <p:grpSp>
        <p:nvGrpSpPr>
          <p:cNvPr id="15" name="组合 14"/>
          <p:cNvGrpSpPr/>
          <p:nvPr/>
        </p:nvGrpSpPr>
        <p:grpSpPr>
          <a:xfrm>
            <a:off x="5988050" y="2577897"/>
            <a:ext cx="3666490" cy="2705180"/>
            <a:chOff x="4071" y="734"/>
            <a:chExt cx="5774" cy="5285"/>
          </a:xfrm>
        </p:grpSpPr>
        <p:pic>
          <p:nvPicPr>
            <p:cNvPr id="16" name="图片 15"/>
            <p:cNvPicPr>
              <a:picLocks noChangeAspect="1"/>
            </p:cNvPicPr>
            <p:nvPr/>
          </p:nvPicPr>
          <p:blipFill>
            <a:blip r:embed="rId4" cstate="print"/>
            <a:stretch>
              <a:fillRect/>
            </a:stretch>
          </p:blipFill>
          <p:spPr>
            <a:xfrm>
              <a:off x="4073" y="734"/>
              <a:ext cx="5772" cy="5285"/>
            </a:xfrm>
            <a:prstGeom prst="rect">
              <a:avLst/>
            </a:prstGeom>
            <a:effectLst>
              <a:softEdge rad="63500"/>
            </a:effectLst>
          </p:spPr>
        </p:pic>
        <p:sp>
          <p:nvSpPr>
            <p:cNvPr id="17" name="文本框 9"/>
            <p:cNvSpPr txBox="1"/>
            <p:nvPr/>
          </p:nvSpPr>
          <p:spPr>
            <a:xfrm>
              <a:off x="4071" y="5312"/>
              <a:ext cx="5774" cy="659"/>
            </a:xfrm>
            <a:prstGeom prst="rect">
              <a:avLst/>
            </a:prstGeom>
            <a:solidFill>
              <a:schemeClr val="bg1">
                <a:alpha val="62000"/>
              </a:schemeClr>
            </a:solidFill>
          </p:spPr>
          <p:txBody>
            <a:bodyPr wrap="square" rtlCol="0">
              <a:spAutoFit/>
            </a:bodyPr>
            <a:lstStyle/>
            <a:p>
              <a:pPr algn="l"/>
              <a:r>
                <a:rPr lang="en-US" altLang="zh-CN" sz="16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1999.12.14. </a:t>
              </a:r>
              <a:r>
                <a:rPr lang="zh-CN" altLang="en-US" sz="16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巴拿马运河主权交接仪式</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descr="搜狗截图19年12月24日1642_1"/>
          <p:cNvPicPr>
            <a:picLocks noChangeAspect="1"/>
          </p:cNvPicPr>
          <p:nvPr>
            <p:custDataLst>
              <p:tags r:id="rId1"/>
            </p:custDataLst>
          </p:nvPr>
        </p:nvPicPr>
        <p:blipFill>
          <a:blip r:embed="rId5" cstate="print"/>
          <a:stretch>
            <a:fillRect/>
          </a:stretch>
        </p:blipFill>
        <p:spPr>
          <a:xfrm>
            <a:off x="1219200" y="823351"/>
            <a:ext cx="4945381" cy="3178419"/>
          </a:xfrm>
          <a:prstGeom prst="rect">
            <a:avLst/>
          </a:prstGeom>
          <a:ln>
            <a:noFill/>
          </a:ln>
          <a:effectLst>
            <a:softEdge rad="112500"/>
          </a:effectLst>
        </p:spPr>
      </p:pic>
      <p:pic>
        <p:nvPicPr>
          <p:cNvPr id="35" name="图片 34" descr="搜狗截图19年12月24日1651_2"/>
          <p:cNvPicPr>
            <a:picLocks noChangeAspect="1"/>
          </p:cNvPicPr>
          <p:nvPr>
            <p:custDataLst>
              <p:tags r:id="rId2"/>
            </p:custDataLst>
          </p:nvPr>
        </p:nvPicPr>
        <p:blipFill>
          <a:blip r:embed="rId6" cstate="print"/>
          <a:stretch>
            <a:fillRect/>
          </a:stretch>
        </p:blipFill>
        <p:spPr>
          <a:xfrm>
            <a:off x="6477634" y="819305"/>
            <a:ext cx="5013326" cy="3182465"/>
          </a:xfrm>
          <a:prstGeom prst="ellipse">
            <a:avLst/>
          </a:prstGeom>
          <a:ln>
            <a:noFill/>
          </a:ln>
          <a:effectLst>
            <a:softEdge rad="112500"/>
          </a:effectLst>
        </p:spPr>
      </p:pic>
      <p:sp>
        <p:nvSpPr>
          <p:cNvPr id="36" name="文本框 5"/>
          <p:cNvSpPr txBox="1"/>
          <p:nvPr/>
        </p:nvSpPr>
        <p:spPr>
          <a:xfrm>
            <a:off x="259080" y="4548505"/>
            <a:ext cx="11536680" cy="1200327"/>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0" marR="0" indent="0" algn="ctr" defTabSz="914400" rtl="0" fontAlgn="auto" latinLnBrk="1" hangingPunct="0">
              <a:lnSpc>
                <a:spcPct val="100000"/>
              </a:lnSpc>
              <a:spcBef>
                <a:spcPts val="0"/>
              </a:spcBef>
              <a:spcAft>
                <a:spcPts val="0"/>
              </a:spcAft>
              <a:buClrTx/>
              <a:buSzTx/>
              <a:buFontTx/>
              <a:buNone/>
            </a:pPr>
            <a:r>
              <a:rPr kumimoji="0" lang="en-US" altLang="zh-CN" sz="2400" b="1" i="0" u="none" strike="noStrike" cap="none" spc="0" normalizeH="0" baseline="0" dirty="0">
                <a:ln/>
                <a:solidFill>
                  <a:schemeClr val="tx1"/>
                </a:solidFill>
                <a:effectLst>
                  <a:outerShdw blurRad="38100" dist="19050" dir="2700000" algn="tl" rotWithShape="0">
                    <a:schemeClr val="dk1">
                      <a:alpha val="40000"/>
                    </a:schemeClr>
                  </a:outerShdw>
                </a:effectLst>
                <a:uFillTx/>
                <a:latin typeface="楷体" panose="02010609060101010101" pitchFamily="49" charset="-122"/>
                <a:ea typeface="楷体" panose="02010609060101010101" pitchFamily="49" charset="-122"/>
                <a:cs typeface="楷体" panose="02010609060101010101" pitchFamily="49" charset="-122"/>
                <a:sym typeface="Arial" panose="020B0604020202020204"/>
              </a:rPr>
              <a:t>2015</a:t>
            </a:r>
            <a:r>
              <a:rPr kumimoji="0" lang="zh-CN" altLang="en-US" sz="2400" b="1" i="0" u="none" strike="noStrike" cap="none" spc="0" normalizeH="0" baseline="0" dirty="0">
                <a:ln/>
                <a:solidFill>
                  <a:schemeClr val="tx1"/>
                </a:solidFill>
                <a:effectLst>
                  <a:outerShdw blurRad="38100" dist="19050" dir="2700000" algn="tl" rotWithShape="0">
                    <a:schemeClr val="dk1">
                      <a:alpha val="40000"/>
                    </a:schemeClr>
                  </a:outerShdw>
                </a:effectLst>
                <a:uFillTx/>
                <a:latin typeface="楷体" panose="02010609060101010101" pitchFamily="49" charset="-122"/>
                <a:ea typeface="楷体" panose="02010609060101010101" pitchFamily="49" charset="-122"/>
                <a:cs typeface="楷体" panose="02010609060101010101" pitchFamily="49" charset="-122"/>
                <a:sym typeface="Arial" panose="020B0604020202020204"/>
              </a:rPr>
              <a:t>年4月24日，在印度尼西亚参加亚非领导人会议的各国领导人来到万隆，纪念万隆会议召开60周年。中国国家主席习近平同来自亚洲、非洲和其他地区的国家领导人沿着亚非大街步行前往万隆会议旧址——独立大厦。</a:t>
            </a:r>
          </a:p>
        </p:txBody>
      </p:sp>
    </p:spTree>
    <p:extLst>
      <p:ext uri="{BB962C8B-B14F-4D97-AF65-F5344CB8AC3E}">
        <p14:creationId xmlns:p14="http://schemas.microsoft.com/office/powerpoint/2010/main" xmlns="" val="2931558102"/>
      </p:ext>
    </p:extLst>
  </p:cSld>
  <p:clrMapOvr>
    <a:masterClrMapping/>
  </p:clrMapOvr>
  <mc:AlternateContent xmlns:mc="http://schemas.openxmlformats.org/markup-compatibility/2006">
    <mc:Choice xmlns:p14="http://schemas.microsoft.com/office/powerpoint/2010/main" xmlns="" Requires="p14">
      <p:transition spd="slow" p14:dur="1300" advTm="3000">
        <p14:pan dir="u"/>
      </p:transition>
    </mc:Choice>
    <mc:Fallback>
      <p:transition spd="slow" advTm="3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p:cNvSpPr txBox="1"/>
          <p:nvPr/>
        </p:nvSpPr>
        <p:spPr>
          <a:xfrm>
            <a:off x="5457190" y="3449955"/>
            <a:ext cx="217170" cy="156718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none" lIns="45719" tIns="45719" rIns="45719" bIns="45719" numCol="1" spcCol="38100" rtlCol="0" anchor="t" forceAA="0">
            <a:spAutoFit/>
          </a:bodyPr>
          <a:lstStyle/>
          <a:p>
            <a:pPr marL="0" marR="0" indent="0" algn="ctr" defTabSz="914400" rtl="0" fontAlgn="auto" latinLnBrk="1" hangingPunct="0">
              <a:lnSpc>
                <a:spcPct val="100000"/>
              </a:lnSpc>
              <a:spcBef>
                <a:spcPts val="0"/>
              </a:spcBef>
              <a:spcAft>
                <a:spcPts val="0"/>
              </a:spcAft>
              <a:buClrTx/>
              <a:buSzTx/>
              <a:buFontTx/>
              <a:buNone/>
            </a:pPr>
            <a:endParaRPr kumimoji="0" lang="zh-CN" altLang="en-US" sz="1600" b="1" i="0" u="none" strike="noStrike" cap="none" spc="0" normalizeH="0" baseline="0">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Arial" panose="020B0604020202020204"/>
              <a:sym typeface="Arial" panose="020B0604020202020204"/>
            </a:endParaRPr>
          </a:p>
          <a:p>
            <a:pPr marL="0" marR="0" indent="0" algn="ctr" defTabSz="914400" rtl="0" fontAlgn="auto" latinLnBrk="1" hangingPunct="0">
              <a:lnSpc>
                <a:spcPct val="100000"/>
              </a:lnSpc>
              <a:spcBef>
                <a:spcPts val="0"/>
              </a:spcBef>
              <a:spcAft>
                <a:spcPts val="0"/>
              </a:spcAft>
              <a:buClrTx/>
              <a:buSzTx/>
              <a:buFontTx/>
              <a:buNone/>
            </a:pPr>
            <a:endParaRPr kumimoji="0" lang="zh-CN" altLang="en-US" sz="1600" b="1" i="0" u="none" strike="noStrike" cap="none" spc="0" normalizeH="0" baseline="0">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Arial" panose="020B0604020202020204"/>
              <a:sym typeface="Arial" panose="020B0604020202020204"/>
            </a:endParaRPr>
          </a:p>
          <a:p>
            <a:pPr marL="0" marR="0" indent="0" algn="ctr" defTabSz="914400" rtl="0" fontAlgn="auto" latinLnBrk="1" hangingPunct="0">
              <a:lnSpc>
                <a:spcPct val="100000"/>
              </a:lnSpc>
              <a:spcBef>
                <a:spcPts val="0"/>
              </a:spcBef>
              <a:spcAft>
                <a:spcPts val="0"/>
              </a:spcAft>
              <a:buClrTx/>
              <a:buSzTx/>
              <a:buFontTx/>
              <a:buNone/>
            </a:pPr>
            <a:endParaRPr kumimoji="0" lang="zh-CN" altLang="en-US" sz="1600" b="1" i="0" u="none" strike="noStrike" cap="none" spc="0" normalizeH="0" baseline="0">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Arial" panose="020B0604020202020204"/>
              <a:sym typeface="Arial" panose="020B0604020202020204"/>
            </a:endParaRPr>
          </a:p>
          <a:p>
            <a:pPr marL="0" marR="0" indent="0" algn="ctr" defTabSz="914400" rtl="0" fontAlgn="auto" latinLnBrk="1" hangingPunct="0">
              <a:lnSpc>
                <a:spcPct val="100000"/>
              </a:lnSpc>
              <a:spcBef>
                <a:spcPts val="0"/>
              </a:spcBef>
              <a:spcAft>
                <a:spcPts val="0"/>
              </a:spcAft>
              <a:buClrTx/>
              <a:buSzTx/>
              <a:buFontTx/>
              <a:buNone/>
            </a:pPr>
            <a:endParaRPr kumimoji="0" lang="zh-CN" altLang="en-US" sz="1600" b="1" i="0" u="none" strike="noStrike" cap="none" spc="0" normalizeH="0" baseline="0">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Arial" panose="020B0604020202020204"/>
              <a:sym typeface="Arial" panose="020B0604020202020204"/>
            </a:endParaRPr>
          </a:p>
          <a:p>
            <a:pPr marL="0" marR="0" indent="0" algn="ctr" defTabSz="914400" rtl="0" fontAlgn="auto" latinLnBrk="1" hangingPunct="0">
              <a:lnSpc>
                <a:spcPct val="100000"/>
              </a:lnSpc>
              <a:spcBef>
                <a:spcPts val="0"/>
              </a:spcBef>
              <a:spcAft>
                <a:spcPts val="0"/>
              </a:spcAft>
              <a:buClrTx/>
              <a:buSzTx/>
              <a:buFontTx/>
              <a:buNone/>
            </a:pPr>
            <a:endParaRPr kumimoji="0" lang="zh-CN" altLang="en-US" sz="1600" b="1" i="0" u="none" strike="noStrike" cap="none" spc="0" normalizeH="0" baseline="0">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Arial" panose="020B0604020202020204"/>
              <a:sym typeface="Arial" panose="020B0604020202020204"/>
            </a:endParaRPr>
          </a:p>
          <a:p>
            <a:pPr marL="0" marR="0" indent="0" algn="ctr" defTabSz="914400" rtl="0" fontAlgn="auto" latinLnBrk="1" hangingPunct="0">
              <a:lnSpc>
                <a:spcPct val="100000"/>
              </a:lnSpc>
              <a:spcBef>
                <a:spcPts val="0"/>
              </a:spcBef>
              <a:spcAft>
                <a:spcPts val="0"/>
              </a:spcAft>
              <a:buClrTx/>
              <a:buSzTx/>
              <a:buFontTx/>
              <a:buNone/>
            </a:pPr>
            <a:endParaRPr kumimoji="0" lang="zh-CN" altLang="en-US" sz="1600" b="1" i="0" u="none" strike="noStrike" cap="none" spc="0" normalizeH="0" baseline="0">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Arial" panose="020B0604020202020204"/>
              <a:sym typeface="Arial" panose="020B0604020202020204"/>
            </a:endParaRPr>
          </a:p>
        </p:txBody>
      </p:sp>
      <p:sp>
        <p:nvSpPr>
          <p:cNvPr id="3" name="文本框 4"/>
          <p:cNvSpPr txBox="1"/>
          <p:nvPr/>
        </p:nvSpPr>
        <p:spPr>
          <a:xfrm>
            <a:off x="1998345" y="2386330"/>
            <a:ext cx="1213485" cy="583565"/>
          </a:xfrm>
          <a:prstGeom prst="rect">
            <a:avLst/>
          </a:prstGeom>
          <a:noFill/>
        </p:spPr>
        <p:txBody>
          <a:bodyPr wrap="square" rtlCol="0">
            <a:spAutoFit/>
          </a:bodyPr>
          <a:lstStyle/>
          <a:p>
            <a:pPr marL="0" marR="0" indent="0" algn="ctr" defTabSz="914400" rtl="0" fontAlgn="auto" latinLnBrk="1" hangingPunct="0">
              <a:lnSpc>
                <a:spcPct val="100000"/>
              </a:lnSpc>
              <a:spcBef>
                <a:spcPts val="0"/>
              </a:spcBef>
              <a:spcAft>
                <a:spcPts val="0"/>
              </a:spcAft>
              <a:buClrTx/>
              <a:buSzTx/>
              <a:buFontTx/>
              <a:buNone/>
            </a:pPr>
            <a:r>
              <a:rPr kumimoji="0" lang="zh-CN" altLang="en-US" sz="1600" b="1" i="0" u="none" strike="noStrike" cap="none" spc="0" normalizeH="0" baseline="0">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Arial" panose="020B0604020202020204"/>
                <a:sym typeface="Arial" panose="020B0604020202020204"/>
              </a:rPr>
              <a:t>第二次世界大战后</a:t>
            </a:r>
          </a:p>
        </p:txBody>
      </p:sp>
      <p:sp>
        <p:nvSpPr>
          <p:cNvPr id="4" name="文本框 5"/>
          <p:cNvSpPr txBox="1"/>
          <p:nvPr/>
        </p:nvSpPr>
        <p:spPr>
          <a:xfrm>
            <a:off x="3633470" y="3356610"/>
            <a:ext cx="1293495" cy="583565"/>
          </a:xfrm>
          <a:prstGeom prst="rect">
            <a:avLst/>
          </a:prstGeom>
          <a:noFill/>
        </p:spPr>
        <p:txBody>
          <a:bodyPr wrap="square" rtlCol="0">
            <a:spAutoFit/>
          </a:bodyPr>
          <a:lstStyle/>
          <a:p>
            <a:pPr marL="0" marR="0" indent="0" algn="ctr" defTabSz="914400" rtl="0" fontAlgn="auto" latinLnBrk="1" hangingPunct="0">
              <a:lnSpc>
                <a:spcPct val="100000"/>
              </a:lnSpc>
              <a:spcBef>
                <a:spcPts val="0"/>
              </a:spcBef>
              <a:spcAft>
                <a:spcPts val="0"/>
              </a:spcAft>
              <a:buClrTx/>
              <a:buSzTx/>
              <a:buFontTx/>
              <a:buNone/>
            </a:pPr>
            <a:r>
              <a:rPr kumimoji="0" lang="zh-CN" altLang="en-US" sz="1600" b="1" i="0" u="none" strike="noStrike" cap="none" spc="0" normalizeH="0" baseline="0">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Arial" panose="020B0604020202020204"/>
                <a:sym typeface="Arial" panose="020B0604020202020204"/>
              </a:rPr>
              <a:t>民族解放运动高涨</a:t>
            </a:r>
          </a:p>
        </p:txBody>
      </p:sp>
      <p:grpSp>
        <p:nvGrpSpPr>
          <p:cNvPr id="5" name="组合 4"/>
          <p:cNvGrpSpPr/>
          <p:nvPr/>
        </p:nvGrpSpPr>
        <p:grpSpPr>
          <a:xfrm rot="16200000">
            <a:off x="2400300" y="2285365"/>
            <a:ext cx="2094230" cy="695325"/>
            <a:chOff x="3530" y="2083"/>
            <a:chExt cx="5531" cy="1403"/>
          </a:xfrm>
        </p:grpSpPr>
        <p:cxnSp>
          <p:nvCxnSpPr>
            <p:cNvPr id="6" name="直接连接符 5"/>
            <p:cNvCxnSpPr/>
            <p:nvPr/>
          </p:nvCxnSpPr>
          <p:spPr>
            <a:xfrm flipH="1">
              <a:off x="6157" y="2083"/>
              <a:ext cx="1" cy="497"/>
            </a:xfrm>
            <a:prstGeom prst="line">
              <a:avLst/>
            </a:prstGeom>
            <a:noFill/>
            <a:ln w="28575" cap="flat">
              <a:solidFill>
                <a:srgbClr val="0070C0"/>
              </a:solidFill>
              <a:prstDash val="solid"/>
              <a:miter lim="800000"/>
            </a:ln>
          </p:spPr>
          <p:style>
            <a:lnRef idx="0">
              <a:scrgbClr r="0" g="0" b="0"/>
            </a:lnRef>
            <a:fillRef idx="0">
              <a:scrgbClr r="0" g="0" b="0"/>
            </a:fillRef>
            <a:effectRef idx="0">
              <a:scrgbClr r="0" g="0" b="0"/>
            </a:effectRef>
            <a:fontRef idx="none"/>
          </p:style>
        </p:cxnSp>
        <p:cxnSp>
          <p:nvCxnSpPr>
            <p:cNvPr id="7" name="直接连接符 6"/>
            <p:cNvCxnSpPr/>
            <p:nvPr/>
          </p:nvCxnSpPr>
          <p:spPr>
            <a:xfrm>
              <a:off x="3530" y="2581"/>
              <a:ext cx="5525" cy="14"/>
            </a:xfrm>
            <a:prstGeom prst="line">
              <a:avLst/>
            </a:prstGeom>
            <a:noFill/>
            <a:ln w="28575" cap="flat">
              <a:solidFill>
                <a:srgbClr val="0070C0"/>
              </a:solidFill>
              <a:prstDash val="solid"/>
              <a:miter lim="800000"/>
            </a:ln>
          </p:spPr>
          <p:style>
            <a:lnRef idx="0">
              <a:scrgbClr r="0" g="0" b="0"/>
            </a:lnRef>
            <a:fillRef idx="0">
              <a:scrgbClr r="0" g="0" b="0"/>
            </a:fillRef>
            <a:effectRef idx="0">
              <a:scrgbClr r="0" g="0" b="0"/>
            </a:effectRef>
            <a:fontRef idx="none"/>
          </p:style>
        </p:cxnSp>
        <p:cxnSp>
          <p:nvCxnSpPr>
            <p:cNvPr id="8" name="直接箭头连接符 7"/>
            <p:cNvCxnSpPr/>
            <p:nvPr/>
          </p:nvCxnSpPr>
          <p:spPr>
            <a:xfrm flipH="1">
              <a:off x="3530" y="2581"/>
              <a:ext cx="6" cy="891"/>
            </a:xfrm>
            <a:prstGeom prst="straightConnector1">
              <a:avLst/>
            </a:prstGeom>
            <a:noFill/>
            <a:ln w="28575" cap="flat">
              <a:solidFill>
                <a:srgbClr val="0070C0"/>
              </a:solidFill>
              <a:prstDash val="solid"/>
              <a:miter lim="800000"/>
              <a:tailEnd type="arrow"/>
            </a:ln>
          </p:spPr>
          <p:style>
            <a:lnRef idx="0">
              <a:scrgbClr r="0" g="0" b="0"/>
            </a:lnRef>
            <a:fillRef idx="0">
              <a:scrgbClr r="0" g="0" b="0"/>
            </a:fillRef>
            <a:effectRef idx="0">
              <a:scrgbClr r="0" g="0" b="0"/>
            </a:effectRef>
            <a:fontRef idx="none"/>
          </p:style>
        </p:cxnSp>
        <p:cxnSp>
          <p:nvCxnSpPr>
            <p:cNvPr id="9" name="直接箭头连接符 8"/>
            <p:cNvCxnSpPr/>
            <p:nvPr/>
          </p:nvCxnSpPr>
          <p:spPr>
            <a:xfrm flipH="1">
              <a:off x="9055" y="2595"/>
              <a:ext cx="6" cy="891"/>
            </a:xfrm>
            <a:prstGeom prst="straightConnector1">
              <a:avLst/>
            </a:prstGeom>
            <a:noFill/>
            <a:ln w="28575" cap="flat">
              <a:solidFill>
                <a:srgbClr val="0070C0"/>
              </a:solidFill>
              <a:prstDash val="solid"/>
              <a:miter lim="800000"/>
              <a:tailEnd type="arrow"/>
            </a:ln>
          </p:spPr>
          <p:style>
            <a:lnRef idx="0">
              <a:scrgbClr r="0" g="0" b="0"/>
            </a:lnRef>
            <a:fillRef idx="0">
              <a:scrgbClr r="0" g="0" b="0"/>
            </a:fillRef>
            <a:effectRef idx="0">
              <a:scrgbClr r="0" g="0" b="0"/>
            </a:effectRef>
            <a:fontRef idx="none"/>
          </p:style>
        </p:cxnSp>
      </p:grpSp>
      <p:sp>
        <p:nvSpPr>
          <p:cNvPr id="10" name="文本框 16"/>
          <p:cNvSpPr txBox="1"/>
          <p:nvPr/>
        </p:nvSpPr>
        <p:spPr>
          <a:xfrm>
            <a:off x="3794760" y="1419225"/>
            <a:ext cx="1818640" cy="337185"/>
          </a:xfrm>
          <a:prstGeom prst="rect">
            <a:avLst/>
          </a:prstGeom>
          <a:noFill/>
        </p:spPr>
        <p:txBody>
          <a:bodyPr wrap="none" rtlCol="0">
            <a:spAutoFit/>
          </a:bodyPr>
          <a:lstStyle/>
          <a:p>
            <a:pPr marL="0" marR="0" indent="0" algn="ctr" defTabSz="914400" rtl="0" fontAlgn="auto" latinLnBrk="1" hangingPunct="0">
              <a:lnSpc>
                <a:spcPct val="100000"/>
              </a:lnSpc>
              <a:spcBef>
                <a:spcPts val="0"/>
              </a:spcBef>
              <a:spcAft>
                <a:spcPts val="0"/>
              </a:spcAft>
              <a:buClrTx/>
              <a:buSzTx/>
              <a:buFontTx/>
              <a:buNone/>
            </a:pPr>
            <a:r>
              <a:rPr kumimoji="0" lang="zh-CN" altLang="en-US" sz="1600" b="1" i="0" u="none" strike="noStrike" cap="none" spc="0" normalizeH="0" baseline="0">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Arial" panose="020B0604020202020204"/>
                <a:sym typeface="Arial" panose="020B0604020202020204"/>
              </a:rPr>
              <a:t>帝国主义力量削弱</a:t>
            </a:r>
          </a:p>
        </p:txBody>
      </p:sp>
      <p:sp>
        <p:nvSpPr>
          <p:cNvPr id="11" name="文本框 27"/>
          <p:cNvSpPr txBox="1"/>
          <p:nvPr/>
        </p:nvSpPr>
        <p:spPr>
          <a:xfrm>
            <a:off x="5408930" y="4576445"/>
            <a:ext cx="1000760" cy="337185"/>
          </a:xfrm>
          <a:prstGeom prst="rect">
            <a:avLst/>
          </a:prstGeom>
          <a:noFill/>
        </p:spPr>
        <p:txBody>
          <a:bodyPr wrap="none" rtlCol="0">
            <a:spAutoFit/>
          </a:bodyPr>
          <a:lstStyle/>
          <a:p>
            <a:pPr algn="l"/>
            <a:r>
              <a:rPr kumimoji="0" lang="zh-CN" altLang="en-US" sz="1600" b="1" i="0" u="none" strike="noStrike" cap="none" spc="0" normalizeH="0" baseline="0">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Arial" panose="020B0604020202020204"/>
                <a:sym typeface="Arial" panose="020B0604020202020204"/>
              </a:rPr>
              <a:t>拉丁美洲</a:t>
            </a:r>
          </a:p>
        </p:txBody>
      </p:sp>
      <p:sp>
        <p:nvSpPr>
          <p:cNvPr id="12" name="文本框 31"/>
          <p:cNvSpPr txBox="1"/>
          <p:nvPr/>
        </p:nvSpPr>
        <p:spPr>
          <a:xfrm>
            <a:off x="6231890" y="4576445"/>
            <a:ext cx="1859280" cy="583565"/>
          </a:xfrm>
          <a:prstGeom prst="rect">
            <a:avLst/>
          </a:prstGeom>
          <a:noFill/>
        </p:spPr>
        <p:txBody>
          <a:bodyPr wrap="square" rtlCol="0">
            <a:spAutoFit/>
          </a:bodyPr>
          <a:lstStyle/>
          <a:p>
            <a:pPr algn="ctr"/>
            <a:r>
              <a:rPr kumimoji="0" lang="en-US" altLang="zh-CN" sz="1600" b="1" i="0" u="none" strike="noStrike" cap="none" spc="0" normalizeH="0" baseline="0">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Arial" panose="020B0604020202020204"/>
                <a:sym typeface="Arial" panose="020B0604020202020204"/>
              </a:rPr>
              <a:t>——</a:t>
            </a:r>
            <a:r>
              <a:rPr kumimoji="0" lang="zh-CN" altLang="en-US" sz="1600" b="1" i="0" u="none" strike="noStrike" cap="none" spc="0" normalizeH="0" baseline="0">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Arial" panose="020B0604020202020204"/>
                <a:sym typeface="Arial" panose="020B0604020202020204"/>
              </a:rPr>
              <a:t>维护国家主权斗争</a:t>
            </a:r>
          </a:p>
        </p:txBody>
      </p:sp>
      <p:grpSp>
        <p:nvGrpSpPr>
          <p:cNvPr id="13" name="组合 12"/>
          <p:cNvGrpSpPr/>
          <p:nvPr/>
        </p:nvGrpSpPr>
        <p:grpSpPr>
          <a:xfrm>
            <a:off x="1954530" y="4403725"/>
            <a:ext cx="1137920" cy="1400175"/>
            <a:chOff x="-202" y="5935"/>
            <a:chExt cx="1792" cy="2205"/>
          </a:xfrm>
        </p:grpSpPr>
        <p:pic>
          <p:nvPicPr>
            <p:cNvPr id="14" name="图片 1" descr="C:/Users/hu/AppData/Local/Temp/kaimatting_20191025184744/output_20191025184747..pngoutput_20191025184747."/>
            <p:cNvPicPr>
              <a:picLocks noGrp="1" noChangeAspect="1"/>
            </p:cNvPicPr>
            <p:nvPr/>
          </p:nvPicPr>
          <p:blipFill>
            <a:blip r:embed="rId2" cstate="print"/>
            <a:stretch>
              <a:fillRect/>
            </a:stretch>
          </p:blipFill>
          <p:spPr>
            <a:xfrm>
              <a:off x="-202" y="5935"/>
              <a:ext cx="1792" cy="2205"/>
            </a:xfrm>
            <a:prstGeom prst="rect">
              <a:avLst/>
            </a:prstGeom>
            <a:noFill/>
            <a:ln w="9525">
              <a:noFill/>
            </a:ln>
          </p:spPr>
        </p:pic>
        <p:sp>
          <p:nvSpPr>
            <p:cNvPr id="15" name="文本框 1"/>
            <p:cNvSpPr txBox="1"/>
            <p:nvPr/>
          </p:nvSpPr>
          <p:spPr>
            <a:xfrm>
              <a:off x="404" y="6774"/>
              <a:ext cx="972" cy="917"/>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0" marR="0" indent="0" algn="l" defTabSz="914400" rtl="0" fontAlgn="auto" latinLnBrk="1" hangingPunct="0">
                <a:lnSpc>
                  <a:spcPct val="100000"/>
                </a:lnSpc>
                <a:spcBef>
                  <a:spcPts val="0"/>
                </a:spcBef>
                <a:spcAft>
                  <a:spcPts val="0"/>
                </a:spcAft>
                <a:buClrTx/>
                <a:buSzTx/>
                <a:buFontTx/>
                <a:buNone/>
              </a:pPr>
              <a:r>
                <a:rPr kumimoji="0" lang="zh-CN" altLang="en-US" sz="1600" b="1" i="0" u="none" strike="noStrike" cap="none" spc="0" normalizeH="0" baseline="0">
                  <a:ln>
                    <a:noFill/>
                  </a:ln>
                  <a:solidFill>
                    <a:schemeClr val="tx1"/>
                  </a:solidFill>
                  <a:effectLst>
                    <a:outerShdw blurRad="38100" dist="38100" dir="2700000" algn="tl">
                      <a:srgbClr val="000000">
                        <a:alpha val="43137"/>
                      </a:srgbClr>
                    </a:outerShdw>
                    <a:reflection blurRad="6350" stA="60000" endA="900" endPos="60000" dist="60007" dir="5400000" sy="-100000" algn="bl" rotWithShape="0"/>
                  </a:effectLst>
                  <a:uFillTx/>
                  <a:latin typeface="楷体" panose="02010609060101010101" pitchFamily="49" charset="-122"/>
                  <a:ea typeface="楷体" panose="02010609060101010101" pitchFamily="49" charset="-122"/>
                  <a:cs typeface="Arial" panose="020B0604020202020204"/>
                  <a:sym typeface="Arial" panose="020B0604020202020204"/>
                </a:rPr>
                <a:t>知识构建</a:t>
              </a:r>
            </a:p>
          </p:txBody>
        </p:sp>
      </p:grpSp>
      <p:grpSp>
        <p:nvGrpSpPr>
          <p:cNvPr id="16" name="组合 15"/>
          <p:cNvGrpSpPr/>
          <p:nvPr/>
        </p:nvGrpSpPr>
        <p:grpSpPr>
          <a:xfrm>
            <a:off x="4790440" y="2642870"/>
            <a:ext cx="694690" cy="2103120"/>
            <a:chOff x="4264" y="3162"/>
            <a:chExt cx="1094" cy="3312"/>
          </a:xfrm>
        </p:grpSpPr>
        <p:grpSp>
          <p:nvGrpSpPr>
            <p:cNvPr id="17" name="组合 39"/>
            <p:cNvGrpSpPr/>
            <p:nvPr/>
          </p:nvGrpSpPr>
          <p:grpSpPr>
            <a:xfrm rot="16200000">
              <a:off x="3155" y="4271"/>
              <a:ext cx="3312" cy="1095"/>
              <a:chOff x="3530" y="2083"/>
              <a:chExt cx="5531" cy="1403"/>
            </a:xfrm>
          </p:grpSpPr>
          <p:cxnSp>
            <p:nvCxnSpPr>
              <p:cNvPr id="19" name="直接连接符 18"/>
              <p:cNvCxnSpPr/>
              <p:nvPr/>
            </p:nvCxnSpPr>
            <p:spPr>
              <a:xfrm flipH="1">
                <a:off x="6157" y="2083"/>
                <a:ext cx="1" cy="497"/>
              </a:xfrm>
              <a:prstGeom prst="line">
                <a:avLst/>
              </a:prstGeom>
              <a:noFill/>
              <a:ln w="28575" cap="flat">
                <a:solidFill>
                  <a:srgbClr val="0070C0"/>
                </a:solidFill>
                <a:prstDash val="solid"/>
                <a:miter lim="800000"/>
              </a:ln>
            </p:spPr>
            <p:style>
              <a:lnRef idx="0">
                <a:scrgbClr r="0" g="0" b="0"/>
              </a:lnRef>
              <a:fillRef idx="0">
                <a:scrgbClr r="0" g="0" b="0"/>
              </a:fillRef>
              <a:effectRef idx="0">
                <a:scrgbClr r="0" g="0" b="0"/>
              </a:effectRef>
              <a:fontRef idx="none"/>
            </p:style>
          </p:cxnSp>
          <p:cxnSp>
            <p:nvCxnSpPr>
              <p:cNvPr id="20" name="直接连接符 19"/>
              <p:cNvCxnSpPr/>
              <p:nvPr/>
            </p:nvCxnSpPr>
            <p:spPr>
              <a:xfrm>
                <a:off x="3530" y="2581"/>
                <a:ext cx="5525" cy="14"/>
              </a:xfrm>
              <a:prstGeom prst="line">
                <a:avLst/>
              </a:prstGeom>
              <a:noFill/>
              <a:ln w="28575" cap="flat">
                <a:solidFill>
                  <a:srgbClr val="0070C0"/>
                </a:solidFill>
                <a:prstDash val="solid"/>
                <a:miter lim="800000"/>
              </a:ln>
            </p:spPr>
            <p:style>
              <a:lnRef idx="0">
                <a:scrgbClr r="0" g="0" b="0"/>
              </a:lnRef>
              <a:fillRef idx="0">
                <a:scrgbClr r="0" g="0" b="0"/>
              </a:fillRef>
              <a:effectRef idx="0">
                <a:scrgbClr r="0" g="0" b="0"/>
              </a:effectRef>
              <a:fontRef idx="none"/>
            </p:style>
          </p:cxnSp>
          <p:cxnSp>
            <p:nvCxnSpPr>
              <p:cNvPr id="21" name="直接箭头连接符 20"/>
              <p:cNvCxnSpPr/>
              <p:nvPr/>
            </p:nvCxnSpPr>
            <p:spPr>
              <a:xfrm flipH="1">
                <a:off x="3530" y="2581"/>
                <a:ext cx="6" cy="891"/>
              </a:xfrm>
              <a:prstGeom prst="straightConnector1">
                <a:avLst/>
              </a:prstGeom>
              <a:noFill/>
              <a:ln w="28575" cap="flat">
                <a:solidFill>
                  <a:srgbClr val="0070C0"/>
                </a:solidFill>
                <a:prstDash val="solid"/>
                <a:miter lim="800000"/>
                <a:tailEnd type="arrow"/>
              </a:ln>
            </p:spPr>
            <p:style>
              <a:lnRef idx="0">
                <a:scrgbClr r="0" g="0" b="0"/>
              </a:lnRef>
              <a:fillRef idx="0">
                <a:scrgbClr r="0" g="0" b="0"/>
              </a:fillRef>
              <a:effectRef idx="0">
                <a:scrgbClr r="0" g="0" b="0"/>
              </a:effectRef>
              <a:fontRef idx="none"/>
            </p:style>
          </p:cxnSp>
          <p:cxnSp>
            <p:nvCxnSpPr>
              <p:cNvPr id="22" name="直接箭头连接符 21"/>
              <p:cNvCxnSpPr/>
              <p:nvPr/>
            </p:nvCxnSpPr>
            <p:spPr>
              <a:xfrm flipH="1">
                <a:off x="9055" y="2595"/>
                <a:ext cx="6" cy="891"/>
              </a:xfrm>
              <a:prstGeom prst="straightConnector1">
                <a:avLst/>
              </a:prstGeom>
              <a:noFill/>
              <a:ln w="28575" cap="flat">
                <a:solidFill>
                  <a:srgbClr val="0070C0"/>
                </a:solidFill>
                <a:prstDash val="solid"/>
                <a:miter lim="800000"/>
                <a:tailEnd type="arrow"/>
              </a:ln>
            </p:spPr>
            <p:style>
              <a:lnRef idx="0">
                <a:scrgbClr r="0" g="0" b="0"/>
              </a:lnRef>
              <a:fillRef idx="0">
                <a:scrgbClr r="0" g="0" b="0"/>
              </a:fillRef>
              <a:effectRef idx="0">
                <a:scrgbClr r="0" g="0" b="0"/>
              </a:effectRef>
              <a:fontRef idx="none"/>
            </p:style>
          </p:cxnSp>
        </p:grpSp>
        <p:cxnSp>
          <p:nvCxnSpPr>
            <p:cNvPr id="18" name="直接箭头连接符 17"/>
            <p:cNvCxnSpPr/>
            <p:nvPr/>
          </p:nvCxnSpPr>
          <p:spPr>
            <a:xfrm rot="16200000" flipH="1">
              <a:off x="5009" y="4556"/>
              <a:ext cx="3" cy="695"/>
            </a:xfrm>
            <a:prstGeom prst="straightConnector1">
              <a:avLst/>
            </a:prstGeom>
            <a:noFill/>
            <a:ln w="28575" cap="flat">
              <a:solidFill>
                <a:srgbClr val="0070C0"/>
              </a:solidFill>
              <a:prstDash val="solid"/>
              <a:miter lim="800000"/>
              <a:tailEnd type="arrow"/>
            </a:ln>
          </p:spPr>
          <p:style>
            <a:lnRef idx="0">
              <a:scrgbClr r="0" g="0" b="0"/>
            </a:lnRef>
            <a:fillRef idx="0">
              <a:scrgbClr r="0" g="0" b="0"/>
            </a:fillRef>
            <a:effectRef idx="0">
              <a:scrgbClr r="0" g="0" b="0"/>
            </a:effectRef>
            <a:fontRef idx="none"/>
          </p:style>
        </p:cxnSp>
      </p:grpSp>
      <p:sp>
        <p:nvSpPr>
          <p:cNvPr id="23" name="文本框 45"/>
          <p:cNvSpPr txBox="1"/>
          <p:nvPr/>
        </p:nvSpPr>
        <p:spPr>
          <a:xfrm>
            <a:off x="5478145" y="2459990"/>
            <a:ext cx="591820" cy="337185"/>
          </a:xfrm>
          <a:prstGeom prst="rect">
            <a:avLst/>
          </a:prstGeom>
          <a:noFill/>
        </p:spPr>
        <p:txBody>
          <a:bodyPr wrap="none" rtlCol="0">
            <a:spAutoFit/>
          </a:bodyPr>
          <a:lstStyle/>
          <a:p>
            <a:pPr algn="l"/>
            <a:r>
              <a:rPr lang="zh-CN" altLang="en-US" sz="1600" b="1">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sym typeface="Arial" panose="020B0604020202020204"/>
              </a:rPr>
              <a:t>亚洲</a:t>
            </a:r>
            <a:endParaRPr kumimoji="0" lang="zh-CN" altLang="en-US" sz="1600" b="1" i="0" u="none" strike="noStrike" cap="none" spc="0" normalizeH="0" baseline="0">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Arial" panose="020B0604020202020204"/>
              <a:sym typeface="Arial" panose="020B0604020202020204"/>
            </a:endParaRPr>
          </a:p>
        </p:txBody>
      </p:sp>
      <p:sp>
        <p:nvSpPr>
          <p:cNvPr id="24" name="文本框 46"/>
          <p:cNvSpPr txBox="1"/>
          <p:nvPr/>
        </p:nvSpPr>
        <p:spPr>
          <a:xfrm>
            <a:off x="5485130" y="3535045"/>
            <a:ext cx="591820" cy="337185"/>
          </a:xfrm>
          <a:prstGeom prst="rect">
            <a:avLst/>
          </a:prstGeom>
          <a:noFill/>
        </p:spPr>
        <p:txBody>
          <a:bodyPr wrap="none" rtlCol="0">
            <a:spAutoFit/>
          </a:bodyPr>
          <a:lstStyle/>
          <a:p>
            <a:pPr algn="l"/>
            <a:r>
              <a:rPr lang="zh-CN" altLang="en-US" sz="1600" b="1">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sym typeface="Arial" panose="020B0604020202020204"/>
              </a:rPr>
              <a:t>非洲</a:t>
            </a:r>
            <a:endParaRPr kumimoji="0" lang="zh-CN" altLang="en-US" sz="1600" b="1" i="0" u="none" strike="noStrike" cap="none" spc="0" normalizeH="0" baseline="0">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Arial" panose="020B0604020202020204"/>
              <a:sym typeface="Arial" panose="020B0604020202020204"/>
            </a:endParaRPr>
          </a:p>
        </p:txBody>
      </p:sp>
      <p:sp>
        <p:nvSpPr>
          <p:cNvPr id="25" name="文本框 47"/>
          <p:cNvSpPr txBox="1"/>
          <p:nvPr/>
        </p:nvSpPr>
        <p:spPr>
          <a:xfrm>
            <a:off x="6004560" y="2459990"/>
            <a:ext cx="1409700" cy="337185"/>
          </a:xfrm>
          <a:prstGeom prst="rect">
            <a:avLst/>
          </a:prstGeom>
          <a:noFill/>
        </p:spPr>
        <p:txBody>
          <a:bodyPr wrap="none" rtlCol="0">
            <a:spAutoFit/>
          </a:bodyPr>
          <a:lstStyle/>
          <a:p>
            <a:pPr algn="l"/>
            <a:r>
              <a:rPr lang="en-US" altLang="zh-CN" sz="1600" b="1">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sym typeface="Arial" panose="020B0604020202020204"/>
              </a:rPr>
              <a:t>——</a:t>
            </a:r>
            <a:r>
              <a:rPr lang="zh-CN" altLang="en-US" sz="1600" b="1">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sym typeface="Arial" panose="020B0604020202020204"/>
              </a:rPr>
              <a:t>万隆会议</a:t>
            </a:r>
            <a:endParaRPr kumimoji="0" lang="zh-CN" altLang="en-US" sz="1600" b="1" i="0" u="none" strike="noStrike" cap="none" spc="0" normalizeH="0" baseline="0">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Arial" panose="020B0604020202020204"/>
              <a:sym typeface="Arial" panose="020B0604020202020204"/>
            </a:endParaRPr>
          </a:p>
        </p:txBody>
      </p:sp>
      <p:sp>
        <p:nvSpPr>
          <p:cNvPr id="26" name="文本框 48"/>
          <p:cNvSpPr txBox="1"/>
          <p:nvPr/>
        </p:nvSpPr>
        <p:spPr>
          <a:xfrm>
            <a:off x="6004560" y="3535045"/>
            <a:ext cx="1409700" cy="337185"/>
          </a:xfrm>
          <a:prstGeom prst="rect">
            <a:avLst/>
          </a:prstGeom>
          <a:noFill/>
        </p:spPr>
        <p:txBody>
          <a:bodyPr wrap="none" rtlCol="0">
            <a:spAutoFit/>
          </a:bodyPr>
          <a:lstStyle/>
          <a:p>
            <a:pPr algn="l"/>
            <a:r>
              <a:rPr lang="en-US" altLang="zh-CN" sz="1600" b="1">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sym typeface="Arial" panose="020B0604020202020204"/>
              </a:rPr>
              <a:t>——</a:t>
            </a:r>
            <a:r>
              <a:rPr lang="zh-CN" altLang="en-US" sz="1600" b="1">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sym typeface="Arial" panose="020B0604020202020204"/>
              </a:rPr>
              <a:t>独立运动</a:t>
            </a:r>
            <a:endParaRPr kumimoji="0" lang="zh-CN" altLang="en-US" sz="1600" b="1" i="0" u="none" strike="noStrike" cap="none" spc="0" normalizeH="0" baseline="0">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Arial" panose="020B0604020202020204"/>
              <a:sym typeface="Arial" panose="020B0604020202020204"/>
            </a:endParaRPr>
          </a:p>
        </p:txBody>
      </p:sp>
      <p:grpSp>
        <p:nvGrpSpPr>
          <p:cNvPr id="27" name="组合 26"/>
          <p:cNvGrpSpPr/>
          <p:nvPr/>
        </p:nvGrpSpPr>
        <p:grpSpPr>
          <a:xfrm>
            <a:off x="7336790" y="2203450"/>
            <a:ext cx="440690" cy="826770"/>
            <a:chOff x="8274" y="2470"/>
            <a:chExt cx="694" cy="1302"/>
          </a:xfrm>
        </p:grpSpPr>
        <p:grpSp>
          <p:nvGrpSpPr>
            <p:cNvPr id="28" name="组合 50"/>
            <p:cNvGrpSpPr/>
            <p:nvPr/>
          </p:nvGrpSpPr>
          <p:grpSpPr>
            <a:xfrm rot="16200000">
              <a:off x="7902" y="2842"/>
              <a:ext cx="1302" cy="559"/>
              <a:chOff x="3530" y="2083"/>
              <a:chExt cx="5531" cy="1403"/>
            </a:xfrm>
          </p:grpSpPr>
          <p:cxnSp>
            <p:nvCxnSpPr>
              <p:cNvPr id="30" name="直接连接符 29"/>
              <p:cNvCxnSpPr/>
              <p:nvPr/>
            </p:nvCxnSpPr>
            <p:spPr>
              <a:xfrm flipH="1">
                <a:off x="6157" y="2083"/>
                <a:ext cx="1" cy="497"/>
              </a:xfrm>
              <a:prstGeom prst="line">
                <a:avLst/>
              </a:prstGeom>
              <a:noFill/>
              <a:ln w="28575" cap="flat">
                <a:solidFill>
                  <a:srgbClr val="0070C0"/>
                </a:solidFill>
                <a:prstDash val="solid"/>
                <a:miter lim="800000"/>
              </a:ln>
            </p:spPr>
            <p:style>
              <a:lnRef idx="0">
                <a:scrgbClr r="0" g="0" b="0"/>
              </a:lnRef>
              <a:fillRef idx="0">
                <a:scrgbClr r="0" g="0" b="0"/>
              </a:fillRef>
              <a:effectRef idx="0">
                <a:scrgbClr r="0" g="0" b="0"/>
              </a:effectRef>
              <a:fontRef idx="none"/>
            </p:style>
          </p:cxnSp>
          <p:cxnSp>
            <p:nvCxnSpPr>
              <p:cNvPr id="31" name="直接连接符 30"/>
              <p:cNvCxnSpPr/>
              <p:nvPr/>
            </p:nvCxnSpPr>
            <p:spPr>
              <a:xfrm>
                <a:off x="3530" y="2581"/>
                <a:ext cx="5525" cy="14"/>
              </a:xfrm>
              <a:prstGeom prst="line">
                <a:avLst/>
              </a:prstGeom>
              <a:noFill/>
              <a:ln w="28575" cap="flat">
                <a:solidFill>
                  <a:srgbClr val="0070C0"/>
                </a:solidFill>
                <a:prstDash val="solid"/>
                <a:miter lim="800000"/>
              </a:ln>
            </p:spPr>
            <p:style>
              <a:lnRef idx="0">
                <a:scrgbClr r="0" g="0" b="0"/>
              </a:lnRef>
              <a:fillRef idx="0">
                <a:scrgbClr r="0" g="0" b="0"/>
              </a:fillRef>
              <a:effectRef idx="0">
                <a:scrgbClr r="0" g="0" b="0"/>
              </a:effectRef>
              <a:fontRef idx="none"/>
            </p:style>
          </p:cxnSp>
          <p:cxnSp>
            <p:nvCxnSpPr>
              <p:cNvPr id="32" name="直接箭头连接符 31"/>
              <p:cNvCxnSpPr/>
              <p:nvPr/>
            </p:nvCxnSpPr>
            <p:spPr>
              <a:xfrm flipH="1">
                <a:off x="3530" y="2581"/>
                <a:ext cx="6" cy="891"/>
              </a:xfrm>
              <a:prstGeom prst="straightConnector1">
                <a:avLst/>
              </a:prstGeom>
              <a:noFill/>
              <a:ln w="28575" cap="flat">
                <a:solidFill>
                  <a:srgbClr val="0070C0"/>
                </a:solidFill>
                <a:prstDash val="solid"/>
                <a:miter lim="800000"/>
                <a:tailEnd type="arrow"/>
              </a:ln>
            </p:spPr>
            <p:style>
              <a:lnRef idx="0">
                <a:scrgbClr r="0" g="0" b="0"/>
              </a:lnRef>
              <a:fillRef idx="0">
                <a:scrgbClr r="0" g="0" b="0"/>
              </a:fillRef>
              <a:effectRef idx="0">
                <a:scrgbClr r="0" g="0" b="0"/>
              </a:effectRef>
              <a:fontRef idx="none"/>
            </p:style>
          </p:cxnSp>
          <p:cxnSp>
            <p:nvCxnSpPr>
              <p:cNvPr id="33" name="直接箭头连接符 32"/>
              <p:cNvCxnSpPr/>
              <p:nvPr/>
            </p:nvCxnSpPr>
            <p:spPr>
              <a:xfrm flipH="1">
                <a:off x="9055" y="2595"/>
                <a:ext cx="6" cy="891"/>
              </a:xfrm>
              <a:prstGeom prst="straightConnector1">
                <a:avLst/>
              </a:prstGeom>
              <a:noFill/>
              <a:ln w="28575" cap="flat">
                <a:solidFill>
                  <a:srgbClr val="0070C0"/>
                </a:solidFill>
                <a:prstDash val="solid"/>
                <a:miter lim="800000"/>
                <a:tailEnd type="arrow"/>
              </a:ln>
            </p:spPr>
            <p:style>
              <a:lnRef idx="0">
                <a:scrgbClr r="0" g="0" b="0"/>
              </a:lnRef>
              <a:fillRef idx="0">
                <a:scrgbClr r="0" g="0" b="0"/>
              </a:fillRef>
              <a:effectRef idx="0">
                <a:scrgbClr r="0" g="0" b="0"/>
              </a:effectRef>
              <a:fontRef idx="none"/>
            </p:style>
          </p:cxnSp>
        </p:grpSp>
        <p:cxnSp>
          <p:nvCxnSpPr>
            <p:cNvPr id="29" name="直接箭头连接符 28"/>
            <p:cNvCxnSpPr/>
            <p:nvPr/>
          </p:nvCxnSpPr>
          <p:spPr>
            <a:xfrm rot="16200000" flipH="1">
              <a:off x="8620" y="2808"/>
              <a:ext cx="3" cy="695"/>
            </a:xfrm>
            <a:prstGeom prst="straightConnector1">
              <a:avLst/>
            </a:prstGeom>
            <a:noFill/>
            <a:ln w="28575" cap="flat">
              <a:solidFill>
                <a:srgbClr val="0070C0"/>
              </a:solidFill>
              <a:prstDash val="solid"/>
              <a:miter lim="800000"/>
              <a:tailEnd type="arrow"/>
            </a:ln>
          </p:spPr>
          <p:style>
            <a:lnRef idx="0">
              <a:scrgbClr r="0" g="0" b="0"/>
            </a:lnRef>
            <a:fillRef idx="0">
              <a:scrgbClr r="0" g="0" b="0"/>
            </a:fillRef>
            <a:effectRef idx="0">
              <a:scrgbClr r="0" g="0" b="0"/>
            </a:effectRef>
            <a:fontRef idx="none"/>
          </p:style>
        </p:cxnSp>
      </p:grpSp>
      <p:sp>
        <p:nvSpPr>
          <p:cNvPr id="34" name="文本框 56"/>
          <p:cNvSpPr txBox="1"/>
          <p:nvPr/>
        </p:nvSpPr>
        <p:spPr>
          <a:xfrm>
            <a:off x="7814945" y="2019935"/>
            <a:ext cx="1000760" cy="337185"/>
          </a:xfrm>
          <a:prstGeom prst="rect">
            <a:avLst/>
          </a:prstGeom>
          <a:noFill/>
        </p:spPr>
        <p:txBody>
          <a:bodyPr wrap="none" rtlCol="0">
            <a:spAutoFit/>
          </a:bodyPr>
          <a:lstStyle/>
          <a:p>
            <a:pPr algn="l"/>
            <a:r>
              <a:rPr lang="zh-CN" altLang="en-US" sz="1600" b="1">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sym typeface="Arial" panose="020B0604020202020204"/>
              </a:rPr>
              <a:t>十项原则</a:t>
            </a:r>
            <a:endParaRPr kumimoji="0" lang="zh-CN" altLang="en-US" sz="1600" b="1" i="0" u="none" strike="noStrike" cap="none" spc="0" normalizeH="0" baseline="0">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Arial" panose="020B0604020202020204"/>
              <a:sym typeface="Arial" panose="020B0604020202020204"/>
            </a:endParaRPr>
          </a:p>
        </p:txBody>
      </p:sp>
      <p:sp>
        <p:nvSpPr>
          <p:cNvPr id="35" name="文本框 57"/>
          <p:cNvSpPr txBox="1"/>
          <p:nvPr/>
        </p:nvSpPr>
        <p:spPr>
          <a:xfrm>
            <a:off x="7814945" y="2433320"/>
            <a:ext cx="1000760" cy="337185"/>
          </a:xfrm>
          <a:prstGeom prst="rect">
            <a:avLst/>
          </a:prstGeom>
          <a:noFill/>
        </p:spPr>
        <p:txBody>
          <a:bodyPr wrap="none" rtlCol="0">
            <a:spAutoFit/>
          </a:bodyPr>
          <a:lstStyle/>
          <a:p>
            <a:pPr algn="l"/>
            <a:r>
              <a:rPr lang="zh-CN" altLang="en-US" sz="1600" b="1">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sym typeface="Arial" panose="020B0604020202020204"/>
              </a:rPr>
              <a:t>万隆精神</a:t>
            </a:r>
            <a:endParaRPr kumimoji="0" lang="zh-CN" altLang="en-US" sz="1600" b="1" i="0" u="none" strike="noStrike" cap="none" spc="0" normalizeH="0" baseline="0">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Arial" panose="020B0604020202020204"/>
              <a:sym typeface="Arial" panose="020B0604020202020204"/>
            </a:endParaRPr>
          </a:p>
        </p:txBody>
      </p:sp>
      <p:sp>
        <p:nvSpPr>
          <p:cNvPr id="36" name="文本框 58"/>
          <p:cNvSpPr txBox="1"/>
          <p:nvPr/>
        </p:nvSpPr>
        <p:spPr>
          <a:xfrm>
            <a:off x="7778115" y="2845435"/>
            <a:ext cx="1818640" cy="337185"/>
          </a:xfrm>
          <a:prstGeom prst="rect">
            <a:avLst/>
          </a:prstGeom>
          <a:noFill/>
        </p:spPr>
        <p:txBody>
          <a:bodyPr wrap="none" rtlCol="0">
            <a:spAutoFit/>
          </a:bodyPr>
          <a:lstStyle/>
          <a:p>
            <a:pPr algn="l"/>
            <a:r>
              <a:rPr lang="zh-CN" altLang="en-US" sz="1600" b="1">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sym typeface="Arial" panose="020B0604020202020204"/>
              </a:rPr>
              <a:t>和平共处五项原则</a:t>
            </a:r>
            <a:endParaRPr kumimoji="0" lang="zh-CN" altLang="en-US" sz="1600" b="1" i="0" u="none" strike="noStrike" cap="none" spc="0" normalizeH="0" baseline="0">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Arial" panose="020B0604020202020204"/>
              <a:sym typeface="Arial" panose="020B0604020202020204"/>
            </a:endParaRPr>
          </a:p>
        </p:txBody>
      </p:sp>
      <p:grpSp>
        <p:nvGrpSpPr>
          <p:cNvPr id="37" name="组合 36"/>
          <p:cNvGrpSpPr/>
          <p:nvPr/>
        </p:nvGrpSpPr>
        <p:grpSpPr>
          <a:xfrm rot="16200000">
            <a:off x="7286625" y="3529330"/>
            <a:ext cx="454025" cy="354965"/>
            <a:chOff x="3530" y="2083"/>
            <a:chExt cx="5531" cy="1403"/>
          </a:xfrm>
        </p:grpSpPr>
        <p:cxnSp>
          <p:nvCxnSpPr>
            <p:cNvPr id="38" name="直接连接符 37"/>
            <p:cNvCxnSpPr/>
            <p:nvPr/>
          </p:nvCxnSpPr>
          <p:spPr>
            <a:xfrm flipH="1">
              <a:off x="6157" y="2083"/>
              <a:ext cx="1" cy="497"/>
            </a:xfrm>
            <a:prstGeom prst="line">
              <a:avLst/>
            </a:prstGeom>
            <a:noFill/>
            <a:ln w="28575" cap="flat">
              <a:solidFill>
                <a:srgbClr val="0070C0"/>
              </a:solidFill>
              <a:prstDash val="solid"/>
              <a:miter lim="800000"/>
            </a:ln>
          </p:spPr>
          <p:style>
            <a:lnRef idx="0">
              <a:scrgbClr r="0" g="0" b="0"/>
            </a:lnRef>
            <a:fillRef idx="0">
              <a:scrgbClr r="0" g="0" b="0"/>
            </a:fillRef>
            <a:effectRef idx="0">
              <a:scrgbClr r="0" g="0" b="0"/>
            </a:effectRef>
            <a:fontRef idx="none"/>
          </p:style>
        </p:cxnSp>
        <p:cxnSp>
          <p:nvCxnSpPr>
            <p:cNvPr id="39" name="直接连接符 38"/>
            <p:cNvCxnSpPr/>
            <p:nvPr/>
          </p:nvCxnSpPr>
          <p:spPr>
            <a:xfrm>
              <a:off x="3530" y="2581"/>
              <a:ext cx="5525" cy="14"/>
            </a:xfrm>
            <a:prstGeom prst="line">
              <a:avLst/>
            </a:prstGeom>
            <a:noFill/>
            <a:ln w="28575" cap="flat">
              <a:solidFill>
                <a:srgbClr val="0070C0"/>
              </a:solidFill>
              <a:prstDash val="solid"/>
              <a:miter lim="800000"/>
            </a:ln>
          </p:spPr>
          <p:style>
            <a:lnRef idx="0">
              <a:scrgbClr r="0" g="0" b="0"/>
            </a:lnRef>
            <a:fillRef idx="0">
              <a:scrgbClr r="0" g="0" b="0"/>
            </a:fillRef>
            <a:effectRef idx="0">
              <a:scrgbClr r="0" g="0" b="0"/>
            </a:effectRef>
            <a:fontRef idx="none"/>
          </p:style>
        </p:cxnSp>
        <p:cxnSp>
          <p:nvCxnSpPr>
            <p:cNvPr id="40" name="直接箭头连接符 39"/>
            <p:cNvCxnSpPr/>
            <p:nvPr/>
          </p:nvCxnSpPr>
          <p:spPr>
            <a:xfrm flipH="1">
              <a:off x="3530" y="2581"/>
              <a:ext cx="6" cy="891"/>
            </a:xfrm>
            <a:prstGeom prst="straightConnector1">
              <a:avLst/>
            </a:prstGeom>
            <a:noFill/>
            <a:ln w="28575" cap="flat">
              <a:solidFill>
                <a:srgbClr val="0070C0"/>
              </a:solidFill>
              <a:prstDash val="solid"/>
              <a:miter lim="800000"/>
              <a:tailEnd type="arrow"/>
            </a:ln>
          </p:spPr>
          <p:style>
            <a:lnRef idx="0">
              <a:scrgbClr r="0" g="0" b="0"/>
            </a:lnRef>
            <a:fillRef idx="0">
              <a:scrgbClr r="0" g="0" b="0"/>
            </a:fillRef>
            <a:effectRef idx="0">
              <a:scrgbClr r="0" g="0" b="0"/>
            </a:effectRef>
            <a:fontRef idx="none"/>
          </p:style>
        </p:cxnSp>
        <p:cxnSp>
          <p:nvCxnSpPr>
            <p:cNvPr id="41" name="直接箭头连接符 40"/>
            <p:cNvCxnSpPr/>
            <p:nvPr/>
          </p:nvCxnSpPr>
          <p:spPr>
            <a:xfrm flipH="1">
              <a:off x="9055" y="2595"/>
              <a:ext cx="6" cy="891"/>
            </a:xfrm>
            <a:prstGeom prst="straightConnector1">
              <a:avLst/>
            </a:prstGeom>
            <a:noFill/>
            <a:ln w="28575" cap="flat">
              <a:solidFill>
                <a:srgbClr val="0070C0"/>
              </a:solidFill>
              <a:prstDash val="solid"/>
              <a:miter lim="800000"/>
              <a:tailEnd type="arrow"/>
            </a:ln>
          </p:spPr>
          <p:style>
            <a:lnRef idx="0">
              <a:scrgbClr r="0" g="0" b="0"/>
            </a:lnRef>
            <a:fillRef idx="0">
              <a:scrgbClr r="0" g="0" b="0"/>
            </a:fillRef>
            <a:effectRef idx="0">
              <a:scrgbClr r="0" g="0" b="0"/>
            </a:effectRef>
            <a:fontRef idx="none"/>
          </p:style>
        </p:cxnSp>
      </p:grpSp>
      <p:sp>
        <p:nvSpPr>
          <p:cNvPr id="42" name="文本框 64"/>
          <p:cNvSpPr txBox="1"/>
          <p:nvPr/>
        </p:nvSpPr>
        <p:spPr>
          <a:xfrm>
            <a:off x="7736840" y="3300095"/>
            <a:ext cx="796290" cy="337185"/>
          </a:xfrm>
          <a:prstGeom prst="rect">
            <a:avLst/>
          </a:prstGeom>
          <a:noFill/>
        </p:spPr>
        <p:txBody>
          <a:bodyPr wrap="none" rtlCol="0">
            <a:spAutoFit/>
          </a:bodyPr>
          <a:lstStyle/>
          <a:p>
            <a:pPr algn="l"/>
            <a:r>
              <a:rPr lang="zh-CN" altLang="en-US" sz="1600" b="1">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sym typeface="Arial" panose="020B0604020202020204"/>
              </a:rPr>
              <a:t>非洲年</a:t>
            </a:r>
            <a:endParaRPr kumimoji="0" lang="zh-CN" altLang="en-US" sz="1600" b="1" i="0" u="none" strike="noStrike" cap="none" spc="0" normalizeH="0" baseline="0">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Arial" panose="020B0604020202020204"/>
              <a:sym typeface="Arial" panose="020B0604020202020204"/>
            </a:endParaRPr>
          </a:p>
        </p:txBody>
      </p:sp>
      <p:sp>
        <p:nvSpPr>
          <p:cNvPr id="43" name="文本框 65"/>
          <p:cNvSpPr txBox="1"/>
          <p:nvPr/>
        </p:nvSpPr>
        <p:spPr>
          <a:xfrm>
            <a:off x="7691120" y="3749675"/>
            <a:ext cx="1409700" cy="337185"/>
          </a:xfrm>
          <a:prstGeom prst="rect">
            <a:avLst/>
          </a:prstGeom>
          <a:noFill/>
        </p:spPr>
        <p:txBody>
          <a:bodyPr wrap="none" rtlCol="0">
            <a:spAutoFit/>
          </a:bodyPr>
          <a:lstStyle/>
          <a:p>
            <a:pPr algn="l"/>
            <a:r>
              <a:rPr lang="zh-CN" altLang="en-US" sz="1600" b="1">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sym typeface="Arial" panose="020B0604020202020204"/>
              </a:rPr>
              <a:t>纳米比亚独立</a:t>
            </a:r>
            <a:endParaRPr kumimoji="0" lang="zh-CN" altLang="en-US" sz="1600" b="1" i="0" u="none" strike="noStrike" cap="none" spc="0" normalizeH="0" baseline="0">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Arial" panose="020B0604020202020204"/>
              <a:sym typeface="Arial" panose="020B0604020202020204"/>
            </a:endParaRPr>
          </a:p>
        </p:txBody>
      </p:sp>
      <p:sp>
        <p:nvSpPr>
          <p:cNvPr id="44" name="文本框 71"/>
          <p:cNvSpPr txBox="1"/>
          <p:nvPr/>
        </p:nvSpPr>
        <p:spPr>
          <a:xfrm>
            <a:off x="8371840" y="4460875"/>
            <a:ext cx="1000760" cy="337185"/>
          </a:xfrm>
          <a:prstGeom prst="rect">
            <a:avLst/>
          </a:prstGeom>
          <a:noFill/>
        </p:spPr>
        <p:txBody>
          <a:bodyPr wrap="none" rtlCol="0">
            <a:spAutoFit/>
          </a:bodyPr>
          <a:lstStyle/>
          <a:p>
            <a:pPr algn="l"/>
            <a:r>
              <a:rPr lang="zh-CN" altLang="en-US" sz="1600" b="1">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sym typeface="Arial" panose="020B0604020202020204"/>
              </a:rPr>
              <a:t>古巴革命</a:t>
            </a:r>
            <a:endParaRPr kumimoji="0" lang="zh-CN" altLang="en-US" sz="1600" b="1" i="0" u="none" strike="noStrike" cap="none" spc="0" normalizeH="0" baseline="0">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Arial" panose="020B0604020202020204"/>
              <a:sym typeface="Arial" panose="020B0604020202020204"/>
            </a:endParaRPr>
          </a:p>
        </p:txBody>
      </p:sp>
      <p:sp>
        <p:nvSpPr>
          <p:cNvPr id="45" name="文本框 72"/>
          <p:cNvSpPr txBox="1"/>
          <p:nvPr/>
        </p:nvSpPr>
        <p:spPr>
          <a:xfrm>
            <a:off x="8225790" y="4882515"/>
            <a:ext cx="1370965" cy="583565"/>
          </a:xfrm>
          <a:prstGeom prst="rect">
            <a:avLst/>
          </a:prstGeom>
          <a:noFill/>
        </p:spPr>
        <p:txBody>
          <a:bodyPr wrap="square" rtlCol="0">
            <a:spAutoFit/>
          </a:bodyPr>
          <a:lstStyle/>
          <a:p>
            <a:pPr algn="ctr"/>
            <a:r>
              <a:rPr lang="zh-CN" altLang="en-US" sz="1600" b="1">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sym typeface="Arial" panose="020B0604020202020204"/>
              </a:rPr>
              <a:t>巴拿马收回运河主权</a:t>
            </a:r>
            <a:endParaRPr kumimoji="0" lang="zh-CN" altLang="en-US" sz="1600" b="1" i="0" u="none" strike="noStrike" cap="none" spc="0" normalizeH="0" baseline="0">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Arial" panose="020B0604020202020204"/>
              <a:sym typeface="Arial" panose="020B0604020202020204"/>
            </a:endParaRPr>
          </a:p>
        </p:txBody>
      </p:sp>
      <p:grpSp>
        <p:nvGrpSpPr>
          <p:cNvPr id="46" name="组合 45"/>
          <p:cNvGrpSpPr/>
          <p:nvPr/>
        </p:nvGrpSpPr>
        <p:grpSpPr>
          <a:xfrm rot="16200000" flipV="1">
            <a:off x="7800975" y="3072130"/>
            <a:ext cx="3963035" cy="447040"/>
            <a:chOff x="3530" y="2083"/>
            <a:chExt cx="5531" cy="1403"/>
          </a:xfrm>
        </p:grpSpPr>
        <p:cxnSp>
          <p:nvCxnSpPr>
            <p:cNvPr id="47" name="直接连接符 46"/>
            <p:cNvCxnSpPr/>
            <p:nvPr/>
          </p:nvCxnSpPr>
          <p:spPr>
            <a:xfrm flipH="1">
              <a:off x="6157" y="2083"/>
              <a:ext cx="1" cy="497"/>
            </a:xfrm>
            <a:prstGeom prst="line">
              <a:avLst/>
            </a:prstGeom>
            <a:noFill/>
            <a:ln w="28575" cap="flat">
              <a:solidFill>
                <a:srgbClr val="0070C0"/>
              </a:solidFill>
              <a:prstDash val="solid"/>
              <a:miter lim="800000"/>
            </a:ln>
          </p:spPr>
          <p:style>
            <a:lnRef idx="0">
              <a:scrgbClr r="0" g="0" b="0"/>
            </a:lnRef>
            <a:fillRef idx="0">
              <a:scrgbClr r="0" g="0" b="0"/>
            </a:fillRef>
            <a:effectRef idx="0">
              <a:scrgbClr r="0" g="0" b="0"/>
            </a:effectRef>
            <a:fontRef idx="none"/>
          </p:style>
        </p:cxnSp>
        <p:cxnSp>
          <p:nvCxnSpPr>
            <p:cNvPr id="48" name="直接连接符 47"/>
            <p:cNvCxnSpPr/>
            <p:nvPr/>
          </p:nvCxnSpPr>
          <p:spPr>
            <a:xfrm>
              <a:off x="3530" y="2581"/>
              <a:ext cx="5525" cy="14"/>
            </a:xfrm>
            <a:prstGeom prst="line">
              <a:avLst/>
            </a:prstGeom>
            <a:noFill/>
            <a:ln w="28575" cap="flat">
              <a:solidFill>
                <a:srgbClr val="0070C0"/>
              </a:solidFill>
              <a:prstDash val="solid"/>
              <a:miter lim="800000"/>
            </a:ln>
          </p:spPr>
          <p:style>
            <a:lnRef idx="0">
              <a:scrgbClr r="0" g="0" b="0"/>
            </a:lnRef>
            <a:fillRef idx="0">
              <a:scrgbClr r="0" g="0" b="0"/>
            </a:fillRef>
            <a:effectRef idx="0">
              <a:scrgbClr r="0" g="0" b="0"/>
            </a:effectRef>
            <a:fontRef idx="none"/>
          </p:style>
        </p:cxnSp>
        <p:cxnSp>
          <p:nvCxnSpPr>
            <p:cNvPr id="49" name="直接箭头连接符 48"/>
            <p:cNvCxnSpPr/>
            <p:nvPr/>
          </p:nvCxnSpPr>
          <p:spPr>
            <a:xfrm flipH="1">
              <a:off x="3530" y="2581"/>
              <a:ext cx="6" cy="891"/>
            </a:xfrm>
            <a:prstGeom prst="straightConnector1">
              <a:avLst/>
            </a:prstGeom>
            <a:noFill/>
            <a:ln w="28575" cap="flat">
              <a:solidFill>
                <a:srgbClr val="0070C0"/>
              </a:solidFill>
              <a:prstDash val="solid"/>
              <a:miter lim="800000"/>
              <a:tailEnd type="arrow"/>
            </a:ln>
          </p:spPr>
          <p:style>
            <a:lnRef idx="0">
              <a:scrgbClr r="0" g="0" b="0"/>
            </a:lnRef>
            <a:fillRef idx="0">
              <a:scrgbClr r="0" g="0" b="0"/>
            </a:fillRef>
            <a:effectRef idx="0">
              <a:scrgbClr r="0" g="0" b="0"/>
            </a:effectRef>
            <a:fontRef idx="none"/>
          </p:style>
        </p:cxnSp>
        <p:cxnSp>
          <p:nvCxnSpPr>
            <p:cNvPr id="50" name="直接箭头连接符 49"/>
            <p:cNvCxnSpPr/>
            <p:nvPr/>
          </p:nvCxnSpPr>
          <p:spPr>
            <a:xfrm flipH="1">
              <a:off x="9055" y="2595"/>
              <a:ext cx="6" cy="891"/>
            </a:xfrm>
            <a:prstGeom prst="straightConnector1">
              <a:avLst/>
            </a:prstGeom>
            <a:noFill/>
            <a:ln w="28575" cap="flat">
              <a:solidFill>
                <a:srgbClr val="0070C0"/>
              </a:solidFill>
              <a:prstDash val="solid"/>
              <a:miter lim="800000"/>
              <a:tailEnd type="arrow"/>
            </a:ln>
          </p:spPr>
          <p:style>
            <a:lnRef idx="0">
              <a:scrgbClr r="0" g="0" b="0"/>
            </a:lnRef>
            <a:fillRef idx="0">
              <a:scrgbClr r="0" g="0" b="0"/>
            </a:fillRef>
            <a:effectRef idx="0">
              <a:scrgbClr r="0" g="0" b="0"/>
            </a:effectRef>
            <a:fontRef idx="none"/>
          </p:style>
        </p:cxnSp>
      </p:grpSp>
      <p:sp>
        <p:nvSpPr>
          <p:cNvPr id="51" name="文本框 78"/>
          <p:cNvSpPr txBox="1"/>
          <p:nvPr/>
        </p:nvSpPr>
        <p:spPr>
          <a:xfrm>
            <a:off x="10061575" y="2153920"/>
            <a:ext cx="511175" cy="2306955"/>
          </a:xfrm>
          <a:prstGeom prst="rect">
            <a:avLst/>
          </a:prstGeom>
          <a:noFill/>
        </p:spPr>
        <p:txBody>
          <a:bodyPr wrap="square" rtlCol="0">
            <a:spAutoFit/>
          </a:bodyPr>
          <a:lstStyle/>
          <a:p>
            <a:pPr algn="l"/>
            <a:r>
              <a:rPr lang="zh-CN" altLang="en-US" sz="1600" b="1">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sym typeface="Arial" panose="020B0604020202020204"/>
              </a:rPr>
              <a:t>亚非拉国家的新发展</a:t>
            </a:r>
            <a:endParaRPr kumimoji="0" lang="zh-CN" altLang="en-US" sz="1600" b="1" i="0" u="none" strike="noStrike" cap="none" spc="0" normalizeH="0" baseline="0">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Arial" panose="020B0604020202020204"/>
              <a:sym typeface="Arial" panose="020B0604020202020204"/>
            </a:endParaRPr>
          </a:p>
        </p:txBody>
      </p:sp>
      <p:grpSp>
        <p:nvGrpSpPr>
          <p:cNvPr id="52" name="组合 51"/>
          <p:cNvGrpSpPr/>
          <p:nvPr/>
        </p:nvGrpSpPr>
        <p:grpSpPr>
          <a:xfrm rot="16200000">
            <a:off x="7915910" y="4699635"/>
            <a:ext cx="454025" cy="354965"/>
            <a:chOff x="3530" y="2083"/>
            <a:chExt cx="5531" cy="1403"/>
          </a:xfrm>
        </p:grpSpPr>
        <p:cxnSp>
          <p:nvCxnSpPr>
            <p:cNvPr id="53" name="直接连接符 52"/>
            <p:cNvCxnSpPr/>
            <p:nvPr/>
          </p:nvCxnSpPr>
          <p:spPr>
            <a:xfrm flipH="1">
              <a:off x="6157" y="2083"/>
              <a:ext cx="1" cy="497"/>
            </a:xfrm>
            <a:prstGeom prst="line">
              <a:avLst/>
            </a:prstGeom>
            <a:noFill/>
            <a:ln w="28575" cap="flat">
              <a:solidFill>
                <a:srgbClr val="0070C0"/>
              </a:solidFill>
              <a:prstDash val="solid"/>
              <a:miter lim="800000"/>
            </a:ln>
          </p:spPr>
          <p:style>
            <a:lnRef idx="0">
              <a:scrgbClr r="0" g="0" b="0"/>
            </a:lnRef>
            <a:fillRef idx="0">
              <a:scrgbClr r="0" g="0" b="0"/>
            </a:fillRef>
            <a:effectRef idx="0">
              <a:scrgbClr r="0" g="0" b="0"/>
            </a:effectRef>
            <a:fontRef idx="none"/>
          </p:style>
        </p:cxnSp>
        <p:cxnSp>
          <p:nvCxnSpPr>
            <p:cNvPr id="54" name="直接连接符 53"/>
            <p:cNvCxnSpPr/>
            <p:nvPr/>
          </p:nvCxnSpPr>
          <p:spPr>
            <a:xfrm>
              <a:off x="3530" y="2581"/>
              <a:ext cx="5525" cy="14"/>
            </a:xfrm>
            <a:prstGeom prst="line">
              <a:avLst/>
            </a:prstGeom>
            <a:noFill/>
            <a:ln w="28575" cap="flat">
              <a:solidFill>
                <a:srgbClr val="0070C0"/>
              </a:solidFill>
              <a:prstDash val="solid"/>
              <a:miter lim="800000"/>
            </a:ln>
          </p:spPr>
          <p:style>
            <a:lnRef idx="0">
              <a:scrgbClr r="0" g="0" b="0"/>
            </a:lnRef>
            <a:fillRef idx="0">
              <a:scrgbClr r="0" g="0" b="0"/>
            </a:fillRef>
            <a:effectRef idx="0">
              <a:scrgbClr r="0" g="0" b="0"/>
            </a:effectRef>
            <a:fontRef idx="none"/>
          </p:style>
        </p:cxnSp>
        <p:cxnSp>
          <p:nvCxnSpPr>
            <p:cNvPr id="55" name="直接箭头连接符 54"/>
            <p:cNvCxnSpPr/>
            <p:nvPr/>
          </p:nvCxnSpPr>
          <p:spPr>
            <a:xfrm flipH="1">
              <a:off x="3530" y="2581"/>
              <a:ext cx="6" cy="891"/>
            </a:xfrm>
            <a:prstGeom prst="straightConnector1">
              <a:avLst/>
            </a:prstGeom>
            <a:noFill/>
            <a:ln w="28575" cap="flat">
              <a:solidFill>
                <a:srgbClr val="0070C0"/>
              </a:solidFill>
              <a:prstDash val="solid"/>
              <a:miter lim="800000"/>
              <a:tailEnd type="arrow"/>
            </a:ln>
          </p:spPr>
          <p:style>
            <a:lnRef idx="0">
              <a:scrgbClr r="0" g="0" b="0"/>
            </a:lnRef>
            <a:fillRef idx="0">
              <a:scrgbClr r="0" g="0" b="0"/>
            </a:fillRef>
            <a:effectRef idx="0">
              <a:scrgbClr r="0" g="0" b="0"/>
            </a:effectRef>
            <a:fontRef idx="none"/>
          </p:style>
        </p:cxnSp>
        <p:cxnSp>
          <p:nvCxnSpPr>
            <p:cNvPr id="56" name="直接箭头连接符 55"/>
            <p:cNvCxnSpPr/>
            <p:nvPr/>
          </p:nvCxnSpPr>
          <p:spPr>
            <a:xfrm flipH="1">
              <a:off x="9055" y="2595"/>
              <a:ext cx="6" cy="891"/>
            </a:xfrm>
            <a:prstGeom prst="straightConnector1">
              <a:avLst/>
            </a:prstGeom>
            <a:noFill/>
            <a:ln w="28575" cap="flat">
              <a:solidFill>
                <a:srgbClr val="0070C0"/>
              </a:solidFill>
              <a:prstDash val="solid"/>
              <a:miter lim="800000"/>
              <a:tailEnd type="arrow"/>
            </a:ln>
          </p:spPr>
          <p:style>
            <a:lnRef idx="0">
              <a:scrgbClr r="0" g="0" b="0"/>
            </a:lnRef>
            <a:fillRef idx="0">
              <a:scrgbClr r="0" g="0" b="0"/>
            </a:fillRef>
            <a:effectRef idx="0">
              <a:scrgbClr r="0" g="0" b="0"/>
            </a:effectRef>
            <a:fontRef idx="none"/>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P spid="23" grpId="0"/>
      <p:bldP spid="24" grpId="0"/>
      <p:bldP spid="25" grpId="0"/>
      <p:bldP spid="26" grpId="0"/>
      <p:bldP spid="34" grpId="0"/>
      <p:bldP spid="35" grpId="0"/>
      <p:bldP spid="36" grpId="0"/>
      <p:bldP spid="42" grpId="0"/>
      <p:bldP spid="43" grpId="0"/>
      <p:bldP spid="44" grpId="0"/>
      <p:bldP spid="45" grpId="0"/>
      <p:bldP spid="5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2"/>
          <p:cNvGrpSpPr/>
          <p:nvPr/>
        </p:nvGrpSpPr>
        <p:grpSpPr bwMode="auto">
          <a:xfrm>
            <a:off x="554354" y="856614"/>
            <a:ext cx="5064182" cy="398780"/>
            <a:chOff x="-2645" y="368991"/>
            <a:chExt cx="5063888" cy="397263"/>
          </a:xfrm>
        </p:grpSpPr>
        <p:sp>
          <p:nvSpPr>
            <p:cNvPr id="3" name="任意多边形: 形状 53"/>
            <p:cNvSpPr/>
            <p:nvPr/>
          </p:nvSpPr>
          <p:spPr>
            <a:xfrm>
              <a:off x="532629" y="399356"/>
              <a:ext cx="1386759" cy="299212"/>
            </a:xfrm>
            <a:custGeom>
              <a:avLst/>
              <a:gdLst>
                <a:gd name="connsiteX0" fmla="*/ 0 w 904875"/>
                <a:gd name="connsiteY0" fmla="*/ 0 h 300038"/>
                <a:gd name="connsiteX1" fmla="*/ 604837 w 904875"/>
                <a:gd name="connsiteY1" fmla="*/ 0 h 300038"/>
                <a:gd name="connsiteX2" fmla="*/ 904875 w 904875"/>
                <a:gd name="connsiteY2" fmla="*/ 300038 h 300038"/>
                <a:gd name="connsiteX3" fmla="*/ 4762 w 904875"/>
                <a:gd name="connsiteY3" fmla="*/ 300038 h 300038"/>
                <a:gd name="connsiteX4" fmla="*/ 0 w 904875"/>
                <a:gd name="connsiteY4" fmla="*/ 0 h 30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75" h="300038">
                  <a:moveTo>
                    <a:pt x="0" y="0"/>
                  </a:moveTo>
                  <a:lnTo>
                    <a:pt x="604837" y="0"/>
                  </a:lnTo>
                  <a:lnTo>
                    <a:pt x="904875" y="300038"/>
                  </a:lnTo>
                  <a:lnTo>
                    <a:pt x="4762" y="300038"/>
                  </a:lnTo>
                  <a:cubicBezTo>
                    <a:pt x="3175" y="200025"/>
                    <a:pt x="1587" y="100013"/>
                    <a:pt x="0" y="0"/>
                  </a:cubicBezTo>
                  <a:close/>
                </a:path>
              </a:pathLst>
            </a:custGeom>
            <a:solidFill>
              <a:srgbClr val="64A1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grpSp>
          <p:nvGrpSpPr>
            <p:cNvPr id="4" name="组合 7"/>
            <p:cNvGrpSpPr/>
            <p:nvPr/>
          </p:nvGrpSpPr>
          <p:grpSpPr bwMode="auto">
            <a:xfrm rot="5400000">
              <a:off x="144993" y="368300"/>
              <a:ext cx="68263" cy="363538"/>
              <a:chOff x="959" y="1331"/>
              <a:chExt cx="108" cy="572"/>
            </a:xfrm>
            <a:solidFill>
              <a:srgbClr val="64A177"/>
            </a:solidFill>
          </p:grpSpPr>
          <p:cxnSp>
            <p:nvCxnSpPr>
              <p:cNvPr id="9" name="直接连接符 8"/>
              <p:cNvCxnSpPr/>
              <p:nvPr/>
            </p:nvCxnSpPr>
            <p:spPr>
              <a:xfrm>
                <a:off x="1012" y="1363"/>
                <a:ext cx="0" cy="540"/>
              </a:xfrm>
              <a:prstGeom prst="line">
                <a:avLst/>
              </a:prstGeom>
              <a:grpFill/>
              <a:ln w="15875">
                <a:solidFill>
                  <a:srgbClr val="64A177"/>
                </a:solidFill>
              </a:ln>
            </p:spPr>
            <p:style>
              <a:lnRef idx="1">
                <a:schemeClr val="accent1"/>
              </a:lnRef>
              <a:fillRef idx="0">
                <a:schemeClr val="accent1"/>
              </a:fillRef>
              <a:effectRef idx="0">
                <a:schemeClr val="accent1"/>
              </a:effectRef>
              <a:fontRef idx="minor">
                <a:schemeClr val="tx1"/>
              </a:fontRef>
            </p:style>
          </p:cxnSp>
          <p:sp>
            <p:nvSpPr>
              <p:cNvPr id="10" name="椭圆 9"/>
              <p:cNvSpPr/>
              <p:nvPr/>
            </p:nvSpPr>
            <p:spPr>
              <a:xfrm>
                <a:off x="959" y="1331"/>
                <a:ext cx="108" cy="107"/>
              </a:xfrm>
              <a:prstGeom prst="ellipse">
                <a:avLst/>
              </a:prstGeom>
              <a:grpFill/>
              <a:ln>
                <a:solidFill>
                  <a:srgbClr val="64A1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grpSp>
        <p:grpSp>
          <p:nvGrpSpPr>
            <p:cNvPr id="5" name="组合 56"/>
            <p:cNvGrpSpPr/>
            <p:nvPr/>
          </p:nvGrpSpPr>
          <p:grpSpPr>
            <a:xfrm>
              <a:off x="1970242" y="515939"/>
              <a:ext cx="3091001" cy="68263"/>
              <a:chOff x="3035454" y="517742"/>
              <a:chExt cx="3091001" cy="68263"/>
            </a:xfrm>
            <a:solidFill>
              <a:srgbClr val="64A177"/>
            </a:solidFill>
          </p:grpSpPr>
          <p:cxnSp>
            <p:nvCxnSpPr>
              <p:cNvPr id="7" name="直接连接符 6"/>
              <p:cNvCxnSpPr/>
              <p:nvPr/>
            </p:nvCxnSpPr>
            <p:spPr>
              <a:xfrm>
                <a:off x="3035454" y="551714"/>
                <a:ext cx="3091001" cy="4428"/>
              </a:xfrm>
              <a:prstGeom prst="line">
                <a:avLst/>
              </a:prstGeom>
              <a:grpFill/>
              <a:ln w="15875">
                <a:solidFill>
                  <a:srgbClr val="64A177"/>
                </a:solidFill>
              </a:ln>
            </p:spPr>
            <p:style>
              <a:lnRef idx="1">
                <a:schemeClr val="accent1"/>
              </a:lnRef>
              <a:fillRef idx="0">
                <a:schemeClr val="accent1"/>
              </a:fillRef>
              <a:effectRef idx="0">
                <a:schemeClr val="accent1"/>
              </a:effectRef>
              <a:fontRef idx="minor">
                <a:schemeClr val="tx1"/>
              </a:fontRef>
            </p:style>
          </p:cxnSp>
          <p:sp>
            <p:nvSpPr>
              <p:cNvPr id="8" name="椭圆 7"/>
              <p:cNvSpPr/>
              <p:nvPr/>
            </p:nvSpPr>
            <p:spPr bwMode="auto">
              <a:xfrm rot="16200000">
                <a:off x="3042301" y="517893"/>
                <a:ext cx="68263" cy="67960"/>
              </a:xfrm>
              <a:prstGeom prst="ellipse">
                <a:avLst/>
              </a:prstGeom>
              <a:grpFill/>
              <a:ln>
                <a:solidFill>
                  <a:srgbClr val="64A1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grpSp>
        <p:sp>
          <p:nvSpPr>
            <p:cNvPr id="6" name="文本框 57"/>
            <p:cNvSpPr txBox="1">
              <a:spLocks noChangeArrowheads="1"/>
            </p:cNvSpPr>
            <p:nvPr/>
          </p:nvSpPr>
          <p:spPr bwMode="auto">
            <a:xfrm>
              <a:off x="480562" y="368991"/>
              <a:ext cx="1324533" cy="39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300">
                  <a:solidFill>
                    <a:schemeClr val="tx1"/>
                  </a:solidFill>
                  <a:latin typeface="华文黑体" panose="02010600040101010101" pitchFamily="2" charset="-122"/>
                  <a:ea typeface="华文黑体" panose="02010600040101010101" pitchFamily="2" charset="-122"/>
                </a:defRPr>
              </a:lvl1pPr>
              <a:lvl2pPr marL="742950" indent="-285750" eaLnBrk="0" hangingPunct="0">
                <a:defRPr sz="1300">
                  <a:solidFill>
                    <a:schemeClr val="tx1"/>
                  </a:solidFill>
                  <a:latin typeface="华文黑体" panose="02010600040101010101" pitchFamily="2" charset="-122"/>
                  <a:ea typeface="华文黑体" panose="02010600040101010101" pitchFamily="2" charset="-122"/>
                </a:defRPr>
              </a:lvl2pPr>
              <a:lvl3pPr marL="1143000" indent="-228600" eaLnBrk="0" hangingPunct="0">
                <a:defRPr sz="1300">
                  <a:solidFill>
                    <a:schemeClr val="tx1"/>
                  </a:solidFill>
                  <a:latin typeface="华文黑体" panose="02010600040101010101" pitchFamily="2" charset="-122"/>
                  <a:ea typeface="华文黑体" panose="02010600040101010101" pitchFamily="2" charset="-122"/>
                </a:defRPr>
              </a:lvl3pPr>
              <a:lvl4pPr marL="1600200" indent="-228600" eaLnBrk="0" hangingPunct="0">
                <a:defRPr sz="1300">
                  <a:solidFill>
                    <a:schemeClr val="tx1"/>
                  </a:solidFill>
                  <a:latin typeface="华文黑体" panose="02010600040101010101" pitchFamily="2" charset="-122"/>
                  <a:ea typeface="华文黑体" panose="02010600040101010101" pitchFamily="2" charset="-122"/>
                </a:defRPr>
              </a:lvl4pPr>
              <a:lvl5pPr marL="2057400" indent="-228600" eaLnBrk="0" hangingPunct="0">
                <a:defRPr sz="1300">
                  <a:solidFill>
                    <a:schemeClr val="tx1"/>
                  </a:solidFill>
                  <a:latin typeface="华文黑体" panose="02010600040101010101" pitchFamily="2" charset="-122"/>
                  <a:ea typeface="华文黑体" panose="02010600040101010101" pitchFamily="2" charset="-122"/>
                </a:defRPr>
              </a:lvl5pPr>
              <a:lvl6pPr marL="25146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6pPr>
              <a:lvl7pPr marL="29718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7pPr>
              <a:lvl8pPr marL="34290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8pPr>
              <a:lvl9pPr marL="38862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9pPr>
            </a:lstStyle>
            <a:p>
              <a:r>
                <a:rPr lang="zh-CN" altLang="en-US" sz="2000" b="1" dirty="0" smtClean="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中考演练</a:t>
              </a:r>
              <a:endParaRPr lang="zh-CN" altLang="en-US"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graphicFrame>
        <p:nvGraphicFramePr>
          <p:cNvPr id="12" name="表格 11"/>
          <p:cNvGraphicFramePr>
            <a:graphicFrameLocks noGrp="1"/>
          </p:cNvGraphicFramePr>
          <p:nvPr/>
        </p:nvGraphicFramePr>
        <p:xfrm>
          <a:off x="800100" y="2654299"/>
          <a:ext cx="9499600" cy="2975064"/>
        </p:xfrm>
        <a:graphic>
          <a:graphicData uri="http://schemas.openxmlformats.org/drawingml/2006/table">
            <a:tbl>
              <a:tblPr/>
              <a:tblGrid>
                <a:gridCol w="1244600"/>
                <a:gridCol w="5892800"/>
                <a:gridCol w="2362200"/>
              </a:tblGrid>
              <a:tr h="419644">
                <a:tc>
                  <a:txBody>
                    <a:bodyPr/>
                    <a:lstStyle/>
                    <a:p>
                      <a:pPr algn="ctr">
                        <a:lnSpc>
                          <a:spcPct val="150000"/>
                        </a:lnSpc>
                        <a:spcAft>
                          <a:spcPts val="0"/>
                        </a:spcAft>
                      </a:pPr>
                      <a:r>
                        <a:rPr lang="zh-CN" sz="2000" kern="100" dirty="0">
                          <a:latin typeface="楷体" pitchFamily="49" charset="-122"/>
                          <a:ea typeface="楷体" pitchFamily="49" charset="-122"/>
                          <a:cs typeface="Times New Roman"/>
                        </a:rPr>
                        <a:t>大洲</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zh-CN" sz="2000" kern="100" dirty="0">
                          <a:latin typeface="楷体" pitchFamily="49" charset="-122"/>
                          <a:ea typeface="楷体" pitchFamily="49" charset="-122"/>
                          <a:cs typeface="Times New Roman"/>
                        </a:rPr>
                        <a:t>投赞成票的国家</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zh-CN" sz="2000" kern="100" dirty="0">
                          <a:latin typeface="楷体" pitchFamily="49" charset="-122"/>
                          <a:ea typeface="楷体" pitchFamily="49" charset="-122"/>
                          <a:cs typeface="Times New Roman"/>
                        </a:rPr>
                        <a:t>占赞成票总数比重</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39288">
                <a:tc>
                  <a:txBody>
                    <a:bodyPr/>
                    <a:lstStyle/>
                    <a:p>
                      <a:pPr algn="ctr">
                        <a:lnSpc>
                          <a:spcPct val="150000"/>
                        </a:lnSpc>
                        <a:spcAft>
                          <a:spcPts val="0"/>
                        </a:spcAft>
                      </a:pPr>
                      <a:r>
                        <a:rPr lang="zh-CN" sz="2000" kern="100" dirty="0">
                          <a:latin typeface="楷体" pitchFamily="49" charset="-122"/>
                          <a:ea typeface="楷体" pitchFamily="49" charset="-122"/>
                          <a:cs typeface="Times New Roman"/>
                        </a:rPr>
                        <a:t>亚洲</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zh-CN" sz="2000" kern="100" dirty="0">
                          <a:latin typeface="楷体" pitchFamily="49" charset="-122"/>
                          <a:ea typeface="楷体" pitchFamily="49" charset="-122"/>
                          <a:cs typeface="Times New Roman"/>
                        </a:rPr>
                        <a:t>缅甸等</a:t>
                      </a:r>
                      <a:r>
                        <a:rPr lang="en-US" sz="2000" kern="100" dirty="0">
                          <a:latin typeface="楷体" pitchFamily="49" charset="-122"/>
                          <a:ea typeface="楷体" pitchFamily="49" charset="-122"/>
                          <a:cs typeface="Times New Roman"/>
                        </a:rPr>
                        <a:t>19</a:t>
                      </a:r>
                      <a:r>
                        <a:rPr lang="zh-CN" sz="2000" kern="100" dirty="0">
                          <a:latin typeface="楷体" pitchFamily="49" charset="-122"/>
                          <a:ea typeface="楷体" pitchFamily="49" charset="-122"/>
                          <a:cs typeface="Times New Roman"/>
                        </a:rPr>
                        <a:t>个国家（其中二战后独立的国家</a:t>
                      </a:r>
                      <a:r>
                        <a:rPr lang="en-US" sz="2000" kern="100" dirty="0">
                          <a:latin typeface="楷体" pitchFamily="49" charset="-122"/>
                          <a:ea typeface="楷体" pitchFamily="49" charset="-122"/>
                          <a:cs typeface="Times New Roman"/>
                        </a:rPr>
                        <a:t>12</a:t>
                      </a:r>
                      <a:r>
                        <a:rPr lang="zh-CN" sz="2000" kern="100" dirty="0">
                          <a:latin typeface="楷体" pitchFamily="49" charset="-122"/>
                          <a:ea typeface="楷体" pitchFamily="49" charset="-122"/>
                          <a:cs typeface="Times New Roman"/>
                        </a:rPr>
                        <a:t>个）</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50000"/>
                        </a:lnSpc>
                        <a:spcAft>
                          <a:spcPts val="0"/>
                        </a:spcAft>
                      </a:pPr>
                      <a:r>
                        <a:rPr lang="en-US" sz="2000" kern="100">
                          <a:latin typeface="楷体" pitchFamily="49" charset="-122"/>
                          <a:ea typeface="楷体" pitchFamily="49" charset="-122"/>
                          <a:cs typeface="Times New Roman"/>
                        </a:rPr>
                        <a:t>68.42%</a:t>
                      </a:r>
                      <a:endParaRPr lang="zh-CN" sz="2000" kern="100">
                        <a:latin typeface="楷体" pitchFamily="49" charset="-122"/>
                        <a:ea typeface="楷体" pitchFamily="49"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39288">
                <a:tc>
                  <a:txBody>
                    <a:bodyPr/>
                    <a:lstStyle/>
                    <a:p>
                      <a:pPr algn="ctr">
                        <a:lnSpc>
                          <a:spcPct val="150000"/>
                        </a:lnSpc>
                        <a:spcAft>
                          <a:spcPts val="0"/>
                        </a:spcAft>
                      </a:pPr>
                      <a:r>
                        <a:rPr lang="zh-CN" sz="2000" kern="100">
                          <a:latin typeface="楷体" pitchFamily="49" charset="-122"/>
                          <a:ea typeface="楷体" pitchFamily="49" charset="-122"/>
                          <a:cs typeface="Times New Roman"/>
                        </a:rPr>
                        <a:t>非洲</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zh-CN" sz="2000" kern="100" dirty="0">
                          <a:latin typeface="楷体" pitchFamily="49" charset="-122"/>
                          <a:ea typeface="楷体" pitchFamily="49" charset="-122"/>
                          <a:cs typeface="Times New Roman"/>
                        </a:rPr>
                        <a:t>加纳等</a:t>
                      </a:r>
                      <a:r>
                        <a:rPr lang="en-US" sz="2000" kern="100" dirty="0">
                          <a:latin typeface="楷体" pitchFamily="49" charset="-122"/>
                          <a:ea typeface="楷体" pitchFamily="49" charset="-122"/>
                          <a:cs typeface="Times New Roman"/>
                        </a:rPr>
                        <a:t>26</a:t>
                      </a:r>
                      <a:r>
                        <a:rPr lang="zh-CN" sz="2000" kern="100" dirty="0">
                          <a:latin typeface="楷体" pitchFamily="49" charset="-122"/>
                          <a:ea typeface="楷体" pitchFamily="49" charset="-122"/>
                          <a:cs typeface="Times New Roman"/>
                        </a:rPr>
                        <a:t>个国家（其中二战后独立的国家</a:t>
                      </a:r>
                      <a:r>
                        <a:rPr lang="en-US" sz="2000" kern="100" dirty="0">
                          <a:latin typeface="楷体" pitchFamily="49" charset="-122"/>
                          <a:ea typeface="楷体" pitchFamily="49" charset="-122"/>
                          <a:cs typeface="Times New Roman"/>
                        </a:rPr>
                        <a:t>24</a:t>
                      </a:r>
                      <a:r>
                        <a:rPr lang="zh-CN" sz="2000" kern="100" dirty="0">
                          <a:latin typeface="楷体" pitchFamily="49" charset="-122"/>
                          <a:ea typeface="楷体" pitchFamily="49" charset="-122"/>
                          <a:cs typeface="Times New Roman"/>
                        </a:rPr>
                        <a:t>个）</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CN" altLang="en-US"/>
                    </a:p>
                  </a:txBody>
                  <a:tcPr/>
                </a:tc>
              </a:tr>
              <a:tr h="839288">
                <a:tc>
                  <a:txBody>
                    <a:bodyPr/>
                    <a:lstStyle/>
                    <a:p>
                      <a:pPr algn="ctr">
                        <a:lnSpc>
                          <a:spcPct val="150000"/>
                        </a:lnSpc>
                        <a:spcAft>
                          <a:spcPts val="0"/>
                        </a:spcAft>
                      </a:pPr>
                      <a:r>
                        <a:rPr lang="zh-CN" sz="2000" kern="100">
                          <a:latin typeface="楷体" pitchFamily="49" charset="-122"/>
                          <a:ea typeface="楷体" pitchFamily="49" charset="-122"/>
                          <a:cs typeface="Times New Roman"/>
                        </a:rPr>
                        <a:t>拉丁美洲</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zh-CN" sz="2000" kern="100" dirty="0">
                          <a:latin typeface="楷体" pitchFamily="49" charset="-122"/>
                          <a:ea typeface="楷体" pitchFamily="49" charset="-122"/>
                          <a:cs typeface="Times New Roman"/>
                        </a:rPr>
                        <a:t>智利等</a:t>
                      </a:r>
                      <a:r>
                        <a:rPr lang="en-US" sz="2000" kern="100" dirty="0">
                          <a:latin typeface="楷体" pitchFamily="49" charset="-122"/>
                          <a:ea typeface="楷体" pitchFamily="49" charset="-122"/>
                          <a:cs typeface="Times New Roman"/>
                        </a:rPr>
                        <a:t>7</a:t>
                      </a:r>
                      <a:r>
                        <a:rPr lang="zh-CN" sz="2000" kern="100" dirty="0">
                          <a:latin typeface="楷体" pitchFamily="49" charset="-122"/>
                          <a:ea typeface="楷体" pitchFamily="49" charset="-122"/>
                          <a:cs typeface="Times New Roman"/>
                        </a:rPr>
                        <a:t>个国家（其中二战后独立的国家</a:t>
                      </a:r>
                      <a:r>
                        <a:rPr lang="en-US" sz="2000" kern="100" dirty="0">
                          <a:latin typeface="楷体" pitchFamily="49" charset="-122"/>
                          <a:ea typeface="楷体" pitchFamily="49" charset="-122"/>
                          <a:cs typeface="Times New Roman"/>
                        </a:rPr>
                        <a:t>2</a:t>
                      </a:r>
                      <a:r>
                        <a:rPr lang="zh-CN" sz="2000" kern="100" dirty="0">
                          <a:latin typeface="楷体" pitchFamily="49" charset="-122"/>
                          <a:ea typeface="楷体" pitchFamily="49" charset="-122"/>
                          <a:cs typeface="Times New Roman"/>
                        </a:rPr>
                        <a:t>个）</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CN" altLang="en-US"/>
                    </a:p>
                  </a:txBody>
                  <a:tcPr/>
                </a:tc>
              </a:tr>
            </a:tbl>
          </a:graphicData>
        </a:graphic>
      </p:graphicFrame>
      <p:sp>
        <p:nvSpPr>
          <p:cNvPr id="10242" name="Rectangle 2"/>
          <p:cNvSpPr>
            <a:spLocks noChangeArrowheads="1"/>
          </p:cNvSpPr>
          <p:nvPr/>
        </p:nvSpPr>
        <p:spPr bwMode="auto">
          <a:xfrm>
            <a:off x="596901" y="1331436"/>
            <a:ext cx="11379199"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1</a:t>
            </a:r>
            <a:r>
              <a:rPr kumimoji="0" lang="zh-CN" altLang="en-US"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a:t>
            </a:r>
            <a:r>
              <a:rPr kumimoji="0" lang="zh-CN" altLang="en-US" sz="2400" b="0" i="0" u="none" strike="noStrike" cap="none" normalizeH="0" baseline="0" dirty="0" smtClean="0">
                <a:ln>
                  <a:noFill/>
                </a:ln>
                <a:solidFill>
                  <a:srgbClr val="FF0000"/>
                </a:solidFill>
                <a:effectLst/>
                <a:latin typeface="Times New Roman" pitchFamily="18" charset="0"/>
                <a:ea typeface="宋体" pitchFamily="2" charset="-122"/>
                <a:cs typeface="Times New Roman" pitchFamily="18" charset="0"/>
              </a:rPr>
              <a:t>（</a:t>
            </a:r>
            <a:r>
              <a:rPr kumimoji="0" lang="en-US" altLang="zh-CN" sz="2400" b="0" i="0" u="none" strike="noStrike" cap="none" normalizeH="0" baseline="0" dirty="0" smtClean="0">
                <a:ln>
                  <a:noFill/>
                </a:ln>
                <a:solidFill>
                  <a:srgbClr val="FF0000"/>
                </a:solidFill>
                <a:effectLst/>
                <a:latin typeface="Times New Roman" pitchFamily="18" charset="0"/>
                <a:ea typeface="宋体" pitchFamily="2" charset="-122"/>
                <a:cs typeface="Times New Roman" pitchFamily="18" charset="0"/>
              </a:rPr>
              <a:t>2021·</a:t>
            </a:r>
            <a:r>
              <a:rPr kumimoji="0" lang="zh-CN" altLang="en-US" sz="2400" b="0" i="0" u="none" strike="noStrike" cap="none" normalizeH="0" baseline="0" dirty="0" smtClean="0">
                <a:ln>
                  <a:noFill/>
                </a:ln>
                <a:solidFill>
                  <a:srgbClr val="FF0000"/>
                </a:solidFill>
                <a:effectLst/>
                <a:latin typeface="Times New Roman" pitchFamily="18" charset="0"/>
                <a:ea typeface="宋体" pitchFamily="2" charset="-122"/>
                <a:cs typeface="Times New Roman" pitchFamily="18" charset="0"/>
              </a:rPr>
              <a:t>北京市</a:t>
            </a:r>
            <a:r>
              <a:rPr kumimoji="0" lang="en-US" altLang="zh-CN" sz="2400" b="0" i="0" u="none" strike="noStrike" cap="none" normalizeH="0" baseline="0" dirty="0" smtClean="0">
                <a:ln>
                  <a:noFill/>
                </a:ln>
                <a:solidFill>
                  <a:srgbClr val="FF0000"/>
                </a:solidFill>
                <a:effectLst/>
                <a:latin typeface="Times New Roman" pitchFamily="18" charset="0"/>
                <a:ea typeface="宋体" pitchFamily="2" charset="-122"/>
                <a:cs typeface="Times New Roman" pitchFamily="18" charset="0"/>
              </a:rPr>
              <a:t>·19</a:t>
            </a:r>
            <a:r>
              <a:rPr kumimoji="0" lang="zh-CN" altLang="en-US" sz="2400" b="0" i="0" u="none" strike="noStrike" cap="none" normalizeH="0" baseline="0" dirty="0" smtClean="0">
                <a:ln>
                  <a:noFill/>
                </a:ln>
                <a:solidFill>
                  <a:srgbClr val="FF0000"/>
                </a:solidFill>
                <a:effectLst/>
                <a:latin typeface="Times New Roman" pitchFamily="18" charset="0"/>
                <a:ea typeface="宋体" pitchFamily="2" charset="-122"/>
                <a:cs typeface="Times New Roman" pitchFamily="18" charset="0"/>
              </a:rPr>
              <a:t>）</a:t>
            </a:r>
            <a:r>
              <a:rPr kumimoji="0" lang="en-US" altLang="zh-CN"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1971</a:t>
            </a:r>
            <a:r>
              <a:rPr kumimoji="0" lang="zh-CN" altLang="en-US"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年</a:t>
            </a:r>
            <a:r>
              <a:rPr kumimoji="0" lang="en-US" altLang="zh-CN"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10</a:t>
            </a:r>
            <a:r>
              <a:rPr kumimoji="0" lang="zh-CN" altLang="en-US"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月</a:t>
            </a:r>
            <a:r>
              <a:rPr kumimoji="0" lang="en-US" altLang="zh-CN"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25</a:t>
            </a:r>
            <a:r>
              <a:rPr kumimoji="0" lang="zh-CN" altLang="en-US"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日，第</a:t>
            </a:r>
            <a:r>
              <a:rPr kumimoji="0" lang="en-US" altLang="zh-CN"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26</a:t>
            </a:r>
            <a:r>
              <a:rPr kumimoji="0" lang="zh-CN" altLang="en-US"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届联合国大会通过决议，恢复中华人民共和国在联合国的一切合法权利。以下是投票情况（部分）。这表明中国恢复在联合国的合法席位的背景是（   ）</a:t>
            </a:r>
            <a:endParaRPr kumimoji="0" lang="zh-CN" altLang="en-US" sz="2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0243" name="Rectangle 3"/>
          <p:cNvSpPr>
            <a:spLocks noChangeArrowheads="1"/>
          </p:cNvSpPr>
          <p:nvPr/>
        </p:nvSpPr>
        <p:spPr bwMode="auto">
          <a:xfrm>
            <a:off x="736600" y="5705902"/>
            <a:ext cx="90678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79388"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A</a:t>
            </a:r>
            <a:r>
              <a:rPr kumimoji="0" lang="zh-CN" altLang="en-US"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．亚非拉国家民族解放运动发展        </a:t>
            </a:r>
            <a:r>
              <a:rPr kumimoji="0" lang="en-US" altLang="zh-CN"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B</a:t>
            </a:r>
            <a:r>
              <a:rPr kumimoji="0" lang="zh-CN" altLang="en-US"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．欧洲走上联合之路</a:t>
            </a:r>
            <a:endParaRPr kumimoji="0" lang="zh-CN" altLang="en-US" sz="2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179388"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C</a:t>
            </a:r>
            <a:r>
              <a:rPr kumimoji="0" lang="zh-CN" altLang="en-US"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．巴拿马收回了运河区全部主权        </a:t>
            </a:r>
            <a:r>
              <a:rPr kumimoji="0" lang="en-US" altLang="zh-CN"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D</a:t>
            </a:r>
            <a:r>
              <a:rPr kumimoji="0" lang="zh-CN" altLang="en-US"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．世界贸易组织成立</a:t>
            </a:r>
            <a:endParaRPr kumimoji="0" lang="zh-CN" altLang="en-US" sz="2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6" name="矩形 15"/>
          <p:cNvSpPr/>
          <p:nvPr/>
        </p:nvSpPr>
        <p:spPr>
          <a:xfrm>
            <a:off x="10494944" y="3640435"/>
            <a:ext cx="955711" cy="132343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CN" sz="8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a:t>
            </a:r>
            <a:endParaRPr lang="zh-CN" altLang="en-US" sz="8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9900" y="1549400"/>
            <a:ext cx="11099800" cy="3754874"/>
          </a:xfrm>
          <a:prstGeom prst="rect">
            <a:avLst/>
          </a:prstGeom>
          <a:noFill/>
        </p:spPr>
        <p:txBody>
          <a:bodyPr wrap="square" rtlCol="0">
            <a:spAutoFit/>
          </a:bodyPr>
          <a:lstStyle/>
          <a:p>
            <a:pPr>
              <a:lnSpc>
                <a:spcPct val="150000"/>
              </a:lnSpc>
            </a:pPr>
            <a:r>
              <a:rPr lang="en-US" altLang="zh-CN" sz="2800" dirty="0" smtClean="0">
                <a:latin typeface="楷体" pitchFamily="49" charset="-122"/>
                <a:ea typeface="楷体" pitchFamily="49" charset="-122"/>
              </a:rPr>
              <a:t>2</a:t>
            </a:r>
            <a:r>
              <a:rPr lang="zh-CN" altLang="zh-CN" sz="2800" dirty="0" smtClean="0">
                <a:latin typeface="楷体" pitchFamily="49" charset="-122"/>
                <a:ea typeface="楷体" pitchFamily="49" charset="-122"/>
              </a:rPr>
              <a:t>．（</a:t>
            </a:r>
            <a:r>
              <a:rPr lang="en-US" altLang="zh-CN" sz="2800" dirty="0" smtClean="0">
                <a:latin typeface="楷体" pitchFamily="49" charset="-122"/>
                <a:ea typeface="楷体" pitchFamily="49" charset="-122"/>
              </a:rPr>
              <a:t>2021</a:t>
            </a:r>
            <a:r>
              <a:rPr lang="zh-CN" altLang="zh-CN" sz="2800" dirty="0" smtClean="0">
                <a:latin typeface="楷体" pitchFamily="49" charset="-122"/>
                <a:ea typeface="楷体" pitchFamily="49" charset="-122"/>
              </a:rPr>
              <a:t>·广西桂林·</a:t>
            </a:r>
            <a:r>
              <a:rPr lang="en-US" altLang="zh-CN" sz="2800" dirty="0" smtClean="0">
                <a:latin typeface="楷体" pitchFamily="49" charset="-122"/>
                <a:ea typeface="楷体" pitchFamily="49" charset="-122"/>
              </a:rPr>
              <a:t>14</a:t>
            </a:r>
            <a:r>
              <a:rPr lang="zh-CN" altLang="zh-CN" sz="2800" dirty="0" smtClean="0">
                <a:latin typeface="楷体" pitchFamily="49" charset="-122"/>
                <a:ea typeface="楷体" pitchFamily="49" charset="-122"/>
              </a:rPr>
              <a:t>）</a:t>
            </a:r>
            <a:r>
              <a:rPr lang="en-US" altLang="zh-CN" sz="2800" dirty="0" smtClean="0">
                <a:latin typeface="楷体" pitchFamily="49" charset="-122"/>
                <a:ea typeface="楷体" pitchFamily="49" charset="-122"/>
              </a:rPr>
              <a:t>1955</a:t>
            </a:r>
            <a:r>
              <a:rPr lang="zh-CN" altLang="zh-CN" sz="2800" dirty="0" smtClean="0">
                <a:latin typeface="楷体" pitchFamily="49" charset="-122"/>
                <a:ea typeface="楷体" pitchFamily="49" charset="-122"/>
              </a:rPr>
              <a:t>年，来自亚洲、非洲</a:t>
            </a:r>
            <a:r>
              <a:rPr lang="en-US" altLang="zh-CN" sz="2800" dirty="0" smtClean="0">
                <a:latin typeface="楷体" pitchFamily="49" charset="-122"/>
                <a:ea typeface="楷体" pitchFamily="49" charset="-122"/>
              </a:rPr>
              <a:t>29</a:t>
            </a:r>
            <a:r>
              <a:rPr lang="zh-CN" altLang="zh-CN" sz="2800" dirty="0" smtClean="0">
                <a:latin typeface="楷体" pitchFamily="49" charset="-122"/>
                <a:ea typeface="楷体" pitchFamily="49" charset="-122"/>
              </a:rPr>
              <a:t>个国家和地区的代表在亚洲举行了第一次亚非会议。此后，发展中国家作为支新兴独立的政治力量登上了国际舞台。这次会议召开地点在（</a:t>
            </a:r>
            <a:r>
              <a:rPr lang="en-US" altLang="zh-CN" sz="2800" dirty="0" smtClean="0">
                <a:latin typeface="楷体" pitchFamily="49" charset="-122"/>
                <a:ea typeface="楷体" pitchFamily="49" charset="-122"/>
              </a:rPr>
              <a:t>   </a:t>
            </a:r>
            <a:r>
              <a:rPr lang="zh-CN" altLang="zh-CN" sz="2800" dirty="0" smtClean="0">
                <a:latin typeface="楷体" pitchFamily="49" charset="-122"/>
                <a:ea typeface="楷体" pitchFamily="49" charset="-122"/>
              </a:rPr>
              <a:t>）</a:t>
            </a:r>
          </a:p>
          <a:p>
            <a:pPr>
              <a:lnSpc>
                <a:spcPct val="150000"/>
              </a:lnSpc>
            </a:pPr>
            <a:r>
              <a:rPr lang="en-US" altLang="zh-CN" sz="2800" dirty="0" smtClean="0">
                <a:latin typeface="楷体" pitchFamily="49" charset="-122"/>
                <a:ea typeface="楷体" pitchFamily="49" charset="-122"/>
              </a:rPr>
              <a:t>A</a:t>
            </a:r>
            <a:r>
              <a:rPr lang="zh-CN" altLang="zh-CN" sz="2800" dirty="0" smtClean="0">
                <a:latin typeface="楷体" pitchFamily="49" charset="-122"/>
                <a:ea typeface="楷体" pitchFamily="49" charset="-122"/>
              </a:rPr>
              <a:t>．万隆</a:t>
            </a:r>
            <a:r>
              <a:rPr lang="en-US" altLang="zh-CN" sz="2800" dirty="0" smtClean="0">
                <a:latin typeface="楷体" pitchFamily="49" charset="-122"/>
                <a:ea typeface="楷体" pitchFamily="49" charset="-122"/>
              </a:rPr>
              <a:t>                              B</a:t>
            </a:r>
            <a:r>
              <a:rPr lang="zh-CN" altLang="zh-CN" sz="2800" dirty="0" smtClean="0">
                <a:latin typeface="楷体" pitchFamily="49" charset="-122"/>
                <a:ea typeface="楷体" pitchFamily="49" charset="-122"/>
              </a:rPr>
              <a:t>．巴黎</a:t>
            </a:r>
          </a:p>
          <a:p>
            <a:pPr>
              <a:lnSpc>
                <a:spcPct val="150000"/>
              </a:lnSpc>
            </a:pPr>
            <a:r>
              <a:rPr lang="en-US" altLang="zh-CN" sz="2800" dirty="0" smtClean="0">
                <a:latin typeface="楷体" pitchFamily="49" charset="-122"/>
                <a:ea typeface="楷体" pitchFamily="49" charset="-122"/>
              </a:rPr>
              <a:t>C</a:t>
            </a:r>
            <a:r>
              <a:rPr lang="zh-CN" altLang="zh-CN" sz="2800" dirty="0" smtClean="0">
                <a:latin typeface="楷体" pitchFamily="49" charset="-122"/>
                <a:ea typeface="楷体" pitchFamily="49" charset="-122"/>
              </a:rPr>
              <a:t>．纽约</a:t>
            </a:r>
            <a:r>
              <a:rPr lang="en-US" altLang="zh-CN" sz="2800" dirty="0" smtClean="0">
                <a:latin typeface="楷体" pitchFamily="49" charset="-122"/>
                <a:ea typeface="楷体" pitchFamily="49" charset="-122"/>
              </a:rPr>
              <a:t>                              D</a:t>
            </a:r>
            <a:r>
              <a:rPr lang="zh-CN" altLang="zh-CN" sz="2800" dirty="0" smtClean="0">
                <a:latin typeface="楷体" pitchFamily="49" charset="-122"/>
                <a:ea typeface="楷体" pitchFamily="49" charset="-122"/>
              </a:rPr>
              <a:t>．柏林</a:t>
            </a:r>
          </a:p>
          <a:p>
            <a:endParaRPr lang="zh-CN" altLang="en-US" sz="2800" dirty="0">
              <a:latin typeface="楷体" pitchFamily="49" charset="-122"/>
              <a:ea typeface="楷体" pitchFamily="49" charset="-122"/>
            </a:endParaRPr>
          </a:p>
        </p:txBody>
      </p:sp>
      <p:grpSp>
        <p:nvGrpSpPr>
          <p:cNvPr id="3" name="组合 52"/>
          <p:cNvGrpSpPr/>
          <p:nvPr/>
        </p:nvGrpSpPr>
        <p:grpSpPr bwMode="auto">
          <a:xfrm>
            <a:off x="554354" y="856614"/>
            <a:ext cx="5064182" cy="398780"/>
            <a:chOff x="-2645" y="368991"/>
            <a:chExt cx="5063888" cy="397263"/>
          </a:xfrm>
        </p:grpSpPr>
        <p:sp>
          <p:nvSpPr>
            <p:cNvPr id="4" name="任意多边形: 形状 53"/>
            <p:cNvSpPr/>
            <p:nvPr/>
          </p:nvSpPr>
          <p:spPr>
            <a:xfrm>
              <a:off x="532629" y="399356"/>
              <a:ext cx="1386759" cy="299212"/>
            </a:xfrm>
            <a:custGeom>
              <a:avLst/>
              <a:gdLst>
                <a:gd name="connsiteX0" fmla="*/ 0 w 904875"/>
                <a:gd name="connsiteY0" fmla="*/ 0 h 300038"/>
                <a:gd name="connsiteX1" fmla="*/ 604837 w 904875"/>
                <a:gd name="connsiteY1" fmla="*/ 0 h 300038"/>
                <a:gd name="connsiteX2" fmla="*/ 904875 w 904875"/>
                <a:gd name="connsiteY2" fmla="*/ 300038 h 300038"/>
                <a:gd name="connsiteX3" fmla="*/ 4762 w 904875"/>
                <a:gd name="connsiteY3" fmla="*/ 300038 h 300038"/>
                <a:gd name="connsiteX4" fmla="*/ 0 w 904875"/>
                <a:gd name="connsiteY4" fmla="*/ 0 h 30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75" h="300038">
                  <a:moveTo>
                    <a:pt x="0" y="0"/>
                  </a:moveTo>
                  <a:lnTo>
                    <a:pt x="604837" y="0"/>
                  </a:lnTo>
                  <a:lnTo>
                    <a:pt x="904875" y="300038"/>
                  </a:lnTo>
                  <a:lnTo>
                    <a:pt x="4762" y="300038"/>
                  </a:lnTo>
                  <a:cubicBezTo>
                    <a:pt x="3175" y="200025"/>
                    <a:pt x="1587" y="100013"/>
                    <a:pt x="0" y="0"/>
                  </a:cubicBezTo>
                  <a:close/>
                </a:path>
              </a:pathLst>
            </a:custGeom>
            <a:solidFill>
              <a:srgbClr val="64A1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grpSp>
          <p:nvGrpSpPr>
            <p:cNvPr id="5" name="组合 7"/>
            <p:cNvGrpSpPr/>
            <p:nvPr/>
          </p:nvGrpSpPr>
          <p:grpSpPr bwMode="auto">
            <a:xfrm rot="5400000">
              <a:off x="144993" y="368300"/>
              <a:ext cx="68263" cy="363538"/>
              <a:chOff x="959" y="1331"/>
              <a:chExt cx="108" cy="572"/>
            </a:xfrm>
            <a:solidFill>
              <a:srgbClr val="64A177"/>
            </a:solidFill>
          </p:grpSpPr>
          <p:cxnSp>
            <p:nvCxnSpPr>
              <p:cNvPr id="10" name="直接连接符 9"/>
              <p:cNvCxnSpPr/>
              <p:nvPr/>
            </p:nvCxnSpPr>
            <p:spPr>
              <a:xfrm>
                <a:off x="1012" y="1363"/>
                <a:ext cx="0" cy="540"/>
              </a:xfrm>
              <a:prstGeom prst="line">
                <a:avLst/>
              </a:prstGeom>
              <a:grpFill/>
              <a:ln w="15875">
                <a:solidFill>
                  <a:srgbClr val="64A177"/>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959" y="1331"/>
                <a:ext cx="108" cy="107"/>
              </a:xfrm>
              <a:prstGeom prst="ellipse">
                <a:avLst/>
              </a:prstGeom>
              <a:grpFill/>
              <a:ln>
                <a:solidFill>
                  <a:srgbClr val="64A1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grpSp>
        <p:grpSp>
          <p:nvGrpSpPr>
            <p:cNvPr id="6" name="组合 56"/>
            <p:cNvGrpSpPr/>
            <p:nvPr/>
          </p:nvGrpSpPr>
          <p:grpSpPr>
            <a:xfrm>
              <a:off x="1970242" y="515939"/>
              <a:ext cx="3091001" cy="68263"/>
              <a:chOff x="3035454" y="517742"/>
              <a:chExt cx="3091001" cy="68263"/>
            </a:xfrm>
            <a:solidFill>
              <a:srgbClr val="64A177"/>
            </a:solidFill>
          </p:grpSpPr>
          <p:cxnSp>
            <p:nvCxnSpPr>
              <p:cNvPr id="8" name="直接连接符 7"/>
              <p:cNvCxnSpPr/>
              <p:nvPr/>
            </p:nvCxnSpPr>
            <p:spPr>
              <a:xfrm>
                <a:off x="3035454" y="551714"/>
                <a:ext cx="3091001" cy="4428"/>
              </a:xfrm>
              <a:prstGeom prst="line">
                <a:avLst/>
              </a:prstGeom>
              <a:grpFill/>
              <a:ln w="15875">
                <a:solidFill>
                  <a:srgbClr val="64A177"/>
                </a:solidFill>
              </a:ln>
            </p:spPr>
            <p:style>
              <a:lnRef idx="1">
                <a:schemeClr val="accent1"/>
              </a:lnRef>
              <a:fillRef idx="0">
                <a:schemeClr val="accent1"/>
              </a:fillRef>
              <a:effectRef idx="0">
                <a:schemeClr val="accent1"/>
              </a:effectRef>
              <a:fontRef idx="minor">
                <a:schemeClr val="tx1"/>
              </a:fontRef>
            </p:style>
          </p:cxnSp>
          <p:sp>
            <p:nvSpPr>
              <p:cNvPr id="9" name="椭圆 8"/>
              <p:cNvSpPr/>
              <p:nvPr/>
            </p:nvSpPr>
            <p:spPr bwMode="auto">
              <a:xfrm rot="16200000">
                <a:off x="3042301" y="517893"/>
                <a:ext cx="68263" cy="67960"/>
              </a:xfrm>
              <a:prstGeom prst="ellipse">
                <a:avLst/>
              </a:prstGeom>
              <a:grpFill/>
              <a:ln>
                <a:solidFill>
                  <a:srgbClr val="64A1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grpSp>
        <p:sp>
          <p:nvSpPr>
            <p:cNvPr id="7" name="文本框 57"/>
            <p:cNvSpPr txBox="1">
              <a:spLocks noChangeArrowheads="1"/>
            </p:cNvSpPr>
            <p:nvPr/>
          </p:nvSpPr>
          <p:spPr bwMode="auto">
            <a:xfrm>
              <a:off x="480562" y="368991"/>
              <a:ext cx="1324533" cy="39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300">
                  <a:solidFill>
                    <a:schemeClr val="tx1"/>
                  </a:solidFill>
                  <a:latin typeface="华文黑体" panose="02010600040101010101" pitchFamily="2" charset="-122"/>
                  <a:ea typeface="华文黑体" panose="02010600040101010101" pitchFamily="2" charset="-122"/>
                </a:defRPr>
              </a:lvl1pPr>
              <a:lvl2pPr marL="742950" indent="-285750" eaLnBrk="0" hangingPunct="0">
                <a:defRPr sz="1300">
                  <a:solidFill>
                    <a:schemeClr val="tx1"/>
                  </a:solidFill>
                  <a:latin typeface="华文黑体" panose="02010600040101010101" pitchFamily="2" charset="-122"/>
                  <a:ea typeface="华文黑体" panose="02010600040101010101" pitchFamily="2" charset="-122"/>
                </a:defRPr>
              </a:lvl2pPr>
              <a:lvl3pPr marL="1143000" indent="-228600" eaLnBrk="0" hangingPunct="0">
                <a:defRPr sz="1300">
                  <a:solidFill>
                    <a:schemeClr val="tx1"/>
                  </a:solidFill>
                  <a:latin typeface="华文黑体" panose="02010600040101010101" pitchFamily="2" charset="-122"/>
                  <a:ea typeface="华文黑体" panose="02010600040101010101" pitchFamily="2" charset="-122"/>
                </a:defRPr>
              </a:lvl3pPr>
              <a:lvl4pPr marL="1600200" indent="-228600" eaLnBrk="0" hangingPunct="0">
                <a:defRPr sz="1300">
                  <a:solidFill>
                    <a:schemeClr val="tx1"/>
                  </a:solidFill>
                  <a:latin typeface="华文黑体" panose="02010600040101010101" pitchFamily="2" charset="-122"/>
                  <a:ea typeface="华文黑体" panose="02010600040101010101" pitchFamily="2" charset="-122"/>
                </a:defRPr>
              </a:lvl4pPr>
              <a:lvl5pPr marL="2057400" indent="-228600" eaLnBrk="0" hangingPunct="0">
                <a:defRPr sz="1300">
                  <a:solidFill>
                    <a:schemeClr val="tx1"/>
                  </a:solidFill>
                  <a:latin typeface="华文黑体" panose="02010600040101010101" pitchFamily="2" charset="-122"/>
                  <a:ea typeface="华文黑体" panose="02010600040101010101" pitchFamily="2" charset="-122"/>
                </a:defRPr>
              </a:lvl5pPr>
              <a:lvl6pPr marL="25146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6pPr>
              <a:lvl7pPr marL="29718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7pPr>
              <a:lvl8pPr marL="34290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8pPr>
              <a:lvl9pPr marL="38862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9pPr>
            </a:lstStyle>
            <a:p>
              <a:r>
                <a:rPr lang="zh-CN" altLang="en-US" sz="2000" b="1" dirty="0" smtClean="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中考演练</a:t>
              </a:r>
              <a:endParaRPr lang="zh-CN" altLang="en-US"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sp>
        <p:nvSpPr>
          <p:cNvPr id="12" name="矩形 11"/>
          <p:cNvSpPr/>
          <p:nvPr/>
        </p:nvSpPr>
        <p:spPr>
          <a:xfrm>
            <a:off x="10494944" y="4173835"/>
            <a:ext cx="955711" cy="132343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CN" sz="8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a:t>
            </a:r>
            <a:endParaRPr lang="zh-CN" altLang="en-US" sz="8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6400" y="1511300"/>
            <a:ext cx="11239500" cy="2677656"/>
          </a:xfrm>
          <a:prstGeom prst="rect">
            <a:avLst/>
          </a:prstGeom>
          <a:noFill/>
        </p:spPr>
        <p:txBody>
          <a:bodyPr wrap="square" rtlCol="0">
            <a:spAutoFit/>
          </a:bodyPr>
          <a:lstStyle/>
          <a:p>
            <a:pPr>
              <a:lnSpc>
                <a:spcPct val="150000"/>
              </a:lnSpc>
            </a:pPr>
            <a:r>
              <a:rPr lang="en-US" altLang="zh-CN" sz="2800" dirty="0" smtClean="0">
                <a:latin typeface="楷体" pitchFamily="49" charset="-122"/>
                <a:ea typeface="楷体" pitchFamily="49" charset="-122"/>
              </a:rPr>
              <a:t>3.</a:t>
            </a:r>
            <a:r>
              <a:rPr lang="zh-CN" altLang="zh-CN" sz="2800" dirty="0" smtClean="0">
                <a:latin typeface="楷体" pitchFamily="49" charset="-122"/>
                <a:ea typeface="楷体" pitchFamily="49" charset="-122"/>
              </a:rPr>
              <a:t>（</a:t>
            </a:r>
            <a:r>
              <a:rPr lang="en-US" altLang="zh-CN" sz="2800" dirty="0" smtClean="0">
                <a:latin typeface="楷体" pitchFamily="49" charset="-122"/>
                <a:ea typeface="楷体" pitchFamily="49" charset="-122"/>
              </a:rPr>
              <a:t>2021</a:t>
            </a:r>
            <a:r>
              <a:rPr lang="zh-CN" altLang="zh-CN" sz="2800" dirty="0" smtClean="0">
                <a:latin typeface="楷体" pitchFamily="49" charset="-122"/>
                <a:ea typeface="楷体" pitchFamily="49" charset="-122"/>
              </a:rPr>
              <a:t>·辽宁抚顺</a:t>
            </a:r>
            <a:r>
              <a:rPr lang="en-US" altLang="zh-CN" sz="2800" dirty="0" smtClean="0">
                <a:latin typeface="楷体" pitchFamily="49" charset="-122"/>
                <a:ea typeface="楷体" pitchFamily="49" charset="-122"/>
              </a:rPr>
              <a:t>20</a:t>
            </a:r>
            <a:r>
              <a:rPr lang="zh-CN" altLang="zh-CN" sz="2800" dirty="0" smtClean="0">
                <a:latin typeface="楷体" pitchFamily="49" charset="-122"/>
                <a:ea typeface="楷体" pitchFamily="49" charset="-122"/>
              </a:rPr>
              <a:t>）“</a:t>
            </a:r>
            <a:r>
              <a:rPr lang="en-US" altLang="zh-CN" sz="2800" dirty="0" smtClean="0">
                <a:latin typeface="楷体" pitchFamily="49" charset="-122"/>
                <a:ea typeface="楷体" pitchFamily="49" charset="-122"/>
              </a:rPr>
              <a:t>1990 </a:t>
            </a:r>
            <a:r>
              <a:rPr lang="zh-CN" altLang="zh-CN" sz="2800" dirty="0" smtClean="0">
                <a:latin typeface="楷体" pitchFamily="49" charset="-122"/>
                <a:ea typeface="楷体" pitchFamily="49" charset="-122"/>
              </a:rPr>
              <a:t>年，非洲大陆最后一块殖民地独立”指的是（</a:t>
            </a:r>
            <a:r>
              <a:rPr lang="en-US" altLang="zh-CN" sz="2800" dirty="0" smtClean="0">
                <a:latin typeface="楷体" pitchFamily="49" charset="-122"/>
                <a:ea typeface="楷体" pitchFamily="49" charset="-122"/>
              </a:rPr>
              <a:t>   </a:t>
            </a:r>
            <a:r>
              <a:rPr lang="zh-CN" altLang="zh-CN" sz="2800" dirty="0" smtClean="0">
                <a:latin typeface="楷体" pitchFamily="49" charset="-122"/>
                <a:ea typeface="楷体" pitchFamily="49" charset="-122"/>
              </a:rPr>
              <a:t>）</a:t>
            </a:r>
          </a:p>
          <a:p>
            <a:pPr>
              <a:lnSpc>
                <a:spcPct val="150000"/>
              </a:lnSpc>
            </a:pPr>
            <a:r>
              <a:rPr lang="en-US" altLang="zh-CN" sz="2800" dirty="0" smtClean="0">
                <a:latin typeface="楷体" pitchFamily="49" charset="-122"/>
                <a:ea typeface="楷体" pitchFamily="49" charset="-122"/>
              </a:rPr>
              <a:t>A</a:t>
            </a:r>
            <a:r>
              <a:rPr lang="zh-CN" altLang="zh-CN" sz="2800" dirty="0" smtClean="0">
                <a:latin typeface="楷体" pitchFamily="49" charset="-122"/>
                <a:ea typeface="楷体" pitchFamily="49" charset="-122"/>
              </a:rPr>
              <a:t>．利比亚独立</a:t>
            </a:r>
            <a:r>
              <a:rPr lang="en-US" altLang="zh-CN" sz="2800" dirty="0" smtClean="0">
                <a:latin typeface="楷体" pitchFamily="49" charset="-122"/>
                <a:ea typeface="楷体" pitchFamily="49" charset="-122"/>
              </a:rPr>
              <a:t>                        B</a:t>
            </a:r>
            <a:r>
              <a:rPr lang="zh-CN" altLang="zh-CN" sz="2800" dirty="0" smtClean="0">
                <a:latin typeface="楷体" pitchFamily="49" charset="-122"/>
                <a:ea typeface="楷体" pitchFamily="49" charset="-122"/>
              </a:rPr>
              <a:t>．阿尔及利亚独立</a:t>
            </a:r>
          </a:p>
          <a:p>
            <a:pPr>
              <a:lnSpc>
                <a:spcPct val="150000"/>
              </a:lnSpc>
            </a:pPr>
            <a:r>
              <a:rPr lang="en-US" altLang="zh-CN" sz="2800" dirty="0" smtClean="0">
                <a:latin typeface="楷体" pitchFamily="49" charset="-122"/>
                <a:ea typeface="楷体" pitchFamily="49" charset="-122"/>
              </a:rPr>
              <a:t>C</a:t>
            </a:r>
            <a:r>
              <a:rPr lang="zh-CN" altLang="zh-CN" sz="2800" dirty="0" smtClean="0">
                <a:latin typeface="楷体" pitchFamily="49" charset="-122"/>
                <a:ea typeface="楷体" pitchFamily="49" charset="-122"/>
              </a:rPr>
              <a:t>．尼日利亚独立</a:t>
            </a:r>
            <a:r>
              <a:rPr lang="en-US" altLang="zh-CN" sz="2800" dirty="0" smtClean="0">
                <a:latin typeface="楷体" pitchFamily="49" charset="-122"/>
                <a:ea typeface="楷体" pitchFamily="49" charset="-122"/>
              </a:rPr>
              <a:t>                      D</a:t>
            </a:r>
            <a:r>
              <a:rPr lang="zh-CN" altLang="zh-CN" sz="2800" dirty="0" smtClean="0">
                <a:latin typeface="楷体" pitchFamily="49" charset="-122"/>
                <a:ea typeface="楷体" pitchFamily="49" charset="-122"/>
              </a:rPr>
              <a:t>．纳米比亚独立</a:t>
            </a:r>
            <a:endParaRPr lang="zh-CN" altLang="zh-CN" sz="2800" dirty="0">
              <a:latin typeface="楷体" pitchFamily="49" charset="-122"/>
              <a:ea typeface="楷体" pitchFamily="49" charset="-122"/>
            </a:endParaRPr>
          </a:p>
        </p:txBody>
      </p:sp>
      <p:grpSp>
        <p:nvGrpSpPr>
          <p:cNvPr id="3" name="组合 52"/>
          <p:cNvGrpSpPr/>
          <p:nvPr/>
        </p:nvGrpSpPr>
        <p:grpSpPr bwMode="auto">
          <a:xfrm>
            <a:off x="554354" y="856614"/>
            <a:ext cx="5064182" cy="398780"/>
            <a:chOff x="-2645" y="368991"/>
            <a:chExt cx="5063888" cy="397263"/>
          </a:xfrm>
        </p:grpSpPr>
        <p:sp>
          <p:nvSpPr>
            <p:cNvPr id="4" name="任意多边形: 形状 53"/>
            <p:cNvSpPr/>
            <p:nvPr/>
          </p:nvSpPr>
          <p:spPr>
            <a:xfrm>
              <a:off x="532629" y="399356"/>
              <a:ext cx="1386759" cy="299212"/>
            </a:xfrm>
            <a:custGeom>
              <a:avLst/>
              <a:gdLst>
                <a:gd name="connsiteX0" fmla="*/ 0 w 904875"/>
                <a:gd name="connsiteY0" fmla="*/ 0 h 300038"/>
                <a:gd name="connsiteX1" fmla="*/ 604837 w 904875"/>
                <a:gd name="connsiteY1" fmla="*/ 0 h 300038"/>
                <a:gd name="connsiteX2" fmla="*/ 904875 w 904875"/>
                <a:gd name="connsiteY2" fmla="*/ 300038 h 300038"/>
                <a:gd name="connsiteX3" fmla="*/ 4762 w 904875"/>
                <a:gd name="connsiteY3" fmla="*/ 300038 h 300038"/>
                <a:gd name="connsiteX4" fmla="*/ 0 w 904875"/>
                <a:gd name="connsiteY4" fmla="*/ 0 h 30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75" h="300038">
                  <a:moveTo>
                    <a:pt x="0" y="0"/>
                  </a:moveTo>
                  <a:lnTo>
                    <a:pt x="604837" y="0"/>
                  </a:lnTo>
                  <a:lnTo>
                    <a:pt x="904875" y="300038"/>
                  </a:lnTo>
                  <a:lnTo>
                    <a:pt x="4762" y="300038"/>
                  </a:lnTo>
                  <a:cubicBezTo>
                    <a:pt x="3175" y="200025"/>
                    <a:pt x="1587" y="100013"/>
                    <a:pt x="0" y="0"/>
                  </a:cubicBezTo>
                  <a:close/>
                </a:path>
              </a:pathLst>
            </a:custGeom>
            <a:solidFill>
              <a:srgbClr val="64A1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grpSp>
          <p:nvGrpSpPr>
            <p:cNvPr id="5" name="组合 7"/>
            <p:cNvGrpSpPr/>
            <p:nvPr/>
          </p:nvGrpSpPr>
          <p:grpSpPr bwMode="auto">
            <a:xfrm rot="5400000">
              <a:off x="144993" y="368300"/>
              <a:ext cx="68263" cy="363538"/>
              <a:chOff x="959" y="1331"/>
              <a:chExt cx="108" cy="572"/>
            </a:xfrm>
            <a:solidFill>
              <a:srgbClr val="64A177"/>
            </a:solidFill>
          </p:grpSpPr>
          <p:cxnSp>
            <p:nvCxnSpPr>
              <p:cNvPr id="10" name="直接连接符 9"/>
              <p:cNvCxnSpPr/>
              <p:nvPr/>
            </p:nvCxnSpPr>
            <p:spPr>
              <a:xfrm>
                <a:off x="1012" y="1363"/>
                <a:ext cx="0" cy="540"/>
              </a:xfrm>
              <a:prstGeom prst="line">
                <a:avLst/>
              </a:prstGeom>
              <a:grpFill/>
              <a:ln w="15875">
                <a:solidFill>
                  <a:srgbClr val="64A177"/>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959" y="1331"/>
                <a:ext cx="108" cy="107"/>
              </a:xfrm>
              <a:prstGeom prst="ellipse">
                <a:avLst/>
              </a:prstGeom>
              <a:grpFill/>
              <a:ln>
                <a:solidFill>
                  <a:srgbClr val="64A1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grpSp>
        <p:grpSp>
          <p:nvGrpSpPr>
            <p:cNvPr id="6" name="组合 56"/>
            <p:cNvGrpSpPr/>
            <p:nvPr/>
          </p:nvGrpSpPr>
          <p:grpSpPr>
            <a:xfrm>
              <a:off x="1970242" y="515939"/>
              <a:ext cx="3091001" cy="68263"/>
              <a:chOff x="3035454" y="517742"/>
              <a:chExt cx="3091001" cy="68263"/>
            </a:xfrm>
            <a:solidFill>
              <a:srgbClr val="64A177"/>
            </a:solidFill>
          </p:grpSpPr>
          <p:cxnSp>
            <p:nvCxnSpPr>
              <p:cNvPr id="8" name="直接连接符 7"/>
              <p:cNvCxnSpPr/>
              <p:nvPr/>
            </p:nvCxnSpPr>
            <p:spPr>
              <a:xfrm>
                <a:off x="3035454" y="551714"/>
                <a:ext cx="3091001" cy="4428"/>
              </a:xfrm>
              <a:prstGeom prst="line">
                <a:avLst/>
              </a:prstGeom>
              <a:grpFill/>
              <a:ln w="15875">
                <a:solidFill>
                  <a:srgbClr val="64A177"/>
                </a:solidFill>
              </a:ln>
            </p:spPr>
            <p:style>
              <a:lnRef idx="1">
                <a:schemeClr val="accent1"/>
              </a:lnRef>
              <a:fillRef idx="0">
                <a:schemeClr val="accent1"/>
              </a:fillRef>
              <a:effectRef idx="0">
                <a:schemeClr val="accent1"/>
              </a:effectRef>
              <a:fontRef idx="minor">
                <a:schemeClr val="tx1"/>
              </a:fontRef>
            </p:style>
          </p:cxnSp>
          <p:sp>
            <p:nvSpPr>
              <p:cNvPr id="9" name="椭圆 8"/>
              <p:cNvSpPr/>
              <p:nvPr/>
            </p:nvSpPr>
            <p:spPr bwMode="auto">
              <a:xfrm rot="16200000">
                <a:off x="3042301" y="517893"/>
                <a:ext cx="68263" cy="67960"/>
              </a:xfrm>
              <a:prstGeom prst="ellipse">
                <a:avLst/>
              </a:prstGeom>
              <a:grpFill/>
              <a:ln>
                <a:solidFill>
                  <a:srgbClr val="64A1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grpSp>
        <p:sp>
          <p:nvSpPr>
            <p:cNvPr id="7" name="文本框 57"/>
            <p:cNvSpPr txBox="1">
              <a:spLocks noChangeArrowheads="1"/>
            </p:cNvSpPr>
            <p:nvPr/>
          </p:nvSpPr>
          <p:spPr bwMode="auto">
            <a:xfrm>
              <a:off x="480562" y="368991"/>
              <a:ext cx="1324533" cy="39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300">
                  <a:solidFill>
                    <a:schemeClr val="tx1"/>
                  </a:solidFill>
                  <a:latin typeface="华文黑体" panose="02010600040101010101" pitchFamily="2" charset="-122"/>
                  <a:ea typeface="华文黑体" panose="02010600040101010101" pitchFamily="2" charset="-122"/>
                </a:defRPr>
              </a:lvl1pPr>
              <a:lvl2pPr marL="742950" indent="-285750" eaLnBrk="0" hangingPunct="0">
                <a:defRPr sz="1300">
                  <a:solidFill>
                    <a:schemeClr val="tx1"/>
                  </a:solidFill>
                  <a:latin typeface="华文黑体" panose="02010600040101010101" pitchFamily="2" charset="-122"/>
                  <a:ea typeface="华文黑体" panose="02010600040101010101" pitchFamily="2" charset="-122"/>
                </a:defRPr>
              </a:lvl2pPr>
              <a:lvl3pPr marL="1143000" indent="-228600" eaLnBrk="0" hangingPunct="0">
                <a:defRPr sz="1300">
                  <a:solidFill>
                    <a:schemeClr val="tx1"/>
                  </a:solidFill>
                  <a:latin typeface="华文黑体" panose="02010600040101010101" pitchFamily="2" charset="-122"/>
                  <a:ea typeface="华文黑体" panose="02010600040101010101" pitchFamily="2" charset="-122"/>
                </a:defRPr>
              </a:lvl3pPr>
              <a:lvl4pPr marL="1600200" indent="-228600" eaLnBrk="0" hangingPunct="0">
                <a:defRPr sz="1300">
                  <a:solidFill>
                    <a:schemeClr val="tx1"/>
                  </a:solidFill>
                  <a:latin typeface="华文黑体" panose="02010600040101010101" pitchFamily="2" charset="-122"/>
                  <a:ea typeface="华文黑体" panose="02010600040101010101" pitchFamily="2" charset="-122"/>
                </a:defRPr>
              </a:lvl4pPr>
              <a:lvl5pPr marL="2057400" indent="-228600" eaLnBrk="0" hangingPunct="0">
                <a:defRPr sz="1300">
                  <a:solidFill>
                    <a:schemeClr val="tx1"/>
                  </a:solidFill>
                  <a:latin typeface="华文黑体" panose="02010600040101010101" pitchFamily="2" charset="-122"/>
                  <a:ea typeface="华文黑体" panose="02010600040101010101" pitchFamily="2" charset="-122"/>
                </a:defRPr>
              </a:lvl5pPr>
              <a:lvl6pPr marL="25146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6pPr>
              <a:lvl7pPr marL="29718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7pPr>
              <a:lvl8pPr marL="34290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8pPr>
              <a:lvl9pPr marL="38862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9pPr>
            </a:lstStyle>
            <a:p>
              <a:r>
                <a:rPr lang="zh-CN" altLang="en-US" sz="2000" b="1" dirty="0" smtClean="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中考演练</a:t>
              </a:r>
              <a:endParaRPr lang="zh-CN" altLang="en-US"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sp>
        <p:nvSpPr>
          <p:cNvPr id="13" name="矩形 12"/>
          <p:cNvSpPr/>
          <p:nvPr/>
        </p:nvSpPr>
        <p:spPr>
          <a:xfrm>
            <a:off x="10494945" y="4173835"/>
            <a:ext cx="884256"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CN" sz="8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a:t>
            </a:r>
            <a:endParaRPr lang="zh-CN" altLang="en-US" sz="8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2"/>
          <p:cNvGrpSpPr/>
          <p:nvPr/>
        </p:nvGrpSpPr>
        <p:grpSpPr bwMode="auto">
          <a:xfrm>
            <a:off x="554354" y="856614"/>
            <a:ext cx="5064182" cy="398780"/>
            <a:chOff x="-2645" y="368991"/>
            <a:chExt cx="5063888" cy="397263"/>
          </a:xfrm>
        </p:grpSpPr>
        <p:sp>
          <p:nvSpPr>
            <p:cNvPr id="3" name="任意多边形: 形状 53"/>
            <p:cNvSpPr/>
            <p:nvPr/>
          </p:nvSpPr>
          <p:spPr>
            <a:xfrm>
              <a:off x="532629" y="399356"/>
              <a:ext cx="1386759" cy="299212"/>
            </a:xfrm>
            <a:custGeom>
              <a:avLst/>
              <a:gdLst>
                <a:gd name="connsiteX0" fmla="*/ 0 w 904875"/>
                <a:gd name="connsiteY0" fmla="*/ 0 h 300038"/>
                <a:gd name="connsiteX1" fmla="*/ 604837 w 904875"/>
                <a:gd name="connsiteY1" fmla="*/ 0 h 300038"/>
                <a:gd name="connsiteX2" fmla="*/ 904875 w 904875"/>
                <a:gd name="connsiteY2" fmla="*/ 300038 h 300038"/>
                <a:gd name="connsiteX3" fmla="*/ 4762 w 904875"/>
                <a:gd name="connsiteY3" fmla="*/ 300038 h 300038"/>
                <a:gd name="connsiteX4" fmla="*/ 0 w 904875"/>
                <a:gd name="connsiteY4" fmla="*/ 0 h 30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75" h="300038">
                  <a:moveTo>
                    <a:pt x="0" y="0"/>
                  </a:moveTo>
                  <a:lnTo>
                    <a:pt x="604837" y="0"/>
                  </a:lnTo>
                  <a:lnTo>
                    <a:pt x="904875" y="300038"/>
                  </a:lnTo>
                  <a:lnTo>
                    <a:pt x="4762" y="300038"/>
                  </a:lnTo>
                  <a:cubicBezTo>
                    <a:pt x="3175" y="200025"/>
                    <a:pt x="1587" y="100013"/>
                    <a:pt x="0" y="0"/>
                  </a:cubicBezTo>
                  <a:close/>
                </a:path>
              </a:pathLst>
            </a:custGeom>
            <a:solidFill>
              <a:srgbClr val="64A1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grpSp>
          <p:nvGrpSpPr>
            <p:cNvPr id="4" name="组合 7"/>
            <p:cNvGrpSpPr/>
            <p:nvPr/>
          </p:nvGrpSpPr>
          <p:grpSpPr bwMode="auto">
            <a:xfrm rot="5400000">
              <a:off x="144993" y="368300"/>
              <a:ext cx="68263" cy="363538"/>
              <a:chOff x="959" y="1331"/>
              <a:chExt cx="108" cy="572"/>
            </a:xfrm>
            <a:solidFill>
              <a:srgbClr val="64A177"/>
            </a:solidFill>
          </p:grpSpPr>
          <p:cxnSp>
            <p:nvCxnSpPr>
              <p:cNvPr id="9" name="直接连接符 8"/>
              <p:cNvCxnSpPr/>
              <p:nvPr/>
            </p:nvCxnSpPr>
            <p:spPr>
              <a:xfrm>
                <a:off x="1012" y="1363"/>
                <a:ext cx="0" cy="540"/>
              </a:xfrm>
              <a:prstGeom prst="line">
                <a:avLst/>
              </a:prstGeom>
              <a:grpFill/>
              <a:ln w="15875">
                <a:solidFill>
                  <a:srgbClr val="64A177"/>
                </a:solidFill>
              </a:ln>
            </p:spPr>
            <p:style>
              <a:lnRef idx="1">
                <a:schemeClr val="accent1"/>
              </a:lnRef>
              <a:fillRef idx="0">
                <a:schemeClr val="accent1"/>
              </a:fillRef>
              <a:effectRef idx="0">
                <a:schemeClr val="accent1"/>
              </a:effectRef>
              <a:fontRef idx="minor">
                <a:schemeClr val="tx1"/>
              </a:fontRef>
            </p:style>
          </p:cxnSp>
          <p:sp>
            <p:nvSpPr>
              <p:cNvPr id="10" name="椭圆 9"/>
              <p:cNvSpPr/>
              <p:nvPr/>
            </p:nvSpPr>
            <p:spPr>
              <a:xfrm>
                <a:off x="959" y="1331"/>
                <a:ext cx="108" cy="107"/>
              </a:xfrm>
              <a:prstGeom prst="ellipse">
                <a:avLst/>
              </a:prstGeom>
              <a:grpFill/>
              <a:ln>
                <a:solidFill>
                  <a:srgbClr val="64A1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grpSp>
        <p:grpSp>
          <p:nvGrpSpPr>
            <p:cNvPr id="5" name="组合 56"/>
            <p:cNvGrpSpPr/>
            <p:nvPr/>
          </p:nvGrpSpPr>
          <p:grpSpPr>
            <a:xfrm>
              <a:off x="1970242" y="515939"/>
              <a:ext cx="3091001" cy="68263"/>
              <a:chOff x="3035454" y="517742"/>
              <a:chExt cx="3091001" cy="68263"/>
            </a:xfrm>
            <a:solidFill>
              <a:srgbClr val="64A177"/>
            </a:solidFill>
          </p:grpSpPr>
          <p:cxnSp>
            <p:nvCxnSpPr>
              <p:cNvPr id="7" name="直接连接符 6"/>
              <p:cNvCxnSpPr/>
              <p:nvPr/>
            </p:nvCxnSpPr>
            <p:spPr>
              <a:xfrm>
                <a:off x="3035454" y="551714"/>
                <a:ext cx="3091001" cy="4428"/>
              </a:xfrm>
              <a:prstGeom prst="line">
                <a:avLst/>
              </a:prstGeom>
              <a:grpFill/>
              <a:ln w="15875">
                <a:solidFill>
                  <a:srgbClr val="64A177"/>
                </a:solidFill>
              </a:ln>
            </p:spPr>
            <p:style>
              <a:lnRef idx="1">
                <a:schemeClr val="accent1"/>
              </a:lnRef>
              <a:fillRef idx="0">
                <a:schemeClr val="accent1"/>
              </a:fillRef>
              <a:effectRef idx="0">
                <a:schemeClr val="accent1"/>
              </a:effectRef>
              <a:fontRef idx="minor">
                <a:schemeClr val="tx1"/>
              </a:fontRef>
            </p:style>
          </p:cxnSp>
          <p:sp>
            <p:nvSpPr>
              <p:cNvPr id="8" name="椭圆 7"/>
              <p:cNvSpPr/>
              <p:nvPr/>
            </p:nvSpPr>
            <p:spPr bwMode="auto">
              <a:xfrm rot="16200000">
                <a:off x="3042301" y="517893"/>
                <a:ext cx="68263" cy="67960"/>
              </a:xfrm>
              <a:prstGeom prst="ellipse">
                <a:avLst/>
              </a:prstGeom>
              <a:grpFill/>
              <a:ln>
                <a:solidFill>
                  <a:srgbClr val="64A1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grpSp>
        <p:sp>
          <p:nvSpPr>
            <p:cNvPr id="6" name="文本框 57"/>
            <p:cNvSpPr txBox="1">
              <a:spLocks noChangeArrowheads="1"/>
            </p:cNvSpPr>
            <p:nvPr/>
          </p:nvSpPr>
          <p:spPr bwMode="auto">
            <a:xfrm>
              <a:off x="480562" y="368991"/>
              <a:ext cx="1324533" cy="39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300">
                  <a:solidFill>
                    <a:schemeClr val="tx1"/>
                  </a:solidFill>
                  <a:latin typeface="华文黑体" panose="02010600040101010101" pitchFamily="2" charset="-122"/>
                  <a:ea typeface="华文黑体" panose="02010600040101010101" pitchFamily="2" charset="-122"/>
                </a:defRPr>
              </a:lvl1pPr>
              <a:lvl2pPr marL="742950" indent="-285750" eaLnBrk="0" hangingPunct="0">
                <a:defRPr sz="1300">
                  <a:solidFill>
                    <a:schemeClr val="tx1"/>
                  </a:solidFill>
                  <a:latin typeface="华文黑体" panose="02010600040101010101" pitchFamily="2" charset="-122"/>
                  <a:ea typeface="华文黑体" panose="02010600040101010101" pitchFamily="2" charset="-122"/>
                </a:defRPr>
              </a:lvl2pPr>
              <a:lvl3pPr marL="1143000" indent="-228600" eaLnBrk="0" hangingPunct="0">
                <a:defRPr sz="1300">
                  <a:solidFill>
                    <a:schemeClr val="tx1"/>
                  </a:solidFill>
                  <a:latin typeface="华文黑体" panose="02010600040101010101" pitchFamily="2" charset="-122"/>
                  <a:ea typeface="华文黑体" panose="02010600040101010101" pitchFamily="2" charset="-122"/>
                </a:defRPr>
              </a:lvl3pPr>
              <a:lvl4pPr marL="1600200" indent="-228600" eaLnBrk="0" hangingPunct="0">
                <a:defRPr sz="1300">
                  <a:solidFill>
                    <a:schemeClr val="tx1"/>
                  </a:solidFill>
                  <a:latin typeface="华文黑体" panose="02010600040101010101" pitchFamily="2" charset="-122"/>
                  <a:ea typeface="华文黑体" panose="02010600040101010101" pitchFamily="2" charset="-122"/>
                </a:defRPr>
              </a:lvl4pPr>
              <a:lvl5pPr marL="2057400" indent="-228600" eaLnBrk="0" hangingPunct="0">
                <a:defRPr sz="1300">
                  <a:solidFill>
                    <a:schemeClr val="tx1"/>
                  </a:solidFill>
                  <a:latin typeface="华文黑体" panose="02010600040101010101" pitchFamily="2" charset="-122"/>
                  <a:ea typeface="华文黑体" panose="02010600040101010101" pitchFamily="2" charset="-122"/>
                </a:defRPr>
              </a:lvl5pPr>
              <a:lvl6pPr marL="25146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6pPr>
              <a:lvl7pPr marL="29718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7pPr>
              <a:lvl8pPr marL="34290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8pPr>
              <a:lvl9pPr marL="38862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9pPr>
            </a:lstStyle>
            <a:p>
              <a:r>
                <a:rPr lang="zh-CN" altLang="en-US" sz="2000" b="1" dirty="0" smtClean="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中考演练</a:t>
              </a:r>
              <a:endParaRPr lang="zh-CN" altLang="en-US"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sp>
        <p:nvSpPr>
          <p:cNvPr id="11" name="TextBox 10"/>
          <p:cNvSpPr txBox="1"/>
          <p:nvPr/>
        </p:nvSpPr>
        <p:spPr>
          <a:xfrm>
            <a:off x="342900" y="1689100"/>
            <a:ext cx="11582400" cy="3869329"/>
          </a:xfrm>
          <a:prstGeom prst="rect">
            <a:avLst/>
          </a:prstGeom>
          <a:noFill/>
        </p:spPr>
        <p:txBody>
          <a:bodyPr wrap="square" rtlCol="0">
            <a:spAutoFit/>
          </a:bodyPr>
          <a:lstStyle/>
          <a:p>
            <a:pPr>
              <a:lnSpc>
                <a:spcPct val="150000"/>
              </a:lnSpc>
            </a:pPr>
            <a:r>
              <a:rPr lang="en-US" altLang="zh-CN" sz="2800" dirty="0" smtClean="0">
                <a:latin typeface="楷体" pitchFamily="49" charset="-122"/>
                <a:ea typeface="楷体" pitchFamily="49" charset="-122"/>
              </a:rPr>
              <a:t>4.</a:t>
            </a:r>
            <a:r>
              <a:rPr lang="zh-CN" altLang="zh-CN" sz="2800" dirty="0" smtClean="0">
                <a:latin typeface="楷体" pitchFamily="49" charset="-122"/>
                <a:ea typeface="楷体" pitchFamily="49" charset="-122"/>
              </a:rPr>
              <a:t>（</a:t>
            </a:r>
            <a:r>
              <a:rPr lang="en-US" altLang="zh-CN" sz="2800" dirty="0" smtClean="0">
                <a:latin typeface="楷体" pitchFamily="49" charset="-122"/>
                <a:ea typeface="楷体" pitchFamily="49" charset="-122"/>
              </a:rPr>
              <a:t>2021</a:t>
            </a:r>
            <a:r>
              <a:rPr lang="zh-CN" altLang="zh-CN" sz="2800" dirty="0" smtClean="0">
                <a:latin typeface="楷体" pitchFamily="49" charset="-122"/>
                <a:ea typeface="楷体" pitchFamily="49" charset="-122"/>
              </a:rPr>
              <a:t>·四川遂宁·</a:t>
            </a:r>
            <a:r>
              <a:rPr lang="en-US" altLang="zh-CN" sz="2800" dirty="0" smtClean="0">
                <a:latin typeface="楷体" pitchFamily="49" charset="-122"/>
                <a:ea typeface="楷体" pitchFamily="49" charset="-122"/>
              </a:rPr>
              <a:t>11</a:t>
            </a:r>
            <a:r>
              <a:rPr lang="zh-CN" altLang="zh-CN" sz="2800" dirty="0" smtClean="0">
                <a:latin typeface="楷体" pitchFamily="49" charset="-122"/>
                <a:ea typeface="楷体" pitchFamily="49" charset="-122"/>
              </a:rPr>
              <a:t>）历史史实指的是历史的真实情况，历史观点是分析历史事实的看法和态度。下列选项中属于历史观点的是（</a:t>
            </a:r>
            <a:r>
              <a:rPr lang="en-US" altLang="zh-CN" sz="2800" dirty="0" smtClean="0">
                <a:latin typeface="楷体" pitchFamily="49" charset="-122"/>
                <a:ea typeface="楷体" pitchFamily="49" charset="-122"/>
              </a:rPr>
              <a:t>   </a:t>
            </a:r>
            <a:r>
              <a:rPr lang="zh-CN" altLang="zh-CN" sz="2800" dirty="0" smtClean="0">
                <a:latin typeface="楷体" pitchFamily="49" charset="-122"/>
                <a:ea typeface="楷体" pitchFamily="49" charset="-122"/>
              </a:rPr>
              <a:t>）</a:t>
            </a:r>
            <a:endParaRPr lang="zh-CN" altLang="zh-CN" sz="2800" dirty="0" smtClean="0">
              <a:latin typeface="楷体" pitchFamily="49" charset="-122"/>
              <a:ea typeface="楷体" pitchFamily="49" charset="-122"/>
            </a:endParaRPr>
          </a:p>
          <a:p>
            <a:pPr>
              <a:lnSpc>
                <a:spcPct val="150000"/>
              </a:lnSpc>
            </a:pPr>
            <a:r>
              <a:rPr lang="en-US" altLang="zh-CN" sz="2800" dirty="0" smtClean="0">
                <a:latin typeface="楷体" pitchFamily="49" charset="-122"/>
                <a:ea typeface="楷体" pitchFamily="49" charset="-122"/>
              </a:rPr>
              <a:t>A</a:t>
            </a:r>
            <a:r>
              <a:rPr lang="zh-CN" altLang="zh-CN" sz="2800" dirty="0" smtClean="0">
                <a:latin typeface="楷体" pitchFamily="49" charset="-122"/>
                <a:ea typeface="楷体" pitchFamily="49" charset="-122"/>
              </a:rPr>
              <a:t>．</a:t>
            </a:r>
            <a:r>
              <a:rPr lang="en-US" altLang="zh-CN" sz="2800" dirty="0" smtClean="0">
                <a:latin typeface="楷体" pitchFamily="49" charset="-122"/>
                <a:ea typeface="楷体" pitchFamily="49" charset="-122"/>
              </a:rPr>
              <a:t>18</a:t>
            </a:r>
            <a:r>
              <a:rPr lang="zh-CN" altLang="zh-CN" sz="2800" dirty="0" smtClean="0">
                <a:latin typeface="楷体" pitchFamily="49" charset="-122"/>
                <a:ea typeface="楷体" pitchFamily="49" charset="-122"/>
              </a:rPr>
              <a:t>世纪末</a:t>
            </a:r>
            <a:r>
              <a:rPr lang="en-US" altLang="zh-CN" sz="2800" dirty="0" smtClean="0">
                <a:latin typeface="楷体" pitchFamily="49" charset="-122"/>
                <a:ea typeface="楷体" pitchFamily="49" charset="-122"/>
              </a:rPr>
              <a:t>19</a:t>
            </a:r>
            <a:r>
              <a:rPr lang="zh-CN" altLang="zh-CN" sz="2800" dirty="0" smtClean="0">
                <a:latin typeface="楷体" pitchFamily="49" charset="-122"/>
                <a:ea typeface="楷体" pitchFamily="49" charset="-122"/>
              </a:rPr>
              <a:t>世纪初，玻利瓦尔率领人民由北向南打击西班牙殖民者</a:t>
            </a:r>
          </a:p>
          <a:p>
            <a:pPr>
              <a:lnSpc>
                <a:spcPct val="150000"/>
              </a:lnSpc>
            </a:pPr>
            <a:r>
              <a:rPr lang="en-US" altLang="zh-CN" sz="2800" dirty="0" smtClean="0">
                <a:latin typeface="楷体" pitchFamily="49" charset="-122"/>
                <a:ea typeface="楷体" pitchFamily="49" charset="-122"/>
              </a:rPr>
              <a:t>B</a:t>
            </a:r>
            <a:r>
              <a:rPr lang="zh-CN" altLang="zh-CN" sz="2800" dirty="0" smtClean="0">
                <a:latin typeface="楷体" pitchFamily="49" charset="-122"/>
                <a:ea typeface="楷体" pitchFamily="49" charset="-122"/>
              </a:rPr>
              <a:t>．</a:t>
            </a:r>
            <a:r>
              <a:rPr lang="en-US" altLang="zh-CN" sz="2800" dirty="0" smtClean="0">
                <a:latin typeface="楷体" pitchFamily="49" charset="-122"/>
                <a:ea typeface="楷体" pitchFamily="49" charset="-122"/>
              </a:rPr>
              <a:t>1920</a:t>
            </a:r>
            <a:r>
              <a:rPr lang="zh-CN" altLang="zh-CN" sz="2800" dirty="0" smtClean="0">
                <a:latin typeface="楷体" pitchFamily="49" charset="-122"/>
                <a:ea typeface="楷体" pitchFamily="49" charset="-122"/>
              </a:rPr>
              <a:t>年，甘地号召印度人民开展非暴力不合作运动</a:t>
            </a:r>
          </a:p>
          <a:p>
            <a:pPr>
              <a:lnSpc>
                <a:spcPct val="150000"/>
              </a:lnSpc>
            </a:pPr>
            <a:r>
              <a:rPr lang="en-US" altLang="zh-CN" sz="2800" dirty="0" smtClean="0">
                <a:latin typeface="楷体" pitchFamily="49" charset="-122"/>
                <a:ea typeface="楷体" pitchFamily="49" charset="-122"/>
              </a:rPr>
              <a:t>C</a:t>
            </a:r>
            <a:r>
              <a:rPr lang="zh-CN" altLang="zh-CN" sz="2800" dirty="0" smtClean="0">
                <a:latin typeface="楷体" pitchFamily="49" charset="-122"/>
                <a:ea typeface="楷体" pitchFamily="49" charset="-122"/>
              </a:rPr>
              <a:t>．</a:t>
            </a:r>
            <a:r>
              <a:rPr lang="en-US" altLang="zh-CN" sz="2800" dirty="0" smtClean="0">
                <a:latin typeface="楷体" pitchFamily="49" charset="-122"/>
                <a:ea typeface="楷体" pitchFamily="49" charset="-122"/>
              </a:rPr>
              <a:t>1990</a:t>
            </a:r>
            <a:r>
              <a:rPr lang="zh-CN" altLang="zh-CN" sz="2800" dirty="0" smtClean="0">
                <a:latin typeface="楷体" pitchFamily="49" charset="-122"/>
                <a:ea typeface="楷体" pitchFamily="49" charset="-122"/>
              </a:rPr>
              <a:t>年纳米比亚独立，在非洲人民反殖民主义斗争中具有里程碑意义</a:t>
            </a:r>
          </a:p>
          <a:p>
            <a:pPr>
              <a:lnSpc>
                <a:spcPct val="150000"/>
              </a:lnSpc>
            </a:pPr>
            <a:r>
              <a:rPr lang="en-US" altLang="zh-CN" sz="2800" dirty="0" smtClean="0">
                <a:latin typeface="楷体" pitchFamily="49" charset="-122"/>
                <a:ea typeface="楷体" pitchFamily="49" charset="-122"/>
              </a:rPr>
              <a:t>D</a:t>
            </a:r>
            <a:r>
              <a:rPr lang="zh-CN" altLang="zh-CN" sz="2800" dirty="0" smtClean="0">
                <a:latin typeface="楷体" pitchFamily="49" charset="-122"/>
                <a:ea typeface="楷体" pitchFamily="49" charset="-122"/>
              </a:rPr>
              <a:t>．</a:t>
            </a:r>
            <a:r>
              <a:rPr lang="en-US" altLang="zh-CN" sz="2800" dirty="0" smtClean="0">
                <a:latin typeface="楷体" pitchFamily="49" charset="-122"/>
                <a:ea typeface="楷体" pitchFamily="49" charset="-122"/>
              </a:rPr>
              <a:t>1999</a:t>
            </a:r>
            <a:r>
              <a:rPr lang="zh-CN" altLang="zh-CN" sz="2800" dirty="0" smtClean="0">
                <a:latin typeface="楷体" pitchFamily="49" charset="-122"/>
                <a:ea typeface="楷体" pitchFamily="49" charset="-122"/>
              </a:rPr>
              <a:t>年底，巴拿马收回了巴拿马运河区的全部主权</a:t>
            </a:r>
            <a:endParaRPr lang="zh-CN" altLang="zh-CN" sz="2800" dirty="0">
              <a:latin typeface="楷体" pitchFamily="49" charset="-122"/>
              <a:ea typeface="楷体" pitchFamily="49" charset="-122"/>
            </a:endParaRPr>
          </a:p>
        </p:txBody>
      </p:sp>
      <p:sp>
        <p:nvSpPr>
          <p:cNvPr id="12" name="矩形 11"/>
          <p:cNvSpPr/>
          <p:nvPr/>
        </p:nvSpPr>
        <p:spPr>
          <a:xfrm>
            <a:off x="10458819" y="5012035"/>
            <a:ext cx="875560" cy="132343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CN" sz="8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t>
            </a:r>
            <a:endParaRPr lang="zh-CN" altLang="en-US" sz="8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371C6870-4A3A-4B13-899E-6DADB3859AF7}"/>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6692" t="6692" r="6692" b="6692"/>
          <a:stretch/>
        </p:blipFill>
        <p:spPr>
          <a:xfrm>
            <a:off x="0" y="1"/>
            <a:ext cx="12192000" cy="6858000"/>
          </a:xfrm>
          <a:prstGeom prst="rect">
            <a:avLst/>
          </a:prstGeom>
        </p:spPr>
      </p:pic>
      <p:pic>
        <p:nvPicPr>
          <p:cNvPr id="7" name="图片 6">
            <a:extLst>
              <a:ext uri="{FF2B5EF4-FFF2-40B4-BE49-F238E27FC236}">
                <a16:creationId xmlns="" xmlns:a16="http://schemas.microsoft.com/office/drawing/2014/main" id="{0B920E7F-B27A-422E-8313-C4FBC344CA62}"/>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66363"/>
          <a:stretch/>
        </p:blipFill>
        <p:spPr>
          <a:xfrm>
            <a:off x="0" y="5362832"/>
            <a:ext cx="12192000" cy="1495168"/>
          </a:xfrm>
          <a:prstGeom prst="rect">
            <a:avLst/>
          </a:prstGeom>
        </p:spPr>
      </p:pic>
      <p:pic>
        <p:nvPicPr>
          <p:cNvPr id="10" name="图片 9">
            <a:extLst>
              <a:ext uri="{FF2B5EF4-FFF2-40B4-BE49-F238E27FC236}">
                <a16:creationId xmlns="" xmlns:a16="http://schemas.microsoft.com/office/drawing/2014/main" id="{3CB304EC-EB7D-4BB8-95DC-7A76DD45F717}"/>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59210" t="2839" r="7516" b="68775"/>
          <a:stretch/>
        </p:blipFill>
        <p:spPr>
          <a:xfrm>
            <a:off x="9920890" y="29363"/>
            <a:ext cx="2271110" cy="2590269"/>
          </a:xfrm>
          <a:prstGeom prst="rect">
            <a:avLst/>
          </a:prstGeom>
        </p:spPr>
      </p:pic>
      <p:pic>
        <p:nvPicPr>
          <p:cNvPr id="11" name="图片 10">
            <a:extLst>
              <a:ext uri="{FF2B5EF4-FFF2-40B4-BE49-F238E27FC236}">
                <a16:creationId xmlns="" xmlns:a16="http://schemas.microsoft.com/office/drawing/2014/main" id="{8AEBCAFD-6F34-4347-B6BB-52A9200CEAEF}"/>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59210" t="2839" r="7516" b="68705"/>
          <a:stretch/>
        </p:blipFill>
        <p:spPr>
          <a:xfrm flipH="1">
            <a:off x="0" y="22997"/>
            <a:ext cx="2294198" cy="2596635"/>
          </a:xfrm>
          <a:prstGeom prst="rect">
            <a:avLst/>
          </a:prstGeom>
        </p:spPr>
      </p:pic>
      <p:sp>
        <p:nvSpPr>
          <p:cNvPr id="9" name="矩形 8">
            <a:extLst>
              <a:ext uri="{FF2B5EF4-FFF2-40B4-BE49-F238E27FC236}">
                <a16:creationId xmlns="" xmlns:a16="http://schemas.microsoft.com/office/drawing/2014/main" id="{111DFA64-565C-4761-A8FB-3D3C609225DB}"/>
              </a:ext>
            </a:extLst>
          </p:cNvPr>
          <p:cNvSpPr/>
          <p:nvPr/>
        </p:nvSpPr>
        <p:spPr>
          <a:xfrm>
            <a:off x="2340819" y="2239706"/>
            <a:ext cx="7484962" cy="830997"/>
          </a:xfrm>
          <a:prstGeom prst="rect">
            <a:avLst/>
          </a:prstGeom>
        </p:spPr>
        <p:txBody>
          <a:bodyPr wrap="square">
            <a:spAutoFit/>
            <a:scene3d>
              <a:camera prst="orthographicFront"/>
              <a:lightRig rig="threePt" dir="t"/>
            </a:scene3d>
            <a:sp3d contourW="12700"/>
          </a:bodyPr>
          <a:lstStyle/>
          <a:p>
            <a:pPr algn="dist"/>
            <a:r>
              <a:rPr lang="zh-CN" altLang="en-US" sz="4800" spc="600" dirty="0">
                <a:solidFill>
                  <a:srgbClr val="C00000"/>
                </a:solidFill>
                <a:latin typeface="方正正黑简体" panose="02000000000000000000" pitchFamily="2" charset="-122"/>
                <a:ea typeface="方正正黑简体" panose="02000000000000000000" pitchFamily="2" charset="-122"/>
                <a:cs typeface="+mn-ea"/>
                <a:sym typeface="+mn-lt"/>
              </a:rPr>
              <a:t>非常感谢您的观看</a:t>
            </a:r>
          </a:p>
        </p:txBody>
      </p:sp>
      <p:sp>
        <p:nvSpPr>
          <p:cNvPr id="13" name="矩形 12">
            <a:extLst>
              <a:ext uri="{FF2B5EF4-FFF2-40B4-BE49-F238E27FC236}">
                <a16:creationId xmlns="" xmlns:a16="http://schemas.microsoft.com/office/drawing/2014/main" id="{111DFA64-565C-4761-A8FB-3D3C609225DB}"/>
              </a:ext>
            </a:extLst>
          </p:cNvPr>
          <p:cNvSpPr/>
          <p:nvPr/>
        </p:nvSpPr>
        <p:spPr>
          <a:xfrm>
            <a:off x="2378919" y="3497006"/>
            <a:ext cx="7484962" cy="830997"/>
          </a:xfrm>
          <a:prstGeom prst="rect">
            <a:avLst/>
          </a:prstGeom>
        </p:spPr>
        <p:txBody>
          <a:bodyPr wrap="square">
            <a:spAutoFit/>
            <a:scene3d>
              <a:camera prst="orthographicFront"/>
              <a:lightRig rig="threePt" dir="t"/>
            </a:scene3d>
            <a:sp3d contourW="12700"/>
          </a:bodyPr>
          <a:lstStyle/>
          <a:p>
            <a:pPr algn="ctr"/>
            <a:r>
              <a:rPr lang="en-US" altLang="zh-CN" sz="4800" spc="600" dirty="0" smtClean="0">
                <a:solidFill>
                  <a:srgbClr val="C00000"/>
                </a:solidFill>
                <a:latin typeface="方正正黑简体" panose="02000000000000000000" pitchFamily="2" charset="-122"/>
                <a:ea typeface="方正正黑简体" panose="02000000000000000000" pitchFamily="2" charset="-122"/>
                <a:cs typeface="+mn-ea"/>
                <a:sym typeface="+mn-lt"/>
              </a:rPr>
              <a:t>2021/11/25</a:t>
            </a:r>
            <a:endParaRPr lang="zh-CN" altLang="en-US" sz="4800" spc="600" dirty="0">
              <a:solidFill>
                <a:srgbClr val="C00000"/>
              </a:solidFill>
              <a:latin typeface="方正正黑简体" panose="02000000000000000000" pitchFamily="2" charset="-122"/>
              <a:ea typeface="方正正黑简体" panose="02000000000000000000" pitchFamily="2" charset="-122"/>
              <a:cs typeface="+mn-ea"/>
              <a:sym typeface="+mn-lt"/>
            </a:endParaRPr>
          </a:p>
        </p:txBody>
      </p:sp>
    </p:spTree>
    <p:extLst>
      <p:ext uri="{BB962C8B-B14F-4D97-AF65-F5344CB8AC3E}">
        <p14:creationId xmlns:p14="http://schemas.microsoft.com/office/powerpoint/2010/main" xmlns="" val="2902846624"/>
      </p:ext>
    </p:extLst>
  </p:cSld>
  <p:clrMapOvr>
    <a:masterClrMapping/>
  </p:clrMapOvr>
  <mc:AlternateContent xmlns:mc="http://schemas.openxmlformats.org/markup-compatibility/2006">
    <mc:Choice xmlns:p14="http://schemas.microsoft.com/office/powerpoint/2010/main" xmlns=""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738870" y="3888490"/>
            <a:ext cx="2629535" cy="1712845"/>
            <a:chOff x="8685" y="3684"/>
            <a:chExt cx="5606" cy="3461"/>
          </a:xfrm>
        </p:grpSpPr>
        <p:pic>
          <p:nvPicPr>
            <p:cNvPr id="3" name="图片 1" descr="C:/Users/hu/AppData/Local/Temp/kaimatting_20191018204812/output_20191018204821..pngoutput_20191018204821."/>
            <p:cNvPicPr>
              <a:picLocks noGrp="1" noChangeAspect="1"/>
            </p:cNvPicPr>
            <p:nvPr/>
          </p:nvPicPr>
          <p:blipFill>
            <a:blip r:embed="rId3" cstate="print"/>
            <a:stretch>
              <a:fillRect/>
            </a:stretch>
          </p:blipFill>
          <p:spPr>
            <a:xfrm>
              <a:off x="8685" y="3684"/>
              <a:ext cx="5606" cy="3461"/>
            </a:xfrm>
            <a:prstGeom prst="rect">
              <a:avLst/>
            </a:prstGeom>
            <a:noFill/>
            <a:ln w="9525">
              <a:noFill/>
            </a:ln>
          </p:spPr>
        </p:pic>
        <p:sp>
          <p:nvSpPr>
            <p:cNvPr id="4" name="Rectangle 2"/>
            <p:cNvSpPr>
              <a:spLocks noChangeArrowheads="1"/>
            </p:cNvSpPr>
            <p:nvPr/>
          </p:nvSpPr>
          <p:spPr bwMode="auto">
            <a:xfrm rot="420000">
              <a:off x="9878" y="4245"/>
              <a:ext cx="3223" cy="1189"/>
            </a:xfrm>
            <a:prstGeom prst="rect">
              <a:avLst/>
            </a:prstGeom>
            <a:noFill/>
            <a:ln w="9525">
              <a:noFill/>
              <a:miter lim="800000"/>
            </a:ln>
          </p:spPr>
          <p:txBody>
            <a:bodyPr wrap="square">
              <a:prstTxWarp prst="textChevron">
                <a:avLst/>
              </a:prstTxWarp>
              <a:spAutoFit/>
            </a:bodyPr>
            <a:lstStyle/>
            <a:p>
              <a:pPr algn="ctr"/>
              <a:r>
                <a:rPr lang="zh-CN" altLang="en-US" sz="2400" b="1" dirty="0">
                  <a:solidFill>
                    <a:schemeClr val="tx1"/>
                  </a:solidFill>
                  <a:effectLst>
                    <a:outerShdw blurRad="38100" dist="38100" dir="2700000" algn="tl">
                      <a:srgbClr val="000000">
                        <a:alpha val="43137"/>
                      </a:srgbClr>
                    </a:outerShdw>
                    <a:reflection blurRad="6350" stA="60000" endA="900" endPos="60000" dist="29997" dir="5400000" sy="-100000" algn="bl" rotWithShape="0"/>
                  </a:effectLst>
                  <a:latin typeface="楷体" panose="02010609060101010101" pitchFamily="49" charset="-122"/>
                  <a:ea typeface="楷体" panose="02010609060101010101" pitchFamily="49" charset="-122"/>
                </a:rPr>
                <a:t>学习目标</a:t>
              </a:r>
            </a:p>
          </p:txBody>
        </p:sp>
      </p:grpSp>
      <p:sp>
        <p:nvSpPr>
          <p:cNvPr id="5" name="文本框 99"/>
          <p:cNvSpPr txBox="1"/>
          <p:nvPr/>
        </p:nvSpPr>
        <p:spPr>
          <a:xfrm>
            <a:off x="922655" y="3262630"/>
            <a:ext cx="7779385" cy="2585323"/>
          </a:xfrm>
          <a:prstGeom prst="rect">
            <a:avLst/>
          </a:prstGeom>
          <a:noFill/>
          <a:ln w="9525">
            <a:noFill/>
          </a:ln>
        </p:spPr>
        <p:txBody>
          <a:bodyPr wrap="square">
            <a:spAutoFit/>
          </a:bodyPr>
          <a:lstStyle/>
          <a:p>
            <a:pPr marL="0" indent="0" algn="l"/>
            <a:endParaRPr lang="zh-CN" sz="1800" b="1" dirty="0">
              <a:solidFill>
                <a:schemeClr val="tx1"/>
              </a:solidFill>
              <a:latin typeface="楷体" panose="02010609060101010101" pitchFamily="49" charset="-122"/>
              <a:ea typeface="楷体" panose="02010609060101010101" pitchFamily="49" charset="-122"/>
            </a:endParaRPr>
          </a:p>
          <a:p>
            <a:pPr marL="0" indent="0"/>
            <a:r>
              <a:rPr lang="zh-CN" sz="2400" b="1" dirty="0">
                <a:solidFill>
                  <a:schemeClr val="tx1"/>
                </a:solidFill>
                <a:latin typeface="楷体" panose="02010609060101010101" pitchFamily="49" charset="-122"/>
                <a:ea typeface="楷体" panose="02010609060101010101" pitchFamily="49" charset="-122"/>
              </a:rPr>
              <a:t>知道万隆会议的内容</a:t>
            </a:r>
            <a:r>
              <a:rPr lang="zh-CN" sz="2400" b="1" dirty="0">
                <a:solidFill>
                  <a:schemeClr val="tx1"/>
                </a:solidFill>
                <a:latin typeface="楷体" panose="02010609060101010101" pitchFamily="49" charset="-122"/>
                <a:ea typeface="楷体" panose="02010609060101010101" pitchFamily="49" charset="-122"/>
                <a:sym typeface="+mn-ea"/>
              </a:rPr>
              <a:t>；说出“非洲年”的由来；简述拉美人民维护国家主权的斗</a:t>
            </a:r>
            <a:r>
              <a:rPr lang="zh-CN" sz="2400" b="1" dirty="0" smtClean="0">
                <a:solidFill>
                  <a:schemeClr val="tx1"/>
                </a:solidFill>
                <a:latin typeface="楷体" panose="02010609060101010101" pitchFamily="49" charset="-122"/>
                <a:ea typeface="楷体" panose="02010609060101010101" pitchFamily="49" charset="-122"/>
                <a:sym typeface="+mn-ea"/>
              </a:rPr>
              <a:t>争</a:t>
            </a:r>
            <a:endParaRPr lang="zh-CN" sz="2400" b="1" dirty="0">
              <a:solidFill>
                <a:schemeClr val="tx1"/>
              </a:solidFill>
              <a:latin typeface="楷体" panose="02010609060101010101" pitchFamily="49" charset="-122"/>
              <a:ea typeface="楷体" panose="02010609060101010101" pitchFamily="49" charset="-122"/>
            </a:endParaRPr>
          </a:p>
          <a:p>
            <a:pPr marL="0" indent="0">
              <a:buClrTx/>
              <a:buSzTx/>
              <a:buFontTx/>
            </a:pPr>
            <a:r>
              <a:rPr lang="zh-CN" sz="2400" b="1" dirty="0">
                <a:solidFill>
                  <a:schemeClr val="tx1"/>
                </a:solidFill>
                <a:latin typeface="楷体" panose="02010609060101010101" pitchFamily="49" charset="-122"/>
                <a:ea typeface="楷体" panose="02010609060101010101" pitchFamily="49" charset="-122"/>
              </a:rPr>
              <a:t>通过本课学习</a:t>
            </a:r>
            <a:r>
              <a:rPr lang="zh-CN" sz="2400" b="1" dirty="0">
                <a:solidFill>
                  <a:schemeClr val="tx1"/>
                </a:solidFill>
                <a:latin typeface="楷体" panose="02010609060101010101" pitchFamily="49" charset="-122"/>
                <a:ea typeface="楷体" panose="02010609060101010101" pitchFamily="49" charset="-122"/>
                <a:sym typeface="+mn-ea"/>
              </a:rPr>
              <a:t>，使学生认识到亚非拉各国民族解放运动的高涨、帝国主义殖民体系的全面崩溃，是</a:t>
            </a:r>
            <a:r>
              <a:rPr lang="en-US" altLang="zh-CN" sz="2400" b="1" dirty="0">
                <a:solidFill>
                  <a:schemeClr val="tx1"/>
                </a:solidFill>
                <a:latin typeface="楷体" panose="02010609060101010101" pitchFamily="49" charset="-122"/>
                <a:ea typeface="楷体" panose="02010609060101010101" pitchFamily="49" charset="-122"/>
                <a:sym typeface="+mn-ea"/>
              </a:rPr>
              <a:t>20</a:t>
            </a:r>
            <a:r>
              <a:rPr lang="zh-CN" altLang="en-US" sz="2400" b="1" dirty="0">
                <a:solidFill>
                  <a:schemeClr val="tx1"/>
                </a:solidFill>
                <a:latin typeface="楷体" panose="02010609060101010101" pitchFamily="49" charset="-122"/>
                <a:ea typeface="楷体" panose="02010609060101010101" pitchFamily="49" charset="-122"/>
                <a:sym typeface="+mn-ea"/>
              </a:rPr>
              <a:t>世纪世界历史发展中的重大事件；民族独立、人民解放运动是不可抗拒的历史潮流。</a:t>
            </a:r>
          </a:p>
        </p:txBody>
      </p:sp>
      <p:grpSp>
        <p:nvGrpSpPr>
          <p:cNvPr id="6" name="组合 5"/>
          <p:cNvGrpSpPr/>
          <p:nvPr/>
        </p:nvGrpSpPr>
        <p:grpSpPr>
          <a:xfrm>
            <a:off x="983615" y="1138555"/>
            <a:ext cx="1700530" cy="1696720"/>
            <a:chOff x="229" y="281"/>
            <a:chExt cx="2678" cy="2672"/>
          </a:xfrm>
        </p:grpSpPr>
        <p:pic>
          <p:nvPicPr>
            <p:cNvPr id="7" name="图片 1" descr="C:/Users/hu/AppData/Local/Temp/kaimatting_20191019095917/output_20191019100001..pngoutput_20191019100001."/>
            <p:cNvPicPr>
              <a:picLocks noGrp="1" noChangeAspect="1"/>
            </p:cNvPicPr>
            <p:nvPr/>
          </p:nvPicPr>
          <p:blipFill>
            <a:blip r:embed="rId4" cstate="print"/>
            <a:stretch>
              <a:fillRect/>
            </a:stretch>
          </p:blipFill>
          <p:spPr>
            <a:xfrm>
              <a:off x="229" y="281"/>
              <a:ext cx="2678" cy="2672"/>
            </a:xfrm>
            <a:prstGeom prst="rect">
              <a:avLst/>
            </a:prstGeom>
            <a:noFill/>
            <a:ln w="9525">
              <a:noFill/>
            </a:ln>
          </p:spPr>
        </p:pic>
        <p:sp>
          <p:nvSpPr>
            <p:cNvPr id="8" name="文本框 1"/>
            <p:cNvSpPr txBox="1"/>
            <p:nvPr/>
          </p:nvSpPr>
          <p:spPr>
            <a:xfrm>
              <a:off x="392" y="644"/>
              <a:ext cx="1390" cy="1307"/>
            </a:xfrm>
            <a:prstGeom prst="rect">
              <a:avLst/>
            </a:prstGeom>
            <a:noFill/>
          </p:spPr>
          <p:txBody>
            <a:bodyPr wrap="square" rtlCol="0">
              <a:spAutoFit/>
            </a:bodyPr>
            <a:lstStyle/>
            <a:p>
              <a:pPr marL="0" indent="0" algn="l"/>
              <a:r>
                <a:rPr lang="zh-CN" sz="2400" b="1">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课标要求</a:t>
              </a:r>
              <a:endParaRPr lang="zh-CN" altLang="en-US" sz="2400" b="1">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endParaRPr>
            </a:p>
          </p:txBody>
        </p:sp>
      </p:grpSp>
      <p:sp>
        <p:nvSpPr>
          <p:cNvPr id="9" name="文本框 5"/>
          <p:cNvSpPr txBox="1"/>
          <p:nvPr/>
        </p:nvSpPr>
        <p:spPr>
          <a:xfrm>
            <a:off x="2878455" y="1633220"/>
            <a:ext cx="8856345" cy="1384995"/>
          </a:xfrm>
          <a:prstGeom prst="rect">
            <a:avLst/>
          </a:prstGeom>
          <a:noFill/>
          <a:ln w="28575" cmpd="sng">
            <a:solidFill>
              <a:srgbClr val="7030A0"/>
            </a:solidFill>
            <a:prstDash val="solid"/>
          </a:ln>
        </p:spPr>
        <p:txBody>
          <a:bodyPr wrap="square" rtlCol="0">
            <a:spAutoFit/>
          </a:bodyPr>
          <a:lstStyle/>
          <a:p>
            <a:r>
              <a:rPr lang="zh-CN" altLang="en-US" sz="2800" b="1" dirty="0">
                <a:latin typeface="楷体" panose="02010609060101010101" pitchFamily="49" charset="-122"/>
                <a:ea typeface="楷体" panose="02010609060101010101" pitchFamily="49" charset="-122"/>
                <a:sym typeface="+mn-ea"/>
              </a:rPr>
              <a:t>通过万隆会议、</a:t>
            </a:r>
            <a:r>
              <a:rPr lang="en-US" altLang="zh-CN" sz="2800" b="1" dirty="0">
                <a:latin typeface="楷体" panose="02010609060101010101" pitchFamily="49" charset="-122"/>
                <a:ea typeface="楷体" panose="02010609060101010101" pitchFamily="49" charset="-122"/>
                <a:sym typeface="+mn-ea"/>
              </a:rPr>
              <a:t>“</a:t>
            </a:r>
            <a:r>
              <a:rPr lang="zh-CN" altLang="en-US" sz="2800" b="1" dirty="0">
                <a:latin typeface="楷体" panose="02010609060101010101" pitchFamily="49" charset="-122"/>
                <a:ea typeface="楷体" panose="02010609060101010101" pitchFamily="49" charset="-122"/>
                <a:sym typeface="+mn-ea"/>
              </a:rPr>
              <a:t>非洲年</a:t>
            </a:r>
            <a:r>
              <a:rPr lang="en-US" altLang="zh-CN" sz="2800" b="1" dirty="0">
                <a:latin typeface="楷体" panose="02010609060101010101" pitchFamily="49" charset="-122"/>
                <a:ea typeface="楷体" panose="02010609060101010101" pitchFamily="49" charset="-122"/>
                <a:sym typeface="+mn-ea"/>
              </a:rPr>
              <a:t>”</a:t>
            </a:r>
            <a:r>
              <a:rPr lang="zh-CN" altLang="en-US" sz="2800" b="1" dirty="0">
                <a:latin typeface="楷体" panose="02010609060101010101" pitchFamily="49" charset="-122"/>
                <a:ea typeface="楷体" panose="02010609060101010101" pitchFamily="49" charset="-122"/>
                <a:sym typeface="+mn-ea"/>
              </a:rPr>
              <a:t>、巴拿马收回运河主权等史实，知道战后殖民体系的崩溃和亚非拉国家为捍卫国家主权、发展经济所进行的斗争</a:t>
            </a:r>
          </a:p>
        </p:txBody>
      </p:sp>
    </p:spTree>
    <p:extLst>
      <p:ext uri="{BB962C8B-B14F-4D97-AF65-F5344CB8AC3E}">
        <p14:creationId xmlns:p14="http://schemas.microsoft.com/office/powerpoint/2010/main" xmlns="" val="2931558102"/>
      </p:ext>
    </p:extLst>
  </p:cSld>
  <p:clrMapOvr>
    <a:masterClrMapping/>
  </p:clrMapOvr>
  <mc:AlternateContent xmlns:mc="http://schemas.openxmlformats.org/markup-compatibility/2006">
    <mc:Choice xmlns:p14="http://schemas.microsoft.com/office/powerpoint/2010/main" xmlns="" Requires="p14">
      <p:transition spd="slow" p14:dur="1300" advTm="3000">
        <p14:pan dir="u"/>
      </p:transition>
    </mc:Choice>
    <mc:Fallback>
      <p:transition spd="slow" advTm="3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3"/>
          <p:cNvPicPr>
            <a:picLocks noChangeAspect="1"/>
          </p:cNvPicPr>
          <p:nvPr>
            <p:custDataLst>
              <p:tags r:id="rId1"/>
            </p:custDataLst>
          </p:nvPr>
        </p:nvPicPr>
        <p:blipFill>
          <a:blip r:embed="rId4" cstate="print"/>
          <a:stretch>
            <a:fillRect/>
          </a:stretch>
        </p:blipFill>
        <p:spPr>
          <a:xfrm>
            <a:off x="1803400" y="1610995"/>
            <a:ext cx="9011920" cy="4601845"/>
          </a:xfrm>
          <a:prstGeom prst="rect">
            <a:avLst/>
          </a:prstGeom>
          <a:noFill/>
          <a:ln w="9525">
            <a:noFill/>
          </a:ln>
        </p:spPr>
      </p:pic>
      <p:sp>
        <p:nvSpPr>
          <p:cNvPr id="19" name="文本框 7"/>
          <p:cNvSpPr txBox="1"/>
          <p:nvPr/>
        </p:nvSpPr>
        <p:spPr>
          <a:xfrm>
            <a:off x="7564120" y="2899410"/>
            <a:ext cx="642620" cy="368300"/>
          </a:xfrm>
          <a:prstGeom prst="rect">
            <a:avLst/>
          </a:prstGeom>
          <a:noFill/>
        </p:spPr>
        <p:txBody>
          <a:bodyPr wrap="none" rtlCol="0">
            <a:spAutoFit/>
          </a:bodyPr>
          <a:lstStyle/>
          <a:p>
            <a:pPr algn="l"/>
            <a:r>
              <a:rPr lang="zh-CN" altLang="en-US" sz="1800" b="1" dirty="0">
                <a:solidFill>
                  <a:srgbClr val="FFFF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亚洲</a:t>
            </a:r>
            <a:endParaRPr kumimoji="0" lang="zh-CN" altLang="en-US" sz="1800" b="1" i="0" u="none" strike="noStrike" cap="none" spc="0" normalizeH="0" baseline="0" dirty="0">
              <a:ln>
                <a:noFill/>
              </a:ln>
              <a:solidFill>
                <a:srgbClr val="FFFF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21" name="文本框 8"/>
          <p:cNvSpPr txBox="1"/>
          <p:nvPr/>
        </p:nvSpPr>
        <p:spPr>
          <a:xfrm>
            <a:off x="5872480" y="3774440"/>
            <a:ext cx="642620" cy="368300"/>
          </a:xfrm>
          <a:prstGeom prst="rect">
            <a:avLst/>
          </a:prstGeom>
          <a:noFill/>
        </p:spPr>
        <p:txBody>
          <a:bodyPr wrap="none" rtlCol="0">
            <a:spAutoFit/>
          </a:bodyPr>
          <a:lstStyle/>
          <a:p>
            <a:pPr algn="l"/>
            <a:r>
              <a:rPr lang="zh-CN" altLang="en-US" sz="1800" b="1" dirty="0">
                <a:solidFill>
                  <a:srgbClr val="FFFF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非洲</a:t>
            </a:r>
            <a:endParaRPr kumimoji="0" lang="en-US" altLang="zh-CN" sz="18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33" name="文本框 9"/>
          <p:cNvSpPr txBox="1"/>
          <p:nvPr/>
        </p:nvSpPr>
        <p:spPr>
          <a:xfrm>
            <a:off x="3570605" y="3996690"/>
            <a:ext cx="546735" cy="1198880"/>
          </a:xfrm>
          <a:prstGeom prst="rect">
            <a:avLst/>
          </a:prstGeom>
          <a:noFill/>
        </p:spPr>
        <p:txBody>
          <a:bodyPr wrap="square" rtlCol="0">
            <a:spAutoFit/>
          </a:bodyPr>
          <a:lstStyle/>
          <a:p>
            <a:pPr algn="l"/>
            <a:r>
              <a:rPr lang="zh-CN" altLang="en-US" sz="1800" b="1" dirty="0">
                <a:solidFill>
                  <a:srgbClr val="FFFF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拉丁美洲</a:t>
            </a:r>
            <a:endParaRPr kumimoji="0" lang="en-US" altLang="zh-CN" sz="1800" b="1" i="0" u="none" strike="noStrike" cap="none" spc="0" normalizeH="0" baseline="0" dirty="0">
              <a:ln>
                <a:noFill/>
              </a:ln>
              <a:solidFill>
                <a:schemeClr val="bg1"/>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楷体" panose="02010609060101010101" pitchFamily="49" charset="-122"/>
              <a:sym typeface="+mn-ea"/>
            </a:endParaRPr>
          </a:p>
        </p:txBody>
      </p:sp>
      <p:pic>
        <p:nvPicPr>
          <p:cNvPr id="34" name="图片 1" descr="C:/Users/hu/AppData/Local/Temp/kaimatting_20191220085146/output_20191220085150..pngoutput_20191220085150."/>
          <p:cNvPicPr>
            <a:picLocks noGrp="1" noChangeAspect="1"/>
          </p:cNvPicPr>
          <p:nvPr/>
        </p:nvPicPr>
        <p:blipFill>
          <a:blip r:embed="rId5" cstate="print"/>
          <a:stretch>
            <a:fillRect/>
          </a:stretch>
        </p:blipFill>
        <p:spPr>
          <a:xfrm>
            <a:off x="9241155" y="2356485"/>
            <a:ext cx="1506855" cy="2069465"/>
          </a:xfrm>
          <a:prstGeom prst="rect">
            <a:avLst/>
          </a:prstGeom>
          <a:noFill/>
          <a:ln w="9525">
            <a:noFill/>
          </a:ln>
        </p:spPr>
      </p:pic>
      <p:sp>
        <p:nvSpPr>
          <p:cNvPr id="35" name="文本框 4"/>
          <p:cNvSpPr txBox="1"/>
          <p:nvPr/>
        </p:nvSpPr>
        <p:spPr>
          <a:xfrm>
            <a:off x="9489440" y="3041650"/>
            <a:ext cx="1009650" cy="58229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0" marR="0" indent="0" algn="ctr" defTabSz="914400" rtl="0" fontAlgn="auto" latinLnBrk="1" hangingPunct="0">
              <a:lnSpc>
                <a:spcPct val="100000"/>
              </a:lnSpc>
              <a:spcBef>
                <a:spcPts val="0"/>
              </a:spcBef>
              <a:spcAft>
                <a:spcPts val="0"/>
              </a:spcAft>
              <a:buClrTx/>
              <a:buSzTx/>
              <a:buFontTx/>
              <a:buNone/>
            </a:pPr>
            <a:r>
              <a:rPr lang="zh-CN" altLang="en-US" sz="16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mn-cs"/>
                <a:sym typeface="+mn-ea"/>
              </a:rPr>
              <a:t>亚非拉国家指？</a:t>
            </a:r>
            <a:endParaRPr kumimoji="0" lang="zh-CN" altLang="en-US" sz="1600" b="1" i="0" u="none" strike="noStrike" cap="none" spc="0" normalizeH="0" baseline="0" dirty="0">
              <a:ln>
                <a:noFill/>
              </a:ln>
              <a:solidFill>
                <a:schemeClr val="tx1"/>
              </a:solidFill>
              <a:effectLst>
                <a:outerShdw blurRad="38100" dist="19050" dir="2700000" algn="tl" rotWithShape="0">
                  <a:schemeClr val="dk1">
                    <a:alpha val="40000"/>
                  </a:schemeClr>
                </a:outerShdw>
              </a:effectLst>
              <a:uFillTx/>
              <a:latin typeface="黑体" panose="02010609060101010101" pitchFamily="49" charset="-122"/>
              <a:ea typeface="黑体" panose="02010609060101010101" pitchFamily="49" charset="-122"/>
              <a:cs typeface="+mn-cs"/>
              <a:sym typeface="+mn-ea"/>
            </a:endParaRPr>
          </a:p>
        </p:txBody>
      </p:sp>
      <p:sp>
        <p:nvSpPr>
          <p:cNvPr id="36" name="文本框 14"/>
          <p:cNvSpPr txBox="1"/>
          <p:nvPr/>
        </p:nvSpPr>
        <p:spPr>
          <a:xfrm>
            <a:off x="762000" y="569595"/>
            <a:ext cx="10942320" cy="1384995"/>
          </a:xfrm>
          <a:prstGeom prst="rect">
            <a:avLst/>
          </a:prstGeom>
          <a:solidFill>
            <a:schemeClr val="bg1"/>
          </a:solidFill>
        </p:spPr>
        <p:txBody>
          <a:bodyPr wrap="square" rtlCol="0">
            <a:spAutoFit/>
          </a:bodyPr>
          <a:lstStyle/>
          <a:p>
            <a:pPr algn="l" eaLnBrk="1" fontAlgn="auto" latinLnBrk="0" hangingPunct="1">
              <a:lnSpc>
                <a:spcPct val="100000"/>
              </a:lnSpc>
            </a:pPr>
            <a:r>
              <a:rPr lang="zh-CN" altLang="en-US" sz="2800" b="1" dirty="0">
                <a:latin typeface="楷体" panose="02010609060101010101" pitchFamily="49" charset="-122"/>
                <a:ea typeface="楷体" panose="02010609060101010101" pitchFamily="49" charset="-122"/>
                <a:sym typeface="+mn-ea"/>
              </a:rPr>
              <a:t>美、苏是第一世界。日本、欧洲、澳大利亚、加拿大是第二世界。亚洲除了日本，</a:t>
            </a:r>
            <a:r>
              <a:rPr lang="en-US" altLang="zh-CN" sz="2800" b="1" dirty="0">
                <a:latin typeface="楷体" panose="02010609060101010101" pitchFamily="49" charset="-122"/>
                <a:ea typeface="楷体" panose="02010609060101010101" pitchFamily="49" charset="-122"/>
                <a:sym typeface="+mn-ea"/>
              </a:rPr>
              <a:t>…</a:t>
            </a:r>
            <a:r>
              <a:rPr lang="zh-CN" altLang="en-US" sz="2800" b="1" dirty="0">
                <a:latin typeface="楷体" panose="02010609060101010101" pitchFamily="49" charset="-122"/>
                <a:ea typeface="楷体" panose="02010609060101010101" pitchFamily="49" charset="-122"/>
                <a:sym typeface="+mn-ea"/>
              </a:rPr>
              <a:t>非洲除了南非，拉丁美洲都是</a:t>
            </a:r>
            <a:r>
              <a:rPr lang="zh-CN" altLang="en-US" sz="2800" b="1" dirty="0">
                <a:solidFill>
                  <a:srgbClr val="FF0000"/>
                </a:solidFill>
                <a:latin typeface="楷体" panose="02010609060101010101" pitchFamily="49" charset="-122"/>
                <a:ea typeface="楷体" panose="02010609060101010101" pitchFamily="49" charset="-122"/>
                <a:sym typeface="+mn-ea"/>
              </a:rPr>
              <a:t>第三世界</a:t>
            </a:r>
            <a:r>
              <a:rPr lang="zh-CN" altLang="en-US" sz="2800" b="1" dirty="0">
                <a:latin typeface="楷体" panose="02010609060101010101" pitchFamily="49" charset="-122"/>
                <a:ea typeface="楷体" panose="02010609060101010101" pitchFamily="49" charset="-122"/>
                <a:sym typeface="+mn-ea"/>
              </a:rPr>
              <a:t>。        </a:t>
            </a:r>
            <a:endParaRPr lang="en-US" altLang="zh-CN" sz="2800" b="1" dirty="0" smtClean="0">
              <a:latin typeface="楷体" panose="02010609060101010101" pitchFamily="49" charset="-122"/>
              <a:ea typeface="楷体" panose="02010609060101010101" pitchFamily="49" charset="-122"/>
              <a:sym typeface="+mn-ea"/>
            </a:endParaRPr>
          </a:p>
          <a:p>
            <a:pPr algn="l" eaLnBrk="1" fontAlgn="auto" latinLnBrk="0" hangingPunct="1">
              <a:lnSpc>
                <a:spcPct val="100000"/>
              </a:lnSpc>
            </a:pPr>
            <a:r>
              <a:rPr lang="en-US" altLang="zh-CN" sz="2800" b="1" dirty="0" smtClean="0">
                <a:latin typeface="楷体" panose="02010609060101010101" pitchFamily="49" charset="-122"/>
                <a:ea typeface="楷体" panose="02010609060101010101" pitchFamily="49" charset="-122"/>
                <a:sym typeface="+mn-ea"/>
              </a:rPr>
              <a:t> </a:t>
            </a:r>
            <a:r>
              <a:rPr lang="en-US" altLang="zh-CN" sz="2800" b="1" dirty="0" smtClean="0">
                <a:latin typeface="楷体" panose="02010609060101010101" pitchFamily="49" charset="-122"/>
                <a:ea typeface="楷体" panose="02010609060101010101" pitchFamily="49" charset="-122"/>
                <a:sym typeface="+mn-ea"/>
              </a:rPr>
              <a:t>                                               </a:t>
            </a:r>
            <a:r>
              <a:rPr lang="en-US" altLang="zh-CN" sz="2800" b="1" dirty="0" smtClean="0">
                <a:latin typeface="楷体" panose="02010609060101010101" pitchFamily="49" charset="-122"/>
                <a:ea typeface="楷体" panose="02010609060101010101" pitchFamily="49" charset="-122"/>
                <a:sym typeface="+mn-ea"/>
              </a:rPr>
              <a:t>——</a:t>
            </a:r>
            <a:r>
              <a:rPr lang="zh-CN" altLang="en-US" sz="2800" b="1" dirty="0">
                <a:latin typeface="楷体" panose="02010609060101010101" pitchFamily="49" charset="-122"/>
                <a:ea typeface="楷体" panose="02010609060101010101" pitchFamily="49" charset="-122"/>
                <a:sym typeface="+mn-ea"/>
              </a:rPr>
              <a:t>毛泽东</a:t>
            </a:r>
            <a:endParaRPr lang="zh-CN" altLang="en-US" sz="2800" b="1" dirty="0">
              <a:solidFill>
                <a:schemeClr val="tx1"/>
              </a:solidFill>
              <a:latin typeface="楷体" panose="02010609060101010101" pitchFamily="49" charset="-122"/>
              <a:ea typeface="楷体" panose="02010609060101010101" pitchFamily="49" charset="-122"/>
              <a:sym typeface="+mn-ea"/>
            </a:endParaRPr>
          </a:p>
        </p:txBody>
      </p:sp>
      <p:sp>
        <p:nvSpPr>
          <p:cNvPr id="37" name="棱台 36"/>
          <p:cNvSpPr/>
          <p:nvPr/>
        </p:nvSpPr>
        <p:spPr>
          <a:xfrm>
            <a:off x="7454265" y="3351630"/>
            <a:ext cx="1157605" cy="489386"/>
          </a:xfrm>
          <a:prstGeom prst="bevel">
            <a:avLst/>
          </a:prstGeom>
          <a:solidFill>
            <a:srgbClr val="FFFFFF"/>
          </a:solidFill>
          <a:ln w="28575" cap="flat" cmpd="sng">
            <a:solidFill>
              <a:srgbClr val="0070C0"/>
            </a:solidFill>
            <a:prstDash val="solid"/>
            <a:miter lim="800000"/>
          </a:ln>
          <a:effectLst>
            <a:glow rad="139700">
              <a:schemeClr val="accent1">
                <a:satMod val="175000"/>
                <a:alpha val="40000"/>
              </a:schemeClr>
            </a:glow>
            <a:innerShdw blurRad="63500" dist="50800" dir="18900000">
              <a:prstClr val="black">
                <a:alpha val="50000"/>
              </a:prstClr>
            </a:innerShdw>
            <a:softEdge rad="31750"/>
          </a:effectLst>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ctr" forceAA="0">
            <a:spAutoFit/>
          </a:bodyPr>
          <a:lstStyle/>
          <a:p>
            <a:pPr marL="0" marR="0" algn="l" defTabSz="914400" rtl="0" fontAlgn="auto" latinLnBrk="1" hangingPunct="0">
              <a:lnSpc>
                <a:spcPct val="100000"/>
              </a:lnSpc>
              <a:spcBef>
                <a:spcPts val="0"/>
              </a:spcBef>
              <a:spcAft>
                <a:spcPts val="0"/>
              </a:spcAft>
              <a:buClrTx/>
              <a:buSzTx/>
              <a:buFontTx/>
              <a:buNone/>
            </a:pPr>
            <a:r>
              <a:rPr kumimoji="0" lang="zh-CN" altLang="en-US" sz="1800" b="1" i="0" u="none" strike="noStrike" cap="none" spc="0" normalizeH="0" baseline="0">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微软雅黑" panose="020B0503020204020204" charset="-122"/>
                <a:sym typeface="微软雅黑" panose="020B0503020204020204" charset="-122"/>
              </a:rPr>
              <a:t>万隆会议</a:t>
            </a:r>
          </a:p>
        </p:txBody>
      </p:sp>
    </p:spTree>
    <p:extLst>
      <p:ext uri="{BB962C8B-B14F-4D97-AF65-F5344CB8AC3E}">
        <p14:creationId xmlns:p14="http://schemas.microsoft.com/office/powerpoint/2010/main" xmlns="" val="373169642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advClick="0" advTm="3000">
        <p15:prstTrans prst="wind"/>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33" grpId="0"/>
      <p:bldP spid="36" grpId="0" animBg="1"/>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52"/>
          <p:cNvGrpSpPr/>
          <p:nvPr/>
        </p:nvGrpSpPr>
        <p:grpSpPr bwMode="auto">
          <a:xfrm>
            <a:off x="1087754" y="818514"/>
            <a:ext cx="5524502" cy="398780"/>
            <a:chOff x="-2645" y="368991"/>
            <a:chExt cx="5524181" cy="397263"/>
          </a:xfrm>
        </p:grpSpPr>
        <p:sp>
          <p:nvSpPr>
            <p:cNvPr id="42" name="任意多边形: 形状 53"/>
            <p:cNvSpPr/>
            <p:nvPr/>
          </p:nvSpPr>
          <p:spPr>
            <a:xfrm>
              <a:off x="532629" y="399356"/>
              <a:ext cx="1386759" cy="299212"/>
            </a:xfrm>
            <a:custGeom>
              <a:avLst/>
              <a:gdLst>
                <a:gd name="connsiteX0" fmla="*/ 0 w 904875"/>
                <a:gd name="connsiteY0" fmla="*/ 0 h 300038"/>
                <a:gd name="connsiteX1" fmla="*/ 604837 w 904875"/>
                <a:gd name="connsiteY1" fmla="*/ 0 h 300038"/>
                <a:gd name="connsiteX2" fmla="*/ 904875 w 904875"/>
                <a:gd name="connsiteY2" fmla="*/ 300038 h 300038"/>
                <a:gd name="connsiteX3" fmla="*/ 4762 w 904875"/>
                <a:gd name="connsiteY3" fmla="*/ 300038 h 300038"/>
                <a:gd name="connsiteX4" fmla="*/ 0 w 904875"/>
                <a:gd name="connsiteY4" fmla="*/ 0 h 30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75" h="300038">
                  <a:moveTo>
                    <a:pt x="0" y="0"/>
                  </a:moveTo>
                  <a:lnTo>
                    <a:pt x="604837" y="0"/>
                  </a:lnTo>
                  <a:lnTo>
                    <a:pt x="904875" y="300038"/>
                  </a:lnTo>
                  <a:lnTo>
                    <a:pt x="4762" y="300038"/>
                  </a:lnTo>
                  <a:cubicBezTo>
                    <a:pt x="3175" y="200025"/>
                    <a:pt x="1587" y="100013"/>
                    <a:pt x="0" y="0"/>
                  </a:cubicBezTo>
                  <a:close/>
                </a:path>
              </a:pathLst>
            </a:custGeom>
            <a:solidFill>
              <a:srgbClr val="64A1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sp>
          <p:nvSpPr>
            <p:cNvPr id="43" name="文本框 54"/>
            <p:cNvSpPr txBox="1">
              <a:spLocks noChangeArrowheads="1"/>
            </p:cNvSpPr>
            <p:nvPr/>
          </p:nvSpPr>
          <p:spPr bwMode="auto">
            <a:xfrm>
              <a:off x="1676832" y="368991"/>
              <a:ext cx="787354" cy="3668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300">
                  <a:solidFill>
                    <a:schemeClr val="tx1"/>
                  </a:solidFill>
                  <a:latin typeface="华文黑体" panose="02010600040101010101" pitchFamily="2" charset="-122"/>
                  <a:ea typeface="华文黑体" panose="02010600040101010101" pitchFamily="2" charset="-122"/>
                </a:defRPr>
              </a:lvl1pPr>
              <a:lvl2pPr marL="742950" indent="-285750" eaLnBrk="0" hangingPunct="0">
                <a:defRPr sz="1300">
                  <a:solidFill>
                    <a:schemeClr val="tx1"/>
                  </a:solidFill>
                  <a:latin typeface="华文黑体" panose="02010600040101010101" pitchFamily="2" charset="-122"/>
                  <a:ea typeface="华文黑体" panose="02010600040101010101" pitchFamily="2" charset="-122"/>
                </a:defRPr>
              </a:lvl2pPr>
              <a:lvl3pPr marL="1143000" indent="-228600" eaLnBrk="0" hangingPunct="0">
                <a:defRPr sz="1300">
                  <a:solidFill>
                    <a:schemeClr val="tx1"/>
                  </a:solidFill>
                  <a:latin typeface="华文黑体" panose="02010600040101010101" pitchFamily="2" charset="-122"/>
                  <a:ea typeface="华文黑体" panose="02010600040101010101" pitchFamily="2" charset="-122"/>
                </a:defRPr>
              </a:lvl3pPr>
              <a:lvl4pPr marL="1600200" indent="-228600" eaLnBrk="0" hangingPunct="0">
                <a:defRPr sz="1300">
                  <a:solidFill>
                    <a:schemeClr val="tx1"/>
                  </a:solidFill>
                  <a:latin typeface="华文黑体" panose="02010600040101010101" pitchFamily="2" charset="-122"/>
                  <a:ea typeface="华文黑体" panose="02010600040101010101" pitchFamily="2" charset="-122"/>
                </a:defRPr>
              </a:lvl4pPr>
              <a:lvl5pPr marL="2057400" indent="-228600" eaLnBrk="0" hangingPunct="0">
                <a:defRPr sz="1300">
                  <a:solidFill>
                    <a:schemeClr val="tx1"/>
                  </a:solidFill>
                  <a:latin typeface="华文黑体" panose="02010600040101010101" pitchFamily="2" charset="-122"/>
                  <a:ea typeface="华文黑体" panose="02010600040101010101" pitchFamily="2" charset="-122"/>
                </a:defRPr>
              </a:lvl5pPr>
              <a:lvl6pPr marL="25146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6pPr>
              <a:lvl7pPr marL="29718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7pPr>
              <a:lvl8pPr marL="34290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8pPr>
              <a:lvl9pPr marL="38862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9pPr>
            </a:lstStyle>
            <a:p>
              <a:pPr algn="ctr"/>
              <a:r>
                <a:rPr lang="zh-CN" altLang="en-US" sz="1800" b="1">
                  <a:solidFill>
                    <a:srgbClr val="64A177"/>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背景</a:t>
              </a:r>
            </a:p>
          </p:txBody>
        </p:sp>
        <p:grpSp>
          <p:nvGrpSpPr>
            <p:cNvPr id="44" name="组合 7"/>
            <p:cNvGrpSpPr/>
            <p:nvPr/>
          </p:nvGrpSpPr>
          <p:grpSpPr bwMode="auto">
            <a:xfrm rot="5400000">
              <a:off x="144993" y="368300"/>
              <a:ext cx="68263" cy="363538"/>
              <a:chOff x="959" y="1331"/>
              <a:chExt cx="108" cy="572"/>
            </a:xfrm>
            <a:solidFill>
              <a:srgbClr val="64A177"/>
            </a:solidFill>
          </p:grpSpPr>
          <p:cxnSp>
            <p:nvCxnSpPr>
              <p:cNvPr id="52" name="直接连接符 51"/>
              <p:cNvCxnSpPr/>
              <p:nvPr/>
            </p:nvCxnSpPr>
            <p:spPr>
              <a:xfrm>
                <a:off x="1012" y="1363"/>
                <a:ext cx="0" cy="540"/>
              </a:xfrm>
              <a:prstGeom prst="line">
                <a:avLst/>
              </a:prstGeom>
              <a:grpFill/>
              <a:ln w="15875">
                <a:solidFill>
                  <a:srgbClr val="64A177"/>
                </a:solidFill>
              </a:ln>
            </p:spPr>
            <p:style>
              <a:lnRef idx="1">
                <a:schemeClr val="accent1"/>
              </a:lnRef>
              <a:fillRef idx="0">
                <a:schemeClr val="accent1"/>
              </a:fillRef>
              <a:effectRef idx="0">
                <a:schemeClr val="accent1"/>
              </a:effectRef>
              <a:fontRef idx="minor">
                <a:schemeClr val="tx1"/>
              </a:fontRef>
            </p:style>
          </p:cxnSp>
          <p:sp>
            <p:nvSpPr>
              <p:cNvPr id="53" name="椭圆 52"/>
              <p:cNvSpPr/>
              <p:nvPr/>
            </p:nvSpPr>
            <p:spPr>
              <a:xfrm>
                <a:off x="959" y="1331"/>
                <a:ext cx="108" cy="107"/>
              </a:xfrm>
              <a:prstGeom prst="ellipse">
                <a:avLst/>
              </a:prstGeom>
              <a:grpFill/>
              <a:ln>
                <a:solidFill>
                  <a:srgbClr val="64A1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grpSp>
        <p:grpSp>
          <p:nvGrpSpPr>
            <p:cNvPr id="45" name="组合 56"/>
            <p:cNvGrpSpPr/>
            <p:nvPr/>
          </p:nvGrpSpPr>
          <p:grpSpPr>
            <a:xfrm>
              <a:off x="2396341" y="515939"/>
              <a:ext cx="3125195" cy="68263"/>
              <a:chOff x="3461553" y="517742"/>
              <a:chExt cx="3125195" cy="68263"/>
            </a:xfrm>
            <a:solidFill>
              <a:srgbClr val="64A177"/>
            </a:solidFill>
          </p:grpSpPr>
          <p:cxnSp>
            <p:nvCxnSpPr>
              <p:cNvPr id="50" name="直接连接符 49"/>
              <p:cNvCxnSpPr/>
              <p:nvPr/>
            </p:nvCxnSpPr>
            <p:spPr>
              <a:xfrm>
                <a:off x="3495747" y="551714"/>
                <a:ext cx="3091001" cy="4428"/>
              </a:xfrm>
              <a:prstGeom prst="line">
                <a:avLst/>
              </a:prstGeom>
              <a:grpFill/>
              <a:ln w="15875">
                <a:solidFill>
                  <a:srgbClr val="64A177"/>
                </a:solidFill>
              </a:ln>
            </p:spPr>
            <p:style>
              <a:lnRef idx="1">
                <a:schemeClr val="accent1"/>
              </a:lnRef>
              <a:fillRef idx="0">
                <a:schemeClr val="accent1"/>
              </a:fillRef>
              <a:effectRef idx="0">
                <a:schemeClr val="accent1"/>
              </a:effectRef>
              <a:fontRef idx="minor">
                <a:schemeClr val="tx1"/>
              </a:fontRef>
            </p:style>
          </p:cxnSp>
          <p:sp>
            <p:nvSpPr>
              <p:cNvPr id="51" name="椭圆 50"/>
              <p:cNvSpPr/>
              <p:nvPr/>
            </p:nvSpPr>
            <p:spPr bwMode="auto">
              <a:xfrm rot="16200000">
                <a:off x="3461401" y="517893"/>
                <a:ext cx="68263" cy="67960"/>
              </a:xfrm>
              <a:prstGeom prst="ellipse">
                <a:avLst/>
              </a:prstGeom>
              <a:grpFill/>
              <a:ln>
                <a:solidFill>
                  <a:srgbClr val="64A1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grpSp>
        <p:sp>
          <p:nvSpPr>
            <p:cNvPr id="49" name="文本框 57"/>
            <p:cNvSpPr txBox="1">
              <a:spLocks noChangeArrowheads="1"/>
            </p:cNvSpPr>
            <p:nvPr/>
          </p:nvSpPr>
          <p:spPr bwMode="auto">
            <a:xfrm>
              <a:off x="480562" y="368991"/>
              <a:ext cx="1324533" cy="39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300">
                  <a:solidFill>
                    <a:schemeClr val="tx1"/>
                  </a:solidFill>
                  <a:latin typeface="华文黑体" panose="02010600040101010101" pitchFamily="2" charset="-122"/>
                  <a:ea typeface="华文黑体" panose="02010600040101010101" pitchFamily="2" charset="-122"/>
                </a:defRPr>
              </a:lvl1pPr>
              <a:lvl2pPr marL="742950" indent="-285750" eaLnBrk="0" hangingPunct="0">
                <a:defRPr sz="1300">
                  <a:solidFill>
                    <a:schemeClr val="tx1"/>
                  </a:solidFill>
                  <a:latin typeface="华文黑体" panose="02010600040101010101" pitchFamily="2" charset="-122"/>
                  <a:ea typeface="华文黑体" panose="02010600040101010101" pitchFamily="2" charset="-122"/>
                </a:defRPr>
              </a:lvl2pPr>
              <a:lvl3pPr marL="1143000" indent="-228600" eaLnBrk="0" hangingPunct="0">
                <a:defRPr sz="1300">
                  <a:solidFill>
                    <a:schemeClr val="tx1"/>
                  </a:solidFill>
                  <a:latin typeface="华文黑体" panose="02010600040101010101" pitchFamily="2" charset="-122"/>
                  <a:ea typeface="华文黑体" panose="02010600040101010101" pitchFamily="2" charset="-122"/>
                </a:defRPr>
              </a:lvl3pPr>
              <a:lvl4pPr marL="1600200" indent="-228600" eaLnBrk="0" hangingPunct="0">
                <a:defRPr sz="1300">
                  <a:solidFill>
                    <a:schemeClr val="tx1"/>
                  </a:solidFill>
                  <a:latin typeface="华文黑体" panose="02010600040101010101" pitchFamily="2" charset="-122"/>
                  <a:ea typeface="华文黑体" panose="02010600040101010101" pitchFamily="2" charset="-122"/>
                </a:defRPr>
              </a:lvl4pPr>
              <a:lvl5pPr marL="2057400" indent="-228600" eaLnBrk="0" hangingPunct="0">
                <a:defRPr sz="1300">
                  <a:solidFill>
                    <a:schemeClr val="tx1"/>
                  </a:solidFill>
                  <a:latin typeface="华文黑体" panose="02010600040101010101" pitchFamily="2" charset="-122"/>
                  <a:ea typeface="华文黑体" panose="02010600040101010101" pitchFamily="2" charset="-122"/>
                </a:defRPr>
              </a:lvl5pPr>
              <a:lvl6pPr marL="25146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6pPr>
              <a:lvl7pPr marL="29718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7pPr>
              <a:lvl8pPr marL="34290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8pPr>
              <a:lvl9pPr marL="38862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9pPr>
            </a:lstStyle>
            <a:p>
              <a:r>
                <a:rPr lang="zh-CN" altLang="en-US" sz="2000" b="1">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万隆会议</a:t>
              </a:r>
            </a:p>
          </p:txBody>
        </p:sp>
      </p:grpSp>
      <p:grpSp>
        <p:nvGrpSpPr>
          <p:cNvPr id="54" name="组合 53"/>
          <p:cNvGrpSpPr/>
          <p:nvPr/>
        </p:nvGrpSpPr>
        <p:grpSpPr>
          <a:xfrm>
            <a:off x="3486785" y="4380865"/>
            <a:ext cx="4267835" cy="1504681"/>
            <a:chOff x="2707" y="5139"/>
            <a:chExt cx="8411" cy="2917"/>
          </a:xfrm>
          <a:effectLst>
            <a:outerShdw blurRad="50800" dist="38100" algn="l" rotWithShape="0">
              <a:prstClr val="black">
                <a:alpha val="40000"/>
              </a:prstClr>
            </a:outerShdw>
          </a:effectLst>
        </p:grpSpPr>
        <p:sp>
          <p:nvSpPr>
            <p:cNvPr id="55" name="Freeform 3"/>
            <p:cNvSpPr/>
            <p:nvPr/>
          </p:nvSpPr>
          <p:spPr>
            <a:xfrm>
              <a:off x="2707" y="6156"/>
              <a:ext cx="8411" cy="1900"/>
            </a:xfrm>
            <a:custGeom>
              <a:avLst/>
              <a:gdLst>
                <a:gd name="txL" fmla="*/ 0 w 5016"/>
                <a:gd name="txT" fmla="*/ 0 h 2256"/>
                <a:gd name="txR" fmla="*/ 5016 w 5016"/>
                <a:gd name="txB" fmla="*/ 2256 h 2256"/>
              </a:gdLst>
              <a:ahLst/>
              <a:cxnLst>
                <a:cxn ang="0">
                  <a:pos x="0" y="2147483647"/>
                </a:cxn>
                <a:cxn ang="0">
                  <a:pos x="2147483647" y="1218142730"/>
                </a:cxn>
                <a:cxn ang="0">
                  <a:pos x="2147483647" y="1291022932"/>
                </a:cxn>
                <a:cxn ang="0">
                  <a:pos x="2147483647" y="760037850"/>
                </a:cxn>
                <a:cxn ang="0">
                  <a:pos x="2147483647" y="1114027026"/>
                </a:cxn>
                <a:cxn ang="0">
                  <a:pos x="2147483647" y="1166084878"/>
                </a:cxn>
                <a:cxn ang="0">
                  <a:pos x="2147483647" y="2147483647"/>
                </a:cxn>
                <a:cxn ang="0">
                  <a:pos x="2147483647" y="551807596"/>
                </a:cxn>
                <a:cxn ang="0">
                  <a:pos x="2147483647" y="551807596"/>
                </a:cxn>
                <a:cxn ang="0">
                  <a:pos x="2147483647" y="0"/>
                </a:cxn>
                <a:cxn ang="0">
                  <a:pos x="2147483647" y="572631264"/>
                </a:cxn>
                <a:cxn ang="0">
                  <a:pos x="2147483647" y="562219430"/>
                </a:cxn>
                <a:cxn ang="0">
                  <a:pos x="2147483647" y="2147483647"/>
                </a:cxn>
                <a:cxn ang="0">
                  <a:pos x="2147483647" y="1134850694"/>
                </a:cxn>
                <a:cxn ang="0">
                  <a:pos x="2147483647" y="1114027026"/>
                </a:cxn>
                <a:cxn ang="0">
                  <a:pos x="2147483647" y="728803666"/>
                </a:cxn>
                <a:cxn ang="0">
                  <a:pos x="2147483647" y="1176496712"/>
                </a:cxn>
                <a:cxn ang="0">
                  <a:pos x="2147483647" y="1166084878"/>
                </a:cxn>
                <a:cxn ang="0">
                  <a:pos x="2147483647" y="2147483647"/>
                </a:cxn>
                <a:cxn ang="0">
                  <a:pos x="0" y="2147483647"/>
                </a:cxn>
              </a:cxnLst>
              <a:rect l="txL" t="txT" r="txR" b="txB"/>
              <a:pathLst>
                <a:path w="5016" h="2256">
                  <a:moveTo>
                    <a:pt x="0" y="2240"/>
                  </a:moveTo>
                  <a:cubicBezTo>
                    <a:pt x="276" y="2109"/>
                    <a:pt x="1182" y="1474"/>
                    <a:pt x="1122" y="702"/>
                  </a:cubicBezTo>
                  <a:lnTo>
                    <a:pt x="972" y="744"/>
                  </a:lnTo>
                  <a:cubicBezTo>
                    <a:pt x="988" y="702"/>
                    <a:pt x="1140" y="436"/>
                    <a:pt x="1140" y="438"/>
                  </a:cubicBezTo>
                  <a:lnTo>
                    <a:pt x="1422" y="642"/>
                  </a:lnTo>
                  <a:cubicBezTo>
                    <a:pt x="1422" y="642"/>
                    <a:pt x="1260" y="672"/>
                    <a:pt x="1272" y="672"/>
                  </a:cubicBezTo>
                  <a:cubicBezTo>
                    <a:pt x="1428" y="1008"/>
                    <a:pt x="1620" y="1350"/>
                    <a:pt x="1968" y="1284"/>
                  </a:cubicBezTo>
                  <a:cubicBezTo>
                    <a:pt x="2316" y="1218"/>
                    <a:pt x="2460" y="576"/>
                    <a:pt x="2466" y="318"/>
                  </a:cubicBezTo>
                  <a:lnTo>
                    <a:pt x="2280" y="318"/>
                  </a:lnTo>
                  <a:lnTo>
                    <a:pt x="2598" y="0"/>
                  </a:lnTo>
                  <a:lnTo>
                    <a:pt x="2898" y="330"/>
                  </a:lnTo>
                  <a:lnTo>
                    <a:pt x="2724" y="324"/>
                  </a:lnTo>
                  <a:cubicBezTo>
                    <a:pt x="2724" y="325"/>
                    <a:pt x="2760" y="1284"/>
                    <a:pt x="3210" y="1302"/>
                  </a:cubicBezTo>
                  <a:cubicBezTo>
                    <a:pt x="3660" y="1320"/>
                    <a:pt x="3816" y="912"/>
                    <a:pt x="3870" y="654"/>
                  </a:cubicBezTo>
                  <a:lnTo>
                    <a:pt x="3702" y="642"/>
                  </a:lnTo>
                  <a:lnTo>
                    <a:pt x="3984" y="420"/>
                  </a:lnTo>
                  <a:lnTo>
                    <a:pt x="4182" y="678"/>
                  </a:lnTo>
                  <a:lnTo>
                    <a:pt x="4026" y="672"/>
                  </a:lnTo>
                  <a:cubicBezTo>
                    <a:pt x="4032" y="678"/>
                    <a:pt x="3960" y="1862"/>
                    <a:pt x="5016" y="2225"/>
                  </a:cubicBezTo>
                  <a:cubicBezTo>
                    <a:pt x="3438" y="2232"/>
                    <a:pt x="1092" y="2256"/>
                    <a:pt x="0" y="2240"/>
                  </a:cubicBezTo>
                  <a:close/>
                </a:path>
              </a:pathLst>
            </a:custGeom>
            <a:gradFill rotWithShape="1">
              <a:gsLst>
                <a:gs pos="24000">
                  <a:srgbClr val="C0C0C0"/>
                </a:gs>
                <a:gs pos="99000">
                  <a:schemeClr val="bg1"/>
                </a:gs>
              </a:gsLst>
              <a:lin ang="5400000" scaled="1"/>
              <a:tileRect/>
            </a:gradFill>
            <a:ln w="9525">
              <a:noFill/>
            </a:ln>
          </p:spPr>
          <p:txBody>
            <a:bodyPr wrap="none" anchor="ctr"/>
            <a:lstStyle/>
            <a:p>
              <a:endParaRPr sz="1345" dirty="0">
                <a:latin typeface="Arial" panose="020B0604020202020204" pitchFamily="34" charset="0"/>
                <a:ea typeface="宋体" panose="02010600030101010101" pitchFamily="2" charset="-122"/>
              </a:endParaRPr>
            </a:p>
          </p:txBody>
        </p:sp>
        <p:grpSp>
          <p:nvGrpSpPr>
            <p:cNvPr id="56" name="组合 4"/>
            <p:cNvGrpSpPr/>
            <p:nvPr/>
          </p:nvGrpSpPr>
          <p:grpSpPr>
            <a:xfrm>
              <a:off x="6245" y="5139"/>
              <a:ext cx="1557" cy="1544"/>
              <a:chOff x="6409" y="1796"/>
              <a:chExt cx="1767" cy="1753"/>
            </a:xfrm>
          </p:grpSpPr>
          <p:pic>
            <p:nvPicPr>
              <p:cNvPr id="63" name="Picture 4" descr="circuler_1"/>
              <p:cNvPicPr>
                <a:picLocks noChangeAspect="1"/>
              </p:cNvPicPr>
              <p:nvPr/>
            </p:nvPicPr>
            <p:blipFill>
              <a:blip r:embed="rId3" cstate="print"/>
              <a:stretch>
                <a:fillRect/>
              </a:stretch>
            </p:blipFill>
            <p:spPr>
              <a:xfrm>
                <a:off x="6409" y="1796"/>
                <a:ext cx="1766" cy="1749"/>
              </a:xfrm>
              <a:prstGeom prst="rect">
                <a:avLst/>
              </a:prstGeom>
              <a:noFill/>
              <a:ln w="9525">
                <a:noFill/>
              </a:ln>
            </p:spPr>
          </p:pic>
          <p:sp>
            <p:nvSpPr>
              <p:cNvPr id="64" name="Oval 5"/>
              <p:cNvSpPr>
                <a:spLocks noChangeArrowheads="1"/>
              </p:cNvSpPr>
              <p:nvPr/>
            </p:nvSpPr>
            <p:spPr bwMode="gray">
              <a:xfrm>
                <a:off x="6422" y="1796"/>
                <a:ext cx="1754" cy="1753"/>
              </a:xfrm>
              <a:prstGeom prst="ellipse">
                <a:avLst/>
              </a:prstGeom>
              <a:gradFill rotWithShape="1">
                <a:gsLst>
                  <a:gs pos="0">
                    <a:srgbClr val="9EE256">
                      <a:alpha val="41000"/>
                    </a:srgbClr>
                  </a:gs>
                  <a:gs pos="100000">
                    <a:srgbClr val="52762D"/>
                  </a:gs>
                </a:gsLst>
                <a:lin ang="5400000" scaled="0"/>
              </a:gra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345"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pic>
          <p:nvPicPr>
            <p:cNvPr id="57" name="Picture 19" descr="circuler_1"/>
            <p:cNvPicPr>
              <a:picLocks noChangeAspect="1"/>
            </p:cNvPicPr>
            <p:nvPr/>
          </p:nvPicPr>
          <p:blipFill>
            <a:blip r:embed="rId4" cstate="print"/>
            <a:stretch>
              <a:fillRect/>
            </a:stretch>
          </p:blipFill>
          <p:spPr>
            <a:xfrm>
              <a:off x="3822" y="5451"/>
              <a:ext cx="1517" cy="1572"/>
            </a:xfrm>
            <a:prstGeom prst="rect">
              <a:avLst/>
            </a:prstGeom>
            <a:noFill/>
            <a:ln w="9525">
              <a:noFill/>
            </a:ln>
          </p:spPr>
        </p:pic>
        <p:sp>
          <p:nvSpPr>
            <p:cNvPr id="58" name="Oval 20"/>
            <p:cNvSpPr>
              <a:spLocks noChangeArrowheads="1"/>
            </p:cNvSpPr>
            <p:nvPr/>
          </p:nvSpPr>
          <p:spPr bwMode="gray">
            <a:xfrm>
              <a:off x="3821" y="5451"/>
              <a:ext cx="1506" cy="1576"/>
            </a:xfrm>
            <a:prstGeom prst="ellipse">
              <a:avLst/>
            </a:prstGeom>
            <a:gradFill rotWithShape="1">
              <a:gsLst>
                <a:gs pos="100000">
                  <a:srgbClr val="FECF40">
                    <a:alpha val="66000"/>
                  </a:srgbClr>
                </a:gs>
                <a:gs pos="100000">
                  <a:srgbClr val="846C21"/>
                </a:gs>
              </a:gsLst>
              <a:lin ang="5400000" scaled="0"/>
            </a:gra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345"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nvGrpSpPr>
            <p:cNvPr id="59" name="组合 8"/>
            <p:cNvGrpSpPr/>
            <p:nvPr/>
          </p:nvGrpSpPr>
          <p:grpSpPr>
            <a:xfrm>
              <a:off x="8606" y="5469"/>
              <a:ext cx="1558" cy="1542"/>
              <a:chOff x="9165" y="1504"/>
              <a:chExt cx="1767" cy="1754"/>
            </a:xfrm>
          </p:grpSpPr>
          <p:pic>
            <p:nvPicPr>
              <p:cNvPr id="61" name="Picture 34" descr="circuler_1"/>
              <p:cNvPicPr>
                <a:picLocks noChangeAspect="1"/>
              </p:cNvPicPr>
              <p:nvPr/>
            </p:nvPicPr>
            <p:blipFill>
              <a:blip r:embed="rId3" cstate="print"/>
              <a:stretch>
                <a:fillRect/>
              </a:stretch>
            </p:blipFill>
            <p:spPr>
              <a:xfrm>
                <a:off x="9166" y="1509"/>
                <a:ext cx="1766" cy="1749"/>
              </a:xfrm>
              <a:prstGeom prst="rect">
                <a:avLst/>
              </a:prstGeom>
              <a:noFill/>
              <a:ln w="9525">
                <a:noFill/>
              </a:ln>
            </p:spPr>
          </p:pic>
          <p:sp>
            <p:nvSpPr>
              <p:cNvPr id="62" name="Oval 35"/>
              <p:cNvSpPr>
                <a:spLocks noChangeArrowheads="1"/>
              </p:cNvSpPr>
              <p:nvPr/>
            </p:nvSpPr>
            <p:spPr bwMode="gray">
              <a:xfrm>
                <a:off x="9165" y="1504"/>
                <a:ext cx="1763" cy="1753"/>
              </a:xfrm>
              <a:prstGeom prst="ellipse">
                <a:avLst/>
              </a:prstGeom>
              <a:solidFill>
                <a:schemeClr val="accent6">
                  <a:lumMod val="20000"/>
                  <a:lumOff val="80000"/>
                </a:schemeClr>
              </a:soli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345"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60" name="Text Box 49"/>
            <p:cNvSpPr txBox="1"/>
            <p:nvPr/>
          </p:nvSpPr>
          <p:spPr>
            <a:xfrm>
              <a:off x="5817" y="7341"/>
              <a:ext cx="2190" cy="714"/>
            </a:xfrm>
            <a:prstGeom prst="rect">
              <a:avLst/>
            </a:prstGeom>
            <a:noFill/>
            <a:ln w="9525">
              <a:noFill/>
            </a:ln>
          </p:spPr>
          <p:txBody>
            <a:bodyPr wrap="square">
              <a:spAutoFit/>
            </a:bodyPr>
            <a:lstStyle/>
            <a:p>
              <a:pPr algn="ctr" eaLnBrk="0" hangingPunct="0"/>
              <a:r>
                <a:rPr lang="zh-CN" altLang="en-US" sz="1800" b="1">
                  <a:solidFill>
                    <a:srgbClr val="1C1C1C"/>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万隆会议</a:t>
              </a:r>
            </a:p>
          </p:txBody>
        </p:sp>
      </p:grpSp>
      <p:sp>
        <p:nvSpPr>
          <p:cNvPr id="65" name="Text Box 50"/>
          <p:cNvSpPr txBox="1"/>
          <p:nvPr/>
        </p:nvSpPr>
        <p:spPr>
          <a:xfrm>
            <a:off x="1199515" y="4627245"/>
            <a:ext cx="2552065" cy="1200329"/>
          </a:xfrm>
          <a:prstGeom prst="rect">
            <a:avLst/>
          </a:prstGeom>
          <a:noFill/>
          <a:ln w="28575" cmpd="sng">
            <a:solidFill>
              <a:srgbClr val="0070C0"/>
            </a:solidFill>
            <a:prstDash val="sysDash"/>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Arial" panose="020B0604020202020204"/>
              </a:rPr>
              <a:t>二战给帝国主义沉重打击，无力统治殖民地</a:t>
            </a:r>
          </a:p>
        </p:txBody>
      </p:sp>
      <p:sp>
        <p:nvSpPr>
          <p:cNvPr id="66" name="文本框 179203"/>
          <p:cNvSpPr txBox="1"/>
          <p:nvPr/>
        </p:nvSpPr>
        <p:spPr>
          <a:xfrm>
            <a:off x="1149985" y="1370330"/>
            <a:ext cx="988060" cy="368300"/>
          </a:xfrm>
          <a:prstGeom prst="rect">
            <a:avLst/>
          </a:prstGeom>
          <a:noFill/>
          <a:ln w="9525">
            <a:noFill/>
          </a:ln>
        </p:spPr>
        <p:txBody>
          <a:bodyPr wrap="square" anchor="t">
            <a:spAutoFit/>
          </a:bodyPr>
          <a:lstStyle/>
          <a:p>
            <a:r>
              <a:rPr lang="zh-CN" altLang="en-US" sz="1795" b="1">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材料一：</a:t>
            </a:r>
            <a:endParaRPr lang="zh-CN" altLang="en-US" sz="1795" b="1" dirty="0">
              <a:solidFill>
                <a:srgbClr val="FF0000"/>
              </a:solidFill>
              <a:latin typeface="Arial" panose="020B0604020202020204" pitchFamily="34" charset="0"/>
              <a:ea typeface="宋体" panose="02010600030101010101" pitchFamily="2" charset="-122"/>
            </a:endParaRPr>
          </a:p>
        </p:txBody>
      </p:sp>
      <p:grpSp>
        <p:nvGrpSpPr>
          <p:cNvPr id="67" name="组合 66"/>
          <p:cNvGrpSpPr/>
          <p:nvPr/>
        </p:nvGrpSpPr>
        <p:grpSpPr>
          <a:xfrm>
            <a:off x="2108277" y="1419860"/>
            <a:ext cx="8051831" cy="2182762"/>
            <a:chOff x="420" y="2293"/>
            <a:chExt cx="16948" cy="3583"/>
          </a:xfrm>
        </p:grpSpPr>
        <p:pic>
          <p:nvPicPr>
            <p:cNvPr id="68" name="图片 179204" descr="01300000056223120996622886121"/>
            <p:cNvPicPr>
              <a:picLocks noChangeAspect="1"/>
            </p:cNvPicPr>
            <p:nvPr/>
          </p:nvPicPr>
          <p:blipFill>
            <a:blip r:embed="rId5" cstate="print"/>
            <a:stretch>
              <a:fillRect/>
            </a:stretch>
          </p:blipFill>
          <p:spPr>
            <a:xfrm>
              <a:off x="623" y="2297"/>
              <a:ext cx="4507" cy="2723"/>
            </a:xfrm>
            <a:prstGeom prst="rect">
              <a:avLst/>
            </a:prstGeom>
            <a:noFill/>
            <a:ln w="9525" cap="flat" cmpd="sng">
              <a:solidFill>
                <a:srgbClr val="FF0000"/>
              </a:solidFill>
              <a:prstDash val="solid"/>
              <a:miter/>
              <a:headEnd type="none" w="med" len="med"/>
              <a:tailEnd type="none" w="med" len="med"/>
            </a:ln>
          </p:spPr>
        </p:pic>
        <p:pic>
          <p:nvPicPr>
            <p:cNvPr id="69" name="图片 179205" descr="F2003061403580600000"/>
            <p:cNvPicPr>
              <a:picLocks noChangeAspect="1"/>
            </p:cNvPicPr>
            <p:nvPr/>
          </p:nvPicPr>
          <p:blipFill>
            <a:blip r:embed="rId6" cstate="print"/>
            <a:stretch>
              <a:fillRect/>
            </a:stretch>
          </p:blipFill>
          <p:spPr>
            <a:xfrm>
              <a:off x="6065" y="2293"/>
              <a:ext cx="3963" cy="2727"/>
            </a:xfrm>
            <a:prstGeom prst="rect">
              <a:avLst/>
            </a:prstGeom>
            <a:noFill/>
            <a:ln w="9525" cap="flat" cmpd="sng">
              <a:solidFill>
                <a:srgbClr val="FF0000"/>
              </a:solidFill>
              <a:prstDash val="solid"/>
              <a:miter/>
              <a:headEnd type="none" w="med" len="med"/>
              <a:tailEnd type="none" w="med" len="med"/>
            </a:ln>
          </p:spPr>
        </p:pic>
        <p:pic>
          <p:nvPicPr>
            <p:cNvPr id="70" name="图片 179206" descr="071217001842151"/>
            <p:cNvPicPr>
              <a:picLocks noChangeAspect="1"/>
            </p:cNvPicPr>
            <p:nvPr/>
          </p:nvPicPr>
          <p:blipFill>
            <a:blip r:embed="rId7" cstate="print"/>
            <a:stretch>
              <a:fillRect/>
            </a:stretch>
          </p:blipFill>
          <p:spPr>
            <a:xfrm>
              <a:off x="10835" y="2293"/>
              <a:ext cx="3934" cy="2726"/>
            </a:xfrm>
            <a:prstGeom prst="rect">
              <a:avLst/>
            </a:prstGeom>
            <a:noFill/>
            <a:ln w="9525" cap="flat" cmpd="sng">
              <a:solidFill>
                <a:srgbClr val="FF0000"/>
              </a:solidFill>
              <a:prstDash val="solid"/>
              <a:miter/>
              <a:headEnd type="none" w="med" len="med"/>
              <a:tailEnd type="none" w="med" len="med"/>
            </a:ln>
          </p:spPr>
        </p:pic>
        <p:sp>
          <p:nvSpPr>
            <p:cNvPr id="71" name="文本框 179207"/>
            <p:cNvSpPr txBox="1"/>
            <p:nvPr/>
          </p:nvSpPr>
          <p:spPr>
            <a:xfrm>
              <a:off x="420" y="5016"/>
              <a:ext cx="4357" cy="859"/>
            </a:xfrm>
            <a:prstGeom prst="rect">
              <a:avLst/>
            </a:prstGeom>
            <a:noFill/>
            <a:ln w="9525">
              <a:noFill/>
            </a:ln>
          </p:spPr>
          <p:txBody>
            <a:bodyPr wrap="square">
              <a:spAutoFit/>
            </a:bodyPr>
            <a:lstStyle/>
            <a:p>
              <a:pPr>
                <a:buClrTx/>
              </a:pPr>
              <a:r>
                <a:rPr lang="zh-CN" altLang="en-US" sz="2800" b="1" noProof="1">
                  <a:effectLst>
                    <a:outerShdw blurRad="38100" dist="38100" dir="2700000">
                      <a:srgbClr val="FFFFFF"/>
                    </a:outerShdw>
                  </a:effectLst>
                  <a:latin typeface="Arial" panose="020B0604020202020204" pitchFamily="34" charset="0"/>
                  <a:ea typeface="宋体" panose="02010600030101010101" pitchFamily="2" charset="-122"/>
                  <a:cs typeface="+mn-cs"/>
                </a:rPr>
                <a:t>不列颠空战</a:t>
              </a:r>
              <a:endParaRPr lang="zh-CN" altLang="en-US" sz="2800" b="1" noProof="1">
                <a:effectLst>
                  <a:outerShdw blurRad="38100" dist="38100" dir="2700000">
                    <a:srgbClr val="FFFFFF"/>
                  </a:outerShdw>
                </a:effectLst>
                <a:latin typeface="Arial" panose="020B0604020202020204" pitchFamily="34" charset="0"/>
              </a:endParaRPr>
            </a:p>
          </p:txBody>
        </p:sp>
        <p:sp>
          <p:nvSpPr>
            <p:cNvPr id="72" name="文本框 179208"/>
            <p:cNvSpPr txBox="1"/>
            <p:nvPr/>
          </p:nvSpPr>
          <p:spPr>
            <a:xfrm>
              <a:off x="6814" y="5017"/>
              <a:ext cx="3844" cy="859"/>
            </a:xfrm>
            <a:prstGeom prst="rect">
              <a:avLst/>
            </a:prstGeom>
            <a:noFill/>
            <a:ln w="9525">
              <a:noFill/>
            </a:ln>
          </p:spPr>
          <p:txBody>
            <a:bodyPr wrap="square">
              <a:spAutoFit/>
            </a:bodyPr>
            <a:lstStyle/>
            <a:p>
              <a:pPr>
                <a:buClrTx/>
              </a:pPr>
              <a:r>
                <a:rPr lang="zh-CN" altLang="en-US" sz="2800" b="1" noProof="1">
                  <a:effectLst>
                    <a:outerShdw blurRad="38100" dist="38100" dir="2700000">
                      <a:srgbClr val="FFFFFF"/>
                    </a:outerShdw>
                  </a:effectLst>
                  <a:latin typeface="Arial" panose="020B0604020202020204" pitchFamily="34" charset="0"/>
                  <a:ea typeface="宋体" panose="02010600030101010101" pitchFamily="2" charset="-122"/>
                  <a:cs typeface="+mn-cs"/>
                </a:rPr>
                <a:t>法国投降</a:t>
              </a:r>
              <a:endParaRPr lang="zh-CN" altLang="en-US" sz="2800" b="1" noProof="1">
                <a:effectLst>
                  <a:outerShdw blurRad="38100" dist="38100" dir="2700000">
                    <a:srgbClr val="FFFFFF"/>
                  </a:outerShdw>
                </a:effectLst>
                <a:latin typeface="Arial" panose="020B0604020202020204" pitchFamily="34" charset="0"/>
              </a:endParaRPr>
            </a:p>
          </p:txBody>
        </p:sp>
        <p:sp>
          <p:nvSpPr>
            <p:cNvPr id="73" name="文本框 179209"/>
            <p:cNvSpPr txBox="1"/>
            <p:nvPr/>
          </p:nvSpPr>
          <p:spPr>
            <a:xfrm>
              <a:off x="11915" y="5017"/>
              <a:ext cx="5453" cy="859"/>
            </a:xfrm>
            <a:prstGeom prst="rect">
              <a:avLst/>
            </a:prstGeom>
            <a:noFill/>
            <a:ln w="9525">
              <a:noFill/>
            </a:ln>
          </p:spPr>
          <p:txBody>
            <a:bodyPr wrap="square">
              <a:spAutoFit/>
            </a:bodyPr>
            <a:lstStyle/>
            <a:p>
              <a:pPr>
                <a:buClrTx/>
              </a:pPr>
              <a:r>
                <a:rPr lang="zh-CN" altLang="en-US" sz="2800" b="1" noProof="1">
                  <a:effectLst>
                    <a:outerShdw blurRad="38100" dist="38100" dir="2700000">
                      <a:srgbClr val="FFFFFF"/>
                    </a:outerShdw>
                  </a:effectLst>
                  <a:latin typeface="Arial" panose="020B0604020202020204" pitchFamily="34" charset="0"/>
                  <a:ea typeface="宋体" panose="02010600030101010101" pitchFamily="2" charset="-122"/>
                  <a:cs typeface="+mn-cs"/>
                </a:rPr>
                <a:t>战后的柏林</a:t>
              </a:r>
              <a:endParaRPr lang="zh-CN" altLang="en-US" sz="2800" b="1" noProof="1">
                <a:effectLst>
                  <a:outerShdw blurRad="38100" dist="38100" dir="2700000">
                    <a:srgbClr val="FFFFFF"/>
                  </a:outerShdw>
                </a:effectLst>
                <a:latin typeface="Arial" panose="020B0604020202020204" pitchFamily="34" charset="0"/>
              </a:endParaRPr>
            </a:p>
          </p:txBody>
        </p:sp>
      </p:grpSp>
      <p:sp>
        <p:nvSpPr>
          <p:cNvPr id="74" name="矩形 73"/>
          <p:cNvSpPr/>
          <p:nvPr/>
        </p:nvSpPr>
        <p:spPr>
          <a:xfrm>
            <a:off x="1016000" y="3449787"/>
            <a:ext cx="10833100" cy="954107"/>
          </a:xfrm>
          <a:prstGeom prst="rect">
            <a:avLst/>
          </a:prstGeom>
          <a:noFill/>
          <a:ln w="9525">
            <a:noFill/>
          </a:ln>
        </p:spPr>
        <p:txBody>
          <a:bodyPr wrap="square" anchor="ctr">
            <a:spAutoFit/>
          </a:bodyPr>
          <a:lstStyle/>
          <a:p>
            <a:pPr algn="ctr" fontAlgn="base"/>
            <a:r>
              <a:rPr lang="zh-CN" altLang="en-US" sz="2800" b="1" strike="noStrike" noProof="1">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二战对主要资本主义国家的影响</a:t>
            </a:r>
          </a:p>
          <a:p>
            <a:pPr fontAlgn="base"/>
            <a:r>
              <a:rPr lang="zh-CN" altLang="en-US" sz="2800" b="1" strike="noStrike" noProof="1">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英国</a:t>
            </a:r>
            <a:r>
              <a:rPr lang="zh-CN" altLang="en-US" sz="2800" b="1" strike="noStrike" noProof="1">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损失</a:t>
            </a:r>
            <a:r>
              <a:rPr lang="en-US" altLang="zh-CN" sz="2800" b="1" strike="noStrike" noProof="1">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1500</a:t>
            </a:r>
            <a:r>
              <a:rPr lang="zh-CN" altLang="en-US" sz="2800" b="1" strike="noStrike" noProof="1">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亿美元，德国</a:t>
            </a:r>
            <a:r>
              <a:rPr lang="zh-CN" altLang="en-US" sz="2800" b="1" strike="noStrike" noProof="1">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损失</a:t>
            </a:r>
            <a:r>
              <a:rPr lang="en-US" altLang="zh-CN" sz="2800" b="1" strike="noStrike" noProof="1">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3000</a:t>
            </a:r>
            <a:r>
              <a:rPr lang="zh-CN" altLang="en-US" sz="2800" b="1" strike="noStrike" noProof="1">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亿美元，日本</a:t>
            </a:r>
            <a:r>
              <a:rPr lang="zh-CN" altLang="en-US" sz="2800" b="1" strike="noStrike" noProof="1">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损失</a:t>
            </a:r>
            <a:r>
              <a:rPr lang="en-US" altLang="zh-CN" sz="2800" b="1" strike="noStrike" noProof="1">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1000</a:t>
            </a:r>
            <a:r>
              <a:rPr lang="zh-CN" altLang="en-US" sz="2800" b="1" strike="noStrike" noProof="1">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亿美元。</a:t>
            </a:r>
          </a:p>
        </p:txBody>
      </p:sp>
    </p:spTree>
    <p:extLst>
      <p:ext uri="{BB962C8B-B14F-4D97-AF65-F5344CB8AC3E}">
        <p14:creationId xmlns:p14="http://schemas.microsoft.com/office/powerpoint/2010/main" xmlns="" val="3065292905"/>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2"/>
          <p:cNvGrpSpPr/>
          <p:nvPr/>
        </p:nvGrpSpPr>
        <p:grpSpPr bwMode="auto">
          <a:xfrm>
            <a:off x="732154" y="729614"/>
            <a:ext cx="5524502" cy="398780"/>
            <a:chOff x="-2645" y="368991"/>
            <a:chExt cx="5524181" cy="397263"/>
          </a:xfrm>
        </p:grpSpPr>
        <p:sp>
          <p:nvSpPr>
            <p:cNvPr id="3" name="任意多边形: 形状 53"/>
            <p:cNvSpPr/>
            <p:nvPr/>
          </p:nvSpPr>
          <p:spPr>
            <a:xfrm>
              <a:off x="532629" y="399356"/>
              <a:ext cx="1386759" cy="299212"/>
            </a:xfrm>
            <a:custGeom>
              <a:avLst/>
              <a:gdLst>
                <a:gd name="connsiteX0" fmla="*/ 0 w 904875"/>
                <a:gd name="connsiteY0" fmla="*/ 0 h 300038"/>
                <a:gd name="connsiteX1" fmla="*/ 604837 w 904875"/>
                <a:gd name="connsiteY1" fmla="*/ 0 h 300038"/>
                <a:gd name="connsiteX2" fmla="*/ 904875 w 904875"/>
                <a:gd name="connsiteY2" fmla="*/ 300038 h 300038"/>
                <a:gd name="connsiteX3" fmla="*/ 4762 w 904875"/>
                <a:gd name="connsiteY3" fmla="*/ 300038 h 300038"/>
                <a:gd name="connsiteX4" fmla="*/ 0 w 904875"/>
                <a:gd name="connsiteY4" fmla="*/ 0 h 30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75" h="300038">
                  <a:moveTo>
                    <a:pt x="0" y="0"/>
                  </a:moveTo>
                  <a:lnTo>
                    <a:pt x="604837" y="0"/>
                  </a:lnTo>
                  <a:lnTo>
                    <a:pt x="904875" y="300038"/>
                  </a:lnTo>
                  <a:lnTo>
                    <a:pt x="4762" y="300038"/>
                  </a:lnTo>
                  <a:cubicBezTo>
                    <a:pt x="3175" y="200025"/>
                    <a:pt x="1587" y="100013"/>
                    <a:pt x="0" y="0"/>
                  </a:cubicBezTo>
                  <a:close/>
                </a:path>
              </a:pathLst>
            </a:custGeom>
            <a:solidFill>
              <a:srgbClr val="64A1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sp>
          <p:nvSpPr>
            <p:cNvPr id="4" name="文本框 54"/>
            <p:cNvSpPr txBox="1">
              <a:spLocks noChangeArrowheads="1"/>
            </p:cNvSpPr>
            <p:nvPr/>
          </p:nvSpPr>
          <p:spPr bwMode="auto">
            <a:xfrm>
              <a:off x="1676832" y="368991"/>
              <a:ext cx="787354" cy="3668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300">
                  <a:solidFill>
                    <a:schemeClr val="tx1"/>
                  </a:solidFill>
                  <a:latin typeface="华文黑体" panose="02010600040101010101" pitchFamily="2" charset="-122"/>
                  <a:ea typeface="华文黑体" panose="02010600040101010101" pitchFamily="2" charset="-122"/>
                </a:defRPr>
              </a:lvl1pPr>
              <a:lvl2pPr marL="742950" indent="-285750" eaLnBrk="0" hangingPunct="0">
                <a:defRPr sz="1300">
                  <a:solidFill>
                    <a:schemeClr val="tx1"/>
                  </a:solidFill>
                  <a:latin typeface="华文黑体" panose="02010600040101010101" pitchFamily="2" charset="-122"/>
                  <a:ea typeface="华文黑体" panose="02010600040101010101" pitchFamily="2" charset="-122"/>
                </a:defRPr>
              </a:lvl2pPr>
              <a:lvl3pPr marL="1143000" indent="-228600" eaLnBrk="0" hangingPunct="0">
                <a:defRPr sz="1300">
                  <a:solidFill>
                    <a:schemeClr val="tx1"/>
                  </a:solidFill>
                  <a:latin typeface="华文黑体" panose="02010600040101010101" pitchFamily="2" charset="-122"/>
                  <a:ea typeface="华文黑体" panose="02010600040101010101" pitchFamily="2" charset="-122"/>
                </a:defRPr>
              </a:lvl3pPr>
              <a:lvl4pPr marL="1600200" indent="-228600" eaLnBrk="0" hangingPunct="0">
                <a:defRPr sz="1300">
                  <a:solidFill>
                    <a:schemeClr val="tx1"/>
                  </a:solidFill>
                  <a:latin typeface="华文黑体" panose="02010600040101010101" pitchFamily="2" charset="-122"/>
                  <a:ea typeface="华文黑体" panose="02010600040101010101" pitchFamily="2" charset="-122"/>
                </a:defRPr>
              </a:lvl4pPr>
              <a:lvl5pPr marL="2057400" indent="-228600" eaLnBrk="0" hangingPunct="0">
                <a:defRPr sz="1300">
                  <a:solidFill>
                    <a:schemeClr val="tx1"/>
                  </a:solidFill>
                  <a:latin typeface="华文黑体" panose="02010600040101010101" pitchFamily="2" charset="-122"/>
                  <a:ea typeface="华文黑体" panose="02010600040101010101" pitchFamily="2" charset="-122"/>
                </a:defRPr>
              </a:lvl5pPr>
              <a:lvl6pPr marL="25146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6pPr>
              <a:lvl7pPr marL="29718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7pPr>
              <a:lvl8pPr marL="34290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8pPr>
              <a:lvl9pPr marL="38862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9pPr>
            </a:lstStyle>
            <a:p>
              <a:pPr algn="ctr"/>
              <a:r>
                <a:rPr lang="zh-CN" altLang="en-US" sz="1800" b="1">
                  <a:solidFill>
                    <a:srgbClr val="64A177"/>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背景</a:t>
              </a:r>
            </a:p>
          </p:txBody>
        </p:sp>
        <p:grpSp>
          <p:nvGrpSpPr>
            <p:cNvPr id="5" name="组合 7"/>
            <p:cNvGrpSpPr/>
            <p:nvPr/>
          </p:nvGrpSpPr>
          <p:grpSpPr bwMode="auto">
            <a:xfrm rot="5400000">
              <a:off x="144993" y="368300"/>
              <a:ext cx="68263" cy="363538"/>
              <a:chOff x="959" y="1331"/>
              <a:chExt cx="108" cy="572"/>
            </a:xfrm>
            <a:solidFill>
              <a:srgbClr val="64A177"/>
            </a:solidFill>
          </p:grpSpPr>
          <p:cxnSp>
            <p:nvCxnSpPr>
              <p:cNvPr id="10" name="直接连接符 9"/>
              <p:cNvCxnSpPr/>
              <p:nvPr/>
            </p:nvCxnSpPr>
            <p:spPr>
              <a:xfrm>
                <a:off x="1012" y="1363"/>
                <a:ext cx="0" cy="540"/>
              </a:xfrm>
              <a:prstGeom prst="line">
                <a:avLst/>
              </a:prstGeom>
              <a:grpFill/>
              <a:ln w="15875">
                <a:solidFill>
                  <a:srgbClr val="64A177"/>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959" y="1331"/>
                <a:ext cx="108" cy="107"/>
              </a:xfrm>
              <a:prstGeom prst="ellipse">
                <a:avLst/>
              </a:prstGeom>
              <a:grpFill/>
              <a:ln>
                <a:solidFill>
                  <a:srgbClr val="64A1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grpSp>
        <p:grpSp>
          <p:nvGrpSpPr>
            <p:cNvPr id="6" name="组合 56"/>
            <p:cNvGrpSpPr/>
            <p:nvPr/>
          </p:nvGrpSpPr>
          <p:grpSpPr>
            <a:xfrm>
              <a:off x="2396341" y="515939"/>
              <a:ext cx="3125195" cy="68263"/>
              <a:chOff x="3461553" y="517742"/>
              <a:chExt cx="3125195" cy="68263"/>
            </a:xfrm>
            <a:solidFill>
              <a:srgbClr val="64A177"/>
            </a:solidFill>
          </p:grpSpPr>
          <p:cxnSp>
            <p:nvCxnSpPr>
              <p:cNvPr id="8" name="直接连接符 7"/>
              <p:cNvCxnSpPr/>
              <p:nvPr/>
            </p:nvCxnSpPr>
            <p:spPr>
              <a:xfrm>
                <a:off x="3495747" y="551714"/>
                <a:ext cx="3091001" cy="4428"/>
              </a:xfrm>
              <a:prstGeom prst="line">
                <a:avLst/>
              </a:prstGeom>
              <a:grpFill/>
              <a:ln w="15875">
                <a:solidFill>
                  <a:srgbClr val="64A177"/>
                </a:solidFill>
              </a:ln>
            </p:spPr>
            <p:style>
              <a:lnRef idx="1">
                <a:schemeClr val="accent1"/>
              </a:lnRef>
              <a:fillRef idx="0">
                <a:schemeClr val="accent1"/>
              </a:fillRef>
              <a:effectRef idx="0">
                <a:schemeClr val="accent1"/>
              </a:effectRef>
              <a:fontRef idx="minor">
                <a:schemeClr val="tx1"/>
              </a:fontRef>
            </p:style>
          </p:cxnSp>
          <p:sp>
            <p:nvSpPr>
              <p:cNvPr id="9" name="椭圆 8"/>
              <p:cNvSpPr/>
              <p:nvPr/>
            </p:nvSpPr>
            <p:spPr bwMode="auto">
              <a:xfrm rot="16200000">
                <a:off x="3461401" y="517893"/>
                <a:ext cx="68263" cy="67960"/>
              </a:xfrm>
              <a:prstGeom prst="ellipse">
                <a:avLst/>
              </a:prstGeom>
              <a:grpFill/>
              <a:ln>
                <a:solidFill>
                  <a:srgbClr val="64A1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grpSp>
        <p:sp>
          <p:nvSpPr>
            <p:cNvPr id="7" name="文本框 57"/>
            <p:cNvSpPr txBox="1">
              <a:spLocks noChangeArrowheads="1"/>
            </p:cNvSpPr>
            <p:nvPr/>
          </p:nvSpPr>
          <p:spPr bwMode="auto">
            <a:xfrm>
              <a:off x="480562" y="368991"/>
              <a:ext cx="1324533" cy="39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300">
                  <a:solidFill>
                    <a:schemeClr val="tx1"/>
                  </a:solidFill>
                  <a:latin typeface="华文黑体" panose="02010600040101010101" pitchFamily="2" charset="-122"/>
                  <a:ea typeface="华文黑体" panose="02010600040101010101" pitchFamily="2" charset="-122"/>
                </a:defRPr>
              </a:lvl1pPr>
              <a:lvl2pPr marL="742950" indent="-285750" eaLnBrk="0" hangingPunct="0">
                <a:defRPr sz="1300">
                  <a:solidFill>
                    <a:schemeClr val="tx1"/>
                  </a:solidFill>
                  <a:latin typeface="华文黑体" panose="02010600040101010101" pitchFamily="2" charset="-122"/>
                  <a:ea typeface="华文黑体" panose="02010600040101010101" pitchFamily="2" charset="-122"/>
                </a:defRPr>
              </a:lvl2pPr>
              <a:lvl3pPr marL="1143000" indent="-228600" eaLnBrk="0" hangingPunct="0">
                <a:defRPr sz="1300">
                  <a:solidFill>
                    <a:schemeClr val="tx1"/>
                  </a:solidFill>
                  <a:latin typeface="华文黑体" panose="02010600040101010101" pitchFamily="2" charset="-122"/>
                  <a:ea typeface="华文黑体" panose="02010600040101010101" pitchFamily="2" charset="-122"/>
                </a:defRPr>
              </a:lvl3pPr>
              <a:lvl4pPr marL="1600200" indent="-228600" eaLnBrk="0" hangingPunct="0">
                <a:defRPr sz="1300">
                  <a:solidFill>
                    <a:schemeClr val="tx1"/>
                  </a:solidFill>
                  <a:latin typeface="华文黑体" panose="02010600040101010101" pitchFamily="2" charset="-122"/>
                  <a:ea typeface="华文黑体" panose="02010600040101010101" pitchFamily="2" charset="-122"/>
                </a:defRPr>
              </a:lvl4pPr>
              <a:lvl5pPr marL="2057400" indent="-228600" eaLnBrk="0" hangingPunct="0">
                <a:defRPr sz="1300">
                  <a:solidFill>
                    <a:schemeClr val="tx1"/>
                  </a:solidFill>
                  <a:latin typeface="华文黑体" panose="02010600040101010101" pitchFamily="2" charset="-122"/>
                  <a:ea typeface="华文黑体" panose="02010600040101010101" pitchFamily="2" charset="-122"/>
                </a:defRPr>
              </a:lvl5pPr>
              <a:lvl6pPr marL="25146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6pPr>
              <a:lvl7pPr marL="29718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7pPr>
              <a:lvl8pPr marL="34290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8pPr>
              <a:lvl9pPr marL="38862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9pPr>
            </a:lstStyle>
            <a:p>
              <a:r>
                <a:rPr lang="zh-CN" altLang="en-US" sz="2000" b="1">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万隆会议</a:t>
              </a:r>
            </a:p>
          </p:txBody>
        </p:sp>
      </p:grpSp>
      <p:sp>
        <p:nvSpPr>
          <p:cNvPr id="12" name="Text Box 50"/>
          <p:cNvSpPr txBox="1"/>
          <p:nvPr/>
        </p:nvSpPr>
        <p:spPr>
          <a:xfrm>
            <a:off x="4055110" y="3430270"/>
            <a:ext cx="2602230" cy="830997"/>
          </a:xfrm>
          <a:prstGeom prst="rect">
            <a:avLst/>
          </a:prstGeom>
          <a:noFill/>
          <a:ln w="28575" cmpd="sng">
            <a:solidFill>
              <a:srgbClr val="0070C0"/>
            </a:solidFill>
            <a:prstDash val="sysDash"/>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Arial" panose="020B0604020202020204"/>
              </a:rPr>
              <a:t>二战后，民族解放运动空前高涨</a:t>
            </a:r>
          </a:p>
        </p:txBody>
      </p:sp>
      <p:sp>
        <p:nvSpPr>
          <p:cNvPr id="13" name="文本框 2"/>
          <p:cNvSpPr txBox="1"/>
          <p:nvPr/>
        </p:nvSpPr>
        <p:spPr>
          <a:xfrm>
            <a:off x="1075690" y="1240790"/>
            <a:ext cx="11116310" cy="1323437"/>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0" marR="0" indent="0" algn="ctr" defTabSz="914400" rtl="0" fontAlgn="auto" latinLnBrk="1" hangingPunct="0">
              <a:lnSpc>
                <a:spcPct val="100000"/>
              </a:lnSpc>
              <a:spcBef>
                <a:spcPts val="0"/>
              </a:spcBef>
              <a:spcAft>
                <a:spcPts val="0"/>
              </a:spcAft>
              <a:buClrTx/>
              <a:buSzTx/>
              <a:buFontTx/>
              <a:buNone/>
            </a:pPr>
            <a:r>
              <a:rPr kumimoji="0" lang="zh-CN" altLang="en-US" sz="2000" b="1" i="0" u="none" strike="noStrike" cap="none" spc="0" normalizeH="0" baseline="0" dirty="0">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楷体" panose="02010609060101010101" pitchFamily="49" charset="-122"/>
                <a:sym typeface="Arial" panose="020B0604020202020204"/>
              </a:rPr>
              <a:t>材料二：第二次世界大战结束后，世界面貌发生了巨大变化，亚洲民族独立运动勃兴，特别是</a:t>
            </a:r>
            <a:r>
              <a:rPr kumimoji="0" lang="zh-CN" altLang="en-US" sz="2000" b="1" i="0" u="none" strike="noStrike" cap="none" spc="0" normalizeH="0" baseline="0"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Arial" panose="020B0604020202020204"/>
              </a:rPr>
              <a:t>中华人民共和国的诞生</a:t>
            </a:r>
            <a:r>
              <a:rPr kumimoji="0" lang="zh-CN" altLang="en-US" sz="2000" b="1" i="0" u="none" strike="noStrike" cap="none" spc="0" normalizeH="0" baseline="0" dirty="0">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楷体" panose="02010609060101010101" pitchFamily="49" charset="-122"/>
                <a:sym typeface="Arial" panose="020B0604020202020204"/>
              </a:rPr>
              <a:t>，</a:t>
            </a:r>
            <a:r>
              <a:rPr kumimoji="0" lang="zh-CN" altLang="en-US" sz="2000" b="1" i="0" u="none" strike="noStrike" cap="none" spc="0" normalizeH="0" baseline="0"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Arial" panose="020B0604020202020204"/>
              </a:rPr>
              <a:t>推动了非洲、拉丁美洲人民的解放运动的发展</a:t>
            </a:r>
            <a:r>
              <a:rPr kumimoji="0" lang="zh-CN" altLang="en-US" sz="2000" b="1" i="0" u="none" strike="noStrike" cap="none" spc="0" normalizeH="0" baseline="0" dirty="0">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楷体" panose="02010609060101010101" pitchFamily="49" charset="-122"/>
                <a:sym typeface="Arial" panose="020B0604020202020204"/>
              </a:rPr>
              <a:t>。一系列前殖民地的独立</a:t>
            </a:r>
            <a:r>
              <a:rPr kumimoji="0" lang="zh-CN" altLang="en-US" sz="2000" b="1" i="0" u="none" strike="noStrike" cap="none" spc="0" normalizeH="0" baseline="0"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Arial" panose="020B0604020202020204"/>
              </a:rPr>
              <a:t>敲响了殖民统治的丧钟</a:t>
            </a:r>
            <a:r>
              <a:rPr kumimoji="0" lang="zh-CN" altLang="en-US" sz="2000" b="1" i="0" u="none" strike="noStrike" cap="none" spc="0" normalizeH="0" baseline="0" dirty="0">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楷体" panose="02010609060101010101" pitchFamily="49" charset="-122"/>
                <a:sym typeface="Arial" panose="020B0604020202020204"/>
              </a:rPr>
              <a:t>。到20世纪50年代中期，在亚非两大洲</a:t>
            </a:r>
            <a:r>
              <a:rPr kumimoji="0" lang="zh-CN" altLang="en-US" sz="2000" b="1" i="0" u="none" strike="noStrike" cap="none" spc="0" normalizeH="0" baseline="0"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Arial" panose="020B0604020202020204"/>
              </a:rPr>
              <a:t>己涌现</a:t>
            </a:r>
            <a:r>
              <a:rPr kumimoji="0" lang="zh-CN" altLang="en-US" sz="2000" b="1" i="0" u="none" strike="noStrike" cap="none" spc="0" normalizeH="0" baseline="0" dirty="0">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楷体" panose="02010609060101010101" pitchFamily="49" charset="-122"/>
                <a:sym typeface="Arial" panose="020B0604020202020204"/>
              </a:rPr>
              <a:t>出</a:t>
            </a:r>
            <a:r>
              <a:rPr kumimoji="0" lang="zh-CN" altLang="en-US" sz="2000" b="1" i="0" u="none" strike="noStrike" cap="none" spc="0" normalizeH="0" baseline="0"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Arial" panose="020B0604020202020204"/>
              </a:rPr>
              <a:t>30个独立国家</a:t>
            </a:r>
            <a:r>
              <a:rPr kumimoji="0" lang="zh-CN" altLang="en-US" sz="2000" b="1" i="0" u="none" strike="noStrike" cap="none" spc="0" normalizeH="0" baseline="0" dirty="0">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楷体" panose="02010609060101010101" pitchFamily="49" charset="-122"/>
                <a:sym typeface="Arial" panose="020B0604020202020204"/>
              </a:rPr>
              <a:t>。这是几百年来国际关系史上一个空前未有的变化，它</a:t>
            </a:r>
            <a:r>
              <a:rPr kumimoji="0" lang="zh-CN" altLang="en-US" sz="2000" b="1" i="0" u="none" strike="noStrike" cap="none" spc="0" normalizeH="0" baseline="0"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Arial" panose="020B0604020202020204"/>
              </a:rPr>
              <a:t>为亚非</a:t>
            </a:r>
            <a:r>
              <a:rPr kumimoji="0" lang="zh-CN" altLang="en-US" sz="2000" b="1" i="0" u="none" strike="noStrike" cap="none" spc="0" normalizeH="0" baseline="0" dirty="0">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楷体" panose="02010609060101010101" pitchFamily="49" charset="-122"/>
                <a:sym typeface="Arial" panose="020B0604020202020204"/>
              </a:rPr>
              <a:t>国家</a:t>
            </a:r>
            <a:r>
              <a:rPr kumimoji="0" lang="zh-CN" altLang="en-US" sz="2000" b="1" i="0" u="none" strike="noStrike" cap="none" spc="0" normalizeH="0" baseline="0"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Arial" panose="020B0604020202020204"/>
              </a:rPr>
              <a:t>独立自主</a:t>
            </a:r>
            <a:r>
              <a:rPr kumimoji="0" lang="zh-CN" altLang="en-US" sz="2000" b="1" i="0" u="none" strike="noStrike" cap="none" spc="0" normalizeH="0" baseline="0" dirty="0">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楷体" panose="02010609060101010101" pitchFamily="49" charset="-122"/>
                <a:sym typeface="Arial" panose="020B0604020202020204"/>
              </a:rPr>
              <a:t>地</a:t>
            </a:r>
            <a:r>
              <a:rPr kumimoji="0" lang="zh-CN" altLang="en-US" sz="2000" b="1" i="0" u="none" strike="noStrike" cap="none" spc="0" normalizeH="0" baseline="0"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Arial" panose="020B0604020202020204"/>
              </a:rPr>
              <a:t>召开</a:t>
            </a:r>
            <a:r>
              <a:rPr kumimoji="0" lang="zh-CN" altLang="en-US" sz="2000" b="1" i="0" u="none" strike="noStrike" cap="none" spc="0" normalizeH="0" baseline="0" dirty="0">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楷体" panose="02010609060101010101" pitchFamily="49" charset="-122"/>
                <a:sym typeface="Arial" panose="020B0604020202020204"/>
              </a:rPr>
              <a:t>一次大型</a:t>
            </a:r>
            <a:r>
              <a:rPr kumimoji="0" lang="zh-CN" altLang="en-US" sz="2000" b="1" i="0" u="none" strike="noStrike" cap="none" spc="0" normalizeH="0" baseline="0"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Arial" panose="020B0604020202020204"/>
              </a:rPr>
              <a:t>国际会议创造了条件</a:t>
            </a:r>
            <a:r>
              <a:rPr kumimoji="0" lang="zh-CN" altLang="en-US" sz="2000" b="1" i="0" u="none" strike="noStrike" cap="none" spc="0" normalizeH="0" baseline="0" dirty="0">
                <a:ln>
                  <a:noFill/>
                </a:ln>
                <a:solidFill>
                  <a:srgbClr val="00000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楷体" panose="02010609060101010101" pitchFamily="49" charset="-122"/>
                <a:sym typeface="Arial" panose="020B0604020202020204"/>
              </a:rPr>
              <a:t>。</a:t>
            </a:r>
          </a:p>
        </p:txBody>
      </p:sp>
      <p:grpSp>
        <p:nvGrpSpPr>
          <p:cNvPr id="14" name="组合 13"/>
          <p:cNvGrpSpPr/>
          <p:nvPr/>
        </p:nvGrpSpPr>
        <p:grpSpPr>
          <a:xfrm>
            <a:off x="3131185" y="4291965"/>
            <a:ext cx="4267835" cy="1504681"/>
            <a:chOff x="2707" y="5139"/>
            <a:chExt cx="8411" cy="2917"/>
          </a:xfrm>
          <a:effectLst>
            <a:outerShdw blurRad="50800" dist="38100" algn="l" rotWithShape="0">
              <a:prstClr val="black">
                <a:alpha val="40000"/>
              </a:prstClr>
            </a:outerShdw>
          </a:effectLst>
        </p:grpSpPr>
        <p:sp>
          <p:nvSpPr>
            <p:cNvPr id="15" name="Freeform 3"/>
            <p:cNvSpPr/>
            <p:nvPr/>
          </p:nvSpPr>
          <p:spPr>
            <a:xfrm>
              <a:off x="2707" y="6156"/>
              <a:ext cx="8411" cy="1900"/>
            </a:xfrm>
            <a:custGeom>
              <a:avLst/>
              <a:gdLst>
                <a:gd name="txL" fmla="*/ 0 w 5016"/>
                <a:gd name="txT" fmla="*/ 0 h 2256"/>
                <a:gd name="txR" fmla="*/ 5016 w 5016"/>
                <a:gd name="txB" fmla="*/ 2256 h 2256"/>
              </a:gdLst>
              <a:ahLst/>
              <a:cxnLst>
                <a:cxn ang="0">
                  <a:pos x="0" y="2147483647"/>
                </a:cxn>
                <a:cxn ang="0">
                  <a:pos x="2147483647" y="1218142730"/>
                </a:cxn>
                <a:cxn ang="0">
                  <a:pos x="2147483647" y="1291022932"/>
                </a:cxn>
                <a:cxn ang="0">
                  <a:pos x="2147483647" y="760037850"/>
                </a:cxn>
                <a:cxn ang="0">
                  <a:pos x="2147483647" y="1114027026"/>
                </a:cxn>
                <a:cxn ang="0">
                  <a:pos x="2147483647" y="1166084878"/>
                </a:cxn>
                <a:cxn ang="0">
                  <a:pos x="2147483647" y="2147483647"/>
                </a:cxn>
                <a:cxn ang="0">
                  <a:pos x="2147483647" y="551807596"/>
                </a:cxn>
                <a:cxn ang="0">
                  <a:pos x="2147483647" y="551807596"/>
                </a:cxn>
                <a:cxn ang="0">
                  <a:pos x="2147483647" y="0"/>
                </a:cxn>
                <a:cxn ang="0">
                  <a:pos x="2147483647" y="572631264"/>
                </a:cxn>
                <a:cxn ang="0">
                  <a:pos x="2147483647" y="562219430"/>
                </a:cxn>
                <a:cxn ang="0">
                  <a:pos x="2147483647" y="2147483647"/>
                </a:cxn>
                <a:cxn ang="0">
                  <a:pos x="2147483647" y="1134850694"/>
                </a:cxn>
                <a:cxn ang="0">
                  <a:pos x="2147483647" y="1114027026"/>
                </a:cxn>
                <a:cxn ang="0">
                  <a:pos x="2147483647" y="728803666"/>
                </a:cxn>
                <a:cxn ang="0">
                  <a:pos x="2147483647" y="1176496712"/>
                </a:cxn>
                <a:cxn ang="0">
                  <a:pos x="2147483647" y="1166084878"/>
                </a:cxn>
                <a:cxn ang="0">
                  <a:pos x="2147483647" y="2147483647"/>
                </a:cxn>
                <a:cxn ang="0">
                  <a:pos x="0" y="2147483647"/>
                </a:cxn>
              </a:cxnLst>
              <a:rect l="txL" t="txT" r="txR" b="txB"/>
              <a:pathLst>
                <a:path w="5016" h="2256">
                  <a:moveTo>
                    <a:pt x="0" y="2240"/>
                  </a:moveTo>
                  <a:cubicBezTo>
                    <a:pt x="276" y="2109"/>
                    <a:pt x="1182" y="1474"/>
                    <a:pt x="1122" y="702"/>
                  </a:cubicBezTo>
                  <a:lnTo>
                    <a:pt x="972" y="744"/>
                  </a:lnTo>
                  <a:cubicBezTo>
                    <a:pt x="988" y="702"/>
                    <a:pt x="1140" y="436"/>
                    <a:pt x="1140" y="438"/>
                  </a:cubicBezTo>
                  <a:lnTo>
                    <a:pt x="1422" y="642"/>
                  </a:lnTo>
                  <a:cubicBezTo>
                    <a:pt x="1422" y="642"/>
                    <a:pt x="1260" y="672"/>
                    <a:pt x="1272" y="672"/>
                  </a:cubicBezTo>
                  <a:cubicBezTo>
                    <a:pt x="1428" y="1008"/>
                    <a:pt x="1620" y="1350"/>
                    <a:pt x="1968" y="1284"/>
                  </a:cubicBezTo>
                  <a:cubicBezTo>
                    <a:pt x="2316" y="1218"/>
                    <a:pt x="2460" y="576"/>
                    <a:pt x="2466" y="318"/>
                  </a:cubicBezTo>
                  <a:lnTo>
                    <a:pt x="2280" y="318"/>
                  </a:lnTo>
                  <a:lnTo>
                    <a:pt x="2598" y="0"/>
                  </a:lnTo>
                  <a:lnTo>
                    <a:pt x="2898" y="330"/>
                  </a:lnTo>
                  <a:lnTo>
                    <a:pt x="2724" y="324"/>
                  </a:lnTo>
                  <a:cubicBezTo>
                    <a:pt x="2724" y="325"/>
                    <a:pt x="2760" y="1284"/>
                    <a:pt x="3210" y="1302"/>
                  </a:cubicBezTo>
                  <a:cubicBezTo>
                    <a:pt x="3660" y="1320"/>
                    <a:pt x="3816" y="912"/>
                    <a:pt x="3870" y="654"/>
                  </a:cubicBezTo>
                  <a:lnTo>
                    <a:pt x="3702" y="642"/>
                  </a:lnTo>
                  <a:lnTo>
                    <a:pt x="3984" y="420"/>
                  </a:lnTo>
                  <a:lnTo>
                    <a:pt x="4182" y="678"/>
                  </a:lnTo>
                  <a:lnTo>
                    <a:pt x="4026" y="672"/>
                  </a:lnTo>
                  <a:cubicBezTo>
                    <a:pt x="4032" y="678"/>
                    <a:pt x="3960" y="1862"/>
                    <a:pt x="5016" y="2225"/>
                  </a:cubicBezTo>
                  <a:cubicBezTo>
                    <a:pt x="3438" y="2232"/>
                    <a:pt x="1092" y="2256"/>
                    <a:pt x="0" y="2240"/>
                  </a:cubicBezTo>
                  <a:close/>
                </a:path>
              </a:pathLst>
            </a:custGeom>
            <a:gradFill rotWithShape="1">
              <a:gsLst>
                <a:gs pos="24000">
                  <a:srgbClr val="C0C0C0"/>
                </a:gs>
                <a:gs pos="99000">
                  <a:schemeClr val="bg1"/>
                </a:gs>
              </a:gsLst>
              <a:lin ang="5400000" scaled="1"/>
              <a:tileRect/>
            </a:gradFill>
            <a:ln w="9525">
              <a:noFill/>
            </a:ln>
          </p:spPr>
          <p:txBody>
            <a:bodyPr wrap="none" anchor="ctr"/>
            <a:lstStyle/>
            <a:p>
              <a:endParaRPr sz="1345" dirty="0">
                <a:latin typeface="Arial" panose="020B0604020202020204" pitchFamily="34" charset="0"/>
                <a:ea typeface="宋体" panose="02010600030101010101" pitchFamily="2" charset="-122"/>
              </a:endParaRPr>
            </a:p>
          </p:txBody>
        </p:sp>
        <p:grpSp>
          <p:nvGrpSpPr>
            <p:cNvPr id="16" name="组合 6"/>
            <p:cNvGrpSpPr/>
            <p:nvPr/>
          </p:nvGrpSpPr>
          <p:grpSpPr>
            <a:xfrm>
              <a:off x="6245" y="5139"/>
              <a:ext cx="1557" cy="1544"/>
              <a:chOff x="6409" y="1796"/>
              <a:chExt cx="1767" cy="1753"/>
            </a:xfrm>
          </p:grpSpPr>
          <p:pic>
            <p:nvPicPr>
              <p:cNvPr id="23" name="Picture 4" descr="circuler_1"/>
              <p:cNvPicPr>
                <a:picLocks noChangeAspect="1"/>
              </p:cNvPicPr>
              <p:nvPr/>
            </p:nvPicPr>
            <p:blipFill>
              <a:blip r:embed="rId3" cstate="print"/>
              <a:stretch>
                <a:fillRect/>
              </a:stretch>
            </p:blipFill>
            <p:spPr>
              <a:xfrm>
                <a:off x="6409" y="1796"/>
                <a:ext cx="1766" cy="1749"/>
              </a:xfrm>
              <a:prstGeom prst="rect">
                <a:avLst/>
              </a:prstGeom>
              <a:noFill/>
              <a:ln w="9525">
                <a:noFill/>
              </a:ln>
            </p:spPr>
          </p:pic>
          <p:sp>
            <p:nvSpPr>
              <p:cNvPr id="24" name="Oval 5"/>
              <p:cNvSpPr>
                <a:spLocks noChangeArrowheads="1"/>
              </p:cNvSpPr>
              <p:nvPr/>
            </p:nvSpPr>
            <p:spPr bwMode="gray">
              <a:xfrm>
                <a:off x="6422" y="1796"/>
                <a:ext cx="1754" cy="1753"/>
              </a:xfrm>
              <a:prstGeom prst="ellipse">
                <a:avLst/>
              </a:prstGeom>
              <a:gradFill rotWithShape="1">
                <a:gsLst>
                  <a:gs pos="0">
                    <a:srgbClr val="9EE256">
                      <a:alpha val="41000"/>
                    </a:srgbClr>
                  </a:gs>
                  <a:gs pos="100000">
                    <a:srgbClr val="52762D"/>
                  </a:gs>
                </a:gsLst>
                <a:lin ang="5400000" scaled="0"/>
              </a:gra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345"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pic>
          <p:nvPicPr>
            <p:cNvPr id="17" name="Picture 19" descr="circuler_1"/>
            <p:cNvPicPr>
              <a:picLocks noChangeAspect="1"/>
            </p:cNvPicPr>
            <p:nvPr/>
          </p:nvPicPr>
          <p:blipFill>
            <a:blip r:embed="rId4" cstate="print"/>
            <a:stretch>
              <a:fillRect/>
            </a:stretch>
          </p:blipFill>
          <p:spPr>
            <a:xfrm>
              <a:off x="3822" y="5451"/>
              <a:ext cx="1517" cy="1572"/>
            </a:xfrm>
            <a:prstGeom prst="rect">
              <a:avLst/>
            </a:prstGeom>
            <a:noFill/>
            <a:ln w="9525">
              <a:noFill/>
            </a:ln>
          </p:spPr>
        </p:pic>
        <p:sp>
          <p:nvSpPr>
            <p:cNvPr id="18" name="Oval 20"/>
            <p:cNvSpPr>
              <a:spLocks noChangeArrowheads="1"/>
            </p:cNvSpPr>
            <p:nvPr/>
          </p:nvSpPr>
          <p:spPr bwMode="gray">
            <a:xfrm>
              <a:off x="3821" y="5451"/>
              <a:ext cx="1506" cy="1576"/>
            </a:xfrm>
            <a:prstGeom prst="ellipse">
              <a:avLst/>
            </a:prstGeom>
            <a:gradFill rotWithShape="1">
              <a:gsLst>
                <a:gs pos="100000">
                  <a:srgbClr val="FECF40">
                    <a:alpha val="66000"/>
                  </a:srgbClr>
                </a:gs>
                <a:gs pos="100000">
                  <a:srgbClr val="846C21"/>
                </a:gs>
              </a:gsLst>
              <a:lin ang="5400000" scaled="0"/>
            </a:gra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345"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nvGrpSpPr>
            <p:cNvPr id="19" name="组合 12"/>
            <p:cNvGrpSpPr/>
            <p:nvPr/>
          </p:nvGrpSpPr>
          <p:grpSpPr>
            <a:xfrm>
              <a:off x="8606" y="5469"/>
              <a:ext cx="1558" cy="1542"/>
              <a:chOff x="9165" y="1504"/>
              <a:chExt cx="1767" cy="1754"/>
            </a:xfrm>
          </p:grpSpPr>
          <p:pic>
            <p:nvPicPr>
              <p:cNvPr id="21" name="Picture 34" descr="circuler_1"/>
              <p:cNvPicPr>
                <a:picLocks noChangeAspect="1"/>
              </p:cNvPicPr>
              <p:nvPr/>
            </p:nvPicPr>
            <p:blipFill>
              <a:blip r:embed="rId3" cstate="print"/>
              <a:stretch>
                <a:fillRect/>
              </a:stretch>
            </p:blipFill>
            <p:spPr>
              <a:xfrm>
                <a:off x="9166" y="1509"/>
                <a:ext cx="1766" cy="1749"/>
              </a:xfrm>
              <a:prstGeom prst="rect">
                <a:avLst/>
              </a:prstGeom>
              <a:noFill/>
              <a:ln w="9525">
                <a:noFill/>
              </a:ln>
            </p:spPr>
          </p:pic>
          <p:sp>
            <p:nvSpPr>
              <p:cNvPr id="22" name="Oval 35"/>
              <p:cNvSpPr>
                <a:spLocks noChangeArrowheads="1"/>
              </p:cNvSpPr>
              <p:nvPr/>
            </p:nvSpPr>
            <p:spPr bwMode="gray">
              <a:xfrm>
                <a:off x="9165" y="1504"/>
                <a:ext cx="1763" cy="1753"/>
              </a:xfrm>
              <a:prstGeom prst="ellipse">
                <a:avLst/>
              </a:prstGeom>
              <a:solidFill>
                <a:schemeClr val="accent6">
                  <a:lumMod val="20000"/>
                  <a:lumOff val="80000"/>
                </a:schemeClr>
              </a:soli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345"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20" name="Text Box 49"/>
            <p:cNvSpPr txBox="1"/>
            <p:nvPr/>
          </p:nvSpPr>
          <p:spPr>
            <a:xfrm>
              <a:off x="5817" y="7341"/>
              <a:ext cx="2190" cy="714"/>
            </a:xfrm>
            <a:prstGeom prst="rect">
              <a:avLst/>
            </a:prstGeom>
            <a:noFill/>
            <a:ln w="9525">
              <a:noFill/>
            </a:ln>
          </p:spPr>
          <p:txBody>
            <a:bodyPr wrap="square">
              <a:spAutoFit/>
            </a:bodyPr>
            <a:lstStyle/>
            <a:p>
              <a:pPr algn="ctr" eaLnBrk="0" hangingPunct="0"/>
              <a:r>
                <a:rPr lang="zh-CN" altLang="en-US" sz="1800" b="1">
                  <a:solidFill>
                    <a:srgbClr val="1C1C1C"/>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万隆会议</a:t>
              </a:r>
            </a:p>
          </p:txBody>
        </p:sp>
      </p:grpSp>
      <p:sp>
        <p:nvSpPr>
          <p:cNvPr id="25" name="Text Box 50"/>
          <p:cNvSpPr txBox="1"/>
          <p:nvPr/>
        </p:nvSpPr>
        <p:spPr>
          <a:xfrm>
            <a:off x="882015" y="4970145"/>
            <a:ext cx="2552065" cy="1200329"/>
          </a:xfrm>
          <a:prstGeom prst="rect">
            <a:avLst/>
          </a:prstGeom>
          <a:noFill/>
          <a:ln w="28575" cmpd="sng">
            <a:solidFill>
              <a:srgbClr val="0070C0"/>
            </a:solidFill>
            <a:prstDash val="sysDash"/>
          </a:ln>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Arial" panose="020B0604020202020204"/>
              </a:rPr>
              <a:t>二战给帝国主义沉重打击，无力统治殖民地</a:t>
            </a:r>
          </a:p>
        </p:txBody>
      </p:sp>
      <p:pic>
        <p:nvPicPr>
          <p:cNvPr id="26" name="图片 3" descr="C:/Users/hu/AppData/Local/Temp/kaimatting_20191223093531/output_20191223093534..pngoutput_20191223093534."/>
          <p:cNvPicPr>
            <a:picLocks noChangeAspect="1"/>
          </p:cNvPicPr>
          <p:nvPr/>
        </p:nvPicPr>
        <p:blipFill>
          <a:blip r:embed="rId5" cstate="print"/>
          <a:srcRect b="12099"/>
          <a:stretch>
            <a:fillRect/>
          </a:stretch>
        </p:blipFill>
        <p:spPr>
          <a:xfrm>
            <a:off x="875030" y="2744470"/>
            <a:ext cx="2453005" cy="1932940"/>
          </a:xfrm>
          <a:prstGeom prst="rect">
            <a:avLst/>
          </a:prstGeom>
          <a:noFill/>
          <a:ln w="9525">
            <a:noFill/>
          </a:ln>
          <a:effectLst>
            <a:softEdge rad="63500"/>
          </a:effectLst>
        </p:spPr>
      </p:pic>
      <p:pic>
        <p:nvPicPr>
          <p:cNvPr id="27" name="图片 3" descr="C:/Users/hu/AppData/Local/Temp/kaimatting_20191223093614/output_20191223093618..pngoutput_20191223093618."/>
          <p:cNvPicPr>
            <a:picLocks noChangeAspect="1"/>
          </p:cNvPicPr>
          <p:nvPr/>
        </p:nvPicPr>
        <p:blipFill>
          <a:blip r:embed="rId6" cstate="print"/>
          <a:srcRect b="8618"/>
          <a:stretch>
            <a:fillRect/>
          </a:stretch>
        </p:blipFill>
        <p:spPr>
          <a:xfrm>
            <a:off x="8282305" y="2807970"/>
            <a:ext cx="2491105" cy="3049270"/>
          </a:xfrm>
          <a:prstGeom prst="rect">
            <a:avLst/>
          </a:prstGeom>
          <a:noFill/>
          <a:ln w="9525">
            <a:noFill/>
          </a:ln>
          <a:effectLst>
            <a:softEdge rad="63500"/>
          </a:effectLst>
        </p:spPr>
      </p:pic>
    </p:spTree>
    <p:extLst>
      <p:ext uri="{BB962C8B-B14F-4D97-AF65-F5344CB8AC3E}">
        <p14:creationId xmlns:p14="http://schemas.microsoft.com/office/powerpoint/2010/main" xmlns="" val="3065292905"/>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p:cNvSpPr txBox="1"/>
          <p:nvPr/>
        </p:nvSpPr>
        <p:spPr>
          <a:xfrm>
            <a:off x="622300" y="1649730"/>
            <a:ext cx="10947399" cy="1938992"/>
          </a:xfrm>
          <a:prstGeom prst="rect">
            <a:avLst/>
          </a:prstGeom>
          <a:noFill/>
          <a:ln w="9525">
            <a:noFill/>
          </a:ln>
        </p:spPr>
        <p:txBody>
          <a:bodyPr wrap="square">
            <a:spAutoFit/>
          </a:bodyPr>
          <a:lstStyle/>
          <a:p>
            <a:r>
              <a:rPr lang="zh-CN" altLang="en-US" sz="24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材料三：二战后，美苏之间日益加剧的</a:t>
            </a:r>
            <a:r>
              <a:rPr lang="zh-CN" altLang="en-US" sz="2400" b="1"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冷战</a:t>
            </a:r>
            <a:r>
              <a:rPr lang="zh-CN" altLang="en-US" sz="24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对峙局势，</a:t>
            </a:r>
            <a:r>
              <a:rPr lang="zh-CN" altLang="en-US" sz="2400" b="1"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严重威胁</a:t>
            </a:r>
            <a:r>
              <a:rPr lang="zh-CN" altLang="en-US" sz="24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着亚非国家的独立与安全。由于帝国主义对中间地带的争夺，亚非地区成为世界各种矛盾和冲突集中的地区。许多亚非民族主义国家从维护民族独立和国家主权出发，在对外政策方面，坚持</a:t>
            </a:r>
            <a:r>
              <a:rPr lang="zh-CN" altLang="en-US" sz="2400" b="1"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执行和平、中立和不结盟政策</a:t>
            </a:r>
            <a:r>
              <a:rPr lang="zh-CN" altLang="en-US" sz="24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a:t>
            </a:r>
            <a:r>
              <a:rPr lang="zh-CN" altLang="en-US" sz="2400" b="1"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拒绝参加</a:t>
            </a:r>
            <a:r>
              <a:rPr lang="zh-CN" altLang="en-US" sz="24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侵略性军事集团，</a:t>
            </a:r>
            <a:r>
              <a:rPr lang="zh-CN" altLang="en-US" sz="2400" b="1"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反对</a:t>
            </a:r>
            <a:r>
              <a:rPr lang="zh-CN" altLang="en-US" sz="24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在自己国家领土上建立外国军事基地。</a:t>
            </a:r>
          </a:p>
        </p:txBody>
      </p:sp>
      <p:sp>
        <p:nvSpPr>
          <p:cNvPr id="3" name="Text Box 50"/>
          <p:cNvSpPr txBox="1"/>
          <p:nvPr/>
        </p:nvSpPr>
        <p:spPr>
          <a:xfrm>
            <a:off x="7754620" y="4751070"/>
            <a:ext cx="2760980" cy="830997"/>
          </a:xfrm>
          <a:prstGeom prst="rect">
            <a:avLst/>
          </a:prstGeom>
          <a:noFill/>
          <a:ln w="28575" cmpd="sng">
            <a:solidFill>
              <a:srgbClr val="0070C0"/>
            </a:solidFill>
            <a:prstDash val="sysDash"/>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Arial" panose="020B0604020202020204"/>
              </a:rPr>
              <a:t>反对冷战，不愿卷入冷战冲突</a:t>
            </a:r>
          </a:p>
        </p:txBody>
      </p:sp>
      <p:grpSp>
        <p:nvGrpSpPr>
          <p:cNvPr id="4" name="组合 52"/>
          <p:cNvGrpSpPr/>
          <p:nvPr/>
        </p:nvGrpSpPr>
        <p:grpSpPr bwMode="auto">
          <a:xfrm>
            <a:off x="1176654" y="945514"/>
            <a:ext cx="5524502" cy="398780"/>
            <a:chOff x="-2645" y="368991"/>
            <a:chExt cx="5524181" cy="397263"/>
          </a:xfrm>
        </p:grpSpPr>
        <p:sp>
          <p:nvSpPr>
            <p:cNvPr id="5" name="任意多边形: 形状 53"/>
            <p:cNvSpPr/>
            <p:nvPr/>
          </p:nvSpPr>
          <p:spPr>
            <a:xfrm>
              <a:off x="532629" y="399356"/>
              <a:ext cx="1386759" cy="299212"/>
            </a:xfrm>
            <a:custGeom>
              <a:avLst/>
              <a:gdLst>
                <a:gd name="connsiteX0" fmla="*/ 0 w 904875"/>
                <a:gd name="connsiteY0" fmla="*/ 0 h 300038"/>
                <a:gd name="connsiteX1" fmla="*/ 604837 w 904875"/>
                <a:gd name="connsiteY1" fmla="*/ 0 h 300038"/>
                <a:gd name="connsiteX2" fmla="*/ 904875 w 904875"/>
                <a:gd name="connsiteY2" fmla="*/ 300038 h 300038"/>
                <a:gd name="connsiteX3" fmla="*/ 4762 w 904875"/>
                <a:gd name="connsiteY3" fmla="*/ 300038 h 300038"/>
                <a:gd name="connsiteX4" fmla="*/ 0 w 904875"/>
                <a:gd name="connsiteY4" fmla="*/ 0 h 30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75" h="300038">
                  <a:moveTo>
                    <a:pt x="0" y="0"/>
                  </a:moveTo>
                  <a:lnTo>
                    <a:pt x="604837" y="0"/>
                  </a:lnTo>
                  <a:lnTo>
                    <a:pt x="904875" y="300038"/>
                  </a:lnTo>
                  <a:lnTo>
                    <a:pt x="4762" y="300038"/>
                  </a:lnTo>
                  <a:cubicBezTo>
                    <a:pt x="3175" y="200025"/>
                    <a:pt x="1587" y="100013"/>
                    <a:pt x="0" y="0"/>
                  </a:cubicBezTo>
                  <a:close/>
                </a:path>
              </a:pathLst>
            </a:custGeom>
            <a:solidFill>
              <a:srgbClr val="64A1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sp>
          <p:nvSpPr>
            <p:cNvPr id="6" name="文本框 54"/>
            <p:cNvSpPr txBox="1">
              <a:spLocks noChangeArrowheads="1"/>
            </p:cNvSpPr>
            <p:nvPr/>
          </p:nvSpPr>
          <p:spPr bwMode="auto">
            <a:xfrm>
              <a:off x="1676832" y="368991"/>
              <a:ext cx="787354" cy="3668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300">
                  <a:solidFill>
                    <a:schemeClr val="tx1"/>
                  </a:solidFill>
                  <a:latin typeface="华文黑体" panose="02010600040101010101" pitchFamily="2" charset="-122"/>
                  <a:ea typeface="华文黑体" panose="02010600040101010101" pitchFamily="2" charset="-122"/>
                </a:defRPr>
              </a:lvl1pPr>
              <a:lvl2pPr marL="742950" indent="-285750" eaLnBrk="0" hangingPunct="0">
                <a:defRPr sz="1300">
                  <a:solidFill>
                    <a:schemeClr val="tx1"/>
                  </a:solidFill>
                  <a:latin typeface="华文黑体" panose="02010600040101010101" pitchFamily="2" charset="-122"/>
                  <a:ea typeface="华文黑体" panose="02010600040101010101" pitchFamily="2" charset="-122"/>
                </a:defRPr>
              </a:lvl2pPr>
              <a:lvl3pPr marL="1143000" indent="-228600" eaLnBrk="0" hangingPunct="0">
                <a:defRPr sz="1300">
                  <a:solidFill>
                    <a:schemeClr val="tx1"/>
                  </a:solidFill>
                  <a:latin typeface="华文黑体" panose="02010600040101010101" pitchFamily="2" charset="-122"/>
                  <a:ea typeface="华文黑体" panose="02010600040101010101" pitchFamily="2" charset="-122"/>
                </a:defRPr>
              </a:lvl3pPr>
              <a:lvl4pPr marL="1600200" indent="-228600" eaLnBrk="0" hangingPunct="0">
                <a:defRPr sz="1300">
                  <a:solidFill>
                    <a:schemeClr val="tx1"/>
                  </a:solidFill>
                  <a:latin typeface="华文黑体" panose="02010600040101010101" pitchFamily="2" charset="-122"/>
                  <a:ea typeface="华文黑体" panose="02010600040101010101" pitchFamily="2" charset="-122"/>
                </a:defRPr>
              </a:lvl4pPr>
              <a:lvl5pPr marL="2057400" indent="-228600" eaLnBrk="0" hangingPunct="0">
                <a:defRPr sz="1300">
                  <a:solidFill>
                    <a:schemeClr val="tx1"/>
                  </a:solidFill>
                  <a:latin typeface="华文黑体" panose="02010600040101010101" pitchFamily="2" charset="-122"/>
                  <a:ea typeface="华文黑体" panose="02010600040101010101" pitchFamily="2" charset="-122"/>
                </a:defRPr>
              </a:lvl5pPr>
              <a:lvl6pPr marL="25146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6pPr>
              <a:lvl7pPr marL="29718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7pPr>
              <a:lvl8pPr marL="34290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8pPr>
              <a:lvl9pPr marL="38862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9pPr>
            </a:lstStyle>
            <a:p>
              <a:pPr algn="ctr"/>
              <a:r>
                <a:rPr lang="zh-CN" altLang="en-US" sz="1800" b="1">
                  <a:solidFill>
                    <a:srgbClr val="64A177"/>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背景</a:t>
              </a:r>
            </a:p>
          </p:txBody>
        </p:sp>
        <p:grpSp>
          <p:nvGrpSpPr>
            <p:cNvPr id="7" name="组合 6"/>
            <p:cNvGrpSpPr/>
            <p:nvPr/>
          </p:nvGrpSpPr>
          <p:grpSpPr bwMode="auto">
            <a:xfrm rot="5400000">
              <a:off x="144993" y="368300"/>
              <a:ext cx="68263" cy="363538"/>
              <a:chOff x="959" y="1331"/>
              <a:chExt cx="108" cy="572"/>
            </a:xfrm>
            <a:solidFill>
              <a:srgbClr val="64A177"/>
            </a:solidFill>
          </p:grpSpPr>
          <p:cxnSp>
            <p:nvCxnSpPr>
              <p:cNvPr id="12" name="直接连接符 11"/>
              <p:cNvCxnSpPr/>
              <p:nvPr/>
            </p:nvCxnSpPr>
            <p:spPr>
              <a:xfrm>
                <a:off x="1012" y="1363"/>
                <a:ext cx="0" cy="540"/>
              </a:xfrm>
              <a:prstGeom prst="line">
                <a:avLst/>
              </a:prstGeom>
              <a:grpFill/>
              <a:ln w="15875">
                <a:solidFill>
                  <a:srgbClr val="64A177"/>
                </a:solidFill>
              </a:ln>
            </p:spPr>
            <p:style>
              <a:lnRef idx="1">
                <a:schemeClr val="accent1"/>
              </a:lnRef>
              <a:fillRef idx="0">
                <a:schemeClr val="accent1"/>
              </a:fillRef>
              <a:effectRef idx="0">
                <a:schemeClr val="accent1"/>
              </a:effectRef>
              <a:fontRef idx="minor">
                <a:schemeClr val="tx1"/>
              </a:fontRef>
            </p:style>
          </p:cxnSp>
          <p:sp>
            <p:nvSpPr>
              <p:cNvPr id="13" name="椭圆 12"/>
              <p:cNvSpPr/>
              <p:nvPr/>
            </p:nvSpPr>
            <p:spPr>
              <a:xfrm>
                <a:off x="959" y="1331"/>
                <a:ext cx="108" cy="107"/>
              </a:xfrm>
              <a:prstGeom prst="ellipse">
                <a:avLst/>
              </a:prstGeom>
              <a:grpFill/>
              <a:ln>
                <a:solidFill>
                  <a:srgbClr val="64A1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grpSp>
        <p:grpSp>
          <p:nvGrpSpPr>
            <p:cNvPr id="8" name="组合 56"/>
            <p:cNvGrpSpPr/>
            <p:nvPr/>
          </p:nvGrpSpPr>
          <p:grpSpPr>
            <a:xfrm>
              <a:off x="2396341" y="515939"/>
              <a:ext cx="3125195" cy="68263"/>
              <a:chOff x="3461553" y="517742"/>
              <a:chExt cx="3125195" cy="68263"/>
            </a:xfrm>
            <a:solidFill>
              <a:srgbClr val="64A177"/>
            </a:solidFill>
          </p:grpSpPr>
          <p:cxnSp>
            <p:nvCxnSpPr>
              <p:cNvPr id="10" name="直接连接符 9"/>
              <p:cNvCxnSpPr/>
              <p:nvPr/>
            </p:nvCxnSpPr>
            <p:spPr>
              <a:xfrm>
                <a:off x="3495747" y="551714"/>
                <a:ext cx="3091001" cy="4428"/>
              </a:xfrm>
              <a:prstGeom prst="line">
                <a:avLst/>
              </a:prstGeom>
              <a:grpFill/>
              <a:ln w="15875">
                <a:solidFill>
                  <a:srgbClr val="64A177"/>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bwMode="auto">
              <a:xfrm rot="16200000">
                <a:off x="3461401" y="517893"/>
                <a:ext cx="68263" cy="67960"/>
              </a:xfrm>
              <a:prstGeom prst="ellipse">
                <a:avLst/>
              </a:prstGeom>
              <a:grpFill/>
              <a:ln>
                <a:solidFill>
                  <a:srgbClr val="64A1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grpSp>
        <p:sp>
          <p:nvSpPr>
            <p:cNvPr id="9" name="文本框 57"/>
            <p:cNvSpPr txBox="1">
              <a:spLocks noChangeArrowheads="1"/>
            </p:cNvSpPr>
            <p:nvPr/>
          </p:nvSpPr>
          <p:spPr bwMode="auto">
            <a:xfrm>
              <a:off x="480562" y="368991"/>
              <a:ext cx="1324533" cy="39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300">
                  <a:solidFill>
                    <a:schemeClr val="tx1"/>
                  </a:solidFill>
                  <a:latin typeface="华文黑体" panose="02010600040101010101" pitchFamily="2" charset="-122"/>
                  <a:ea typeface="华文黑体" panose="02010600040101010101" pitchFamily="2" charset="-122"/>
                </a:defRPr>
              </a:lvl1pPr>
              <a:lvl2pPr marL="742950" indent="-285750" eaLnBrk="0" hangingPunct="0">
                <a:defRPr sz="1300">
                  <a:solidFill>
                    <a:schemeClr val="tx1"/>
                  </a:solidFill>
                  <a:latin typeface="华文黑体" panose="02010600040101010101" pitchFamily="2" charset="-122"/>
                  <a:ea typeface="华文黑体" panose="02010600040101010101" pitchFamily="2" charset="-122"/>
                </a:defRPr>
              </a:lvl2pPr>
              <a:lvl3pPr marL="1143000" indent="-228600" eaLnBrk="0" hangingPunct="0">
                <a:defRPr sz="1300">
                  <a:solidFill>
                    <a:schemeClr val="tx1"/>
                  </a:solidFill>
                  <a:latin typeface="华文黑体" panose="02010600040101010101" pitchFamily="2" charset="-122"/>
                  <a:ea typeface="华文黑体" panose="02010600040101010101" pitchFamily="2" charset="-122"/>
                </a:defRPr>
              </a:lvl3pPr>
              <a:lvl4pPr marL="1600200" indent="-228600" eaLnBrk="0" hangingPunct="0">
                <a:defRPr sz="1300">
                  <a:solidFill>
                    <a:schemeClr val="tx1"/>
                  </a:solidFill>
                  <a:latin typeface="华文黑体" panose="02010600040101010101" pitchFamily="2" charset="-122"/>
                  <a:ea typeface="华文黑体" panose="02010600040101010101" pitchFamily="2" charset="-122"/>
                </a:defRPr>
              </a:lvl4pPr>
              <a:lvl5pPr marL="2057400" indent="-228600" eaLnBrk="0" hangingPunct="0">
                <a:defRPr sz="1300">
                  <a:solidFill>
                    <a:schemeClr val="tx1"/>
                  </a:solidFill>
                  <a:latin typeface="华文黑体" panose="02010600040101010101" pitchFamily="2" charset="-122"/>
                  <a:ea typeface="华文黑体" panose="02010600040101010101" pitchFamily="2" charset="-122"/>
                </a:defRPr>
              </a:lvl5pPr>
              <a:lvl6pPr marL="25146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6pPr>
              <a:lvl7pPr marL="29718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7pPr>
              <a:lvl8pPr marL="34290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8pPr>
              <a:lvl9pPr marL="38862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9pPr>
            </a:lstStyle>
            <a:p>
              <a:r>
                <a:rPr lang="zh-CN" altLang="en-US" sz="2000" b="1">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万隆会议</a:t>
              </a:r>
            </a:p>
          </p:txBody>
        </p:sp>
      </p:grpSp>
      <p:grpSp>
        <p:nvGrpSpPr>
          <p:cNvPr id="14" name="组合 13"/>
          <p:cNvGrpSpPr/>
          <p:nvPr/>
        </p:nvGrpSpPr>
        <p:grpSpPr>
          <a:xfrm>
            <a:off x="3575685" y="4507865"/>
            <a:ext cx="4267835" cy="1504681"/>
            <a:chOff x="2707" y="5139"/>
            <a:chExt cx="8411" cy="2917"/>
          </a:xfrm>
          <a:effectLst>
            <a:outerShdw blurRad="50800" dist="38100" algn="l" rotWithShape="0">
              <a:prstClr val="black">
                <a:alpha val="40000"/>
              </a:prstClr>
            </a:outerShdw>
          </a:effectLst>
        </p:grpSpPr>
        <p:sp>
          <p:nvSpPr>
            <p:cNvPr id="15" name="Freeform 3"/>
            <p:cNvSpPr/>
            <p:nvPr/>
          </p:nvSpPr>
          <p:spPr>
            <a:xfrm>
              <a:off x="2707" y="6156"/>
              <a:ext cx="8411" cy="1900"/>
            </a:xfrm>
            <a:custGeom>
              <a:avLst/>
              <a:gdLst>
                <a:gd name="txL" fmla="*/ 0 w 5016"/>
                <a:gd name="txT" fmla="*/ 0 h 2256"/>
                <a:gd name="txR" fmla="*/ 5016 w 5016"/>
                <a:gd name="txB" fmla="*/ 2256 h 2256"/>
              </a:gdLst>
              <a:ahLst/>
              <a:cxnLst>
                <a:cxn ang="0">
                  <a:pos x="0" y="2147483647"/>
                </a:cxn>
                <a:cxn ang="0">
                  <a:pos x="2147483647" y="1218142730"/>
                </a:cxn>
                <a:cxn ang="0">
                  <a:pos x="2147483647" y="1291022932"/>
                </a:cxn>
                <a:cxn ang="0">
                  <a:pos x="2147483647" y="760037850"/>
                </a:cxn>
                <a:cxn ang="0">
                  <a:pos x="2147483647" y="1114027026"/>
                </a:cxn>
                <a:cxn ang="0">
                  <a:pos x="2147483647" y="1166084878"/>
                </a:cxn>
                <a:cxn ang="0">
                  <a:pos x="2147483647" y="2147483647"/>
                </a:cxn>
                <a:cxn ang="0">
                  <a:pos x="2147483647" y="551807596"/>
                </a:cxn>
                <a:cxn ang="0">
                  <a:pos x="2147483647" y="551807596"/>
                </a:cxn>
                <a:cxn ang="0">
                  <a:pos x="2147483647" y="0"/>
                </a:cxn>
                <a:cxn ang="0">
                  <a:pos x="2147483647" y="572631264"/>
                </a:cxn>
                <a:cxn ang="0">
                  <a:pos x="2147483647" y="562219430"/>
                </a:cxn>
                <a:cxn ang="0">
                  <a:pos x="2147483647" y="2147483647"/>
                </a:cxn>
                <a:cxn ang="0">
                  <a:pos x="2147483647" y="1134850694"/>
                </a:cxn>
                <a:cxn ang="0">
                  <a:pos x="2147483647" y="1114027026"/>
                </a:cxn>
                <a:cxn ang="0">
                  <a:pos x="2147483647" y="728803666"/>
                </a:cxn>
                <a:cxn ang="0">
                  <a:pos x="2147483647" y="1176496712"/>
                </a:cxn>
                <a:cxn ang="0">
                  <a:pos x="2147483647" y="1166084878"/>
                </a:cxn>
                <a:cxn ang="0">
                  <a:pos x="2147483647" y="2147483647"/>
                </a:cxn>
                <a:cxn ang="0">
                  <a:pos x="0" y="2147483647"/>
                </a:cxn>
              </a:cxnLst>
              <a:rect l="txL" t="txT" r="txR" b="txB"/>
              <a:pathLst>
                <a:path w="5016" h="2256">
                  <a:moveTo>
                    <a:pt x="0" y="2240"/>
                  </a:moveTo>
                  <a:cubicBezTo>
                    <a:pt x="276" y="2109"/>
                    <a:pt x="1182" y="1474"/>
                    <a:pt x="1122" y="702"/>
                  </a:cubicBezTo>
                  <a:lnTo>
                    <a:pt x="972" y="744"/>
                  </a:lnTo>
                  <a:cubicBezTo>
                    <a:pt x="988" y="702"/>
                    <a:pt x="1140" y="436"/>
                    <a:pt x="1140" y="438"/>
                  </a:cubicBezTo>
                  <a:lnTo>
                    <a:pt x="1422" y="642"/>
                  </a:lnTo>
                  <a:cubicBezTo>
                    <a:pt x="1422" y="642"/>
                    <a:pt x="1260" y="672"/>
                    <a:pt x="1272" y="672"/>
                  </a:cubicBezTo>
                  <a:cubicBezTo>
                    <a:pt x="1428" y="1008"/>
                    <a:pt x="1620" y="1350"/>
                    <a:pt x="1968" y="1284"/>
                  </a:cubicBezTo>
                  <a:cubicBezTo>
                    <a:pt x="2316" y="1218"/>
                    <a:pt x="2460" y="576"/>
                    <a:pt x="2466" y="318"/>
                  </a:cubicBezTo>
                  <a:lnTo>
                    <a:pt x="2280" y="318"/>
                  </a:lnTo>
                  <a:lnTo>
                    <a:pt x="2598" y="0"/>
                  </a:lnTo>
                  <a:lnTo>
                    <a:pt x="2898" y="330"/>
                  </a:lnTo>
                  <a:lnTo>
                    <a:pt x="2724" y="324"/>
                  </a:lnTo>
                  <a:cubicBezTo>
                    <a:pt x="2724" y="325"/>
                    <a:pt x="2760" y="1284"/>
                    <a:pt x="3210" y="1302"/>
                  </a:cubicBezTo>
                  <a:cubicBezTo>
                    <a:pt x="3660" y="1320"/>
                    <a:pt x="3816" y="912"/>
                    <a:pt x="3870" y="654"/>
                  </a:cubicBezTo>
                  <a:lnTo>
                    <a:pt x="3702" y="642"/>
                  </a:lnTo>
                  <a:lnTo>
                    <a:pt x="3984" y="420"/>
                  </a:lnTo>
                  <a:lnTo>
                    <a:pt x="4182" y="678"/>
                  </a:lnTo>
                  <a:lnTo>
                    <a:pt x="4026" y="672"/>
                  </a:lnTo>
                  <a:cubicBezTo>
                    <a:pt x="4032" y="678"/>
                    <a:pt x="3960" y="1862"/>
                    <a:pt x="5016" y="2225"/>
                  </a:cubicBezTo>
                  <a:cubicBezTo>
                    <a:pt x="3438" y="2232"/>
                    <a:pt x="1092" y="2256"/>
                    <a:pt x="0" y="2240"/>
                  </a:cubicBezTo>
                  <a:close/>
                </a:path>
              </a:pathLst>
            </a:custGeom>
            <a:gradFill rotWithShape="1">
              <a:gsLst>
                <a:gs pos="24000">
                  <a:srgbClr val="C0C0C0"/>
                </a:gs>
                <a:gs pos="99000">
                  <a:schemeClr val="bg1"/>
                </a:gs>
              </a:gsLst>
              <a:lin ang="5400000" scaled="1"/>
              <a:tileRect/>
            </a:gradFill>
            <a:ln w="9525">
              <a:noFill/>
            </a:ln>
          </p:spPr>
          <p:txBody>
            <a:bodyPr wrap="none" anchor="ctr"/>
            <a:lstStyle/>
            <a:p>
              <a:endParaRPr sz="1345" dirty="0">
                <a:latin typeface="Arial" panose="020B0604020202020204" pitchFamily="34" charset="0"/>
                <a:ea typeface="宋体" panose="02010600030101010101" pitchFamily="2" charset="-122"/>
              </a:endParaRPr>
            </a:p>
          </p:txBody>
        </p:sp>
        <p:grpSp>
          <p:nvGrpSpPr>
            <p:cNvPr id="16" name="组合 3"/>
            <p:cNvGrpSpPr/>
            <p:nvPr/>
          </p:nvGrpSpPr>
          <p:grpSpPr>
            <a:xfrm>
              <a:off x="6245" y="5139"/>
              <a:ext cx="1557" cy="1544"/>
              <a:chOff x="6409" y="1796"/>
              <a:chExt cx="1767" cy="1753"/>
            </a:xfrm>
          </p:grpSpPr>
          <p:pic>
            <p:nvPicPr>
              <p:cNvPr id="23" name="Picture 4" descr="circuler_1"/>
              <p:cNvPicPr>
                <a:picLocks noChangeAspect="1"/>
              </p:cNvPicPr>
              <p:nvPr/>
            </p:nvPicPr>
            <p:blipFill>
              <a:blip r:embed="rId3" cstate="print"/>
              <a:stretch>
                <a:fillRect/>
              </a:stretch>
            </p:blipFill>
            <p:spPr>
              <a:xfrm>
                <a:off x="6409" y="1796"/>
                <a:ext cx="1766" cy="1749"/>
              </a:xfrm>
              <a:prstGeom prst="rect">
                <a:avLst/>
              </a:prstGeom>
              <a:noFill/>
              <a:ln w="9525">
                <a:noFill/>
              </a:ln>
            </p:spPr>
          </p:pic>
          <p:sp>
            <p:nvSpPr>
              <p:cNvPr id="24" name="Oval 5"/>
              <p:cNvSpPr>
                <a:spLocks noChangeArrowheads="1"/>
              </p:cNvSpPr>
              <p:nvPr/>
            </p:nvSpPr>
            <p:spPr bwMode="gray">
              <a:xfrm>
                <a:off x="6422" y="1796"/>
                <a:ext cx="1754" cy="1753"/>
              </a:xfrm>
              <a:prstGeom prst="ellipse">
                <a:avLst/>
              </a:prstGeom>
              <a:gradFill rotWithShape="1">
                <a:gsLst>
                  <a:gs pos="0">
                    <a:srgbClr val="9EE256">
                      <a:alpha val="41000"/>
                    </a:srgbClr>
                  </a:gs>
                  <a:gs pos="100000">
                    <a:srgbClr val="52762D"/>
                  </a:gs>
                </a:gsLst>
                <a:lin ang="5400000" scaled="0"/>
              </a:gra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345"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pic>
          <p:nvPicPr>
            <p:cNvPr id="17" name="Picture 19" descr="circuler_1"/>
            <p:cNvPicPr>
              <a:picLocks noChangeAspect="1"/>
            </p:cNvPicPr>
            <p:nvPr/>
          </p:nvPicPr>
          <p:blipFill>
            <a:blip r:embed="rId4" cstate="print"/>
            <a:stretch>
              <a:fillRect/>
            </a:stretch>
          </p:blipFill>
          <p:spPr>
            <a:xfrm>
              <a:off x="3822" y="5451"/>
              <a:ext cx="1517" cy="1572"/>
            </a:xfrm>
            <a:prstGeom prst="rect">
              <a:avLst/>
            </a:prstGeom>
            <a:noFill/>
            <a:ln w="9525">
              <a:noFill/>
            </a:ln>
          </p:spPr>
        </p:pic>
        <p:sp>
          <p:nvSpPr>
            <p:cNvPr id="18" name="Oval 20"/>
            <p:cNvSpPr>
              <a:spLocks noChangeArrowheads="1"/>
            </p:cNvSpPr>
            <p:nvPr/>
          </p:nvSpPr>
          <p:spPr bwMode="gray">
            <a:xfrm>
              <a:off x="3821" y="5451"/>
              <a:ext cx="1506" cy="1576"/>
            </a:xfrm>
            <a:prstGeom prst="ellipse">
              <a:avLst/>
            </a:prstGeom>
            <a:gradFill rotWithShape="1">
              <a:gsLst>
                <a:gs pos="100000">
                  <a:srgbClr val="FECF40">
                    <a:alpha val="66000"/>
                  </a:srgbClr>
                </a:gs>
                <a:gs pos="100000">
                  <a:srgbClr val="846C21"/>
                </a:gs>
              </a:gsLst>
              <a:lin ang="5400000" scaled="0"/>
            </a:gra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345"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nvGrpSpPr>
            <p:cNvPr id="19" name="组合 12"/>
            <p:cNvGrpSpPr/>
            <p:nvPr/>
          </p:nvGrpSpPr>
          <p:grpSpPr>
            <a:xfrm>
              <a:off x="8606" y="5469"/>
              <a:ext cx="1558" cy="1542"/>
              <a:chOff x="9165" y="1504"/>
              <a:chExt cx="1767" cy="1754"/>
            </a:xfrm>
          </p:grpSpPr>
          <p:pic>
            <p:nvPicPr>
              <p:cNvPr id="21" name="Picture 34" descr="circuler_1"/>
              <p:cNvPicPr>
                <a:picLocks noChangeAspect="1"/>
              </p:cNvPicPr>
              <p:nvPr/>
            </p:nvPicPr>
            <p:blipFill>
              <a:blip r:embed="rId3" cstate="print"/>
              <a:stretch>
                <a:fillRect/>
              </a:stretch>
            </p:blipFill>
            <p:spPr>
              <a:xfrm>
                <a:off x="9166" y="1509"/>
                <a:ext cx="1766" cy="1749"/>
              </a:xfrm>
              <a:prstGeom prst="rect">
                <a:avLst/>
              </a:prstGeom>
              <a:noFill/>
              <a:ln w="9525">
                <a:noFill/>
              </a:ln>
            </p:spPr>
          </p:pic>
          <p:sp>
            <p:nvSpPr>
              <p:cNvPr id="22" name="Oval 35"/>
              <p:cNvSpPr>
                <a:spLocks noChangeArrowheads="1"/>
              </p:cNvSpPr>
              <p:nvPr/>
            </p:nvSpPr>
            <p:spPr bwMode="gray">
              <a:xfrm>
                <a:off x="9165" y="1504"/>
                <a:ext cx="1763" cy="1753"/>
              </a:xfrm>
              <a:prstGeom prst="ellipse">
                <a:avLst/>
              </a:prstGeom>
              <a:solidFill>
                <a:schemeClr val="accent6">
                  <a:lumMod val="20000"/>
                  <a:lumOff val="80000"/>
                </a:schemeClr>
              </a:soli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345"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20" name="Text Box 49"/>
            <p:cNvSpPr txBox="1"/>
            <p:nvPr/>
          </p:nvSpPr>
          <p:spPr>
            <a:xfrm>
              <a:off x="5817" y="7341"/>
              <a:ext cx="2190" cy="714"/>
            </a:xfrm>
            <a:prstGeom prst="rect">
              <a:avLst/>
            </a:prstGeom>
            <a:noFill/>
            <a:ln w="9525">
              <a:noFill/>
            </a:ln>
          </p:spPr>
          <p:txBody>
            <a:bodyPr wrap="square">
              <a:spAutoFit/>
            </a:bodyPr>
            <a:lstStyle/>
            <a:p>
              <a:pPr algn="ctr" eaLnBrk="0" hangingPunct="0"/>
              <a:r>
                <a:rPr lang="zh-CN" altLang="en-US" sz="1800" b="1">
                  <a:solidFill>
                    <a:srgbClr val="1C1C1C"/>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万隆会议</a:t>
              </a:r>
            </a:p>
          </p:txBody>
        </p:sp>
      </p:grpSp>
      <p:sp>
        <p:nvSpPr>
          <p:cNvPr id="25" name="Text Box 50"/>
          <p:cNvSpPr txBox="1"/>
          <p:nvPr/>
        </p:nvSpPr>
        <p:spPr>
          <a:xfrm>
            <a:off x="1288415" y="4754245"/>
            <a:ext cx="2552065" cy="1200329"/>
          </a:xfrm>
          <a:prstGeom prst="rect">
            <a:avLst/>
          </a:prstGeom>
          <a:noFill/>
          <a:ln w="28575" cmpd="sng">
            <a:solidFill>
              <a:srgbClr val="0070C0"/>
            </a:solidFill>
            <a:prstDash val="sysDash"/>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Arial" panose="020B0604020202020204"/>
              </a:rPr>
              <a:t>二战给帝国主义沉重打击，无力统治殖民地</a:t>
            </a:r>
          </a:p>
        </p:txBody>
      </p:sp>
      <p:sp>
        <p:nvSpPr>
          <p:cNvPr id="26" name="Text Box 50"/>
          <p:cNvSpPr txBox="1"/>
          <p:nvPr/>
        </p:nvSpPr>
        <p:spPr>
          <a:xfrm>
            <a:off x="4499610" y="3646170"/>
            <a:ext cx="2602230" cy="830997"/>
          </a:xfrm>
          <a:prstGeom prst="rect">
            <a:avLst/>
          </a:prstGeom>
          <a:noFill/>
          <a:ln w="28575" cmpd="sng">
            <a:solidFill>
              <a:srgbClr val="0070C0"/>
            </a:solidFill>
            <a:prstDash val="sysDash"/>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Arial" panose="020B0604020202020204"/>
              </a:rPr>
              <a:t>二战后，民族解放运动空前高涨</a:t>
            </a:r>
          </a:p>
        </p:txBody>
      </p:sp>
    </p:spTree>
    <p:extLst>
      <p:ext uri="{BB962C8B-B14F-4D97-AF65-F5344CB8AC3E}">
        <p14:creationId xmlns:p14="http://schemas.microsoft.com/office/powerpoint/2010/main" xmlns="" val="3065292905"/>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a:blip r:embed="rId4" cstate="print"/>
          <a:stretch>
            <a:fillRect/>
          </a:stretch>
        </p:blipFill>
        <p:spPr>
          <a:xfrm>
            <a:off x="1646555" y="3441065"/>
            <a:ext cx="4592320" cy="2627630"/>
          </a:xfrm>
          <a:prstGeom prst="rect">
            <a:avLst/>
          </a:prstGeom>
          <a:noFill/>
          <a:ln w="9525">
            <a:noFill/>
          </a:ln>
          <a:effectLst>
            <a:softEdge rad="292100"/>
          </a:effectLst>
        </p:spPr>
      </p:pic>
      <p:sp>
        <p:nvSpPr>
          <p:cNvPr id="3" name="文本框 6"/>
          <p:cNvSpPr txBox="1"/>
          <p:nvPr/>
        </p:nvSpPr>
        <p:spPr>
          <a:xfrm>
            <a:off x="1003300" y="1310640"/>
            <a:ext cx="10794999" cy="830997"/>
          </a:xfrm>
          <a:prstGeom prst="rect">
            <a:avLst/>
          </a:prstGeom>
          <a:noFill/>
          <a:ln w="9525">
            <a:noFill/>
          </a:ln>
        </p:spPr>
        <p:txBody>
          <a:bodyPr wrap="square">
            <a:spAutoFit/>
          </a:bodyPr>
          <a:lstStyle/>
          <a:p>
            <a:pPr algn="ctr"/>
            <a:r>
              <a:rPr lang="zh-CN" altLang="en-US" sz="24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越来越多的亚非国家认识到，为</a:t>
            </a:r>
            <a:r>
              <a:rPr lang="zh-CN" altLang="en-US" sz="2400" b="1"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维护政治独立，发展民族经济与文化</a:t>
            </a:r>
            <a:r>
              <a:rPr lang="zh-CN" altLang="en-US" sz="24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，有必要</a:t>
            </a:r>
            <a:r>
              <a:rPr lang="zh-CN" altLang="en-US" sz="2400" b="1"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加强</a:t>
            </a:r>
            <a:r>
              <a:rPr lang="zh-CN" altLang="en-US" sz="24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国际</a:t>
            </a:r>
            <a:r>
              <a:rPr lang="zh-CN" altLang="en-US" sz="2400" b="1"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合作</a:t>
            </a:r>
            <a:r>
              <a:rPr lang="zh-CN" altLang="en-US" sz="24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，并要求与中国等社会主义国家</a:t>
            </a:r>
            <a:r>
              <a:rPr lang="zh-CN" altLang="en-US" sz="2400" b="1"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建立</a:t>
            </a:r>
            <a:r>
              <a:rPr lang="zh-CN" altLang="en-US" sz="24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和发展</a:t>
            </a:r>
            <a:r>
              <a:rPr lang="zh-CN" altLang="en-US" sz="2400" b="1"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友好关系</a:t>
            </a:r>
            <a:r>
              <a:rPr lang="zh-CN" altLang="en-US" sz="24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a:t>
            </a:r>
          </a:p>
        </p:txBody>
      </p:sp>
      <p:grpSp>
        <p:nvGrpSpPr>
          <p:cNvPr id="4" name="组合 52"/>
          <p:cNvGrpSpPr/>
          <p:nvPr/>
        </p:nvGrpSpPr>
        <p:grpSpPr bwMode="auto">
          <a:xfrm>
            <a:off x="1646554" y="856614"/>
            <a:ext cx="5524502" cy="398780"/>
            <a:chOff x="-2645" y="368991"/>
            <a:chExt cx="5524181" cy="397263"/>
          </a:xfrm>
        </p:grpSpPr>
        <p:sp>
          <p:nvSpPr>
            <p:cNvPr id="5" name="任意多边形: 形状 53"/>
            <p:cNvSpPr/>
            <p:nvPr/>
          </p:nvSpPr>
          <p:spPr>
            <a:xfrm>
              <a:off x="532629" y="399356"/>
              <a:ext cx="1386759" cy="299212"/>
            </a:xfrm>
            <a:custGeom>
              <a:avLst/>
              <a:gdLst>
                <a:gd name="connsiteX0" fmla="*/ 0 w 904875"/>
                <a:gd name="connsiteY0" fmla="*/ 0 h 300038"/>
                <a:gd name="connsiteX1" fmla="*/ 604837 w 904875"/>
                <a:gd name="connsiteY1" fmla="*/ 0 h 300038"/>
                <a:gd name="connsiteX2" fmla="*/ 904875 w 904875"/>
                <a:gd name="connsiteY2" fmla="*/ 300038 h 300038"/>
                <a:gd name="connsiteX3" fmla="*/ 4762 w 904875"/>
                <a:gd name="connsiteY3" fmla="*/ 300038 h 300038"/>
                <a:gd name="connsiteX4" fmla="*/ 0 w 904875"/>
                <a:gd name="connsiteY4" fmla="*/ 0 h 30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75" h="300038">
                  <a:moveTo>
                    <a:pt x="0" y="0"/>
                  </a:moveTo>
                  <a:lnTo>
                    <a:pt x="604837" y="0"/>
                  </a:lnTo>
                  <a:lnTo>
                    <a:pt x="904875" y="300038"/>
                  </a:lnTo>
                  <a:lnTo>
                    <a:pt x="4762" y="300038"/>
                  </a:lnTo>
                  <a:cubicBezTo>
                    <a:pt x="3175" y="200025"/>
                    <a:pt x="1587" y="100013"/>
                    <a:pt x="0" y="0"/>
                  </a:cubicBezTo>
                  <a:close/>
                </a:path>
              </a:pathLst>
            </a:custGeom>
            <a:solidFill>
              <a:srgbClr val="64A1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sp>
          <p:nvSpPr>
            <p:cNvPr id="6" name="文本框 54"/>
            <p:cNvSpPr txBox="1">
              <a:spLocks noChangeArrowheads="1"/>
            </p:cNvSpPr>
            <p:nvPr/>
          </p:nvSpPr>
          <p:spPr bwMode="auto">
            <a:xfrm>
              <a:off x="1676832" y="368991"/>
              <a:ext cx="787354" cy="3668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300">
                  <a:solidFill>
                    <a:schemeClr val="tx1"/>
                  </a:solidFill>
                  <a:latin typeface="华文黑体" panose="02010600040101010101" pitchFamily="2" charset="-122"/>
                  <a:ea typeface="华文黑体" panose="02010600040101010101" pitchFamily="2" charset="-122"/>
                </a:defRPr>
              </a:lvl1pPr>
              <a:lvl2pPr marL="742950" indent="-285750" eaLnBrk="0" hangingPunct="0">
                <a:defRPr sz="1300">
                  <a:solidFill>
                    <a:schemeClr val="tx1"/>
                  </a:solidFill>
                  <a:latin typeface="华文黑体" panose="02010600040101010101" pitchFamily="2" charset="-122"/>
                  <a:ea typeface="华文黑体" panose="02010600040101010101" pitchFamily="2" charset="-122"/>
                </a:defRPr>
              </a:lvl2pPr>
              <a:lvl3pPr marL="1143000" indent="-228600" eaLnBrk="0" hangingPunct="0">
                <a:defRPr sz="1300">
                  <a:solidFill>
                    <a:schemeClr val="tx1"/>
                  </a:solidFill>
                  <a:latin typeface="华文黑体" panose="02010600040101010101" pitchFamily="2" charset="-122"/>
                  <a:ea typeface="华文黑体" panose="02010600040101010101" pitchFamily="2" charset="-122"/>
                </a:defRPr>
              </a:lvl3pPr>
              <a:lvl4pPr marL="1600200" indent="-228600" eaLnBrk="0" hangingPunct="0">
                <a:defRPr sz="1300">
                  <a:solidFill>
                    <a:schemeClr val="tx1"/>
                  </a:solidFill>
                  <a:latin typeface="华文黑体" panose="02010600040101010101" pitchFamily="2" charset="-122"/>
                  <a:ea typeface="华文黑体" panose="02010600040101010101" pitchFamily="2" charset="-122"/>
                </a:defRPr>
              </a:lvl4pPr>
              <a:lvl5pPr marL="2057400" indent="-228600" eaLnBrk="0" hangingPunct="0">
                <a:defRPr sz="1300">
                  <a:solidFill>
                    <a:schemeClr val="tx1"/>
                  </a:solidFill>
                  <a:latin typeface="华文黑体" panose="02010600040101010101" pitchFamily="2" charset="-122"/>
                  <a:ea typeface="华文黑体" panose="02010600040101010101" pitchFamily="2" charset="-122"/>
                </a:defRPr>
              </a:lvl5pPr>
              <a:lvl6pPr marL="25146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6pPr>
              <a:lvl7pPr marL="29718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7pPr>
              <a:lvl8pPr marL="34290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8pPr>
              <a:lvl9pPr marL="38862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9pPr>
            </a:lstStyle>
            <a:p>
              <a:pPr algn="ctr"/>
              <a:r>
                <a:rPr lang="zh-CN" altLang="en-US" sz="1800" b="1">
                  <a:solidFill>
                    <a:srgbClr val="64A177"/>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概况</a:t>
              </a:r>
            </a:p>
          </p:txBody>
        </p:sp>
        <p:grpSp>
          <p:nvGrpSpPr>
            <p:cNvPr id="7" name="组合 7"/>
            <p:cNvGrpSpPr/>
            <p:nvPr/>
          </p:nvGrpSpPr>
          <p:grpSpPr bwMode="auto">
            <a:xfrm rot="5400000">
              <a:off x="144993" y="368300"/>
              <a:ext cx="68263" cy="363538"/>
              <a:chOff x="959" y="1331"/>
              <a:chExt cx="108" cy="572"/>
            </a:xfrm>
            <a:solidFill>
              <a:srgbClr val="64A177"/>
            </a:solidFill>
          </p:grpSpPr>
          <p:cxnSp>
            <p:nvCxnSpPr>
              <p:cNvPr id="12" name="直接连接符 11"/>
              <p:cNvCxnSpPr/>
              <p:nvPr/>
            </p:nvCxnSpPr>
            <p:spPr>
              <a:xfrm>
                <a:off x="1012" y="1363"/>
                <a:ext cx="0" cy="540"/>
              </a:xfrm>
              <a:prstGeom prst="line">
                <a:avLst/>
              </a:prstGeom>
              <a:grpFill/>
              <a:ln w="15875">
                <a:solidFill>
                  <a:srgbClr val="64A177"/>
                </a:solidFill>
              </a:ln>
            </p:spPr>
            <p:style>
              <a:lnRef idx="1">
                <a:schemeClr val="accent1"/>
              </a:lnRef>
              <a:fillRef idx="0">
                <a:schemeClr val="accent1"/>
              </a:fillRef>
              <a:effectRef idx="0">
                <a:schemeClr val="accent1"/>
              </a:effectRef>
              <a:fontRef idx="minor">
                <a:schemeClr val="tx1"/>
              </a:fontRef>
            </p:style>
          </p:cxnSp>
          <p:sp>
            <p:nvSpPr>
              <p:cNvPr id="13" name="椭圆 12"/>
              <p:cNvSpPr/>
              <p:nvPr/>
            </p:nvSpPr>
            <p:spPr>
              <a:xfrm>
                <a:off x="959" y="1331"/>
                <a:ext cx="108" cy="107"/>
              </a:xfrm>
              <a:prstGeom prst="ellipse">
                <a:avLst/>
              </a:prstGeom>
              <a:grpFill/>
              <a:ln>
                <a:solidFill>
                  <a:srgbClr val="64A1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grpSp>
        <p:grpSp>
          <p:nvGrpSpPr>
            <p:cNvPr id="8" name="组合 56"/>
            <p:cNvGrpSpPr/>
            <p:nvPr/>
          </p:nvGrpSpPr>
          <p:grpSpPr>
            <a:xfrm>
              <a:off x="2396341" y="515939"/>
              <a:ext cx="3125195" cy="68263"/>
              <a:chOff x="3461553" y="517742"/>
              <a:chExt cx="3125195" cy="68263"/>
            </a:xfrm>
            <a:solidFill>
              <a:srgbClr val="64A177"/>
            </a:solidFill>
          </p:grpSpPr>
          <p:cxnSp>
            <p:nvCxnSpPr>
              <p:cNvPr id="10" name="直接连接符 9"/>
              <p:cNvCxnSpPr/>
              <p:nvPr/>
            </p:nvCxnSpPr>
            <p:spPr>
              <a:xfrm>
                <a:off x="3495747" y="551714"/>
                <a:ext cx="3091001" cy="4428"/>
              </a:xfrm>
              <a:prstGeom prst="line">
                <a:avLst/>
              </a:prstGeom>
              <a:grpFill/>
              <a:ln w="15875">
                <a:solidFill>
                  <a:srgbClr val="64A177"/>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bwMode="auto">
              <a:xfrm rot="16200000">
                <a:off x="3461401" y="517893"/>
                <a:ext cx="68263" cy="67960"/>
              </a:xfrm>
              <a:prstGeom prst="ellipse">
                <a:avLst/>
              </a:prstGeom>
              <a:grpFill/>
              <a:ln>
                <a:solidFill>
                  <a:srgbClr val="64A1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grpSp>
        <p:sp>
          <p:nvSpPr>
            <p:cNvPr id="9" name="文本框 57"/>
            <p:cNvSpPr txBox="1">
              <a:spLocks noChangeArrowheads="1"/>
            </p:cNvSpPr>
            <p:nvPr/>
          </p:nvSpPr>
          <p:spPr bwMode="auto">
            <a:xfrm>
              <a:off x="480562" y="368991"/>
              <a:ext cx="1324533" cy="39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300">
                  <a:solidFill>
                    <a:schemeClr val="tx1"/>
                  </a:solidFill>
                  <a:latin typeface="华文黑体" panose="02010600040101010101" pitchFamily="2" charset="-122"/>
                  <a:ea typeface="华文黑体" panose="02010600040101010101" pitchFamily="2" charset="-122"/>
                </a:defRPr>
              </a:lvl1pPr>
              <a:lvl2pPr marL="742950" indent="-285750" eaLnBrk="0" hangingPunct="0">
                <a:defRPr sz="1300">
                  <a:solidFill>
                    <a:schemeClr val="tx1"/>
                  </a:solidFill>
                  <a:latin typeface="华文黑体" panose="02010600040101010101" pitchFamily="2" charset="-122"/>
                  <a:ea typeface="华文黑体" panose="02010600040101010101" pitchFamily="2" charset="-122"/>
                </a:defRPr>
              </a:lvl2pPr>
              <a:lvl3pPr marL="1143000" indent="-228600" eaLnBrk="0" hangingPunct="0">
                <a:defRPr sz="1300">
                  <a:solidFill>
                    <a:schemeClr val="tx1"/>
                  </a:solidFill>
                  <a:latin typeface="华文黑体" panose="02010600040101010101" pitchFamily="2" charset="-122"/>
                  <a:ea typeface="华文黑体" panose="02010600040101010101" pitchFamily="2" charset="-122"/>
                </a:defRPr>
              </a:lvl3pPr>
              <a:lvl4pPr marL="1600200" indent="-228600" eaLnBrk="0" hangingPunct="0">
                <a:defRPr sz="1300">
                  <a:solidFill>
                    <a:schemeClr val="tx1"/>
                  </a:solidFill>
                  <a:latin typeface="华文黑体" panose="02010600040101010101" pitchFamily="2" charset="-122"/>
                  <a:ea typeface="华文黑体" panose="02010600040101010101" pitchFamily="2" charset="-122"/>
                </a:defRPr>
              </a:lvl4pPr>
              <a:lvl5pPr marL="2057400" indent="-228600" eaLnBrk="0" hangingPunct="0">
                <a:defRPr sz="1300">
                  <a:solidFill>
                    <a:schemeClr val="tx1"/>
                  </a:solidFill>
                  <a:latin typeface="华文黑体" panose="02010600040101010101" pitchFamily="2" charset="-122"/>
                  <a:ea typeface="华文黑体" panose="02010600040101010101" pitchFamily="2" charset="-122"/>
                </a:defRPr>
              </a:lvl5pPr>
              <a:lvl6pPr marL="25146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6pPr>
              <a:lvl7pPr marL="29718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7pPr>
              <a:lvl8pPr marL="34290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8pPr>
              <a:lvl9pPr marL="38862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9pPr>
            </a:lstStyle>
            <a:p>
              <a:r>
                <a:rPr lang="zh-CN" altLang="en-US" sz="2000" b="1">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万隆会议</a:t>
              </a:r>
            </a:p>
          </p:txBody>
        </p:sp>
      </p:grpSp>
      <p:sp>
        <p:nvSpPr>
          <p:cNvPr id="14" name="文本框 1"/>
          <p:cNvSpPr txBox="1"/>
          <p:nvPr/>
        </p:nvSpPr>
        <p:spPr>
          <a:xfrm rot="20820000">
            <a:off x="2255520" y="2470785"/>
            <a:ext cx="1816100" cy="583565"/>
          </a:xfrm>
          <a:prstGeom prst="rect">
            <a:avLst/>
          </a:prstGeom>
          <a:gradFill>
            <a:gsLst>
              <a:gs pos="0">
                <a:srgbClr val="E30000"/>
              </a:gs>
              <a:gs pos="100000">
                <a:srgbClr val="760303"/>
              </a:gs>
            </a:gsLst>
            <a:lin ang="5400000" scaled="0"/>
          </a:gradFill>
        </p:spPr>
        <p:txBody>
          <a:bodyPr wrap="none" rtlCol="0">
            <a:spAutoFit/>
          </a:bodyPr>
          <a:lstStyle/>
          <a:p>
            <a:pPr algn="l"/>
            <a:r>
              <a:rPr lang="zh-CN" altLang="en-US" sz="32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万隆会议</a:t>
            </a:r>
          </a:p>
        </p:txBody>
      </p:sp>
      <p:sp>
        <p:nvSpPr>
          <p:cNvPr id="15" name="文本框 3"/>
          <p:cNvSpPr txBox="1"/>
          <p:nvPr/>
        </p:nvSpPr>
        <p:spPr>
          <a:xfrm>
            <a:off x="2361565" y="3751580"/>
            <a:ext cx="2525395" cy="368300"/>
          </a:xfrm>
          <a:prstGeom prst="rect">
            <a:avLst/>
          </a:prstGeom>
          <a:noFill/>
        </p:spPr>
        <p:txBody>
          <a:bodyPr wrap="square" rtlCol="0">
            <a:spAutoFit/>
          </a:bodyPr>
          <a:lstStyle/>
          <a:p>
            <a:pPr eaLnBrk="1" fontAlgn="auto" latinLnBrk="0" hangingPunct="1">
              <a:lnSpc>
                <a:spcPct val="100000"/>
              </a:lnSpc>
            </a:pPr>
            <a:r>
              <a:rPr lang="zh-CN" altLang="en-US" sz="1800" b="1"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巩固政权、发展经济</a:t>
            </a:r>
          </a:p>
        </p:txBody>
      </p:sp>
      <p:sp>
        <p:nvSpPr>
          <p:cNvPr id="16" name="文本框 8"/>
          <p:cNvSpPr txBox="1"/>
          <p:nvPr/>
        </p:nvSpPr>
        <p:spPr>
          <a:xfrm>
            <a:off x="2440940" y="4269740"/>
            <a:ext cx="875030" cy="368300"/>
          </a:xfrm>
          <a:prstGeom prst="rect">
            <a:avLst/>
          </a:prstGeom>
          <a:noFill/>
        </p:spPr>
        <p:txBody>
          <a:bodyPr wrap="none" rtlCol="0">
            <a:spAutoFit/>
          </a:bodyPr>
          <a:lstStyle/>
          <a:p>
            <a:pPr algn="l" eaLnBrk="1" fontAlgn="auto" latinLnBrk="0" hangingPunct="1">
              <a:lnSpc>
                <a:spcPct val="100000"/>
              </a:lnSpc>
              <a:buClrTx/>
              <a:buSzTx/>
              <a:buFontTx/>
            </a:pPr>
            <a:r>
              <a:rPr lang="zh-CN" altLang="en-US" sz="1800" b="1"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1955年</a:t>
            </a:r>
          </a:p>
        </p:txBody>
      </p:sp>
      <p:sp>
        <p:nvSpPr>
          <p:cNvPr id="17" name="文本框 9"/>
          <p:cNvSpPr txBox="1"/>
          <p:nvPr/>
        </p:nvSpPr>
        <p:spPr>
          <a:xfrm>
            <a:off x="2361565" y="4747260"/>
            <a:ext cx="2021840" cy="368300"/>
          </a:xfrm>
          <a:prstGeom prst="rect">
            <a:avLst/>
          </a:prstGeom>
          <a:noFill/>
        </p:spPr>
        <p:txBody>
          <a:bodyPr wrap="none" rtlCol="0">
            <a:spAutoFit/>
          </a:bodyPr>
          <a:lstStyle/>
          <a:p>
            <a:pPr algn="l" eaLnBrk="1" fontAlgn="auto" latinLnBrk="0" hangingPunct="1">
              <a:lnSpc>
                <a:spcPct val="100000"/>
              </a:lnSpc>
              <a:buClrTx/>
              <a:buSzTx/>
              <a:buFontTx/>
            </a:pPr>
            <a:r>
              <a:rPr lang="zh-CN" altLang="en-US" sz="1800" b="1"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印度尼西亚</a:t>
            </a:r>
            <a:r>
              <a:rPr lang="zh-CN" altLang="en-US" sz="18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的</a:t>
            </a:r>
            <a:r>
              <a:rPr lang="zh-CN" altLang="en-US" sz="1800" b="1"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万隆</a:t>
            </a:r>
          </a:p>
        </p:txBody>
      </p:sp>
      <p:grpSp>
        <p:nvGrpSpPr>
          <p:cNvPr id="18" name="组合 17"/>
          <p:cNvGrpSpPr/>
          <p:nvPr/>
        </p:nvGrpSpPr>
        <p:grpSpPr>
          <a:xfrm>
            <a:off x="4912995" y="2175510"/>
            <a:ext cx="2520950" cy="1630680"/>
            <a:chOff x="4475368" y="4199776"/>
            <a:chExt cx="3831409" cy="2473392"/>
          </a:xfrm>
        </p:grpSpPr>
        <p:pic>
          <p:nvPicPr>
            <p:cNvPr id="19" name="图片 6"/>
            <p:cNvPicPr>
              <a:picLocks noChangeAspect="1"/>
            </p:cNvPicPr>
            <p:nvPr/>
          </p:nvPicPr>
          <p:blipFill>
            <a:blip r:embed="rId5" cstate="print"/>
            <a:stretch>
              <a:fillRect/>
            </a:stretch>
          </p:blipFill>
          <p:spPr>
            <a:xfrm>
              <a:off x="4475368" y="4293934"/>
              <a:ext cx="3831409" cy="2379234"/>
            </a:xfrm>
            <a:prstGeom prst="rect">
              <a:avLst/>
            </a:prstGeom>
            <a:noFill/>
            <a:ln w="9525">
              <a:noFill/>
            </a:ln>
            <a:effectLst>
              <a:softEdge rad="63500"/>
            </a:effectLst>
          </p:spPr>
        </p:pic>
        <p:sp>
          <p:nvSpPr>
            <p:cNvPr id="20" name="文本框 4"/>
            <p:cNvSpPr txBox="1"/>
            <p:nvPr/>
          </p:nvSpPr>
          <p:spPr>
            <a:xfrm>
              <a:off x="4549409" y="4199776"/>
              <a:ext cx="2601543" cy="558632"/>
            </a:xfrm>
            <a:prstGeom prst="rect">
              <a:avLst/>
            </a:prstGeom>
            <a:noFill/>
            <a:ln w="9525">
              <a:noFill/>
            </a:ln>
          </p:spPr>
          <p:txBody>
            <a:bodyPr wrap="square">
              <a:spAutoFit/>
            </a:bodyPr>
            <a:lstStyle/>
            <a:p>
              <a:r>
                <a:rPr lang="zh-CN" altLang="en-US" sz="1795" b="1" dirty="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微软雅黑" panose="020B0503020204020204" charset="-122"/>
                </a:rPr>
                <a:t>会议现场</a:t>
              </a:r>
            </a:p>
          </p:txBody>
        </p:sp>
      </p:grpSp>
      <p:grpSp>
        <p:nvGrpSpPr>
          <p:cNvPr id="21" name="组合 20"/>
          <p:cNvGrpSpPr/>
          <p:nvPr/>
        </p:nvGrpSpPr>
        <p:grpSpPr>
          <a:xfrm>
            <a:off x="1760855" y="3641007"/>
            <a:ext cx="4146607" cy="1936481"/>
            <a:chOff x="229" y="4806"/>
            <a:chExt cx="8387" cy="3050"/>
          </a:xfrm>
        </p:grpSpPr>
        <p:grpSp>
          <p:nvGrpSpPr>
            <p:cNvPr id="22" name="组合 16"/>
            <p:cNvGrpSpPr/>
            <p:nvPr/>
          </p:nvGrpSpPr>
          <p:grpSpPr>
            <a:xfrm>
              <a:off x="229" y="4806"/>
              <a:ext cx="8387" cy="3050"/>
              <a:chOff x="229" y="3447"/>
              <a:chExt cx="8387" cy="3531"/>
            </a:xfrm>
          </p:grpSpPr>
          <p:cxnSp>
            <p:nvCxnSpPr>
              <p:cNvPr id="24" name="直接连接符 372"/>
              <p:cNvCxnSpPr/>
              <p:nvPr/>
            </p:nvCxnSpPr>
            <p:spPr>
              <a:xfrm>
                <a:off x="229" y="4320"/>
                <a:ext cx="8345" cy="3"/>
              </a:xfrm>
              <a:prstGeom prst="line">
                <a:avLst/>
              </a:prstGeom>
              <a:ln w="6350" cap="flat" cmpd="sng">
                <a:solidFill>
                  <a:schemeClr val="tx1"/>
                </a:solidFill>
                <a:prstDash val="dash"/>
                <a:headEnd type="none" w="med" len="med"/>
                <a:tailEnd type="none" w="med" len="med"/>
              </a:ln>
            </p:spPr>
          </p:cxnSp>
          <p:cxnSp>
            <p:nvCxnSpPr>
              <p:cNvPr id="25" name="直接连接符 372"/>
              <p:cNvCxnSpPr/>
              <p:nvPr/>
            </p:nvCxnSpPr>
            <p:spPr>
              <a:xfrm flipV="1">
                <a:off x="229" y="5262"/>
                <a:ext cx="8387" cy="3"/>
              </a:xfrm>
              <a:prstGeom prst="line">
                <a:avLst/>
              </a:prstGeom>
              <a:ln w="6350" cap="flat" cmpd="sng">
                <a:solidFill>
                  <a:schemeClr val="tx1"/>
                </a:solidFill>
                <a:prstDash val="dash"/>
                <a:headEnd type="none" w="med" len="med"/>
                <a:tailEnd type="none" w="med" len="med"/>
              </a:ln>
            </p:spPr>
          </p:cxnSp>
          <p:cxnSp>
            <p:nvCxnSpPr>
              <p:cNvPr id="26" name="直接连接符 372"/>
              <p:cNvCxnSpPr/>
              <p:nvPr/>
            </p:nvCxnSpPr>
            <p:spPr>
              <a:xfrm flipV="1">
                <a:off x="229" y="6136"/>
                <a:ext cx="8387" cy="3"/>
              </a:xfrm>
              <a:prstGeom prst="line">
                <a:avLst/>
              </a:prstGeom>
              <a:ln w="6350" cap="flat" cmpd="sng">
                <a:solidFill>
                  <a:schemeClr val="tx1"/>
                </a:solidFill>
                <a:prstDash val="dash"/>
                <a:headEnd type="none" w="med" len="med"/>
                <a:tailEnd type="none" w="med" len="med"/>
              </a:ln>
            </p:spPr>
          </p:cxnSp>
          <p:sp>
            <p:nvSpPr>
              <p:cNvPr id="27" name="文本框 22"/>
              <p:cNvSpPr txBox="1"/>
              <p:nvPr/>
            </p:nvSpPr>
            <p:spPr>
              <a:xfrm>
                <a:off x="229" y="3447"/>
                <a:ext cx="1865" cy="3531"/>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0" marR="0" indent="0" algn="l" defTabSz="914400" rtl="0" eaLnBrk="1" fontAlgn="auto" latinLnBrk="1" hangingPunct="0">
                  <a:lnSpc>
                    <a:spcPct val="150000"/>
                  </a:lnSpc>
                  <a:spcBef>
                    <a:spcPts val="0"/>
                  </a:spcBef>
                  <a:spcAft>
                    <a:spcPts val="0"/>
                  </a:spcAft>
                  <a:buClrTx/>
                  <a:buSzTx/>
                  <a:buFontTx/>
                  <a:buNone/>
                </a:pPr>
                <a:r>
                  <a:rPr kumimoji="0" lang="zh-CN" altLang="en-US" sz="2000" b="1" i="0" u="none" strike="noStrike" cap="none" spc="0" normalizeH="0" baseline="0">
                    <a:ln>
                      <a:noFill/>
                    </a:ln>
                    <a:solidFill>
                      <a:srgbClr val="0070C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Arial" panose="020B0604020202020204"/>
                    <a:sym typeface="Arial" panose="020B0604020202020204"/>
                  </a:rPr>
                  <a:t>目的</a:t>
                </a:r>
              </a:p>
              <a:p>
                <a:pPr marL="0" marR="0" indent="0" algn="l" defTabSz="914400" rtl="0" eaLnBrk="1" fontAlgn="auto" latinLnBrk="1" hangingPunct="0">
                  <a:lnSpc>
                    <a:spcPct val="150000"/>
                  </a:lnSpc>
                  <a:spcBef>
                    <a:spcPts val="0"/>
                  </a:spcBef>
                  <a:spcAft>
                    <a:spcPts val="0"/>
                  </a:spcAft>
                  <a:buClrTx/>
                  <a:buSzTx/>
                  <a:buFontTx/>
                  <a:buNone/>
                </a:pPr>
                <a:r>
                  <a:rPr kumimoji="0" lang="zh-CN" altLang="en-US" sz="2000" b="1" i="0" u="none" strike="noStrike" cap="none" spc="0" normalizeH="0" baseline="0">
                    <a:ln>
                      <a:noFill/>
                    </a:ln>
                    <a:solidFill>
                      <a:srgbClr val="0070C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Arial" panose="020B0604020202020204"/>
                    <a:sym typeface="Arial" panose="020B0604020202020204"/>
                  </a:rPr>
                  <a:t>时间</a:t>
                </a:r>
              </a:p>
              <a:p>
                <a:pPr marL="0" marR="0" indent="0" algn="l" defTabSz="914400" rtl="0" eaLnBrk="1" fontAlgn="auto" latinLnBrk="1" hangingPunct="0">
                  <a:lnSpc>
                    <a:spcPct val="150000"/>
                  </a:lnSpc>
                  <a:spcBef>
                    <a:spcPts val="0"/>
                  </a:spcBef>
                  <a:spcAft>
                    <a:spcPts val="0"/>
                  </a:spcAft>
                  <a:buClrTx/>
                  <a:buSzTx/>
                  <a:buFontTx/>
                  <a:buNone/>
                </a:pPr>
                <a:r>
                  <a:rPr kumimoji="0" lang="zh-CN" altLang="en-US" sz="2000" b="1" i="0" u="none" strike="noStrike" cap="none" spc="0" normalizeH="0" baseline="0">
                    <a:ln>
                      <a:noFill/>
                    </a:ln>
                    <a:solidFill>
                      <a:srgbClr val="0070C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Arial" panose="020B0604020202020204"/>
                    <a:sym typeface="Arial" panose="020B0604020202020204"/>
                  </a:rPr>
                  <a:t>地点</a:t>
                </a:r>
              </a:p>
              <a:p>
                <a:pPr marL="0" marR="0" indent="0" algn="l" defTabSz="914400" rtl="0" eaLnBrk="1" fontAlgn="auto" latinLnBrk="1" hangingPunct="0">
                  <a:lnSpc>
                    <a:spcPct val="150000"/>
                  </a:lnSpc>
                  <a:spcBef>
                    <a:spcPts val="0"/>
                  </a:spcBef>
                  <a:spcAft>
                    <a:spcPts val="0"/>
                  </a:spcAft>
                  <a:buClrTx/>
                  <a:buSzTx/>
                  <a:buFontTx/>
                  <a:buNone/>
                </a:pPr>
                <a:r>
                  <a:rPr kumimoji="0" lang="zh-CN" altLang="en-US" sz="2000" b="1" i="0" u="none" strike="noStrike" cap="none" spc="0" normalizeH="0" baseline="0">
                    <a:ln>
                      <a:noFill/>
                    </a:ln>
                    <a:solidFill>
                      <a:srgbClr val="0070C0"/>
                    </a:solidFill>
                    <a:effectLst>
                      <a:outerShdw blurRad="38100" dist="38100" dir="2700000" algn="tl">
                        <a:srgbClr val="000000">
                          <a:alpha val="43137"/>
                        </a:srgbClr>
                      </a:outerShdw>
                    </a:effectLst>
                    <a:uFillTx/>
                    <a:latin typeface="楷体" panose="02010609060101010101" pitchFamily="49" charset="-122"/>
                    <a:ea typeface="楷体" panose="02010609060101010101" pitchFamily="49" charset="-122"/>
                    <a:cs typeface="Arial" panose="020B0604020202020204"/>
                    <a:sym typeface="Arial" panose="020B0604020202020204"/>
                  </a:rPr>
                  <a:t>参与国</a:t>
                </a:r>
              </a:p>
            </p:txBody>
          </p:sp>
        </p:grpSp>
        <p:cxnSp>
          <p:nvCxnSpPr>
            <p:cNvPr id="23" name="直接连接符 372"/>
            <p:cNvCxnSpPr/>
            <p:nvPr/>
          </p:nvCxnSpPr>
          <p:spPr>
            <a:xfrm flipV="1">
              <a:off x="229" y="7748"/>
              <a:ext cx="8387" cy="3"/>
            </a:xfrm>
            <a:prstGeom prst="line">
              <a:avLst/>
            </a:prstGeom>
            <a:ln w="6350" cap="flat" cmpd="sng">
              <a:solidFill>
                <a:schemeClr val="tx1"/>
              </a:solidFill>
              <a:prstDash val="dash"/>
              <a:headEnd type="none" w="med" len="med"/>
              <a:tailEnd type="none" w="med" len="med"/>
            </a:ln>
          </p:spPr>
        </p:cxnSp>
      </p:grpSp>
      <p:sp>
        <p:nvSpPr>
          <p:cNvPr id="28" name="文本框 20"/>
          <p:cNvSpPr txBox="1"/>
          <p:nvPr/>
        </p:nvSpPr>
        <p:spPr>
          <a:xfrm>
            <a:off x="2682875" y="5140960"/>
            <a:ext cx="2942590" cy="368300"/>
          </a:xfrm>
          <a:prstGeom prst="rect">
            <a:avLst/>
          </a:prstGeom>
          <a:noFill/>
        </p:spPr>
        <p:txBody>
          <a:bodyPr wrap="none" rtlCol="0">
            <a:spAutoFit/>
          </a:bodyPr>
          <a:lstStyle/>
          <a:p>
            <a:pPr marR="0" algn="r" defTabSz="914400">
              <a:lnSpc>
                <a:spcPct val="100000"/>
              </a:lnSpc>
              <a:buClrTx/>
              <a:buSzTx/>
              <a:buFontTx/>
              <a:defRPr/>
            </a:pPr>
            <a:r>
              <a:rPr lang="zh-CN" altLang="en-US" sz="18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亚洲、非洲29个国家和地区</a:t>
            </a:r>
            <a:endParaRPr kumimoji="0" lang="zh-CN" altLang="en-US" sz="1800" b="1" i="0" u="none" strike="noStrike" cap="none" spc="0" normalizeH="0" baseline="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Arial" panose="020B0604020202020204"/>
            </a:endParaRPr>
          </a:p>
        </p:txBody>
      </p:sp>
      <p:pic>
        <p:nvPicPr>
          <p:cNvPr id="29" name="Picture 2" descr="https://gss0.bdstatic.com/94o3dSag_xI4khGkpoWK1HF6hhy/baike/c0%3Dbaike80%2C5%2C5%2C80%2C26/sign=685c35d5b93eb13550cabfe9c777c3b6/267f9e2f07082838f766c529bd99a9014c08f1a0.jpg"/>
          <p:cNvPicPr>
            <a:picLocks noChangeAspect="1"/>
          </p:cNvPicPr>
          <p:nvPr/>
        </p:nvPicPr>
        <p:blipFill>
          <a:blip r:embed="rId6" cstate="print"/>
          <a:stretch>
            <a:fillRect/>
          </a:stretch>
        </p:blipFill>
        <p:spPr>
          <a:xfrm>
            <a:off x="7475855" y="2095500"/>
            <a:ext cx="3234690" cy="3745230"/>
          </a:xfrm>
          <a:prstGeom prst="rect">
            <a:avLst/>
          </a:prstGeom>
          <a:noFill/>
          <a:ln w="9525">
            <a:noFill/>
          </a:ln>
          <a:effectLst>
            <a:softEdge rad="63500"/>
          </a:effectLst>
        </p:spPr>
      </p:pic>
      <p:sp>
        <p:nvSpPr>
          <p:cNvPr id="30" name="椭圆 8"/>
          <p:cNvSpPr/>
          <p:nvPr/>
        </p:nvSpPr>
        <p:spPr>
          <a:xfrm>
            <a:off x="5195570" y="4829810"/>
            <a:ext cx="76200" cy="102870"/>
          </a:xfrm>
          <a:prstGeom prst="ellipse">
            <a:avLst/>
          </a:prstGeom>
          <a:solidFill>
            <a:srgbClr val="FFFF00"/>
          </a:solidFill>
          <a:ln w="44450">
            <a:noFill/>
          </a:ln>
        </p:spPr>
        <p:txBody>
          <a:bodyPr anchor="ctr"/>
          <a:lstStyle/>
          <a:p>
            <a:pPr algn="ctr"/>
            <a:endParaRPr lang="zh-CN" altLang="en-US" sz="100" dirty="0">
              <a:solidFill>
                <a:srgbClr val="FFFFFF"/>
              </a:solidFill>
              <a:latin typeface="宋体" panose="02010600030101010101" pitchFamily="2" charset="-122"/>
              <a:sym typeface="宋体" panose="02010600030101010101" pitchFamily="2" charset="-122"/>
            </a:endParaRPr>
          </a:p>
        </p:txBody>
      </p:sp>
      <p:sp>
        <p:nvSpPr>
          <p:cNvPr id="31" name="文本框 25"/>
          <p:cNvSpPr txBox="1"/>
          <p:nvPr/>
        </p:nvSpPr>
        <p:spPr>
          <a:xfrm rot="20220000">
            <a:off x="7953198" y="4629270"/>
            <a:ext cx="2400655" cy="369330"/>
          </a:xfrm>
          <a:prstGeom prst="rect">
            <a:avLst/>
          </a:prstGeom>
          <a:solidFill>
            <a:schemeClr val="accent5"/>
          </a:solid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none" lIns="45719" tIns="45719" rIns="45719" bIns="45719" numCol="1" spcCol="38100" rtlCol="0" anchor="t" forceAA="0">
            <a:spAutoFit/>
          </a:bodyPr>
          <a:lstStyle/>
          <a:p>
            <a:pPr marL="0" marR="0" indent="0" algn="l" defTabSz="914400" rtl="0" fontAlgn="auto" latinLnBrk="1" hangingPunct="0">
              <a:lnSpc>
                <a:spcPct val="100000"/>
              </a:lnSpc>
              <a:spcBef>
                <a:spcPts val="0"/>
              </a:spcBef>
              <a:spcAft>
                <a:spcPts val="0"/>
              </a:spcAft>
              <a:buClrTx/>
              <a:buSzTx/>
              <a:buFontTx/>
              <a:buNone/>
            </a:pPr>
            <a:r>
              <a:rPr lang="zh-CN" altLang="en-US" sz="1800" dirty="0">
                <a:solidFill>
                  <a:srgbClr val="FFFF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没</a:t>
            </a:r>
            <a:r>
              <a:rPr lang="en-US" altLang="zh-CN" sz="1800" dirty="0">
                <a:solidFill>
                  <a:srgbClr val="FFFF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sym typeface="+mn-ea"/>
              </a:rPr>
              <a:t>有西方殖民国家参与</a:t>
            </a:r>
            <a:endParaRPr kumimoji="0" lang="zh-CN" altLang="en-US" sz="1800" b="0" i="0" u="none" strike="noStrike" cap="none" spc="0" normalizeH="0" baseline="0" dirty="0">
              <a:ln>
                <a:noFill/>
              </a:ln>
              <a:solidFill>
                <a:srgbClr val="FFFF00"/>
              </a:solidFill>
              <a:effectLst/>
              <a:uFillTx/>
              <a:latin typeface="Arial" panose="020B0604020202020204"/>
              <a:ea typeface="Arial" panose="020B0604020202020204"/>
              <a:cs typeface="Arial" panose="020B0604020202020204"/>
              <a:sym typeface="Arial" panose="020B0604020202020204"/>
            </a:endParaRPr>
          </a:p>
        </p:txBody>
      </p:sp>
      <p:grpSp>
        <p:nvGrpSpPr>
          <p:cNvPr id="32" name="组合 31"/>
          <p:cNvGrpSpPr/>
          <p:nvPr/>
        </p:nvGrpSpPr>
        <p:grpSpPr>
          <a:xfrm>
            <a:off x="6182360" y="3943350"/>
            <a:ext cx="1144270" cy="1160780"/>
            <a:chOff x="7176" y="4950"/>
            <a:chExt cx="1802" cy="1828"/>
          </a:xfrm>
        </p:grpSpPr>
        <p:pic>
          <p:nvPicPr>
            <p:cNvPr id="33" name="图片 1" descr="C:/Users/hu/AppData/Local/Temp/kaimatting_20191224173424/output_20191224173427..pngoutput_20191224173427."/>
            <p:cNvPicPr>
              <a:picLocks noGrp="1" noChangeAspect="1"/>
            </p:cNvPicPr>
            <p:nvPr/>
          </p:nvPicPr>
          <p:blipFill>
            <a:blip r:embed="rId7" cstate="print"/>
            <a:stretch>
              <a:fillRect/>
            </a:stretch>
          </p:blipFill>
          <p:spPr>
            <a:xfrm rot="2040000">
              <a:off x="7340" y="4950"/>
              <a:ext cx="1638" cy="1828"/>
            </a:xfrm>
            <a:prstGeom prst="rect">
              <a:avLst/>
            </a:prstGeom>
            <a:noFill/>
            <a:ln w="28575" cmpd="sng">
              <a:noFill/>
              <a:prstDash val="solid"/>
            </a:ln>
            <a:effectLst>
              <a:outerShdw blurRad="76200" dir="13500000" sy="23000" kx="1200000" algn="br" rotWithShape="0">
                <a:prstClr val="black">
                  <a:alpha val="20000"/>
                </a:prstClr>
              </a:outerShdw>
              <a:softEdge rad="31750"/>
            </a:effectLst>
          </p:spPr>
        </p:pic>
        <p:sp>
          <p:nvSpPr>
            <p:cNvPr id="34" name="文本框 2"/>
            <p:cNvSpPr txBox="1"/>
            <p:nvPr/>
          </p:nvSpPr>
          <p:spPr>
            <a:xfrm rot="1980000">
              <a:off x="7176" y="5249"/>
              <a:ext cx="1655" cy="1501"/>
            </a:xfrm>
            <a:prstGeom prst="rect">
              <a:avLst/>
            </a:prstGeom>
            <a:noFill/>
          </p:spPr>
          <p:txBody>
            <a:bodyPr wrap="square" rtlCol="0">
              <a:spAutoFit/>
            </a:bodyPr>
            <a:lstStyle/>
            <a:p>
              <a:pPr marR="0" algn="ctr" defTabSz="914400">
                <a:lnSpc>
                  <a:spcPct val="100000"/>
                </a:lnSpc>
                <a:buClrTx/>
                <a:buSzTx/>
                <a:buFontTx/>
                <a:defRPr/>
              </a:pPr>
              <a:r>
                <a:rPr lang="zh-CN" altLang="en-US" sz="14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从参与国可以看出该会议有何特点？</a:t>
              </a:r>
              <a:endParaRPr kumimoji="0" lang="zh-CN" altLang="en-US" sz="1400" b="1" i="0" u="none" strike="noStrike" cap="none" spc="0" normalizeH="0" baseline="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endParaRPr>
            </a:p>
          </p:txBody>
        </p:sp>
      </p:grpSp>
    </p:spTree>
    <p:extLst>
      <p:ext uri="{BB962C8B-B14F-4D97-AF65-F5344CB8AC3E}">
        <p14:creationId xmlns:p14="http://schemas.microsoft.com/office/powerpoint/2010/main" xmlns="" val="3065292905"/>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P spid="17" grpId="0"/>
      <p:bldP spid="28" grpId="0"/>
      <p:bldP spid="30" grpId="0" animBg="1"/>
      <p:bldP spid="31"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p:cNvSpPr txBox="1"/>
          <p:nvPr/>
        </p:nvSpPr>
        <p:spPr>
          <a:xfrm>
            <a:off x="508000" y="1079500"/>
            <a:ext cx="11468100" cy="2462213"/>
          </a:xfrm>
          <a:prstGeom prst="rect">
            <a:avLst/>
          </a:prstGeom>
          <a:noFill/>
          <a:ln w="9525">
            <a:noFill/>
          </a:ln>
        </p:spPr>
        <p:txBody>
          <a:bodyPr wrap="square">
            <a:spAutoFit/>
          </a:bodyPr>
          <a:lstStyle/>
          <a:p>
            <a:pPr algn="ctr"/>
            <a:r>
              <a:rPr lang="zh-CN" altLang="en-US" sz="28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rPr>
              <a:t>克什米尔公主号事件</a:t>
            </a:r>
          </a:p>
          <a:p>
            <a:pPr algn="l"/>
            <a:r>
              <a:rPr lang="zh-CN" altLang="en-US"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    克什米尔公主号是一架印度国际航空公司洛克希德星座式749A型飞机。</a:t>
            </a:r>
            <a:endParaRPr lang="zh-CN" altLang="en-US"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endParaRPr>
          </a:p>
          <a:p>
            <a:pPr algn="l"/>
            <a:r>
              <a:rPr lang="zh-CN" altLang="en-US"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    1955年4月11日，克什米尔公主号执行包机任务，从北京经香港飞往印度尼西亚雅加达。原定乘载中共代表团前往万隆参加万隆会议。在香港启德机场停留期间，被国民党特工买通的一名启德机场清洁工按照其要求将炸药安上飞机。机上乘载了8名机组人员和11名乘客（全部为参与万隆会议的中方代表团人员和记者），但是暗杀目标周恩来本人却因刚刚做完阑尾炎手术，临时秘密改变行程，经昆明取道缅甸前首都仰光赴万隆参加会议。</a:t>
            </a:r>
            <a:endParaRPr lang="zh-CN" altLang="en-US"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endParaRPr>
          </a:p>
          <a:p>
            <a:pPr algn="l"/>
            <a:r>
              <a:rPr lang="zh-CN" altLang="en-US"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    在“克什米尔公主号”起飞约5小时后炸弹爆炸，导致飞机右翼第3号发动机吊舱后面的地方局部着火；正在距海面18,800英尺高空飞行的飞机被迫紧急在海面上降落，最后11名乘客全部遇难，只有3名机组人员生还。</a:t>
            </a:r>
            <a:endParaRPr lang="zh-CN" altLang="en-US"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endParaRPr>
          </a:p>
        </p:txBody>
      </p:sp>
      <p:grpSp>
        <p:nvGrpSpPr>
          <p:cNvPr id="3" name="组合 52"/>
          <p:cNvGrpSpPr/>
          <p:nvPr/>
        </p:nvGrpSpPr>
        <p:grpSpPr bwMode="auto">
          <a:xfrm>
            <a:off x="770254" y="755014"/>
            <a:ext cx="5064182" cy="398780"/>
            <a:chOff x="-2645" y="368991"/>
            <a:chExt cx="5063888" cy="397263"/>
          </a:xfrm>
        </p:grpSpPr>
        <p:sp>
          <p:nvSpPr>
            <p:cNvPr id="4" name="任意多边形: 形状 53"/>
            <p:cNvSpPr/>
            <p:nvPr/>
          </p:nvSpPr>
          <p:spPr>
            <a:xfrm>
              <a:off x="532629" y="399356"/>
              <a:ext cx="1386759" cy="299212"/>
            </a:xfrm>
            <a:custGeom>
              <a:avLst/>
              <a:gdLst>
                <a:gd name="connsiteX0" fmla="*/ 0 w 904875"/>
                <a:gd name="connsiteY0" fmla="*/ 0 h 300038"/>
                <a:gd name="connsiteX1" fmla="*/ 604837 w 904875"/>
                <a:gd name="connsiteY1" fmla="*/ 0 h 300038"/>
                <a:gd name="connsiteX2" fmla="*/ 904875 w 904875"/>
                <a:gd name="connsiteY2" fmla="*/ 300038 h 300038"/>
                <a:gd name="connsiteX3" fmla="*/ 4762 w 904875"/>
                <a:gd name="connsiteY3" fmla="*/ 300038 h 300038"/>
                <a:gd name="connsiteX4" fmla="*/ 0 w 904875"/>
                <a:gd name="connsiteY4" fmla="*/ 0 h 30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75" h="300038">
                  <a:moveTo>
                    <a:pt x="0" y="0"/>
                  </a:moveTo>
                  <a:lnTo>
                    <a:pt x="604837" y="0"/>
                  </a:lnTo>
                  <a:lnTo>
                    <a:pt x="904875" y="300038"/>
                  </a:lnTo>
                  <a:lnTo>
                    <a:pt x="4762" y="300038"/>
                  </a:lnTo>
                  <a:cubicBezTo>
                    <a:pt x="3175" y="200025"/>
                    <a:pt x="1587" y="100013"/>
                    <a:pt x="0" y="0"/>
                  </a:cubicBezTo>
                  <a:close/>
                </a:path>
              </a:pathLst>
            </a:custGeom>
            <a:solidFill>
              <a:srgbClr val="64A1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grpSp>
          <p:nvGrpSpPr>
            <p:cNvPr id="5" name="组合 7"/>
            <p:cNvGrpSpPr/>
            <p:nvPr/>
          </p:nvGrpSpPr>
          <p:grpSpPr bwMode="auto">
            <a:xfrm rot="5400000">
              <a:off x="144993" y="368300"/>
              <a:ext cx="68263" cy="363538"/>
              <a:chOff x="959" y="1331"/>
              <a:chExt cx="108" cy="572"/>
            </a:xfrm>
            <a:solidFill>
              <a:srgbClr val="64A177"/>
            </a:solidFill>
          </p:grpSpPr>
          <p:cxnSp>
            <p:nvCxnSpPr>
              <p:cNvPr id="10" name="直接连接符 9"/>
              <p:cNvCxnSpPr/>
              <p:nvPr/>
            </p:nvCxnSpPr>
            <p:spPr>
              <a:xfrm>
                <a:off x="1012" y="1363"/>
                <a:ext cx="0" cy="540"/>
              </a:xfrm>
              <a:prstGeom prst="line">
                <a:avLst/>
              </a:prstGeom>
              <a:grpFill/>
              <a:ln w="15875">
                <a:solidFill>
                  <a:srgbClr val="64A177"/>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959" y="1331"/>
                <a:ext cx="108" cy="107"/>
              </a:xfrm>
              <a:prstGeom prst="ellipse">
                <a:avLst/>
              </a:prstGeom>
              <a:grpFill/>
              <a:ln>
                <a:solidFill>
                  <a:srgbClr val="64A1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grpSp>
        <p:grpSp>
          <p:nvGrpSpPr>
            <p:cNvPr id="6" name="组合 56"/>
            <p:cNvGrpSpPr/>
            <p:nvPr/>
          </p:nvGrpSpPr>
          <p:grpSpPr>
            <a:xfrm>
              <a:off x="1970242" y="515939"/>
              <a:ext cx="3091001" cy="68263"/>
              <a:chOff x="3035454" y="517742"/>
              <a:chExt cx="3091001" cy="68263"/>
            </a:xfrm>
            <a:solidFill>
              <a:srgbClr val="64A177"/>
            </a:solidFill>
          </p:grpSpPr>
          <p:cxnSp>
            <p:nvCxnSpPr>
              <p:cNvPr id="8" name="直接连接符 7"/>
              <p:cNvCxnSpPr/>
              <p:nvPr/>
            </p:nvCxnSpPr>
            <p:spPr>
              <a:xfrm>
                <a:off x="3035454" y="551714"/>
                <a:ext cx="3091001" cy="4428"/>
              </a:xfrm>
              <a:prstGeom prst="line">
                <a:avLst/>
              </a:prstGeom>
              <a:grpFill/>
              <a:ln w="15875">
                <a:solidFill>
                  <a:srgbClr val="64A177"/>
                </a:solidFill>
              </a:ln>
            </p:spPr>
            <p:style>
              <a:lnRef idx="1">
                <a:schemeClr val="accent1"/>
              </a:lnRef>
              <a:fillRef idx="0">
                <a:schemeClr val="accent1"/>
              </a:fillRef>
              <a:effectRef idx="0">
                <a:schemeClr val="accent1"/>
              </a:effectRef>
              <a:fontRef idx="minor">
                <a:schemeClr val="tx1"/>
              </a:fontRef>
            </p:style>
          </p:cxnSp>
          <p:sp>
            <p:nvSpPr>
              <p:cNvPr id="9" name="椭圆 8"/>
              <p:cNvSpPr/>
              <p:nvPr/>
            </p:nvSpPr>
            <p:spPr bwMode="auto">
              <a:xfrm rot="16200000">
                <a:off x="3042301" y="517893"/>
                <a:ext cx="68263" cy="67960"/>
              </a:xfrm>
              <a:prstGeom prst="ellipse">
                <a:avLst/>
              </a:prstGeom>
              <a:grpFill/>
              <a:ln>
                <a:solidFill>
                  <a:srgbClr val="64A17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noProof="1"/>
              </a:p>
            </p:txBody>
          </p:sp>
        </p:grpSp>
        <p:sp>
          <p:nvSpPr>
            <p:cNvPr id="7" name="文本框 57"/>
            <p:cNvSpPr txBox="1">
              <a:spLocks noChangeArrowheads="1"/>
            </p:cNvSpPr>
            <p:nvPr/>
          </p:nvSpPr>
          <p:spPr bwMode="auto">
            <a:xfrm>
              <a:off x="480562" y="368991"/>
              <a:ext cx="1324533" cy="39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300">
                  <a:solidFill>
                    <a:schemeClr val="tx1"/>
                  </a:solidFill>
                  <a:latin typeface="华文黑体" panose="02010600040101010101" pitchFamily="2" charset="-122"/>
                  <a:ea typeface="华文黑体" panose="02010600040101010101" pitchFamily="2" charset="-122"/>
                </a:defRPr>
              </a:lvl1pPr>
              <a:lvl2pPr marL="742950" indent="-285750" eaLnBrk="0" hangingPunct="0">
                <a:defRPr sz="1300">
                  <a:solidFill>
                    <a:schemeClr val="tx1"/>
                  </a:solidFill>
                  <a:latin typeface="华文黑体" panose="02010600040101010101" pitchFamily="2" charset="-122"/>
                  <a:ea typeface="华文黑体" panose="02010600040101010101" pitchFamily="2" charset="-122"/>
                </a:defRPr>
              </a:lvl2pPr>
              <a:lvl3pPr marL="1143000" indent="-228600" eaLnBrk="0" hangingPunct="0">
                <a:defRPr sz="1300">
                  <a:solidFill>
                    <a:schemeClr val="tx1"/>
                  </a:solidFill>
                  <a:latin typeface="华文黑体" panose="02010600040101010101" pitchFamily="2" charset="-122"/>
                  <a:ea typeface="华文黑体" panose="02010600040101010101" pitchFamily="2" charset="-122"/>
                </a:defRPr>
              </a:lvl3pPr>
              <a:lvl4pPr marL="1600200" indent="-228600" eaLnBrk="0" hangingPunct="0">
                <a:defRPr sz="1300">
                  <a:solidFill>
                    <a:schemeClr val="tx1"/>
                  </a:solidFill>
                  <a:latin typeface="华文黑体" panose="02010600040101010101" pitchFamily="2" charset="-122"/>
                  <a:ea typeface="华文黑体" panose="02010600040101010101" pitchFamily="2" charset="-122"/>
                </a:defRPr>
              </a:lvl4pPr>
              <a:lvl5pPr marL="2057400" indent="-228600" eaLnBrk="0" hangingPunct="0">
                <a:defRPr sz="1300">
                  <a:solidFill>
                    <a:schemeClr val="tx1"/>
                  </a:solidFill>
                  <a:latin typeface="华文黑体" panose="02010600040101010101" pitchFamily="2" charset="-122"/>
                  <a:ea typeface="华文黑体" panose="02010600040101010101" pitchFamily="2" charset="-122"/>
                </a:defRPr>
              </a:lvl5pPr>
              <a:lvl6pPr marL="25146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6pPr>
              <a:lvl7pPr marL="29718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7pPr>
              <a:lvl8pPr marL="34290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8pPr>
              <a:lvl9pPr marL="3886200" indent="-228600" defTabSz="683895" eaLnBrk="0" fontAlgn="base" hangingPunct="0">
                <a:spcBef>
                  <a:spcPct val="0"/>
                </a:spcBef>
                <a:spcAft>
                  <a:spcPct val="0"/>
                </a:spcAft>
                <a:defRPr sz="1300">
                  <a:solidFill>
                    <a:schemeClr val="tx1"/>
                  </a:solidFill>
                  <a:latin typeface="华文黑体" panose="02010600040101010101" pitchFamily="2" charset="-122"/>
                  <a:ea typeface="华文黑体" panose="02010600040101010101" pitchFamily="2" charset="-122"/>
                </a:defRPr>
              </a:lvl9pPr>
            </a:lstStyle>
            <a:p>
              <a:r>
                <a:rPr lang="zh-CN" altLang="en-US" sz="2000" b="1">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万隆会议</a:t>
              </a:r>
            </a:p>
          </p:txBody>
        </p:sp>
      </p:grpSp>
      <p:grpSp>
        <p:nvGrpSpPr>
          <p:cNvPr id="12" name="组合 11"/>
          <p:cNvGrpSpPr/>
          <p:nvPr/>
        </p:nvGrpSpPr>
        <p:grpSpPr>
          <a:xfrm>
            <a:off x="6062980" y="3711575"/>
            <a:ext cx="2937510" cy="2087880"/>
            <a:chOff x="8368" y="4745"/>
            <a:chExt cx="4626" cy="3288"/>
          </a:xfrm>
        </p:grpSpPr>
        <p:pic>
          <p:nvPicPr>
            <p:cNvPr id="13" name="Picture 2" descr="https://timgsa.baidu.com/timg?image&amp;quality=80&amp;size=b9999_10000&amp;sec=1534950803626&amp;di=0ec350f191a59b68ede1cdda6cfb6e51&amp;imgtype=0&amp;src=http%3A%2F%2Fimg.mp.sohu.com%2Fq_mini%2Cc_zoom%2Cw_640%2Fupload%2F20170512%2Fc8ae8128ff70471888b63c68bce985dc.jpg"/>
            <p:cNvPicPr>
              <a:picLocks noChangeAspect="1"/>
            </p:cNvPicPr>
            <p:nvPr>
              <p:custDataLst>
                <p:tags r:id="rId1"/>
              </p:custDataLst>
            </p:nvPr>
          </p:nvPicPr>
          <p:blipFill>
            <a:blip r:embed="rId4" cstate="print"/>
            <a:stretch>
              <a:fillRect/>
            </a:stretch>
          </p:blipFill>
          <p:spPr>
            <a:xfrm>
              <a:off x="8368" y="4745"/>
              <a:ext cx="4627" cy="3288"/>
            </a:xfrm>
            <a:prstGeom prst="rect">
              <a:avLst/>
            </a:prstGeom>
            <a:noFill/>
            <a:ln w="9525">
              <a:noFill/>
            </a:ln>
            <a:effectLst>
              <a:softEdge rad="63500"/>
            </a:effectLst>
          </p:spPr>
        </p:pic>
        <p:sp>
          <p:nvSpPr>
            <p:cNvPr id="14" name="文本框 5"/>
            <p:cNvSpPr txBox="1"/>
            <p:nvPr/>
          </p:nvSpPr>
          <p:spPr>
            <a:xfrm>
              <a:off x="9089" y="7380"/>
              <a:ext cx="3186" cy="531"/>
            </a:xfrm>
            <a:prstGeom prst="rect">
              <a:avLst/>
            </a:prstGeom>
            <a:solidFill>
              <a:schemeClr val="bg1">
                <a:alpha val="85000"/>
              </a:schemeClr>
            </a:solidFill>
          </p:spPr>
          <p:txBody>
            <a:bodyPr wrap="none" rtlCol="0">
              <a:spAutoFit/>
            </a:bodyPr>
            <a:lstStyle/>
            <a:p>
              <a:pPr algn="l"/>
              <a:r>
                <a:rPr lang="zh-CN" altLang="en-US" sz="1600" b="1">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周总理参加万隆会议</a:t>
              </a:r>
              <a:endParaRPr lang="zh-CN" altLang="en-US" sz="1600" b="1">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endParaRPr>
            </a:p>
          </p:txBody>
        </p:sp>
      </p:grpSp>
      <p:grpSp>
        <p:nvGrpSpPr>
          <p:cNvPr id="15" name="组合 1"/>
          <p:cNvGrpSpPr/>
          <p:nvPr/>
        </p:nvGrpSpPr>
        <p:grpSpPr>
          <a:xfrm>
            <a:off x="1695450" y="3711575"/>
            <a:ext cx="3014980" cy="2010410"/>
            <a:chOff x="1490" y="4745"/>
            <a:chExt cx="4748" cy="3166"/>
          </a:xfrm>
        </p:grpSpPr>
        <p:pic>
          <p:nvPicPr>
            <p:cNvPr id="16" name="图片 4"/>
            <p:cNvPicPr>
              <a:picLocks noChangeAspect="1"/>
            </p:cNvPicPr>
            <p:nvPr/>
          </p:nvPicPr>
          <p:blipFill>
            <a:blip r:embed="rId5" cstate="print"/>
            <a:stretch>
              <a:fillRect/>
            </a:stretch>
          </p:blipFill>
          <p:spPr>
            <a:xfrm>
              <a:off x="1490" y="4745"/>
              <a:ext cx="4749" cy="3166"/>
            </a:xfrm>
            <a:prstGeom prst="rect">
              <a:avLst/>
            </a:prstGeom>
            <a:effectLst>
              <a:softEdge rad="63500"/>
            </a:effectLst>
          </p:spPr>
        </p:pic>
        <p:sp>
          <p:nvSpPr>
            <p:cNvPr id="17" name="文本框 6"/>
            <p:cNvSpPr txBox="1"/>
            <p:nvPr/>
          </p:nvSpPr>
          <p:spPr>
            <a:xfrm>
              <a:off x="2430" y="7380"/>
              <a:ext cx="2542" cy="531"/>
            </a:xfrm>
            <a:prstGeom prst="rect">
              <a:avLst/>
            </a:prstGeom>
            <a:solidFill>
              <a:schemeClr val="bg1">
                <a:alpha val="69000"/>
              </a:schemeClr>
            </a:solidFill>
          </p:spPr>
          <p:txBody>
            <a:bodyPr wrap="none" rtlCol="0">
              <a:spAutoFit/>
            </a:bodyPr>
            <a:lstStyle/>
            <a:p>
              <a:pPr algn="l"/>
              <a:r>
                <a:rPr lang="zh-CN" altLang="en-US" sz="1600" b="1">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克什米尔公主号</a:t>
              </a:r>
              <a:endParaRPr lang="zh-CN" altLang="en-US" sz="1600" b="1">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endParaRPr>
            </a:p>
          </p:txBody>
        </p:sp>
      </p:grpSp>
    </p:spTree>
    <p:extLst>
      <p:ext uri="{BB962C8B-B14F-4D97-AF65-F5344CB8AC3E}">
        <p14:creationId xmlns:p14="http://schemas.microsoft.com/office/powerpoint/2010/main" xmlns="" val="3065292905"/>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REFSHAPE" val="975069076"/>
  <p:tag name="KSO_WM_UNIT_PLACING_PICTURE_USER_VIEWPORT" val="{&quot;height&quot;:4089,&quot;width&quot;:5539}"/>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24,&quot;width&quot;:5878}"/>
</p:tagLst>
</file>

<file path=ppt/tags/tag3.xml><?xml version="1.0" encoding="utf-8"?>
<p:tagLst xmlns:a="http://schemas.openxmlformats.org/drawingml/2006/main" xmlns:r="http://schemas.openxmlformats.org/officeDocument/2006/relationships" xmlns:p="http://schemas.openxmlformats.org/presentationml/2006/main">
  <p:tag name="REFSHAPE" val="973599604"/>
  <p:tag name="KSO_WM_UNIT_PLACING_PICTURE_USER_VIEWPORT" val="{&quot;height&quot;:7246.5622047244096,&quot;width&quot;:14191.622047244095}"/>
</p:tagLst>
</file>

<file path=ppt/tags/tag4.xml><?xml version="1.0" encoding="utf-8"?>
<p:tagLst xmlns:a="http://schemas.openxmlformats.org/drawingml/2006/main" xmlns:r="http://schemas.openxmlformats.org/officeDocument/2006/relationships" xmlns:p="http://schemas.openxmlformats.org/presentationml/2006/main">
  <p:tag name="REFSHAPE" val="1082539996"/>
  <p:tag name="KSO_WM_UNIT_PLACING_PICTURE_USER_VIEWPORT" val="{&quot;height&quot;:4596,&quot;width&quot;:5865}"/>
</p:tagLst>
</file>

<file path=ppt/tags/tag5.xml><?xml version="1.0" encoding="utf-8"?>
<p:tagLst xmlns:a="http://schemas.openxmlformats.org/drawingml/2006/main" xmlns:r="http://schemas.openxmlformats.org/officeDocument/2006/relationships" xmlns:p="http://schemas.openxmlformats.org/presentationml/2006/main">
  <p:tag name="REFSHAPE" val="746183140"/>
  <p:tag name="KSO_WM_UNIT_PLACING_PICTURE_USER_VIEWPORT" val="{&quot;height&quot;:3573.6425196850391,&quot;width&quot;:4967.7023622047245}"/>
</p:tagLst>
</file>

<file path=ppt/tags/tag6.xml><?xml version="1.0" encoding="utf-8"?>
<p:tagLst xmlns:a="http://schemas.openxmlformats.org/drawingml/2006/main" xmlns:r="http://schemas.openxmlformats.org/officeDocument/2006/relationships" xmlns:p="http://schemas.openxmlformats.org/presentationml/2006/main">
  <p:tag name="REFSHAPE" val="973599604"/>
  <p:tag name="KSO_WM_UNIT_PLACING_PICTURE_USER_VIEWPORT" val="{&quot;height&quot;:7246.5622047244096,&quot;width&quot;:14191.622047244095}"/>
</p:tagLst>
</file>

<file path=ppt/tags/tag7.xml><?xml version="1.0" encoding="utf-8"?>
<p:tagLst xmlns:a="http://schemas.openxmlformats.org/drawingml/2006/main" xmlns:r="http://schemas.openxmlformats.org/officeDocument/2006/relationships" xmlns:p="http://schemas.openxmlformats.org/presentationml/2006/main">
  <p:tag name="REFSHAPE" val="564818764"/>
</p:tagLst>
</file>

<file path=ppt/theme/theme1.xml><?xml version="1.0" encoding="utf-8"?>
<a:theme xmlns:a="http://schemas.openxmlformats.org/drawingml/2006/main" name="第一PPT，www.1ppt.com">
  <a:themeElements>
    <a:clrScheme name="自定义 17">
      <a:dk1>
        <a:sysClr val="windowText" lastClr="000000"/>
      </a:dk1>
      <a:lt1>
        <a:sysClr val="window" lastClr="FFFFFF"/>
      </a:lt1>
      <a:dk2>
        <a:srgbClr val="44546A"/>
      </a:dk2>
      <a:lt2>
        <a:srgbClr val="E7E6E6"/>
      </a:lt2>
      <a:accent1>
        <a:srgbClr val="C00000"/>
      </a:accent1>
      <a:accent2>
        <a:srgbClr val="C00000"/>
      </a:accent2>
      <a:accent3>
        <a:srgbClr val="C00000"/>
      </a:accent3>
      <a:accent4>
        <a:srgbClr val="C00000"/>
      </a:accent4>
      <a:accent5>
        <a:srgbClr val="C00000"/>
      </a:accent5>
      <a:accent6>
        <a:srgbClr val="C00000"/>
      </a:accent6>
      <a:hlink>
        <a:srgbClr val="0563C1"/>
      </a:hlink>
      <a:folHlink>
        <a:srgbClr val="954F72"/>
      </a:folHlink>
    </a:clrScheme>
    <a:fontScheme name="uobwo1ya">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3511</Words>
  <PresentationFormat>自定义</PresentationFormat>
  <Paragraphs>234</Paragraphs>
  <Slides>25</Slides>
  <Notes>17</Notes>
  <HiddenSlides>0</HiddenSlides>
  <MMClips>0</MMClips>
  <ScaleCrop>false</ScaleCrop>
  <HeadingPairs>
    <vt:vector size="4" baseType="variant">
      <vt:variant>
        <vt:lpstr>主题</vt:lpstr>
      </vt:variant>
      <vt:variant>
        <vt:i4>2</vt:i4>
      </vt:variant>
      <vt:variant>
        <vt:lpstr>幻灯片标题</vt:lpstr>
      </vt:variant>
      <vt:variant>
        <vt:i4>25</vt:i4>
      </vt:variant>
    </vt:vector>
  </HeadingPairs>
  <TitlesOfParts>
    <vt:vector size="27" baseType="lpstr">
      <vt:lpstr>第一PPT，www.1ppt.com</vt:lpstr>
      <vt:lpstr>自定义设计方案</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2019-11-25T01:20:53Z</dcterms:created>
  <dcterms:modified xsi:type="dcterms:W3CDTF">2021-11-25T03:36:53Z</dcterms:modified>
</cp:coreProperties>
</file>