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commentAuthors.xml" ContentType="application/vnd.openxmlformats-officedocument.presentationml.commentAuthor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10.xml" ContentType="application/vnd.openxmlformats-officedocument.presentationml.tags+xml"/>
  <Override PartName="/ppt/tags/tag100.xml" ContentType="application/vnd.openxmlformats-officedocument.presentationml.tags+xml"/>
  <Override PartName="/ppt/tags/tag101.xml" ContentType="application/vnd.openxmlformats-officedocument.presentationml.tags+xml"/>
  <Override PartName="/ppt/tags/tag102.xml" ContentType="application/vnd.openxmlformats-officedocument.presentationml.tags+xml"/>
  <Override PartName="/ppt/tags/tag103.xml" ContentType="application/vnd.openxmlformats-officedocument.presentationml.tags+xml"/>
  <Override PartName="/ppt/tags/tag104.xml" ContentType="application/vnd.openxmlformats-officedocument.presentationml.tags+xml"/>
  <Override PartName="/ppt/tags/tag105.xml" ContentType="application/vnd.openxmlformats-officedocument.presentationml.tags+xml"/>
  <Override PartName="/ppt/tags/tag106.xml" ContentType="application/vnd.openxmlformats-officedocument.presentationml.tags+xml"/>
  <Override PartName="/ppt/tags/tag107.xml" ContentType="application/vnd.openxmlformats-officedocument.presentationml.tags+xml"/>
  <Override PartName="/ppt/tags/tag108.xml" ContentType="application/vnd.openxmlformats-officedocument.presentationml.tags+xml"/>
  <Override PartName="/ppt/tags/tag109.xml" ContentType="application/vnd.openxmlformats-officedocument.presentationml.tags+xml"/>
  <Override PartName="/ppt/tags/tag11.xml" ContentType="application/vnd.openxmlformats-officedocument.presentationml.tags+xml"/>
  <Override PartName="/ppt/tags/tag110.xml" ContentType="application/vnd.openxmlformats-officedocument.presentationml.tags+xml"/>
  <Override PartName="/ppt/tags/tag111.xml" ContentType="application/vnd.openxmlformats-officedocument.presentationml.tags+xml"/>
  <Override PartName="/ppt/tags/tag112.xml" ContentType="application/vnd.openxmlformats-officedocument.presentationml.tags+xml"/>
  <Override PartName="/ppt/tags/tag113.xml" ContentType="application/vnd.openxmlformats-officedocument.presentationml.tags+xml"/>
  <Override PartName="/ppt/tags/tag114.xml" ContentType="application/vnd.openxmlformats-officedocument.presentationml.tags+xml"/>
  <Override PartName="/ppt/tags/tag115.xml" ContentType="application/vnd.openxmlformats-officedocument.presentationml.tags+xml"/>
  <Override PartName="/ppt/tags/tag116.xml" ContentType="application/vnd.openxmlformats-officedocument.presentationml.tags+xml"/>
  <Override PartName="/ppt/tags/tag117.xml" ContentType="application/vnd.openxmlformats-officedocument.presentationml.tags+xml"/>
  <Override PartName="/ppt/tags/tag118.xml" ContentType="application/vnd.openxmlformats-officedocument.presentationml.tags+xml"/>
  <Override PartName="/ppt/tags/tag119.xml" ContentType="application/vnd.openxmlformats-officedocument.presentationml.tags+xml"/>
  <Override PartName="/ppt/tags/tag12.xml" ContentType="application/vnd.openxmlformats-officedocument.presentationml.tags+xml"/>
  <Override PartName="/ppt/tags/tag120.xml" ContentType="application/vnd.openxmlformats-officedocument.presentationml.tags+xml"/>
  <Override PartName="/ppt/tags/tag121.xml" ContentType="application/vnd.openxmlformats-officedocument.presentationml.tags+xml"/>
  <Override PartName="/ppt/tags/tag122.xml" ContentType="application/vnd.openxmlformats-officedocument.presentationml.tags+xml"/>
  <Override PartName="/ppt/tags/tag123.xml" ContentType="application/vnd.openxmlformats-officedocument.presentationml.tags+xml"/>
  <Override PartName="/ppt/tags/tag124.xml" ContentType="application/vnd.openxmlformats-officedocument.presentationml.tags+xml"/>
  <Override PartName="/ppt/tags/tag125.xml" ContentType="application/vnd.openxmlformats-officedocument.presentationml.tags+xml"/>
  <Override PartName="/ppt/tags/tag126.xml" ContentType="application/vnd.openxmlformats-officedocument.presentationml.tags+xml"/>
  <Override PartName="/ppt/tags/tag127.xml" ContentType="application/vnd.openxmlformats-officedocument.presentationml.tags+xml"/>
  <Override PartName="/ppt/tags/tag128.xml" ContentType="application/vnd.openxmlformats-officedocument.presentationml.tags+xml"/>
  <Override PartName="/ppt/tags/tag129.xml" ContentType="application/vnd.openxmlformats-officedocument.presentationml.tags+xml"/>
  <Override PartName="/ppt/tags/tag13.xml" ContentType="application/vnd.openxmlformats-officedocument.presentationml.tags+xml"/>
  <Override PartName="/ppt/tags/tag130.xml" ContentType="application/vnd.openxmlformats-officedocument.presentationml.tags+xml"/>
  <Override PartName="/ppt/tags/tag131.xml" ContentType="application/vnd.openxmlformats-officedocument.presentationml.tags+xml"/>
  <Override PartName="/ppt/tags/tag132.xml" ContentType="application/vnd.openxmlformats-officedocument.presentationml.tags+xml"/>
  <Override PartName="/ppt/tags/tag133.xml" ContentType="application/vnd.openxmlformats-officedocument.presentationml.tags+xml"/>
  <Override PartName="/ppt/tags/tag134.xml" ContentType="application/vnd.openxmlformats-officedocument.presentationml.tags+xml"/>
  <Override PartName="/ppt/tags/tag135.xml" ContentType="application/vnd.openxmlformats-officedocument.presentationml.tags+xml"/>
  <Override PartName="/ppt/tags/tag136.xml" ContentType="application/vnd.openxmlformats-officedocument.presentationml.tags+xml"/>
  <Override PartName="/ppt/tags/tag137.xml" ContentType="application/vnd.openxmlformats-officedocument.presentationml.tags+xml"/>
  <Override PartName="/ppt/tags/tag138.xml" ContentType="application/vnd.openxmlformats-officedocument.presentationml.tags+xml"/>
  <Override PartName="/ppt/tags/tag139.xml" ContentType="application/vnd.openxmlformats-officedocument.presentationml.tags+xml"/>
  <Override PartName="/ppt/tags/tag14.xml" ContentType="application/vnd.openxmlformats-officedocument.presentationml.tags+xml"/>
  <Override PartName="/ppt/tags/tag140.xml" ContentType="application/vnd.openxmlformats-officedocument.presentationml.tags+xml"/>
  <Override PartName="/ppt/tags/tag141.xml" ContentType="application/vnd.openxmlformats-officedocument.presentationml.tags+xml"/>
  <Override PartName="/ppt/tags/tag142.xml" ContentType="application/vnd.openxmlformats-officedocument.presentationml.tags+xml"/>
  <Override PartName="/ppt/tags/tag143.xml" ContentType="application/vnd.openxmlformats-officedocument.presentationml.tags+xml"/>
  <Override PartName="/ppt/tags/tag144.xml" ContentType="application/vnd.openxmlformats-officedocument.presentationml.tags+xml"/>
  <Override PartName="/ppt/tags/tag145.xml" ContentType="application/vnd.openxmlformats-officedocument.presentationml.tags+xml"/>
  <Override PartName="/ppt/tags/tag146.xml" ContentType="application/vnd.openxmlformats-officedocument.presentationml.tags+xml"/>
  <Override PartName="/ppt/tags/tag147.xml" ContentType="application/vnd.openxmlformats-officedocument.presentationml.tags+xml"/>
  <Override PartName="/ppt/tags/tag148.xml" ContentType="application/vnd.openxmlformats-officedocument.presentationml.tags+xml"/>
  <Override PartName="/ppt/tags/tag149.xml" ContentType="application/vnd.openxmlformats-officedocument.presentationml.tags+xml"/>
  <Override PartName="/ppt/tags/tag15.xml" ContentType="application/vnd.openxmlformats-officedocument.presentationml.tags+xml"/>
  <Override PartName="/ppt/tags/tag150.xml" ContentType="application/vnd.openxmlformats-officedocument.presentationml.tags+xml"/>
  <Override PartName="/ppt/tags/tag151.xml" ContentType="application/vnd.openxmlformats-officedocument.presentationml.tags+xml"/>
  <Override PartName="/ppt/tags/tag152.xml" ContentType="application/vnd.openxmlformats-officedocument.presentationml.tags+xml"/>
  <Override PartName="/ppt/tags/tag153.xml" ContentType="application/vnd.openxmlformats-officedocument.presentationml.tags+xml"/>
  <Override PartName="/ppt/tags/tag154.xml" ContentType="application/vnd.openxmlformats-officedocument.presentationml.tags+xml"/>
  <Override PartName="/ppt/tags/tag155.xml" ContentType="application/vnd.openxmlformats-officedocument.presentationml.tags+xml"/>
  <Override PartName="/ppt/tags/tag156.xml" ContentType="application/vnd.openxmlformats-officedocument.presentationml.tags+xml"/>
  <Override PartName="/ppt/tags/tag157.xml" ContentType="application/vnd.openxmlformats-officedocument.presentationml.tags+xml"/>
  <Override PartName="/ppt/tags/tag158.xml" ContentType="application/vnd.openxmlformats-officedocument.presentationml.tags+xml"/>
  <Override PartName="/ppt/tags/tag159.xml" ContentType="application/vnd.openxmlformats-officedocument.presentationml.tags+xml"/>
  <Override PartName="/ppt/tags/tag16.xml" ContentType="application/vnd.openxmlformats-officedocument.presentationml.tags+xml"/>
  <Override PartName="/ppt/tags/tag160.xml" ContentType="application/vnd.openxmlformats-officedocument.presentationml.tags+xml"/>
  <Override PartName="/ppt/tags/tag161.xml" ContentType="application/vnd.openxmlformats-officedocument.presentationml.tags+xml"/>
  <Override PartName="/ppt/tags/tag162.xml" ContentType="application/vnd.openxmlformats-officedocument.presentationml.tags+xml"/>
  <Override PartName="/ppt/tags/tag163.xml" ContentType="application/vnd.openxmlformats-officedocument.presentationml.tags+xml"/>
  <Override PartName="/ppt/tags/tag164.xml" ContentType="application/vnd.openxmlformats-officedocument.presentationml.tags+xml"/>
  <Override PartName="/ppt/tags/tag165.xml" ContentType="application/vnd.openxmlformats-officedocument.presentationml.tags+xml"/>
  <Override PartName="/ppt/tags/tag166.xml" ContentType="application/vnd.openxmlformats-officedocument.presentationml.tags+xml"/>
  <Override PartName="/ppt/tags/tag167.xml" ContentType="application/vnd.openxmlformats-officedocument.presentationml.tags+xml"/>
  <Override PartName="/ppt/tags/tag168.xml" ContentType="application/vnd.openxmlformats-officedocument.presentationml.tags+xml"/>
  <Override PartName="/ppt/tags/tag169.xml" ContentType="application/vnd.openxmlformats-officedocument.presentationml.tags+xml"/>
  <Override PartName="/ppt/tags/tag17.xml" ContentType="application/vnd.openxmlformats-officedocument.presentationml.tags+xml"/>
  <Override PartName="/ppt/tags/tag170.xml" ContentType="application/vnd.openxmlformats-officedocument.presentationml.tags+xml"/>
  <Override PartName="/ppt/tags/tag171.xml" ContentType="application/vnd.openxmlformats-officedocument.presentationml.tags+xml"/>
  <Override PartName="/ppt/tags/tag172.xml" ContentType="application/vnd.openxmlformats-officedocument.presentationml.tags+xml"/>
  <Override PartName="/ppt/tags/tag173.xml" ContentType="application/vnd.openxmlformats-officedocument.presentationml.tags+xml"/>
  <Override PartName="/ppt/tags/tag174.xml" ContentType="application/vnd.openxmlformats-officedocument.presentationml.tags+xml"/>
  <Override PartName="/ppt/tags/tag175.xml" ContentType="application/vnd.openxmlformats-officedocument.presentationml.tags+xml"/>
  <Override PartName="/ppt/tags/tag176.xml" ContentType="application/vnd.openxmlformats-officedocument.presentationml.tags+xml"/>
  <Override PartName="/ppt/tags/tag177.xml" ContentType="application/vnd.openxmlformats-officedocument.presentationml.tags+xml"/>
  <Override PartName="/ppt/tags/tag178.xml" ContentType="application/vnd.openxmlformats-officedocument.presentationml.tags+xml"/>
  <Override PartName="/ppt/tags/tag179.xml" ContentType="application/vnd.openxmlformats-officedocument.presentationml.tags+xml"/>
  <Override PartName="/ppt/tags/tag18.xml" ContentType="application/vnd.openxmlformats-officedocument.presentationml.tags+xml"/>
  <Override PartName="/ppt/tags/tag180.xml" ContentType="application/vnd.openxmlformats-officedocument.presentationml.tags+xml"/>
  <Override PartName="/ppt/tags/tag181.xml" ContentType="application/vnd.openxmlformats-officedocument.presentationml.tags+xml"/>
  <Override PartName="/ppt/tags/tag182.xml" ContentType="application/vnd.openxmlformats-officedocument.presentationml.tags+xml"/>
  <Override PartName="/ppt/tags/tag183.xml" ContentType="application/vnd.openxmlformats-officedocument.presentationml.tags+xml"/>
  <Override PartName="/ppt/tags/tag184.xml" ContentType="application/vnd.openxmlformats-officedocument.presentationml.tags+xml"/>
  <Override PartName="/ppt/tags/tag185.xml" ContentType="application/vnd.openxmlformats-officedocument.presentationml.tags+xml"/>
  <Override PartName="/ppt/tags/tag186.xml" ContentType="application/vnd.openxmlformats-officedocument.presentationml.tags+xml"/>
  <Override PartName="/ppt/tags/tag187.xml" ContentType="application/vnd.openxmlformats-officedocument.presentationml.tags+xml"/>
  <Override PartName="/ppt/tags/tag188.xml" ContentType="application/vnd.openxmlformats-officedocument.presentationml.tags+xml"/>
  <Override PartName="/ppt/tags/tag189.xml" ContentType="application/vnd.openxmlformats-officedocument.presentationml.tags+xml"/>
  <Override PartName="/ppt/tags/tag19.xml" ContentType="application/vnd.openxmlformats-officedocument.presentationml.tags+xml"/>
  <Override PartName="/ppt/tags/tag190.xml" ContentType="application/vnd.openxmlformats-officedocument.presentationml.tags+xml"/>
  <Override PartName="/ppt/tags/tag191.xml" ContentType="application/vnd.openxmlformats-officedocument.presentationml.tags+xml"/>
  <Override PartName="/ppt/tags/tag192.xml" ContentType="application/vnd.openxmlformats-officedocument.presentationml.tags+xml"/>
  <Override PartName="/ppt/tags/tag193.xml" ContentType="application/vnd.openxmlformats-officedocument.presentationml.tags+xml"/>
  <Override PartName="/ppt/tags/tag194.xml" ContentType="application/vnd.openxmlformats-officedocument.presentationml.tags+xml"/>
  <Override PartName="/ppt/tags/tag195.xml" ContentType="application/vnd.openxmlformats-officedocument.presentationml.tags+xml"/>
  <Override PartName="/ppt/tags/tag196.xml" ContentType="application/vnd.openxmlformats-officedocument.presentationml.tags+xml"/>
  <Override PartName="/ppt/tags/tag197.xml" ContentType="application/vnd.openxmlformats-officedocument.presentationml.tags+xml"/>
  <Override PartName="/ppt/tags/tag198.xml" ContentType="application/vnd.openxmlformats-officedocument.presentationml.tags+xml"/>
  <Override PartName="/ppt/tags/tag199.xml" ContentType="application/vnd.openxmlformats-officedocument.presentationml.tags+xml"/>
  <Override PartName="/ppt/tags/tag2.xml" ContentType="application/vnd.openxmlformats-officedocument.presentationml.tags+xml"/>
  <Override PartName="/ppt/tags/tag20.xml" ContentType="application/vnd.openxmlformats-officedocument.presentationml.tags+xml"/>
  <Override PartName="/ppt/tags/tag200.xml" ContentType="application/vnd.openxmlformats-officedocument.presentationml.tags+xml"/>
  <Override PartName="/ppt/tags/tag201.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tags/tag87.xml" ContentType="application/vnd.openxmlformats-officedocument.presentationml.tags+xml"/>
  <Override PartName="/ppt/tags/tag88.xml" ContentType="application/vnd.openxmlformats-officedocument.presentationml.tags+xml"/>
  <Override PartName="/ppt/tags/tag89.xml" ContentType="application/vnd.openxmlformats-officedocument.presentationml.tags+xml"/>
  <Override PartName="/ppt/tags/tag9.xml" ContentType="application/vnd.openxmlformats-officedocument.presentationml.tags+xml"/>
  <Override PartName="/ppt/tags/tag90.xml" ContentType="application/vnd.openxmlformats-officedocument.presentationml.tags+xml"/>
  <Override PartName="/ppt/tags/tag91.xml" ContentType="application/vnd.openxmlformats-officedocument.presentationml.tags+xml"/>
  <Override PartName="/ppt/tags/tag92.xml" ContentType="application/vnd.openxmlformats-officedocument.presentationml.tags+xml"/>
  <Override PartName="/ppt/tags/tag93.xml" ContentType="application/vnd.openxmlformats-officedocument.presentationml.tags+xml"/>
  <Override PartName="/ppt/tags/tag94.xml" ContentType="application/vnd.openxmlformats-officedocument.presentationml.tags+xml"/>
  <Override PartName="/ppt/tags/tag95.xml" ContentType="application/vnd.openxmlformats-officedocument.presentationml.tags+xml"/>
  <Override PartName="/ppt/tags/tag96.xml" ContentType="application/vnd.openxmlformats-officedocument.presentationml.tags+xml"/>
  <Override PartName="/ppt/tags/tag97.xml" ContentType="application/vnd.openxmlformats-officedocument.presentationml.tags+xml"/>
  <Override PartName="/ppt/tags/tag98.xml" ContentType="application/vnd.openxmlformats-officedocument.presentationml.tags+xml"/>
  <Override PartName="/ppt/tags/tag99.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3" Type="http://schemas.openxmlformats.org/package/2006/relationships/metadata/core-properties" Target="docProps/core.xml"/><Relationship Id="rId2" Type="http://schemas.openxmlformats.org/officeDocument/2006/relationships/extended-properties" Target="docProps/app.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4"/>
  </p:notesMasterIdLst>
  <p:sldIdLst>
    <p:sldId id="325" r:id="rId3"/>
    <p:sldId id="329" r:id="rId5"/>
    <p:sldId id="258" r:id="rId6"/>
    <p:sldId id="259" r:id="rId7"/>
    <p:sldId id="330" r:id="rId8"/>
    <p:sldId id="327" r:id="rId9"/>
    <p:sldId id="331" r:id="rId10"/>
    <p:sldId id="334" r:id="rId11"/>
    <p:sldId id="332" r:id="rId12"/>
    <p:sldId id="333" r:id="rId13"/>
    <p:sldId id="339" r:id="rId14"/>
    <p:sldId id="340" r:id="rId15"/>
    <p:sldId id="341" r:id="rId16"/>
    <p:sldId id="342" r:id="rId17"/>
    <p:sldId id="343" r:id="rId18"/>
    <p:sldId id="344" r:id="rId19"/>
    <p:sldId id="345" r:id="rId20"/>
    <p:sldId id="346" r:id="rId21"/>
    <p:sldId id="347" r:id="rId22"/>
    <p:sldId id="348" r:id="rId23"/>
    <p:sldId id="349" r:id="rId24"/>
    <p:sldId id="350" r:id="rId25"/>
    <p:sldId id="326" r:id="rId26"/>
    <p:sldId id="335" r:id="rId27"/>
    <p:sldId id="336" r:id="rId28"/>
    <p:sldId id="337" r:id="rId29"/>
    <p:sldId id="338" r:id="rId30"/>
    <p:sldId id="328" r:id="rId31"/>
    <p:sldId id="260" r:id="rId32"/>
    <p:sldId id="351" r:id="rId33"/>
    <p:sldId id="360" r:id="rId34"/>
    <p:sldId id="352" r:id="rId35"/>
  </p:sldIdLst>
  <p:sldSz cx="12192000" cy="6858000" type="screen16x9"/>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作者" initials="作" lastIdx="0" clrIdx="1"/>
  <p:cmAuthor id="2" name="幸全" initials="幸" lastIdx="1" clrIdx="0"/>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FA8064"/>
    <a:srgbClr val="FFFEB6"/>
    <a:srgbClr val="00E471"/>
    <a:srgbClr val="C1C6FF"/>
    <a:srgbClr val="D2FFEA"/>
    <a:srgbClr val="D5FFEB"/>
    <a:srgbClr val="D0FFFC"/>
    <a:srgbClr val="FFCFCF"/>
    <a:srgbClr val="C0FFE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无样式，网格型">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116" d="100"/>
          <a:sy n="116" d="100"/>
        </p:scale>
        <p:origin x="336"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6.xml"/><Relationship Id="rId8" Type="http://schemas.openxmlformats.org/officeDocument/2006/relationships/slide" Target="slides/slide5.xml"/><Relationship Id="rId7" Type="http://schemas.openxmlformats.org/officeDocument/2006/relationships/slide" Target="slides/slide4.xml"/><Relationship Id="rId6" Type="http://schemas.openxmlformats.org/officeDocument/2006/relationships/slide" Target="slides/slide3.xml"/><Relationship Id="rId5" Type="http://schemas.openxmlformats.org/officeDocument/2006/relationships/slide" Target="slides/slide2.xml"/><Relationship Id="rId4" Type="http://schemas.openxmlformats.org/officeDocument/2006/relationships/notesMaster" Target="notesMasters/notesMaster1.xml"/><Relationship Id="rId39" Type="http://schemas.openxmlformats.org/officeDocument/2006/relationships/commentAuthors" Target="commentAuthors.xml"/><Relationship Id="rId38" Type="http://schemas.openxmlformats.org/officeDocument/2006/relationships/tableStyles" Target="tableStyles.xml"/><Relationship Id="rId37" Type="http://schemas.openxmlformats.org/officeDocument/2006/relationships/viewProps" Target="viewProps.xml"/><Relationship Id="rId36" Type="http://schemas.openxmlformats.org/officeDocument/2006/relationships/presProps" Target="presProps.xml"/><Relationship Id="rId35" Type="http://schemas.openxmlformats.org/officeDocument/2006/relationships/slide" Target="slides/slide32.xml"/><Relationship Id="rId34" Type="http://schemas.openxmlformats.org/officeDocument/2006/relationships/slide" Target="slides/slide31.xml"/><Relationship Id="rId33" Type="http://schemas.openxmlformats.org/officeDocument/2006/relationships/slide" Target="slides/slide30.xml"/><Relationship Id="rId32" Type="http://schemas.openxmlformats.org/officeDocument/2006/relationships/slide" Target="slides/slide29.xml"/><Relationship Id="rId31" Type="http://schemas.openxmlformats.org/officeDocument/2006/relationships/slide" Target="slides/slide28.xml"/><Relationship Id="rId30" Type="http://schemas.openxmlformats.org/officeDocument/2006/relationships/slide" Target="slides/slide27.xml"/><Relationship Id="rId3" Type="http://schemas.openxmlformats.org/officeDocument/2006/relationships/slide" Target="slides/slide1.xml"/><Relationship Id="rId29" Type="http://schemas.openxmlformats.org/officeDocument/2006/relationships/slide" Target="slides/slide26.xml"/><Relationship Id="rId28" Type="http://schemas.openxmlformats.org/officeDocument/2006/relationships/slide" Target="slides/slide25.xml"/><Relationship Id="rId27" Type="http://schemas.openxmlformats.org/officeDocument/2006/relationships/slide" Target="slides/slide24.xml"/><Relationship Id="rId26" Type="http://schemas.openxmlformats.org/officeDocument/2006/relationships/slide" Target="slides/slide23.xml"/><Relationship Id="rId25" Type="http://schemas.openxmlformats.org/officeDocument/2006/relationships/slide" Target="slides/slide22.xml"/><Relationship Id="rId24" Type="http://schemas.openxmlformats.org/officeDocument/2006/relationships/slide" Target="slides/slide21.xml"/><Relationship Id="rId23" Type="http://schemas.openxmlformats.org/officeDocument/2006/relationships/slide" Target="slides/slide20.xml"/><Relationship Id="rId22" Type="http://schemas.openxmlformats.org/officeDocument/2006/relationships/slide" Target="slides/slide19.xml"/><Relationship Id="rId21" Type="http://schemas.openxmlformats.org/officeDocument/2006/relationships/slide" Target="slides/slide18.xml"/><Relationship Id="rId20" Type="http://schemas.openxmlformats.org/officeDocument/2006/relationships/slide" Target="slides/slide17.xml"/><Relationship Id="rId2" Type="http://schemas.openxmlformats.org/officeDocument/2006/relationships/theme" Target="theme/theme1.xml"/><Relationship Id="rId19" Type="http://schemas.openxmlformats.org/officeDocument/2006/relationships/slide" Target="slides/slide16.xml"/><Relationship Id="rId18" Type="http://schemas.openxmlformats.org/officeDocument/2006/relationships/slide" Target="slides/slide15.xml"/><Relationship Id="rId17" Type="http://schemas.openxmlformats.org/officeDocument/2006/relationships/slide" Target="slides/slide14.xml"/><Relationship Id="rId16" Type="http://schemas.openxmlformats.org/officeDocument/2006/relationships/slide" Target="slides/slide13.xml"/><Relationship Id="rId15" Type="http://schemas.openxmlformats.org/officeDocument/2006/relationships/slide" Target="slides/slide12.xml"/><Relationship Id="rId14" Type="http://schemas.openxmlformats.org/officeDocument/2006/relationships/slide" Target="slides/slide11.xml"/><Relationship Id="rId13" Type="http://schemas.openxmlformats.org/officeDocument/2006/relationships/slide" Target="slides/slide10.xml"/><Relationship Id="rId12" Type="http://schemas.openxmlformats.org/officeDocument/2006/relationships/slide" Target="slides/slide9.xml"/><Relationship Id="rId11" Type="http://schemas.openxmlformats.org/officeDocument/2006/relationships/slide" Target="slides/slide8.xml"/><Relationship Id="rId10" Type="http://schemas.openxmlformats.org/officeDocument/2006/relationships/slide" Target="slides/slide7.xml"/><Relationship Id="rId1" Type="http://schemas.openxmlformats.org/officeDocument/2006/relationships/slideMaster" Target="slideMasters/slide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48" name=""/>
        <p:cNvGrpSpPr/>
        <p:nvPr/>
      </p:nvGrpSpPr>
      <p:grpSpPr>
        <a:xfrm>
          <a:off x="0" y="0"/>
          <a:ext cx="0" cy="0"/>
          <a:chOff x="0" y="0"/>
          <a:chExt cx="0" cy="0"/>
        </a:xfrm>
      </p:grpSpPr>
      <p:sp>
        <p:nvSpPr>
          <p:cNvPr id="1048963"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1048964"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2A48B96-639E-45A3-A0BA-2464DFDB1FAA}" type="datetimeFigureOut">
              <a:rPr lang="zh-CN" altLang="en-US" smtClean="0"/>
            </a:fld>
            <a:endParaRPr lang="zh-CN" altLang="en-US"/>
          </a:p>
        </p:txBody>
      </p:sp>
      <p:sp>
        <p:nvSpPr>
          <p:cNvPr id="1048965"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p>
            <a:endParaRPr lang="zh-CN" altLang="en-US"/>
          </a:p>
        </p:txBody>
      </p:sp>
      <p:sp>
        <p:nvSpPr>
          <p:cNvPr id="1048966"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1048967"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1048968"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6837353-30EB-4A48-80EB-173D804AEFBD}" type="slidenum">
              <a:rPr lang="zh-CN" altLang="en-US" smtClean="0"/>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2.xml"/></Relationships>
</file>

<file path=ppt/notesSlides/_rels/notesSlide1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3.xml"/></Relationships>
</file>

<file path=ppt/notesSlides/_rels/notesSlide1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8.xml"/></Relationships>
</file>

<file path=ppt/notesSlides/_rels/notesSlide1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9.xml"/></Relationships>
</file>

<file path=ppt/notesSlides/_rels/notesSlide1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0.xml"/></Relationships>
</file>

<file path=ppt/notesSlides/_rels/notesSlide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xml"/></Relationships>
</file>

<file path=ppt/notesSlides/_rels/notesSlide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4.xml"/></Relationships>
</file>

<file path=ppt/notesSlides/_rels/notesSlide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6.xml"/></Relationships>
</file>

<file path=ppt/notesSlides/_rels/notesSlide5.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7.xml"/></Relationships>
</file>

<file path=ppt/notesSlides/_rels/notesSlide6.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9.xml"/></Relationships>
</file>

<file path=ppt/notesSlides/_rels/notesSlide7.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0.xml"/></Relationships>
</file>

<file path=ppt/notesSlides/_rels/notesSlide8.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2.xml"/></Relationships>
</file>

<file path=ppt/notesSlides/_rels/notesSlide9.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73" name=""/>
        <p:cNvGrpSpPr/>
        <p:nvPr/>
      </p:nvGrpSpPr>
      <p:grpSpPr>
        <a:xfrm>
          <a:off x="0" y="0"/>
          <a:ext cx="0" cy="0"/>
          <a:chOff x="0" y="0"/>
          <a:chExt cx="0" cy="0"/>
        </a:xfrm>
      </p:grpSpPr>
      <p:sp>
        <p:nvSpPr>
          <p:cNvPr id="1048687" name="幻灯片图像占位符 1"/>
          <p:cNvSpPr>
            <a:spLocks noGrp="1" noRot="1" noChangeAspect="1"/>
          </p:cNvSpPr>
          <p:nvPr>
            <p:ph type="sldImg"/>
          </p:nvPr>
        </p:nvSpPr>
        <p:spPr/>
      </p:sp>
      <p:sp>
        <p:nvSpPr>
          <p:cNvPr id="1048688" name="备注占位符 2"/>
          <p:cNvSpPr>
            <a:spLocks noGrp="1"/>
          </p:cNvSpPr>
          <p:nvPr>
            <p:ph type="body" idx="1"/>
          </p:nvPr>
        </p:nvSpPr>
        <p:spPr/>
        <p:txBody>
          <a:bodyPr/>
          <a:p>
            <a:endParaRPr lang="zh-CN" altLang="en-US"/>
          </a:p>
        </p:txBody>
      </p:sp>
      <p:sp>
        <p:nvSpPr>
          <p:cNvPr id="1048689" name="灯片编号占位符 3"/>
          <p:cNvSpPr>
            <a:spLocks noGrp="1"/>
          </p:cNvSpPr>
          <p:nvPr>
            <p:ph type="sldNum" sz="quarter" idx="5"/>
          </p:nvPr>
        </p:nvSpPr>
        <p:spPr/>
        <p:txBody>
          <a:bodyPr/>
          <a:p>
            <a:fld id="{B3F6D547-FAC4-4665-AEF3-A50312436FB7}" type="slidenum">
              <a:rPr lang="zh-CN" altLang="en-US" smtClean="0"/>
            </a:fld>
            <a:endParaRPr lang="zh-CN" alt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幻灯片图像占位符 1"/>
          <p:cNvSpPr/>
          <p:nvPr>
            <p:ph type="sldImg" idx="2"/>
          </p:nvPr>
        </p:nvSpPr>
        <p:spPr/>
      </p:sp>
      <p:sp>
        <p:nvSpPr>
          <p:cNvPr id="3" name="文本占位符 2"/>
          <p:cNvSpPr/>
          <p:nvPr>
            <p:ph type="body" idx="3"/>
          </p:nvPr>
        </p:nvSpPr>
        <p:spPr/>
        <p:txBody>
          <a:bodyPr/>
          <a:p>
            <a:endParaRPr lang="zh-CN" alt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78" name=""/>
        <p:cNvGrpSpPr/>
        <p:nvPr/>
      </p:nvGrpSpPr>
      <p:grpSpPr>
        <a:xfrm>
          <a:off x="0" y="0"/>
          <a:ext cx="0" cy="0"/>
          <a:chOff x="0" y="0"/>
          <a:chExt cx="0" cy="0"/>
        </a:xfrm>
      </p:grpSpPr>
      <p:sp>
        <p:nvSpPr>
          <p:cNvPr id="1048702" name="幻灯片图像占位符 1"/>
          <p:cNvSpPr>
            <a:spLocks noGrp="1" noRot="1" noChangeAspect="1"/>
          </p:cNvSpPr>
          <p:nvPr>
            <p:ph type="sldImg"/>
          </p:nvPr>
        </p:nvSpPr>
        <p:spPr/>
      </p:sp>
      <p:sp>
        <p:nvSpPr>
          <p:cNvPr id="1048703" name="备注占位符 2"/>
          <p:cNvSpPr>
            <a:spLocks noGrp="1"/>
          </p:cNvSpPr>
          <p:nvPr>
            <p:ph type="body" idx="1"/>
          </p:nvPr>
        </p:nvSpPr>
        <p:spPr/>
        <p:txBody>
          <a:bodyPr/>
          <a:p>
            <a:endParaRPr lang="zh-CN" altLang="en-US"/>
          </a:p>
        </p:txBody>
      </p:sp>
      <p:sp>
        <p:nvSpPr>
          <p:cNvPr id="1048704" name="灯片编号占位符 3"/>
          <p:cNvSpPr>
            <a:spLocks noGrp="1"/>
          </p:cNvSpPr>
          <p:nvPr>
            <p:ph type="sldNum" sz="quarter" idx="5"/>
          </p:nvPr>
        </p:nvSpPr>
        <p:spPr/>
        <p:txBody>
          <a:bodyPr/>
          <a:p>
            <a:fld id="{B3F6D547-FAC4-4665-AEF3-A50312436FB7}" type="slidenum">
              <a:rPr lang="zh-CN" altLang="en-US" smtClean="0"/>
            </a:fld>
            <a:endParaRPr lang="zh-CN" alt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78" name=""/>
        <p:cNvGrpSpPr/>
        <p:nvPr/>
      </p:nvGrpSpPr>
      <p:grpSpPr>
        <a:xfrm>
          <a:off x="0" y="0"/>
          <a:ext cx="0" cy="0"/>
          <a:chOff x="0" y="0"/>
          <a:chExt cx="0" cy="0"/>
        </a:xfrm>
      </p:grpSpPr>
      <p:sp>
        <p:nvSpPr>
          <p:cNvPr id="1048702" name="幻灯片图像占位符 1"/>
          <p:cNvSpPr>
            <a:spLocks noGrp="1" noRot="1" noChangeAspect="1"/>
          </p:cNvSpPr>
          <p:nvPr>
            <p:ph type="sldImg"/>
          </p:nvPr>
        </p:nvSpPr>
        <p:spPr/>
      </p:sp>
      <p:sp>
        <p:nvSpPr>
          <p:cNvPr id="1048703" name="备注占位符 2"/>
          <p:cNvSpPr>
            <a:spLocks noGrp="1"/>
          </p:cNvSpPr>
          <p:nvPr>
            <p:ph type="body" idx="1"/>
          </p:nvPr>
        </p:nvSpPr>
        <p:spPr/>
        <p:txBody>
          <a:bodyPr/>
          <a:p>
            <a:endParaRPr lang="zh-CN" altLang="en-US"/>
          </a:p>
        </p:txBody>
      </p:sp>
      <p:sp>
        <p:nvSpPr>
          <p:cNvPr id="1048704" name="灯片编号占位符 3"/>
          <p:cNvSpPr>
            <a:spLocks noGrp="1"/>
          </p:cNvSpPr>
          <p:nvPr>
            <p:ph type="sldNum" sz="quarter" idx="5"/>
          </p:nvPr>
        </p:nvSpPr>
        <p:spPr/>
        <p:txBody>
          <a:bodyPr/>
          <a:p>
            <a:fld id="{B3F6D547-FAC4-4665-AEF3-A50312436FB7}" type="slidenum">
              <a:rPr lang="zh-CN" altLang="en-US" smtClean="0"/>
            </a:fld>
            <a:endParaRPr lang="zh-CN" alt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83" name=""/>
        <p:cNvGrpSpPr/>
        <p:nvPr/>
      </p:nvGrpSpPr>
      <p:grpSpPr>
        <a:xfrm>
          <a:off x="0" y="0"/>
          <a:ext cx="0" cy="0"/>
          <a:chOff x="0" y="0"/>
          <a:chExt cx="0" cy="0"/>
        </a:xfrm>
      </p:grpSpPr>
      <p:sp>
        <p:nvSpPr>
          <p:cNvPr id="1048717" name="幻灯片图像占位符 1"/>
          <p:cNvSpPr>
            <a:spLocks noGrp="1" noRot="1" noChangeAspect="1"/>
          </p:cNvSpPr>
          <p:nvPr>
            <p:ph type="sldImg"/>
          </p:nvPr>
        </p:nvSpPr>
        <p:spPr/>
      </p:sp>
      <p:sp>
        <p:nvSpPr>
          <p:cNvPr id="1048718" name="备注占位符 2"/>
          <p:cNvSpPr>
            <a:spLocks noGrp="1"/>
          </p:cNvSpPr>
          <p:nvPr>
            <p:ph type="body" idx="1"/>
          </p:nvPr>
        </p:nvSpPr>
        <p:spPr/>
        <p:txBody>
          <a:bodyPr/>
          <a:p>
            <a:endParaRPr lang="zh-CN" altLang="en-US"/>
          </a:p>
        </p:txBody>
      </p:sp>
      <p:sp>
        <p:nvSpPr>
          <p:cNvPr id="1048719" name="灯片编号占位符 3"/>
          <p:cNvSpPr>
            <a:spLocks noGrp="1"/>
          </p:cNvSpPr>
          <p:nvPr>
            <p:ph type="sldNum" sz="quarter" idx="5"/>
          </p:nvPr>
        </p:nvSpPr>
        <p:spPr/>
        <p:txBody>
          <a:bodyPr/>
          <a:p>
            <a:fld id="{B3F6D547-FAC4-4665-AEF3-A50312436FB7}" type="slidenum">
              <a:rPr lang="zh-CN" altLang="en-US" smtClean="0"/>
            </a:fld>
            <a:endParaRPr lang="zh-CN" alt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83" name=""/>
        <p:cNvGrpSpPr/>
        <p:nvPr/>
      </p:nvGrpSpPr>
      <p:grpSpPr>
        <a:xfrm>
          <a:off x="0" y="0"/>
          <a:ext cx="0" cy="0"/>
          <a:chOff x="0" y="0"/>
          <a:chExt cx="0" cy="0"/>
        </a:xfrm>
      </p:grpSpPr>
      <p:sp>
        <p:nvSpPr>
          <p:cNvPr id="1048717" name="幻灯片图像占位符 1"/>
          <p:cNvSpPr>
            <a:spLocks noGrp="1" noRot="1" noChangeAspect="1"/>
          </p:cNvSpPr>
          <p:nvPr>
            <p:ph type="sldImg"/>
          </p:nvPr>
        </p:nvSpPr>
        <p:spPr/>
      </p:sp>
      <p:sp>
        <p:nvSpPr>
          <p:cNvPr id="1048718" name="备注占位符 2"/>
          <p:cNvSpPr>
            <a:spLocks noGrp="1"/>
          </p:cNvSpPr>
          <p:nvPr>
            <p:ph type="body" idx="1"/>
          </p:nvPr>
        </p:nvSpPr>
        <p:spPr/>
        <p:txBody>
          <a:bodyPr/>
          <a:p>
            <a:endParaRPr lang="zh-CN" altLang="en-US"/>
          </a:p>
        </p:txBody>
      </p:sp>
      <p:sp>
        <p:nvSpPr>
          <p:cNvPr id="1048719" name="灯片编号占位符 3"/>
          <p:cNvSpPr>
            <a:spLocks noGrp="1"/>
          </p:cNvSpPr>
          <p:nvPr>
            <p:ph type="sldNum" sz="quarter" idx="5"/>
          </p:nvPr>
        </p:nvSpPr>
        <p:spPr/>
        <p:txBody>
          <a:bodyPr/>
          <a:p>
            <a:fld id="{B3F6D547-FAC4-4665-AEF3-A50312436FB7}" type="slidenum">
              <a:rPr lang="zh-CN" altLang="en-US" smtClean="0"/>
            </a:fld>
            <a:endParaRPr lang="zh-CN"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73" name=""/>
        <p:cNvGrpSpPr/>
        <p:nvPr/>
      </p:nvGrpSpPr>
      <p:grpSpPr>
        <a:xfrm>
          <a:off x="0" y="0"/>
          <a:ext cx="0" cy="0"/>
          <a:chOff x="0" y="0"/>
          <a:chExt cx="0" cy="0"/>
        </a:xfrm>
      </p:grpSpPr>
      <p:sp>
        <p:nvSpPr>
          <p:cNvPr id="1048687" name="幻灯片图像占位符 1"/>
          <p:cNvSpPr>
            <a:spLocks noGrp="1" noRot="1" noChangeAspect="1"/>
          </p:cNvSpPr>
          <p:nvPr>
            <p:ph type="sldImg"/>
          </p:nvPr>
        </p:nvSpPr>
        <p:spPr/>
      </p:sp>
      <p:sp>
        <p:nvSpPr>
          <p:cNvPr id="1048688" name="备注占位符 2"/>
          <p:cNvSpPr>
            <a:spLocks noGrp="1"/>
          </p:cNvSpPr>
          <p:nvPr>
            <p:ph type="body" idx="1"/>
          </p:nvPr>
        </p:nvSpPr>
        <p:spPr/>
        <p:txBody>
          <a:bodyPr/>
          <a:p>
            <a:endParaRPr lang="zh-CN" altLang="en-US"/>
          </a:p>
        </p:txBody>
      </p:sp>
      <p:sp>
        <p:nvSpPr>
          <p:cNvPr id="1048689" name="灯片编号占位符 3"/>
          <p:cNvSpPr>
            <a:spLocks noGrp="1"/>
          </p:cNvSpPr>
          <p:nvPr>
            <p:ph type="sldNum" sz="quarter" idx="5"/>
          </p:nvPr>
        </p:nvSpPr>
        <p:spPr/>
        <p:txBody>
          <a:bodyPr/>
          <a:p>
            <a:fld id="{B3F6D547-FAC4-4665-AEF3-A50312436FB7}" type="slidenum">
              <a:rPr lang="zh-CN" altLang="en-US" smtClean="0"/>
            </a:fld>
            <a:endParaRPr lang="zh-CN"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78" name=""/>
        <p:cNvGrpSpPr/>
        <p:nvPr/>
      </p:nvGrpSpPr>
      <p:grpSpPr>
        <a:xfrm>
          <a:off x="0" y="0"/>
          <a:ext cx="0" cy="0"/>
          <a:chOff x="0" y="0"/>
          <a:chExt cx="0" cy="0"/>
        </a:xfrm>
      </p:grpSpPr>
      <p:sp>
        <p:nvSpPr>
          <p:cNvPr id="1048702" name="幻灯片图像占位符 1"/>
          <p:cNvSpPr>
            <a:spLocks noGrp="1" noRot="1" noChangeAspect="1"/>
          </p:cNvSpPr>
          <p:nvPr>
            <p:ph type="sldImg"/>
          </p:nvPr>
        </p:nvSpPr>
        <p:spPr/>
      </p:sp>
      <p:sp>
        <p:nvSpPr>
          <p:cNvPr id="1048703" name="备注占位符 2"/>
          <p:cNvSpPr>
            <a:spLocks noGrp="1"/>
          </p:cNvSpPr>
          <p:nvPr>
            <p:ph type="body" idx="1"/>
          </p:nvPr>
        </p:nvSpPr>
        <p:spPr/>
        <p:txBody>
          <a:bodyPr/>
          <a:p>
            <a:endParaRPr lang="zh-CN" altLang="en-US"/>
          </a:p>
        </p:txBody>
      </p:sp>
      <p:sp>
        <p:nvSpPr>
          <p:cNvPr id="1048704" name="灯片编号占位符 3"/>
          <p:cNvSpPr>
            <a:spLocks noGrp="1"/>
          </p:cNvSpPr>
          <p:nvPr>
            <p:ph type="sldNum" sz="quarter" idx="5"/>
          </p:nvPr>
        </p:nvSpPr>
        <p:spPr/>
        <p:txBody>
          <a:bodyPr/>
          <a:p>
            <a:fld id="{B3F6D547-FAC4-4665-AEF3-A50312436FB7}" type="slidenum">
              <a:rPr lang="zh-CN" altLang="en-US" smtClean="0"/>
            </a:fld>
            <a:endParaRPr lang="zh-CN"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78" name=""/>
        <p:cNvGrpSpPr/>
        <p:nvPr/>
      </p:nvGrpSpPr>
      <p:grpSpPr>
        <a:xfrm>
          <a:off x="0" y="0"/>
          <a:ext cx="0" cy="0"/>
          <a:chOff x="0" y="0"/>
          <a:chExt cx="0" cy="0"/>
        </a:xfrm>
      </p:grpSpPr>
      <p:sp>
        <p:nvSpPr>
          <p:cNvPr id="1048702" name="幻灯片图像占位符 1"/>
          <p:cNvSpPr>
            <a:spLocks noGrp="1" noRot="1" noChangeAspect="1"/>
          </p:cNvSpPr>
          <p:nvPr>
            <p:ph type="sldImg"/>
          </p:nvPr>
        </p:nvSpPr>
        <p:spPr/>
      </p:sp>
      <p:sp>
        <p:nvSpPr>
          <p:cNvPr id="1048703" name="备注占位符 2"/>
          <p:cNvSpPr>
            <a:spLocks noGrp="1"/>
          </p:cNvSpPr>
          <p:nvPr>
            <p:ph type="body" idx="1"/>
          </p:nvPr>
        </p:nvSpPr>
        <p:spPr/>
        <p:txBody>
          <a:bodyPr/>
          <a:p>
            <a:endParaRPr lang="zh-CN" altLang="en-US"/>
          </a:p>
        </p:txBody>
      </p:sp>
      <p:sp>
        <p:nvSpPr>
          <p:cNvPr id="1048704" name="灯片编号占位符 3"/>
          <p:cNvSpPr>
            <a:spLocks noGrp="1"/>
          </p:cNvSpPr>
          <p:nvPr>
            <p:ph type="sldNum" sz="quarter" idx="5"/>
          </p:nvPr>
        </p:nvSpPr>
        <p:spPr/>
        <p:txBody>
          <a:bodyPr/>
          <a:p>
            <a:fld id="{B3F6D547-FAC4-4665-AEF3-A50312436FB7}" type="slidenum">
              <a:rPr lang="zh-CN" altLang="en-US" smtClean="0"/>
            </a:fld>
            <a:endParaRPr lang="zh-CN"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89" name=""/>
        <p:cNvGrpSpPr/>
        <p:nvPr/>
      </p:nvGrpSpPr>
      <p:grpSpPr>
        <a:xfrm>
          <a:off x="0" y="0"/>
          <a:ext cx="0" cy="0"/>
          <a:chOff x="0" y="0"/>
          <a:chExt cx="0" cy="0"/>
        </a:xfrm>
      </p:grpSpPr>
      <p:sp>
        <p:nvSpPr>
          <p:cNvPr id="1048728" name="幻灯片图像占位符 1"/>
          <p:cNvSpPr>
            <a:spLocks noGrp="1" noRot="1" noChangeAspect="1"/>
          </p:cNvSpPr>
          <p:nvPr>
            <p:ph type="sldImg"/>
          </p:nvPr>
        </p:nvSpPr>
        <p:spPr/>
      </p:sp>
      <p:sp>
        <p:nvSpPr>
          <p:cNvPr id="1048729" name="备注占位符 2"/>
          <p:cNvSpPr>
            <a:spLocks noGrp="1"/>
          </p:cNvSpPr>
          <p:nvPr>
            <p:ph type="body" idx="1"/>
          </p:nvPr>
        </p:nvSpPr>
        <p:spPr/>
        <p:txBody>
          <a:bodyPr/>
          <a:p>
            <a:endParaRPr lang="zh-CN" altLang="en-US"/>
          </a:p>
        </p:txBody>
      </p:sp>
      <p:sp>
        <p:nvSpPr>
          <p:cNvPr id="1048730" name="灯片编号占位符 3"/>
          <p:cNvSpPr>
            <a:spLocks noGrp="1"/>
          </p:cNvSpPr>
          <p:nvPr>
            <p:ph type="sldNum" sz="quarter" idx="5"/>
          </p:nvPr>
        </p:nvSpPr>
        <p:spPr/>
        <p:txBody>
          <a:bodyPr/>
          <a:p>
            <a:fld id="{B3F6D547-FAC4-4665-AEF3-A50312436FB7}" type="slidenum">
              <a:rPr lang="zh-CN" altLang="en-US" smtClean="0"/>
            </a:fld>
            <a:endParaRPr lang="zh-CN"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83" name=""/>
        <p:cNvGrpSpPr/>
        <p:nvPr/>
      </p:nvGrpSpPr>
      <p:grpSpPr>
        <a:xfrm>
          <a:off x="0" y="0"/>
          <a:ext cx="0" cy="0"/>
          <a:chOff x="0" y="0"/>
          <a:chExt cx="0" cy="0"/>
        </a:xfrm>
      </p:grpSpPr>
      <p:sp>
        <p:nvSpPr>
          <p:cNvPr id="1048717" name="幻灯片图像占位符 1"/>
          <p:cNvSpPr>
            <a:spLocks noGrp="1" noRot="1" noChangeAspect="1"/>
          </p:cNvSpPr>
          <p:nvPr>
            <p:ph type="sldImg"/>
          </p:nvPr>
        </p:nvSpPr>
        <p:spPr/>
      </p:sp>
      <p:sp>
        <p:nvSpPr>
          <p:cNvPr id="1048718" name="备注占位符 2"/>
          <p:cNvSpPr>
            <a:spLocks noGrp="1"/>
          </p:cNvSpPr>
          <p:nvPr>
            <p:ph type="body" idx="1"/>
          </p:nvPr>
        </p:nvSpPr>
        <p:spPr/>
        <p:txBody>
          <a:bodyPr/>
          <a:p>
            <a:endParaRPr lang="zh-CN" altLang="en-US"/>
          </a:p>
        </p:txBody>
      </p:sp>
      <p:sp>
        <p:nvSpPr>
          <p:cNvPr id="1048719" name="灯片编号占位符 3"/>
          <p:cNvSpPr>
            <a:spLocks noGrp="1"/>
          </p:cNvSpPr>
          <p:nvPr>
            <p:ph type="sldNum" sz="quarter" idx="5"/>
          </p:nvPr>
        </p:nvSpPr>
        <p:spPr/>
        <p:txBody>
          <a:bodyPr/>
          <a:p>
            <a:fld id="{B3F6D547-FAC4-4665-AEF3-A50312436FB7}" type="slidenum">
              <a:rPr lang="zh-CN" altLang="en-US" smtClean="0"/>
            </a:fld>
            <a:endParaRPr lang="zh-CN" alt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86" name=""/>
        <p:cNvGrpSpPr/>
        <p:nvPr/>
      </p:nvGrpSpPr>
      <p:grpSpPr>
        <a:xfrm>
          <a:off x="0" y="0"/>
          <a:ext cx="0" cy="0"/>
          <a:chOff x="0" y="0"/>
          <a:chExt cx="0" cy="0"/>
        </a:xfrm>
      </p:grpSpPr>
      <p:sp>
        <p:nvSpPr>
          <p:cNvPr id="1048724" name="幻灯片图像占位符 1"/>
          <p:cNvSpPr>
            <a:spLocks noGrp="1" noRot="1" noChangeAspect="1"/>
          </p:cNvSpPr>
          <p:nvPr>
            <p:ph type="sldImg"/>
          </p:nvPr>
        </p:nvSpPr>
        <p:spPr/>
      </p:sp>
      <p:sp>
        <p:nvSpPr>
          <p:cNvPr id="1048725" name="备注占位符 2"/>
          <p:cNvSpPr>
            <a:spLocks noGrp="1"/>
          </p:cNvSpPr>
          <p:nvPr>
            <p:ph type="body" idx="1"/>
          </p:nvPr>
        </p:nvSpPr>
        <p:spPr/>
        <p:txBody>
          <a:bodyPr/>
          <a:p>
            <a:endParaRPr lang="zh-CN" altLang="en-US"/>
          </a:p>
        </p:txBody>
      </p:sp>
      <p:sp>
        <p:nvSpPr>
          <p:cNvPr id="1048726" name="灯片编号占位符 3"/>
          <p:cNvSpPr>
            <a:spLocks noGrp="1"/>
          </p:cNvSpPr>
          <p:nvPr>
            <p:ph type="sldNum" sz="quarter" idx="5"/>
          </p:nvPr>
        </p:nvSpPr>
        <p:spPr/>
        <p:txBody>
          <a:bodyPr/>
          <a:p>
            <a:fld id="{B3F6D547-FAC4-4665-AEF3-A50312436FB7}" type="slidenum">
              <a:rPr lang="zh-CN" altLang="en-US" smtClean="0"/>
            </a:fld>
            <a:endParaRPr lang="zh-CN" alt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幻灯片图像占位符 1"/>
          <p:cNvSpPr/>
          <p:nvPr>
            <p:ph type="sldImg" idx="2"/>
          </p:nvPr>
        </p:nvSpPr>
        <p:spPr/>
      </p:sp>
      <p:sp>
        <p:nvSpPr>
          <p:cNvPr id="3" name="文本占位符 2"/>
          <p:cNvSpPr/>
          <p:nvPr>
            <p:ph type="body" idx="3"/>
          </p:nvPr>
        </p:nvSpPr>
        <p:spPr/>
        <p:txBody>
          <a:bodyPr/>
          <a:p>
            <a:endParaRPr lang="zh-CN" alt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幻灯片图像占位符 1"/>
          <p:cNvSpPr/>
          <p:nvPr>
            <p:ph type="sldImg" idx="2"/>
          </p:nvPr>
        </p:nvSpPr>
        <p:spPr/>
      </p:sp>
      <p:sp>
        <p:nvSpPr>
          <p:cNvPr id="3" name="文本占位符 2"/>
          <p:cNvSpPr/>
          <p:nvPr>
            <p:ph type="body" idx="3"/>
          </p:nvPr>
        </p:nvSpPr>
        <p:spPr/>
        <p:txBody>
          <a:bodyPr/>
          <a:p>
            <a:endParaRPr lang="zh-CN" altLang="en-US"/>
          </a:p>
        </p:txBody>
      </p:sp>
    </p:spTree>
  </p:cSld>
  <p:clrMapOvr>
    <a:masterClrMapping/>
  </p:clrMapOvr>
</p:notes>
</file>

<file path=ppt/slideLayouts/_rels/slideLayout1.xml.rels><?xml version="1.0" encoding="UTF-8" standalone="yes"?>
<Relationships xmlns="http://schemas.openxmlformats.org/package/2006/relationships"><Relationship Id="rId8" Type="http://schemas.openxmlformats.org/officeDocument/2006/relationships/tags" Target="../tags/tag6.xml"/><Relationship Id="rId7" Type="http://schemas.openxmlformats.org/officeDocument/2006/relationships/tags" Target="../tags/tag5.xml"/><Relationship Id="rId6" Type="http://schemas.openxmlformats.org/officeDocument/2006/relationships/tags" Target="../tags/tag4.xml"/><Relationship Id="rId5" Type="http://schemas.openxmlformats.org/officeDocument/2006/relationships/tags" Target="../tags/tag3.xml"/><Relationship Id="rId4" Type="http://schemas.openxmlformats.org/officeDocument/2006/relationships/tags" Target="../tags/tag2.xml"/><Relationship Id="rId3" Type="http://schemas.openxmlformats.org/officeDocument/2006/relationships/image" Target="../media/image1.jpeg"/><Relationship Id="rId2" Type="http://schemas.openxmlformats.org/officeDocument/2006/relationships/tags" Target="../tags/tag1.xml"/><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8" Type="http://schemas.openxmlformats.org/officeDocument/2006/relationships/tags" Target="../tags/tag68.xml"/><Relationship Id="rId7" Type="http://schemas.openxmlformats.org/officeDocument/2006/relationships/tags" Target="../tags/tag67.xml"/><Relationship Id="rId6" Type="http://schemas.openxmlformats.org/officeDocument/2006/relationships/tags" Target="../tags/tag66.xml"/><Relationship Id="rId5" Type="http://schemas.openxmlformats.org/officeDocument/2006/relationships/tags" Target="../tags/tag65.xml"/><Relationship Id="rId4" Type="http://schemas.openxmlformats.org/officeDocument/2006/relationships/tags" Target="../tags/tag64.xml"/><Relationship Id="rId3" Type="http://schemas.openxmlformats.org/officeDocument/2006/relationships/image" Target="../media/image1.jpeg"/><Relationship Id="rId2" Type="http://schemas.openxmlformats.org/officeDocument/2006/relationships/tags" Target="../tags/tag63.xml"/><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7" Type="http://schemas.openxmlformats.org/officeDocument/2006/relationships/tags" Target="../tags/tag73.xml"/><Relationship Id="rId6" Type="http://schemas.openxmlformats.org/officeDocument/2006/relationships/tags" Target="../tags/tag72.xml"/><Relationship Id="rId5" Type="http://schemas.openxmlformats.org/officeDocument/2006/relationships/tags" Target="../tags/tag71.xml"/><Relationship Id="rId4" Type="http://schemas.openxmlformats.org/officeDocument/2006/relationships/tags" Target="../tags/tag70.xml"/><Relationship Id="rId3" Type="http://schemas.openxmlformats.org/officeDocument/2006/relationships/image" Target="../media/image1.jpeg"/><Relationship Id="rId2" Type="http://schemas.openxmlformats.org/officeDocument/2006/relationships/tags" Target="../tags/tag69.xml"/><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9" Type="http://schemas.openxmlformats.org/officeDocument/2006/relationships/tags" Target="../tags/tag79.xml"/><Relationship Id="rId8" Type="http://schemas.openxmlformats.org/officeDocument/2006/relationships/tags" Target="../tags/tag78.xml"/><Relationship Id="rId7" Type="http://schemas.openxmlformats.org/officeDocument/2006/relationships/tags" Target="../tags/tag77.xml"/><Relationship Id="rId6" Type="http://schemas.openxmlformats.org/officeDocument/2006/relationships/tags" Target="../tags/tag76.xml"/><Relationship Id="rId5" Type="http://schemas.openxmlformats.org/officeDocument/2006/relationships/tags" Target="../tags/tag75.xml"/><Relationship Id="rId4" Type="http://schemas.openxmlformats.org/officeDocument/2006/relationships/image" Target="../media/image1.jpeg"/><Relationship Id="rId3" Type="http://schemas.openxmlformats.org/officeDocument/2006/relationships/tags" Target="../tags/tag74.xml"/><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9" Type="http://schemas.openxmlformats.org/officeDocument/2006/relationships/tags" Target="../tags/tag85.xml"/><Relationship Id="rId8" Type="http://schemas.openxmlformats.org/officeDocument/2006/relationships/tags" Target="../tags/tag84.xml"/><Relationship Id="rId7" Type="http://schemas.openxmlformats.org/officeDocument/2006/relationships/tags" Target="../tags/tag83.xml"/><Relationship Id="rId6" Type="http://schemas.openxmlformats.org/officeDocument/2006/relationships/tags" Target="../tags/tag82.xml"/><Relationship Id="rId5" Type="http://schemas.openxmlformats.org/officeDocument/2006/relationships/tags" Target="../tags/tag81.xml"/><Relationship Id="rId4" Type="http://schemas.openxmlformats.org/officeDocument/2006/relationships/image" Target="../media/image1.jpeg"/><Relationship Id="rId3" Type="http://schemas.openxmlformats.org/officeDocument/2006/relationships/tags" Target="../tags/tag80.xml"/><Relationship Id="rId2" Type="http://schemas.openxmlformats.org/officeDocument/2006/relationships/image" Target="../media/image3.jpeg"/><Relationship Id="rId10" Type="http://schemas.openxmlformats.org/officeDocument/2006/relationships/tags" Target="../tags/tag86.xml"/><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9" Type="http://schemas.openxmlformats.org/officeDocument/2006/relationships/tags" Target="../tags/tag92.xml"/><Relationship Id="rId8" Type="http://schemas.openxmlformats.org/officeDocument/2006/relationships/tags" Target="../tags/tag91.xml"/><Relationship Id="rId7" Type="http://schemas.openxmlformats.org/officeDocument/2006/relationships/tags" Target="../tags/tag90.xml"/><Relationship Id="rId6" Type="http://schemas.openxmlformats.org/officeDocument/2006/relationships/tags" Target="../tags/tag89.xml"/><Relationship Id="rId5" Type="http://schemas.openxmlformats.org/officeDocument/2006/relationships/tags" Target="../tags/tag88.xml"/><Relationship Id="rId4" Type="http://schemas.openxmlformats.org/officeDocument/2006/relationships/image" Target="../media/image1.jpeg"/><Relationship Id="rId3" Type="http://schemas.openxmlformats.org/officeDocument/2006/relationships/tags" Target="../tags/tag87.xml"/><Relationship Id="rId2" Type="http://schemas.openxmlformats.org/officeDocument/2006/relationships/image" Target="../media/image3.jpeg"/><Relationship Id="rId12" Type="http://schemas.openxmlformats.org/officeDocument/2006/relationships/tags" Target="../tags/tag95.xml"/><Relationship Id="rId11" Type="http://schemas.openxmlformats.org/officeDocument/2006/relationships/tags" Target="../tags/tag94.xml"/><Relationship Id="rId10" Type="http://schemas.openxmlformats.org/officeDocument/2006/relationships/tags" Target="../tags/tag93.xml"/><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9" Type="http://schemas.openxmlformats.org/officeDocument/2006/relationships/tags" Target="../tags/tag101.xml"/><Relationship Id="rId8" Type="http://schemas.openxmlformats.org/officeDocument/2006/relationships/tags" Target="../tags/tag100.xml"/><Relationship Id="rId7" Type="http://schemas.openxmlformats.org/officeDocument/2006/relationships/tags" Target="../tags/tag99.xml"/><Relationship Id="rId6" Type="http://schemas.openxmlformats.org/officeDocument/2006/relationships/tags" Target="../tags/tag98.xml"/><Relationship Id="rId5" Type="http://schemas.openxmlformats.org/officeDocument/2006/relationships/tags" Target="../tags/tag97.xml"/><Relationship Id="rId4" Type="http://schemas.openxmlformats.org/officeDocument/2006/relationships/image" Target="../media/image1.jpeg"/><Relationship Id="rId3" Type="http://schemas.openxmlformats.org/officeDocument/2006/relationships/tags" Target="../tags/tag96.xml"/><Relationship Id="rId2" Type="http://schemas.openxmlformats.org/officeDocument/2006/relationships/image" Target="../media/image3.jpeg"/><Relationship Id="rId12" Type="http://schemas.openxmlformats.org/officeDocument/2006/relationships/tags" Target="../tags/tag104.xml"/><Relationship Id="rId11" Type="http://schemas.openxmlformats.org/officeDocument/2006/relationships/tags" Target="../tags/tag103.xml"/><Relationship Id="rId10" Type="http://schemas.openxmlformats.org/officeDocument/2006/relationships/tags" Target="../tags/tag102.xml"/><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9" Type="http://schemas.openxmlformats.org/officeDocument/2006/relationships/tags" Target="../tags/tag110.xml"/><Relationship Id="rId8" Type="http://schemas.openxmlformats.org/officeDocument/2006/relationships/tags" Target="../tags/tag109.xml"/><Relationship Id="rId7" Type="http://schemas.openxmlformats.org/officeDocument/2006/relationships/tags" Target="../tags/tag108.xml"/><Relationship Id="rId6" Type="http://schemas.openxmlformats.org/officeDocument/2006/relationships/tags" Target="../tags/tag107.xml"/><Relationship Id="rId5" Type="http://schemas.openxmlformats.org/officeDocument/2006/relationships/tags" Target="../tags/tag106.xml"/><Relationship Id="rId4" Type="http://schemas.openxmlformats.org/officeDocument/2006/relationships/image" Target="../media/image1.jpeg"/><Relationship Id="rId3" Type="http://schemas.openxmlformats.org/officeDocument/2006/relationships/tags" Target="../tags/tag105.xml"/><Relationship Id="rId2" Type="http://schemas.openxmlformats.org/officeDocument/2006/relationships/image" Target="../media/image3.jpeg"/><Relationship Id="rId12" Type="http://schemas.openxmlformats.org/officeDocument/2006/relationships/tags" Target="../tags/tag113.xml"/><Relationship Id="rId11" Type="http://schemas.openxmlformats.org/officeDocument/2006/relationships/tags" Target="../tags/tag112.xml"/><Relationship Id="rId10" Type="http://schemas.openxmlformats.org/officeDocument/2006/relationships/tags" Target="../tags/tag111.xml"/><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9" Type="http://schemas.openxmlformats.org/officeDocument/2006/relationships/tags" Target="../tags/tag119.xml"/><Relationship Id="rId8" Type="http://schemas.openxmlformats.org/officeDocument/2006/relationships/tags" Target="../tags/tag118.xml"/><Relationship Id="rId7" Type="http://schemas.openxmlformats.org/officeDocument/2006/relationships/tags" Target="../tags/tag117.xml"/><Relationship Id="rId6" Type="http://schemas.openxmlformats.org/officeDocument/2006/relationships/tags" Target="../tags/tag116.xml"/><Relationship Id="rId5" Type="http://schemas.openxmlformats.org/officeDocument/2006/relationships/tags" Target="../tags/tag115.xml"/><Relationship Id="rId4" Type="http://schemas.openxmlformats.org/officeDocument/2006/relationships/image" Target="../media/image1.jpeg"/><Relationship Id="rId3" Type="http://schemas.openxmlformats.org/officeDocument/2006/relationships/tags" Target="../tags/tag114.xml"/><Relationship Id="rId2" Type="http://schemas.openxmlformats.org/officeDocument/2006/relationships/image" Target="../media/image3.jpeg"/><Relationship Id="rId14" Type="http://schemas.openxmlformats.org/officeDocument/2006/relationships/tags" Target="../tags/tag124.xml"/><Relationship Id="rId13" Type="http://schemas.openxmlformats.org/officeDocument/2006/relationships/tags" Target="../tags/tag123.xml"/><Relationship Id="rId12" Type="http://schemas.openxmlformats.org/officeDocument/2006/relationships/tags" Target="../tags/tag122.xml"/><Relationship Id="rId11" Type="http://schemas.openxmlformats.org/officeDocument/2006/relationships/tags" Target="../tags/tag121.xml"/><Relationship Id="rId10" Type="http://schemas.openxmlformats.org/officeDocument/2006/relationships/tags" Target="../tags/tag120.xml"/><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9" Type="http://schemas.openxmlformats.org/officeDocument/2006/relationships/tags" Target="../tags/tag130.xml"/><Relationship Id="rId8" Type="http://schemas.openxmlformats.org/officeDocument/2006/relationships/tags" Target="../tags/tag129.xml"/><Relationship Id="rId7" Type="http://schemas.openxmlformats.org/officeDocument/2006/relationships/tags" Target="../tags/tag128.xml"/><Relationship Id="rId6" Type="http://schemas.openxmlformats.org/officeDocument/2006/relationships/tags" Target="../tags/tag127.xml"/><Relationship Id="rId5" Type="http://schemas.openxmlformats.org/officeDocument/2006/relationships/tags" Target="../tags/tag126.xml"/><Relationship Id="rId4" Type="http://schemas.openxmlformats.org/officeDocument/2006/relationships/image" Target="../media/image4.png"/><Relationship Id="rId3" Type="http://schemas.openxmlformats.org/officeDocument/2006/relationships/tags" Target="../tags/tag125.xml"/><Relationship Id="rId2" Type="http://schemas.openxmlformats.org/officeDocument/2006/relationships/image" Target="../media/image3.jpeg"/><Relationship Id="rId10" Type="http://schemas.openxmlformats.org/officeDocument/2006/relationships/tags" Target="../tags/tag131.xml"/><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9" Type="http://schemas.openxmlformats.org/officeDocument/2006/relationships/tags" Target="../tags/tag13.xml"/><Relationship Id="rId8" Type="http://schemas.openxmlformats.org/officeDocument/2006/relationships/tags" Target="../tags/tag12.xml"/><Relationship Id="rId7" Type="http://schemas.openxmlformats.org/officeDocument/2006/relationships/tags" Target="../tags/tag11.xml"/><Relationship Id="rId6" Type="http://schemas.openxmlformats.org/officeDocument/2006/relationships/tags" Target="../tags/tag10.xml"/><Relationship Id="rId5" Type="http://schemas.openxmlformats.org/officeDocument/2006/relationships/tags" Target="../tags/tag9.xml"/><Relationship Id="rId4" Type="http://schemas.openxmlformats.org/officeDocument/2006/relationships/tags" Target="../tags/tag8.xml"/><Relationship Id="rId3" Type="http://schemas.openxmlformats.org/officeDocument/2006/relationships/image" Target="../media/image1.jpeg"/><Relationship Id="rId2" Type="http://schemas.openxmlformats.org/officeDocument/2006/relationships/tags" Target="../tags/tag7.xml"/><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9" Type="http://schemas.openxmlformats.org/officeDocument/2006/relationships/tags" Target="../tags/tag20.xml"/><Relationship Id="rId8" Type="http://schemas.openxmlformats.org/officeDocument/2006/relationships/tags" Target="../tags/tag19.xml"/><Relationship Id="rId7" Type="http://schemas.openxmlformats.org/officeDocument/2006/relationships/tags" Target="../tags/tag18.xml"/><Relationship Id="rId6" Type="http://schemas.openxmlformats.org/officeDocument/2006/relationships/tags" Target="../tags/tag17.xml"/><Relationship Id="rId5" Type="http://schemas.openxmlformats.org/officeDocument/2006/relationships/tags" Target="../tags/tag16.xml"/><Relationship Id="rId4" Type="http://schemas.openxmlformats.org/officeDocument/2006/relationships/tags" Target="../tags/tag15.xml"/><Relationship Id="rId3" Type="http://schemas.openxmlformats.org/officeDocument/2006/relationships/image" Target="../media/image1.jpeg"/><Relationship Id="rId2" Type="http://schemas.openxmlformats.org/officeDocument/2006/relationships/tags" Target="../tags/tag14.xml"/><Relationship Id="rId10" Type="http://schemas.openxmlformats.org/officeDocument/2006/relationships/tags" Target="../tags/tag21.xml"/><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9" Type="http://schemas.openxmlformats.org/officeDocument/2006/relationships/tags" Target="../tags/tag28.xml"/><Relationship Id="rId8" Type="http://schemas.openxmlformats.org/officeDocument/2006/relationships/tags" Target="../tags/tag27.xml"/><Relationship Id="rId7" Type="http://schemas.openxmlformats.org/officeDocument/2006/relationships/tags" Target="../tags/tag26.xml"/><Relationship Id="rId6" Type="http://schemas.openxmlformats.org/officeDocument/2006/relationships/tags" Target="../tags/tag25.xml"/><Relationship Id="rId5" Type="http://schemas.openxmlformats.org/officeDocument/2006/relationships/tags" Target="../tags/tag24.xml"/><Relationship Id="rId4" Type="http://schemas.openxmlformats.org/officeDocument/2006/relationships/tags" Target="../tags/tag23.xml"/><Relationship Id="rId3" Type="http://schemas.openxmlformats.org/officeDocument/2006/relationships/image" Target="../media/image1.jpeg"/><Relationship Id="rId2" Type="http://schemas.openxmlformats.org/officeDocument/2006/relationships/tags" Target="../tags/tag22.xml"/><Relationship Id="rId10" Type="http://schemas.openxmlformats.org/officeDocument/2006/relationships/tags" Target="../tags/tag29.xml"/><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9" Type="http://schemas.openxmlformats.org/officeDocument/2006/relationships/tags" Target="../tags/tag36.xml"/><Relationship Id="rId8" Type="http://schemas.openxmlformats.org/officeDocument/2006/relationships/tags" Target="../tags/tag35.xml"/><Relationship Id="rId7" Type="http://schemas.openxmlformats.org/officeDocument/2006/relationships/tags" Target="../tags/tag34.xml"/><Relationship Id="rId6" Type="http://schemas.openxmlformats.org/officeDocument/2006/relationships/tags" Target="../tags/tag33.xml"/><Relationship Id="rId5" Type="http://schemas.openxmlformats.org/officeDocument/2006/relationships/tags" Target="../tags/tag32.xml"/><Relationship Id="rId4" Type="http://schemas.openxmlformats.org/officeDocument/2006/relationships/tags" Target="../tags/tag31.xml"/><Relationship Id="rId3" Type="http://schemas.openxmlformats.org/officeDocument/2006/relationships/image" Target="../media/image1.jpeg"/><Relationship Id="rId2" Type="http://schemas.openxmlformats.org/officeDocument/2006/relationships/tags" Target="../tags/tag30.xml"/><Relationship Id="rId12" Type="http://schemas.openxmlformats.org/officeDocument/2006/relationships/tags" Target="../tags/tag39.xml"/><Relationship Id="rId11" Type="http://schemas.openxmlformats.org/officeDocument/2006/relationships/tags" Target="../tags/tag38.xml"/><Relationship Id="rId10" Type="http://schemas.openxmlformats.org/officeDocument/2006/relationships/tags" Target="../tags/tag37.xml"/><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7" Type="http://schemas.openxmlformats.org/officeDocument/2006/relationships/tags" Target="../tags/tag44.xml"/><Relationship Id="rId6" Type="http://schemas.openxmlformats.org/officeDocument/2006/relationships/tags" Target="../tags/tag43.xml"/><Relationship Id="rId5" Type="http://schemas.openxmlformats.org/officeDocument/2006/relationships/tags" Target="../tags/tag42.xml"/><Relationship Id="rId4" Type="http://schemas.openxmlformats.org/officeDocument/2006/relationships/tags" Target="../tags/tag41.xml"/><Relationship Id="rId3" Type="http://schemas.openxmlformats.org/officeDocument/2006/relationships/image" Target="../media/image1.jpeg"/><Relationship Id="rId2" Type="http://schemas.openxmlformats.org/officeDocument/2006/relationships/tags" Target="../tags/tag40.xml"/><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5" Type="http://schemas.openxmlformats.org/officeDocument/2006/relationships/tags" Target="../tags/tag47.xml"/><Relationship Id="rId4" Type="http://schemas.openxmlformats.org/officeDocument/2006/relationships/tags" Target="../tags/tag46.xml"/><Relationship Id="rId3" Type="http://schemas.openxmlformats.org/officeDocument/2006/relationships/tags" Target="../tags/tag45.xml"/><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9" Type="http://schemas.openxmlformats.org/officeDocument/2006/relationships/tags" Target="../tags/tag54.xml"/><Relationship Id="rId8" Type="http://schemas.openxmlformats.org/officeDocument/2006/relationships/tags" Target="../tags/tag53.xml"/><Relationship Id="rId7" Type="http://schemas.openxmlformats.org/officeDocument/2006/relationships/tags" Target="../tags/tag52.xml"/><Relationship Id="rId6" Type="http://schemas.openxmlformats.org/officeDocument/2006/relationships/tags" Target="../tags/tag51.xml"/><Relationship Id="rId5" Type="http://schemas.openxmlformats.org/officeDocument/2006/relationships/tags" Target="../tags/tag50.xml"/><Relationship Id="rId4" Type="http://schemas.openxmlformats.org/officeDocument/2006/relationships/tags" Target="../tags/tag49.xml"/><Relationship Id="rId3" Type="http://schemas.openxmlformats.org/officeDocument/2006/relationships/image" Target="../media/image1.jpeg"/><Relationship Id="rId2" Type="http://schemas.openxmlformats.org/officeDocument/2006/relationships/tags" Target="../tags/tag48.xml"/><Relationship Id="rId10" Type="http://schemas.openxmlformats.org/officeDocument/2006/relationships/tags" Target="../tags/tag55.xml"/><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9" Type="http://schemas.openxmlformats.org/officeDocument/2006/relationships/tags" Target="../tags/tag62.xml"/><Relationship Id="rId8" Type="http://schemas.openxmlformats.org/officeDocument/2006/relationships/tags" Target="../tags/tag61.xml"/><Relationship Id="rId7" Type="http://schemas.openxmlformats.org/officeDocument/2006/relationships/tags" Target="../tags/tag60.xml"/><Relationship Id="rId6" Type="http://schemas.openxmlformats.org/officeDocument/2006/relationships/tags" Target="../tags/tag59.xml"/><Relationship Id="rId5" Type="http://schemas.openxmlformats.org/officeDocument/2006/relationships/tags" Target="../tags/tag58.xml"/><Relationship Id="rId4" Type="http://schemas.openxmlformats.org/officeDocument/2006/relationships/tags" Target="../tags/tag57.xml"/><Relationship Id="rId3" Type="http://schemas.openxmlformats.org/officeDocument/2006/relationships/image" Target="../media/image1.jpeg"/><Relationship Id="rId2" Type="http://schemas.openxmlformats.org/officeDocument/2006/relationships/tags" Target="../tags/tag56.xml"/><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标题幻灯片">
    <p:bg>
      <p:bgPr>
        <a:solidFill>
          <a:schemeClr val="bg2"/>
        </a:solidFill>
        <a:effectLst/>
      </p:bgPr>
    </p:bg>
    <p:spTree>
      <p:nvGrpSpPr>
        <p:cNvPr id="1" name=""/>
        <p:cNvGrpSpPr/>
        <p:nvPr/>
      </p:nvGrpSpPr>
      <p:grpSpPr>
        <a:xfrm>
          <a:off x="0" y="0"/>
          <a:ext cx="0" cy="0"/>
          <a:chOff x="0" y="0"/>
          <a:chExt cx="0" cy="0"/>
        </a:xfrm>
      </p:grpSpPr>
      <p:pic>
        <p:nvPicPr>
          <p:cNvPr id="9" name="图片 8"/>
          <p:cNvPicPr>
            <a:picLocks noChangeAspect="1"/>
          </p:cNvPicPr>
          <p:nvPr>
            <p:custDataLst>
              <p:tags r:id="rId2"/>
            </p:custDataLst>
          </p:nvPr>
        </p:nvPicPr>
        <p:blipFill>
          <a:blip r:embed="rId3"/>
          <a:stretch>
            <a:fillRect/>
          </a:stretch>
        </p:blipFill>
        <p:spPr>
          <a:xfrm>
            <a:off x="-1" y="0"/>
            <a:ext cx="12192001" cy="6858000"/>
          </a:xfrm>
          <a:prstGeom prst="rect">
            <a:avLst/>
          </a:prstGeom>
        </p:spPr>
      </p:pic>
      <p:sp>
        <p:nvSpPr>
          <p:cNvPr id="2" name="标题 1"/>
          <p:cNvSpPr>
            <a:spLocks noGrp="1"/>
          </p:cNvSpPr>
          <p:nvPr>
            <p:ph type="ctrTitle" hasCustomPrompt="1"/>
            <p:custDataLst>
              <p:tags r:id="rId4"/>
            </p:custDataLst>
          </p:nvPr>
        </p:nvSpPr>
        <p:spPr>
          <a:xfrm>
            <a:off x="2781299" y="1974990"/>
            <a:ext cx="6629401" cy="1285282"/>
          </a:xfrm>
        </p:spPr>
        <p:txBody>
          <a:bodyPr anchor="ctr">
            <a:normAutofit/>
          </a:bodyPr>
          <a:lstStyle>
            <a:lvl1pPr algn="ctr">
              <a:defRPr sz="6000" b="1" spc="0" baseline="0">
                <a:solidFill>
                  <a:schemeClr val="accent1"/>
                </a:solidFill>
                <a:latin typeface="Arial" panose="020B0604020202020204" pitchFamily="34" charset="0"/>
                <a:ea typeface="汉仪旗黑-85S" panose="00020600040101010101" pitchFamily="18" charset="-122"/>
                <a:cs typeface="Arial" panose="020B0604020202020204" pitchFamily="34" charset="0"/>
              </a:defRPr>
            </a:lvl1pPr>
          </a:lstStyle>
          <a:p>
            <a:r>
              <a:rPr lang="zh-CN" altLang="en-US" dirty="0"/>
              <a:t>单击此处编辑标题</a:t>
            </a:r>
            <a:endParaRPr lang="zh-CN" altLang="en-US" dirty="0"/>
          </a:p>
        </p:txBody>
      </p:sp>
      <p:sp>
        <p:nvSpPr>
          <p:cNvPr id="4" name="日期占位符 3"/>
          <p:cNvSpPr>
            <a:spLocks noGrp="1"/>
          </p:cNvSpPr>
          <p:nvPr>
            <p:ph type="dt" sz="half" idx="10"/>
            <p:custDataLst>
              <p:tags r:id="rId5"/>
            </p:custDataLst>
          </p:nvPr>
        </p:nvSpPr>
        <p:spPr/>
        <p:txBody>
          <a:bodyPr/>
          <a:lstStyle>
            <a:lvl1pPr>
              <a:defRPr>
                <a:solidFill>
                  <a:schemeClr val="tx1">
                    <a:lumMod val="85000"/>
                    <a:lumOff val="15000"/>
                  </a:schemeClr>
                </a:solidFill>
              </a:defRPr>
            </a:lvl1p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6"/>
            </p:custDataLst>
          </p:nvPr>
        </p:nvSpPr>
        <p:spPr/>
        <p:txBody>
          <a:bodyPr/>
          <a:lstStyle>
            <a:lvl1pPr>
              <a:defRPr>
                <a:solidFill>
                  <a:schemeClr val="tx1">
                    <a:lumMod val="85000"/>
                    <a:lumOff val="15000"/>
                  </a:schemeClr>
                </a:solidFill>
              </a:defRPr>
            </a:lvl1pPr>
          </a:lstStyle>
          <a:p>
            <a:endParaRPr lang="zh-CN" altLang="en-US"/>
          </a:p>
        </p:txBody>
      </p:sp>
      <p:sp>
        <p:nvSpPr>
          <p:cNvPr id="6" name="灯片编号占位符 5"/>
          <p:cNvSpPr>
            <a:spLocks noGrp="1"/>
          </p:cNvSpPr>
          <p:nvPr>
            <p:ph type="sldNum" sz="quarter" idx="12"/>
            <p:custDataLst>
              <p:tags r:id="rId7"/>
            </p:custDataLst>
          </p:nvPr>
        </p:nvSpPr>
        <p:spPr/>
        <p:txBody>
          <a:bodyPr/>
          <a:lstStyle>
            <a:lvl1pPr>
              <a:defRPr>
                <a:solidFill>
                  <a:schemeClr val="tx1">
                    <a:lumMod val="85000"/>
                    <a:lumOff val="15000"/>
                  </a:schemeClr>
                </a:solidFill>
              </a:defRPr>
            </a:lvl1pPr>
          </a:lstStyle>
          <a:p>
            <a:fld id="{49AE70B2-8BF9-45C0-BB95-33D1B9D3A854}" type="slidenum">
              <a:rPr lang="zh-CN" altLang="en-US" smtClean="0"/>
            </a:fld>
            <a:endParaRPr lang="zh-CN" altLang="en-US"/>
          </a:p>
        </p:txBody>
      </p:sp>
      <p:sp>
        <p:nvSpPr>
          <p:cNvPr id="8" name="文本占位符 7"/>
          <p:cNvSpPr>
            <a:spLocks noGrp="1"/>
          </p:cNvSpPr>
          <p:nvPr>
            <p:ph type="body" sz="quarter" idx="13"/>
            <p:custDataLst>
              <p:tags r:id="rId8"/>
            </p:custDataLst>
          </p:nvPr>
        </p:nvSpPr>
        <p:spPr>
          <a:xfrm>
            <a:off x="2781299" y="3313528"/>
            <a:ext cx="6629401" cy="1578610"/>
          </a:xfrm>
        </p:spPr>
        <p:txBody>
          <a:bodyPr>
            <a:normAutofit/>
          </a:bodyPr>
          <a:lstStyle>
            <a:lvl1pPr marL="0" indent="0" algn="ctr">
              <a:buNone/>
              <a:defRPr sz="2400" spc="0" baseline="0">
                <a:solidFill>
                  <a:schemeClr val="accent1"/>
                </a:solidFill>
                <a:latin typeface="Arial" panose="020B0604020202020204" pitchFamily="34" charset="0"/>
                <a:cs typeface="Arial" panose="020B0604020202020204" pitchFamily="34" charset="0"/>
              </a:defRPr>
            </a:lvl1pPr>
          </a:lstStyle>
          <a:p>
            <a:pPr lvl="0"/>
            <a:r>
              <a:rPr lang="zh-CN" altLang="en-US" dirty="0"/>
              <a:t>单击此处编辑母版文本样式</a:t>
            </a:r>
            <a:endParaRPr lang="zh-CN" alt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内容">
    <p:bg>
      <p:bgPr>
        <a:solidFill>
          <a:schemeClr val="bg2"/>
        </a:solidFill>
        <a:effectLst/>
      </p:bgPr>
    </p:bg>
    <p:spTree>
      <p:nvGrpSpPr>
        <p:cNvPr id="1" name=""/>
        <p:cNvGrpSpPr/>
        <p:nvPr/>
      </p:nvGrpSpPr>
      <p:grpSpPr>
        <a:xfrm>
          <a:off x="0" y="0"/>
          <a:ext cx="0" cy="0"/>
          <a:chOff x="0" y="0"/>
          <a:chExt cx="0" cy="0"/>
        </a:xfrm>
      </p:grpSpPr>
      <p:pic>
        <p:nvPicPr>
          <p:cNvPr id="9" name="图片 8"/>
          <p:cNvPicPr>
            <a:picLocks noChangeAspect="1"/>
          </p:cNvPicPr>
          <p:nvPr>
            <p:custDataLst>
              <p:tags r:id="rId2"/>
            </p:custDataLst>
          </p:nvPr>
        </p:nvPicPr>
        <p:blipFill>
          <a:blip r:embed="rId3"/>
          <a:stretch>
            <a:fillRect/>
          </a:stretch>
        </p:blipFill>
        <p:spPr>
          <a:xfrm>
            <a:off x="-1" y="0"/>
            <a:ext cx="12192001" cy="6858000"/>
          </a:xfrm>
          <a:prstGeom prst="rect">
            <a:avLst/>
          </a:prstGeom>
        </p:spPr>
      </p:pic>
      <p:sp>
        <p:nvSpPr>
          <p:cNvPr id="8" name="矩形 7"/>
          <p:cNvSpPr/>
          <p:nvPr>
            <p:custDataLst>
              <p:tags r:id="rId4"/>
            </p:custDataLst>
          </p:nvPr>
        </p:nvSpPr>
        <p:spPr>
          <a:xfrm>
            <a:off x="0" y="619124"/>
            <a:ext cx="12192000" cy="6238875"/>
          </a:xfrm>
          <a:prstGeom prst="rect">
            <a:avLst/>
          </a:prstGeom>
          <a:solidFill>
            <a:schemeClr val="bg2">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 name="日期占位符 2"/>
          <p:cNvSpPr>
            <a:spLocks noGrp="1"/>
          </p:cNvSpPr>
          <p:nvPr>
            <p:ph type="dt" sz="half" idx="10"/>
            <p:custDataLst>
              <p:tags r:id="rId5"/>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6"/>
            </p:custDataLst>
          </p:nvPr>
        </p:nvSpPr>
        <p:spPr/>
        <p:txBody>
          <a:bodyPr/>
          <a:lstStyle/>
          <a:p>
            <a:endParaRPr lang="zh-CN" altLang="en-US"/>
          </a:p>
        </p:txBody>
      </p:sp>
      <p:sp>
        <p:nvSpPr>
          <p:cNvPr id="5" name="灯片编号占位符 4"/>
          <p:cNvSpPr>
            <a:spLocks noGrp="1"/>
          </p:cNvSpPr>
          <p:nvPr>
            <p:ph type="sldNum" sz="quarter" idx="12"/>
            <p:custDataLst>
              <p:tags r:id="rId7"/>
            </p:custDataLst>
          </p:nvPr>
        </p:nvSpPr>
        <p:spPr/>
        <p:txBody>
          <a:bodyPr/>
          <a:lstStyle/>
          <a:p>
            <a:fld id="{49AE70B2-8BF9-45C0-BB95-33D1B9D3A854}" type="slidenum">
              <a:rPr lang="zh-CN" altLang="en-US" smtClean="0"/>
            </a:fld>
            <a:endParaRPr lang="zh-CN" altLang="en-US"/>
          </a:p>
        </p:txBody>
      </p:sp>
      <p:sp>
        <p:nvSpPr>
          <p:cNvPr id="7" name="内容占位符 6"/>
          <p:cNvSpPr>
            <a:spLocks noGrp="1"/>
          </p:cNvSpPr>
          <p:nvPr>
            <p:ph sz="quarter" idx="13"/>
            <p:custDataLst>
              <p:tags r:id="rId8"/>
            </p:custDataLst>
          </p:nvPr>
        </p:nvSpPr>
        <p:spPr>
          <a:xfrm>
            <a:off x="669930" y="952508"/>
            <a:ext cx="10852237" cy="5388907"/>
          </a:xfrm>
        </p:spPr>
        <p:txBody>
          <a:bodyPr/>
          <a:lstStyle>
            <a:lvl1pPr>
              <a:defRPr>
                <a:latin typeface="Arial" panose="020B0604020202020204" pitchFamily="34" charset="0"/>
                <a:ea typeface="微软雅黑" panose="020B0503020204020204" charset="-122"/>
                <a:cs typeface="Arial" panose="020B0604020202020204" pitchFamily="34" charset="0"/>
              </a:defRPr>
            </a:lvl1pPr>
            <a:lvl2pPr>
              <a:defRPr>
                <a:latin typeface="Arial" panose="020B0604020202020204" pitchFamily="34" charset="0"/>
                <a:ea typeface="微软雅黑" panose="020B0503020204020204" charset="-122"/>
                <a:cs typeface="Arial" panose="020B0604020202020204" pitchFamily="34" charset="0"/>
              </a:defRPr>
            </a:lvl2pPr>
            <a:lvl3pPr>
              <a:defRPr>
                <a:latin typeface="Arial" panose="020B0604020202020204" pitchFamily="34" charset="0"/>
                <a:ea typeface="微软雅黑" panose="020B0503020204020204" charset="-122"/>
                <a:cs typeface="Arial" panose="020B0604020202020204" pitchFamily="34" charset="0"/>
              </a:defRPr>
            </a:lvl3pPr>
            <a:lvl4pPr>
              <a:defRPr>
                <a:latin typeface="Arial" panose="020B0604020202020204" pitchFamily="34" charset="0"/>
                <a:ea typeface="微软雅黑" panose="020B0503020204020204" charset="-122"/>
                <a:cs typeface="Arial" panose="020B0604020202020204" pitchFamily="34" charset="0"/>
              </a:defRPr>
            </a:lvl4pPr>
            <a:lvl5pPr>
              <a:defRPr>
                <a:latin typeface="Arial" panose="020B0604020202020204" pitchFamily="34" charset="0"/>
                <a:ea typeface="微软雅黑" panose="020B0503020204020204" charset="-122"/>
                <a:cs typeface="Arial" panose="020B0604020202020204" pitchFamily="34" charset="0"/>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末尾幻灯片">
    <p:bg>
      <p:bgPr>
        <a:solidFill>
          <a:schemeClr val="bg2"/>
        </a:solidFill>
        <a:effectLst/>
      </p:bgPr>
    </p:bg>
    <p:spTree>
      <p:nvGrpSpPr>
        <p:cNvPr id="1" name=""/>
        <p:cNvGrpSpPr/>
        <p:nvPr/>
      </p:nvGrpSpPr>
      <p:grpSpPr>
        <a:xfrm>
          <a:off x="0" y="0"/>
          <a:ext cx="0" cy="0"/>
          <a:chOff x="0" y="0"/>
          <a:chExt cx="0" cy="0"/>
        </a:xfrm>
      </p:grpSpPr>
      <p:pic>
        <p:nvPicPr>
          <p:cNvPr id="6" name="图片 5"/>
          <p:cNvPicPr>
            <a:picLocks noChangeAspect="1"/>
          </p:cNvPicPr>
          <p:nvPr>
            <p:custDataLst>
              <p:tags r:id="rId2"/>
            </p:custDataLst>
          </p:nvPr>
        </p:nvPicPr>
        <p:blipFill>
          <a:blip r:embed="rId3"/>
          <a:stretch>
            <a:fillRect/>
          </a:stretch>
        </p:blipFill>
        <p:spPr>
          <a:xfrm>
            <a:off x="-1" y="0"/>
            <a:ext cx="12192001" cy="6858000"/>
          </a:xfrm>
          <a:prstGeom prst="rect">
            <a:avLst/>
          </a:prstGeom>
        </p:spPr>
      </p:pic>
      <p:sp>
        <p:nvSpPr>
          <p:cNvPr id="3" name="日期占位符 2"/>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5"/>
            </p:custDataLst>
          </p:nvPr>
        </p:nvSpPr>
        <p:spPr/>
        <p:txBody>
          <a:bodyPr/>
          <a:lstStyle/>
          <a:p>
            <a:endParaRPr lang="zh-CN" altLang="en-US"/>
          </a:p>
        </p:txBody>
      </p:sp>
      <p:sp>
        <p:nvSpPr>
          <p:cNvPr id="5" name="灯片编号占位符 4"/>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a:p>
        </p:txBody>
      </p:sp>
      <p:sp>
        <p:nvSpPr>
          <p:cNvPr id="11" name="标题 10"/>
          <p:cNvSpPr>
            <a:spLocks noGrp="1"/>
          </p:cNvSpPr>
          <p:nvPr>
            <p:ph type="title" hasCustomPrompt="1"/>
            <p:custDataLst>
              <p:tags r:id="rId7"/>
            </p:custDataLst>
          </p:nvPr>
        </p:nvSpPr>
        <p:spPr>
          <a:xfrm>
            <a:off x="2781299" y="2639846"/>
            <a:ext cx="6629402" cy="1578307"/>
          </a:xfrm>
        </p:spPr>
        <p:txBody>
          <a:bodyPr lIns="90000" tIns="46800" rIns="90000" bIns="46800" anchor="ctr">
            <a:normAutofit/>
          </a:bodyPr>
          <a:lstStyle>
            <a:lvl1pPr algn="ctr">
              <a:defRPr sz="6000" spc="0" baseline="0">
                <a:solidFill>
                  <a:schemeClr val="accent1"/>
                </a:solidFill>
                <a:latin typeface="Arial" panose="020B0604020202020204" pitchFamily="34" charset="0"/>
                <a:ea typeface="汉仪旗黑-85S" panose="00020600040101010101" pitchFamily="18" charset="-122"/>
                <a:cs typeface="Arial" panose="020B0604020202020204" pitchFamily="34" charset="0"/>
              </a:defRPr>
            </a:lvl1pPr>
          </a:lstStyle>
          <a:p>
            <a:r>
              <a:rPr lang="zh-CN" altLang="en-US" dirty="0"/>
              <a:t>编辑标题</a:t>
            </a:r>
            <a:endParaRPr lang="zh-CN" alt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通用">
    <p:bg>
      <p:bgPr>
        <a:blipFill rotWithShape="1">
          <a:blip r:embed="rId2"/>
          <a:stretch>
            <a:fillRect/>
          </a:stretch>
        </a:blipFill>
        <a:effectLst/>
      </p:bgPr>
    </p:bg>
    <p:spTree>
      <p:nvGrpSpPr>
        <p:cNvPr id="1" name=""/>
        <p:cNvGrpSpPr/>
        <p:nvPr/>
      </p:nvGrpSpPr>
      <p:grpSpPr>
        <a:xfrm>
          <a:off x="0" y="0"/>
          <a:ext cx="0" cy="0"/>
          <a:chOff x="0" y="0"/>
          <a:chExt cx="0" cy="0"/>
        </a:xfrm>
      </p:grpSpPr>
      <p:pic>
        <p:nvPicPr>
          <p:cNvPr id="9" name="图片 8"/>
          <p:cNvPicPr>
            <a:picLocks noChangeAspect="1"/>
          </p:cNvPicPr>
          <p:nvPr>
            <p:custDataLst>
              <p:tags r:id="rId3"/>
            </p:custDataLst>
          </p:nvPr>
        </p:nvPicPr>
        <p:blipFill>
          <a:blip r:embed="rId4"/>
          <a:stretch>
            <a:fillRect/>
          </a:stretch>
        </p:blipFill>
        <p:spPr>
          <a:xfrm>
            <a:off x="0" y="0"/>
            <a:ext cx="12192000" cy="6858000"/>
          </a:xfrm>
          <a:prstGeom prst="rect">
            <a:avLst/>
          </a:prstGeom>
        </p:spPr>
      </p:pic>
      <p:sp>
        <p:nvSpPr>
          <p:cNvPr id="10" name="矩形 9"/>
          <p:cNvSpPr/>
          <p:nvPr>
            <p:custDataLst>
              <p:tags r:id="rId5"/>
            </p:custDataLst>
          </p:nvPr>
        </p:nvSpPr>
        <p:spPr>
          <a:xfrm>
            <a:off x="0" y="0"/>
            <a:ext cx="12192000" cy="6858000"/>
          </a:xfrm>
          <a:prstGeom prst="rect">
            <a:avLst/>
          </a:prstGeom>
          <a:solidFill>
            <a:schemeClr val="bg2">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微软雅黑" panose="020B0503020204020204" charset="-122"/>
              <a:ea typeface="微软雅黑" panose="020B0503020204020204" charset="-122"/>
            </a:endParaRPr>
          </a:p>
        </p:txBody>
      </p:sp>
      <p:sp>
        <p:nvSpPr>
          <p:cNvPr id="2" name="标题 1"/>
          <p:cNvSpPr>
            <a:spLocks noGrp="1"/>
          </p:cNvSpPr>
          <p:nvPr>
            <p:ph type="title"/>
            <p:custDataLst>
              <p:tags r:id="rId6"/>
            </p:custDataLst>
          </p:nvPr>
        </p:nvSpPr>
        <p:spPr/>
        <p:txBody>
          <a:bodyPr/>
          <a:lstStyle>
            <a:lvl1pPr>
              <a:defRPr baseline="0">
                <a:latin typeface="微软雅黑" panose="020B0503020204020204" charset="-122"/>
                <a:ea typeface="微软雅黑" panose="020B0503020204020204" charset="-122"/>
              </a:defRPr>
            </a:lvl1pPr>
          </a:lstStyle>
          <a:p>
            <a:r>
              <a:rPr lang="zh-CN" altLang="en-US" dirty="0"/>
              <a:t>单击此处编辑母版标题样式</a:t>
            </a:r>
            <a:endParaRPr lang="zh-CN" altLang="en-US" dirty="0"/>
          </a:p>
        </p:txBody>
      </p:sp>
      <p:sp>
        <p:nvSpPr>
          <p:cNvPr id="3" name="日期占位符 2"/>
          <p:cNvSpPr>
            <a:spLocks noGrp="1"/>
          </p:cNvSpPr>
          <p:nvPr>
            <p:ph type="dt" sz="half" idx="10"/>
            <p:custDataLst>
              <p:tags r:id="rId7"/>
            </p:custDataLst>
          </p:nvPr>
        </p:nvSpPr>
        <p:spPr/>
        <p:txBody>
          <a:bodyPr/>
          <a:lstStyle>
            <a:lvl1pPr>
              <a:defRPr>
                <a:latin typeface="微软雅黑" panose="020B0503020204020204" charset="-122"/>
                <a:ea typeface="微软雅黑" panose="020B0503020204020204" charset="-122"/>
              </a:defRPr>
            </a:lvl1p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8"/>
            </p:custDataLst>
          </p:nvPr>
        </p:nvSpPr>
        <p:spPr/>
        <p:txBody>
          <a:bodyPr/>
          <a:lstStyle>
            <a:lvl1pPr>
              <a:defRPr>
                <a:latin typeface="微软雅黑" panose="020B0503020204020204" charset="-122"/>
                <a:ea typeface="微软雅黑" panose="020B0503020204020204" charset="-122"/>
              </a:defRPr>
            </a:lvl1pPr>
          </a:lstStyle>
          <a:p>
            <a:endParaRPr lang="zh-CN" altLang="en-US" dirty="0"/>
          </a:p>
        </p:txBody>
      </p:sp>
      <p:sp>
        <p:nvSpPr>
          <p:cNvPr id="5" name="灯片编号占位符 4"/>
          <p:cNvSpPr>
            <a:spLocks noGrp="1"/>
          </p:cNvSpPr>
          <p:nvPr>
            <p:ph type="sldNum" sz="quarter" idx="12"/>
            <p:custDataLst>
              <p:tags r:id="rId9"/>
            </p:custDataLst>
          </p:nvPr>
        </p:nvSpPr>
        <p:spPr/>
        <p:txBody>
          <a:bodyPr/>
          <a:lstStyle>
            <a:lvl1pPr>
              <a:defRPr>
                <a:latin typeface="微软雅黑" panose="020B0503020204020204" charset="-122"/>
                <a:ea typeface="微软雅黑" panose="020B0503020204020204" charset="-122"/>
              </a:defRPr>
            </a:lvl1pPr>
          </a:lstStyle>
          <a:p>
            <a:fld id="{49AE70B2-8BF9-45C0-BB95-33D1B9D3A854}" type="slidenum">
              <a:rPr lang="zh-CN" altLang="en-US" smtClean="0"/>
            </a:fld>
            <a:endParaRPr lang="zh-CN" alt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相框">
    <p:bg>
      <p:bgPr>
        <a:blipFill rotWithShape="1">
          <a:blip r:embed="rId2"/>
          <a:stretch>
            <a:fillRect/>
          </a:stretch>
        </a:blipFill>
        <a:effectLst/>
      </p:bgPr>
    </p:bg>
    <p:spTree>
      <p:nvGrpSpPr>
        <p:cNvPr id="1" name=""/>
        <p:cNvGrpSpPr/>
        <p:nvPr/>
      </p:nvGrpSpPr>
      <p:grpSpPr>
        <a:xfrm>
          <a:off x="0" y="0"/>
          <a:ext cx="0" cy="0"/>
          <a:chOff x="0" y="0"/>
          <a:chExt cx="0" cy="0"/>
        </a:xfrm>
      </p:grpSpPr>
      <p:pic>
        <p:nvPicPr>
          <p:cNvPr id="10" name="图片 9"/>
          <p:cNvPicPr>
            <a:picLocks noChangeAspect="1"/>
          </p:cNvPicPr>
          <p:nvPr>
            <p:custDataLst>
              <p:tags r:id="rId3"/>
            </p:custDataLst>
          </p:nvPr>
        </p:nvPicPr>
        <p:blipFill>
          <a:blip r:embed="rId4"/>
          <a:stretch>
            <a:fillRect/>
          </a:stretch>
        </p:blipFill>
        <p:spPr>
          <a:xfrm>
            <a:off x="-1" y="0"/>
            <a:ext cx="12192001" cy="6858000"/>
          </a:xfrm>
          <a:prstGeom prst="rect">
            <a:avLst/>
          </a:prstGeom>
        </p:spPr>
      </p:pic>
      <p:sp>
        <p:nvSpPr>
          <p:cNvPr id="8" name="矩形 7"/>
          <p:cNvSpPr/>
          <p:nvPr>
            <p:custDataLst>
              <p:tags r:id="rId5"/>
            </p:custDataLst>
          </p:nvPr>
        </p:nvSpPr>
        <p:spPr>
          <a:xfrm>
            <a:off x="292800" y="304200"/>
            <a:ext cx="11606400" cy="6249600"/>
          </a:xfrm>
          <a:prstGeom prst="rect">
            <a:avLst/>
          </a:prstGeom>
          <a:solidFill>
            <a:schemeClr val="bg2">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微软雅黑" panose="020B0503020204020204" charset="-122"/>
              <a:ea typeface="微软雅黑" panose="020B0503020204020204" charset="-122"/>
            </a:endParaRPr>
          </a:p>
        </p:txBody>
      </p:sp>
      <p:sp>
        <p:nvSpPr>
          <p:cNvPr id="2" name="标题 1"/>
          <p:cNvSpPr>
            <a:spLocks noGrp="1"/>
          </p:cNvSpPr>
          <p:nvPr>
            <p:ph type="title" hasCustomPrompt="1"/>
            <p:custDataLst>
              <p:tags r:id="rId6"/>
            </p:custDataLst>
          </p:nvPr>
        </p:nvSpPr>
        <p:spPr>
          <a:xfrm>
            <a:off x="1281600" y="1249200"/>
            <a:ext cx="9626400" cy="723600"/>
          </a:xfrm>
        </p:spPr>
        <p:txBody>
          <a:bodyPr anchor="ctr"/>
          <a:lstStyle>
            <a:lvl1pPr>
              <a:defRPr sz="3200" baseline="0">
                <a:solidFill>
                  <a:schemeClr val="tx1">
                    <a:lumMod val="75000"/>
                    <a:lumOff val="25000"/>
                  </a:schemeClr>
                </a:solidFill>
                <a:latin typeface="Arial" panose="020B0604020202020204" pitchFamily="34" charset="0"/>
                <a:ea typeface="微软雅黑" panose="020B0503020204020204" charset="-122"/>
                <a:cs typeface="Arial" panose="020B0604020202020204" pitchFamily="34" charset="0"/>
              </a:defRPr>
            </a:lvl1pPr>
          </a:lstStyle>
          <a:p>
            <a:r>
              <a:rPr lang="zh-CN" altLang="en-US" dirty="0"/>
              <a:t>单击此处编辑标题</a:t>
            </a:r>
            <a:endParaRPr lang="zh-CN" altLang="en-US" dirty="0"/>
          </a:p>
        </p:txBody>
      </p:sp>
      <p:sp>
        <p:nvSpPr>
          <p:cNvPr id="7" name="内容占位符 6"/>
          <p:cNvSpPr>
            <a:spLocks noGrp="1"/>
          </p:cNvSpPr>
          <p:nvPr>
            <p:ph sz="quarter" idx="13"/>
            <p:custDataLst>
              <p:tags r:id="rId7"/>
            </p:custDataLst>
          </p:nvPr>
        </p:nvSpPr>
        <p:spPr>
          <a:xfrm>
            <a:off x="1281113" y="2163600"/>
            <a:ext cx="9626600" cy="3445200"/>
          </a:xfrm>
        </p:spPr>
        <p:txBody>
          <a:bodyPr/>
          <a:lstStyle>
            <a:lvl1pPr>
              <a:defRPr baseline="0">
                <a:latin typeface="Arial" panose="020B0604020202020204" pitchFamily="34" charset="0"/>
                <a:ea typeface="微软雅黑" panose="020B0503020204020204" charset="-122"/>
                <a:cs typeface="Arial" panose="020B0604020202020204" pitchFamily="34" charset="0"/>
              </a:defRPr>
            </a:lvl1pPr>
            <a:lvl2pPr>
              <a:defRPr baseline="0">
                <a:latin typeface="Arial" panose="020B0604020202020204" pitchFamily="34" charset="0"/>
                <a:ea typeface="微软雅黑" panose="020B0503020204020204" charset="-122"/>
                <a:cs typeface="Arial" panose="020B0604020202020204" pitchFamily="34" charset="0"/>
              </a:defRPr>
            </a:lvl2pPr>
            <a:lvl3pPr>
              <a:defRPr baseline="0">
                <a:latin typeface="Arial" panose="020B0604020202020204" pitchFamily="34" charset="0"/>
                <a:ea typeface="微软雅黑" panose="020B0503020204020204" charset="-122"/>
                <a:cs typeface="Arial" panose="020B0604020202020204" pitchFamily="34" charset="0"/>
              </a:defRPr>
            </a:lvl3pPr>
            <a:lvl4pPr>
              <a:defRPr baseline="0">
                <a:latin typeface="Arial" panose="020B0604020202020204" pitchFamily="34" charset="0"/>
                <a:ea typeface="微软雅黑" panose="020B0503020204020204" charset="-122"/>
                <a:cs typeface="Arial" panose="020B0604020202020204" pitchFamily="34" charset="0"/>
              </a:defRPr>
            </a:lvl4pPr>
            <a:lvl5pPr>
              <a:defRPr baseline="0">
                <a:latin typeface="Arial" panose="020B0604020202020204" pitchFamily="34" charset="0"/>
                <a:ea typeface="微软雅黑" panose="020B0503020204020204" charset="-122"/>
                <a:cs typeface="Arial" panose="020B0604020202020204" pitchFamily="34" charset="0"/>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3" name="日期占位符 2"/>
          <p:cNvSpPr>
            <a:spLocks noGrp="1"/>
          </p:cNvSpPr>
          <p:nvPr>
            <p:ph type="dt" sz="half" idx="10"/>
            <p:custDataLst>
              <p:tags r:id="rId8"/>
            </p:custDataLst>
          </p:nvPr>
        </p:nvSpPr>
        <p:spPr/>
        <p:txBody>
          <a:bodyPr/>
          <a:lstStyle>
            <a:lvl1pPr>
              <a:defRPr>
                <a:latin typeface="微软雅黑" panose="020B0503020204020204" charset="-122"/>
                <a:ea typeface="微软雅黑" panose="020B0503020204020204" charset="-122"/>
              </a:defRPr>
            </a:lvl1p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9"/>
            </p:custDataLst>
          </p:nvPr>
        </p:nvSpPr>
        <p:spPr/>
        <p:txBody>
          <a:bodyPr/>
          <a:lstStyle>
            <a:lvl1pPr>
              <a:defRPr>
                <a:latin typeface="微软雅黑" panose="020B0503020204020204" charset="-122"/>
                <a:ea typeface="微软雅黑" panose="020B0503020204020204" charset="-122"/>
              </a:defRPr>
            </a:lvl1pPr>
          </a:lstStyle>
          <a:p>
            <a:endParaRPr lang="zh-CN" altLang="en-US" dirty="0"/>
          </a:p>
        </p:txBody>
      </p:sp>
      <p:sp>
        <p:nvSpPr>
          <p:cNvPr id="5" name="灯片编号占位符 4"/>
          <p:cNvSpPr>
            <a:spLocks noGrp="1"/>
          </p:cNvSpPr>
          <p:nvPr>
            <p:ph type="sldNum" sz="quarter" idx="12"/>
            <p:custDataLst>
              <p:tags r:id="rId10"/>
            </p:custDataLst>
          </p:nvPr>
        </p:nvSpPr>
        <p:spPr/>
        <p:txBody>
          <a:bodyPr/>
          <a:lstStyle>
            <a:lvl1pPr>
              <a:defRPr>
                <a:latin typeface="微软雅黑" panose="020B0503020204020204" charset="-122"/>
                <a:ea typeface="微软雅黑" panose="020B0503020204020204" charset="-122"/>
              </a:defRPr>
            </a:lvl1pPr>
          </a:lstStyle>
          <a:p>
            <a:fld id="{49AE70B2-8BF9-45C0-BB95-33D1B9D3A854}" type="slidenum">
              <a:rPr lang="zh-CN" altLang="en-US" smtClean="0"/>
            </a:fld>
            <a:endParaRPr lang="zh-CN" alt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左右">
    <p:bg>
      <p:bgPr>
        <a:blipFill rotWithShape="1">
          <a:blip r:embed="rId2"/>
          <a:stretch>
            <a:fillRect/>
          </a:stretch>
        </a:blipFill>
        <a:effectLst/>
      </p:bgPr>
    </p:bg>
    <p:spTree>
      <p:nvGrpSpPr>
        <p:cNvPr id="1" name=""/>
        <p:cNvGrpSpPr/>
        <p:nvPr/>
      </p:nvGrpSpPr>
      <p:grpSpPr>
        <a:xfrm>
          <a:off x="0" y="0"/>
          <a:ext cx="0" cy="0"/>
          <a:chOff x="0" y="0"/>
          <a:chExt cx="0" cy="0"/>
        </a:xfrm>
      </p:grpSpPr>
      <p:pic>
        <p:nvPicPr>
          <p:cNvPr id="12" name="图片 11"/>
          <p:cNvPicPr>
            <a:picLocks noChangeAspect="1"/>
          </p:cNvPicPr>
          <p:nvPr>
            <p:custDataLst>
              <p:tags r:id="rId3"/>
            </p:custDataLst>
          </p:nvPr>
        </p:nvPicPr>
        <p:blipFill>
          <a:blip r:embed="rId4"/>
          <a:stretch>
            <a:fillRect/>
          </a:stretch>
        </p:blipFill>
        <p:spPr>
          <a:xfrm>
            <a:off x="0" y="8255"/>
            <a:ext cx="12192000" cy="6858000"/>
          </a:xfrm>
          <a:prstGeom prst="rect">
            <a:avLst/>
          </a:prstGeom>
        </p:spPr>
      </p:pic>
      <p:sp>
        <p:nvSpPr>
          <p:cNvPr id="13" name="矩形 12"/>
          <p:cNvSpPr/>
          <p:nvPr>
            <p:custDataLst>
              <p:tags r:id="rId5"/>
            </p:custDataLst>
          </p:nvPr>
        </p:nvSpPr>
        <p:spPr>
          <a:xfrm>
            <a:off x="0" y="8255"/>
            <a:ext cx="12192000" cy="6858000"/>
          </a:xfrm>
          <a:prstGeom prst="rect">
            <a:avLst/>
          </a:prstGeom>
          <a:solidFill>
            <a:schemeClr val="bg2">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微软雅黑" panose="020B0503020204020204" charset="-122"/>
              <a:ea typeface="微软雅黑" panose="020B0503020204020204" charset="-122"/>
            </a:endParaRPr>
          </a:p>
        </p:txBody>
      </p:sp>
      <p:sp>
        <p:nvSpPr>
          <p:cNvPr id="8" name="矩形 7"/>
          <p:cNvSpPr/>
          <p:nvPr>
            <p:custDataLst>
              <p:tags r:id="rId6"/>
            </p:custDataLst>
          </p:nvPr>
        </p:nvSpPr>
        <p:spPr>
          <a:xfrm>
            <a:off x="0" y="0"/>
            <a:ext cx="4823460" cy="6866255"/>
          </a:xfrm>
          <a:prstGeom prst="rect">
            <a:avLst/>
          </a:prstGeom>
          <a:solidFill>
            <a:schemeClr val="tx2">
              <a:alpha val="90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lvl="0" algn="ctr"/>
            <a:endParaRPr lang="en-US" altLang="zh-CN" dirty="0">
              <a:latin typeface="微软雅黑" panose="020B0503020204020204" charset="-122"/>
              <a:ea typeface="微软雅黑" panose="020B0503020204020204" charset="-122"/>
              <a:sym typeface="+mn-ea"/>
            </a:endParaRPr>
          </a:p>
        </p:txBody>
      </p:sp>
      <p:sp>
        <p:nvSpPr>
          <p:cNvPr id="2" name="标题 1"/>
          <p:cNvSpPr>
            <a:spLocks noGrp="1"/>
          </p:cNvSpPr>
          <p:nvPr>
            <p:ph type="title" hasCustomPrompt="1"/>
            <p:custDataLst>
              <p:tags r:id="rId7"/>
            </p:custDataLst>
          </p:nvPr>
        </p:nvSpPr>
        <p:spPr>
          <a:xfrm>
            <a:off x="583200" y="770400"/>
            <a:ext cx="3960000" cy="882000"/>
          </a:xfrm>
        </p:spPr>
        <p:txBody>
          <a:bodyPr anchor="ctr"/>
          <a:lstStyle>
            <a:lvl1pPr>
              <a:defRPr sz="3600" baseline="0">
                <a:solidFill>
                  <a:schemeClr val="tx1">
                    <a:lumMod val="75000"/>
                    <a:lumOff val="25000"/>
                  </a:schemeClr>
                </a:solidFill>
                <a:latin typeface="Arial" panose="020B0604020202020204" pitchFamily="34" charset="0"/>
                <a:ea typeface="微软雅黑" panose="020B0503020204020204" charset="-122"/>
                <a:cs typeface="Arial" panose="020B0604020202020204" pitchFamily="34" charset="0"/>
              </a:defRPr>
            </a:lvl1pPr>
          </a:lstStyle>
          <a:p>
            <a:r>
              <a:rPr lang="zh-CN" altLang="en-US" dirty="0"/>
              <a:t>单击编辑标题</a:t>
            </a:r>
            <a:endParaRPr lang="zh-CN" altLang="en-US" dirty="0"/>
          </a:p>
        </p:txBody>
      </p:sp>
      <p:sp>
        <p:nvSpPr>
          <p:cNvPr id="3" name="日期占位符 2"/>
          <p:cNvSpPr>
            <a:spLocks noGrp="1"/>
          </p:cNvSpPr>
          <p:nvPr>
            <p:ph type="dt" sz="half" idx="10"/>
            <p:custDataLst>
              <p:tags r:id="rId8"/>
            </p:custDataLst>
          </p:nvPr>
        </p:nvSpPr>
        <p:spPr/>
        <p:txBody>
          <a:bodyPr/>
          <a:lstStyle>
            <a:lvl1pPr>
              <a:defRPr>
                <a:latin typeface="微软雅黑" panose="020B0503020204020204" charset="-122"/>
                <a:ea typeface="微软雅黑" panose="020B0503020204020204" charset="-122"/>
              </a:defRPr>
            </a:lvl1p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9"/>
            </p:custDataLst>
          </p:nvPr>
        </p:nvSpPr>
        <p:spPr/>
        <p:txBody>
          <a:bodyPr/>
          <a:lstStyle>
            <a:lvl1pPr>
              <a:defRPr>
                <a:latin typeface="微软雅黑" panose="020B0503020204020204" charset="-122"/>
                <a:ea typeface="微软雅黑" panose="020B0503020204020204" charset="-122"/>
              </a:defRPr>
            </a:lvl1pPr>
          </a:lstStyle>
          <a:p>
            <a:endParaRPr lang="zh-CN" altLang="en-US" dirty="0"/>
          </a:p>
        </p:txBody>
      </p:sp>
      <p:sp>
        <p:nvSpPr>
          <p:cNvPr id="5" name="灯片编号占位符 4"/>
          <p:cNvSpPr>
            <a:spLocks noGrp="1"/>
          </p:cNvSpPr>
          <p:nvPr>
            <p:ph type="sldNum" sz="quarter" idx="12"/>
            <p:custDataLst>
              <p:tags r:id="rId10"/>
            </p:custDataLst>
          </p:nvPr>
        </p:nvSpPr>
        <p:spPr/>
        <p:txBody>
          <a:bodyPr/>
          <a:lstStyle>
            <a:lvl1pPr>
              <a:defRPr>
                <a:latin typeface="微软雅黑" panose="020B0503020204020204" charset="-122"/>
                <a:ea typeface="微软雅黑" panose="020B0503020204020204" charset="-122"/>
              </a:defRPr>
            </a:lvl1pPr>
          </a:lstStyle>
          <a:p>
            <a:fld id="{49AE70B2-8BF9-45C0-BB95-33D1B9D3A854}" type="slidenum">
              <a:rPr lang="zh-CN" altLang="en-US" smtClean="0"/>
            </a:fld>
            <a:endParaRPr lang="zh-CN" altLang="en-US" dirty="0"/>
          </a:p>
        </p:txBody>
      </p:sp>
      <p:sp>
        <p:nvSpPr>
          <p:cNvPr id="7" name="文本占位符 6"/>
          <p:cNvSpPr>
            <a:spLocks noGrp="1"/>
          </p:cNvSpPr>
          <p:nvPr>
            <p:ph type="body" sz="quarter" idx="13"/>
            <p:custDataLst>
              <p:tags r:id="rId11"/>
            </p:custDataLst>
          </p:nvPr>
        </p:nvSpPr>
        <p:spPr>
          <a:xfrm>
            <a:off x="586800" y="1764000"/>
            <a:ext cx="3956400" cy="4093200"/>
          </a:xfrm>
        </p:spPr>
        <p:txBody>
          <a:bodyPr/>
          <a:lstStyle>
            <a:lvl1pPr>
              <a:defRPr baseline="0">
                <a:latin typeface="Arial" panose="020B0604020202020204" pitchFamily="34" charset="0"/>
                <a:ea typeface="微软雅黑" panose="020B0503020204020204" charset="-122"/>
                <a:cs typeface="Arial" panose="020B0604020202020204" pitchFamily="34" charset="0"/>
              </a:defRPr>
            </a:lvl1pPr>
            <a:lvl2pPr>
              <a:defRPr baseline="0">
                <a:latin typeface="Arial" panose="020B0604020202020204" pitchFamily="34" charset="0"/>
                <a:ea typeface="微软雅黑" panose="020B0503020204020204" charset="-122"/>
                <a:cs typeface="Arial" panose="020B0604020202020204" pitchFamily="34" charset="0"/>
              </a:defRPr>
            </a:lvl2pPr>
            <a:lvl3pPr>
              <a:defRPr baseline="0">
                <a:latin typeface="Arial" panose="020B0604020202020204" pitchFamily="34" charset="0"/>
                <a:ea typeface="微软雅黑" panose="020B0503020204020204" charset="-122"/>
                <a:cs typeface="Arial" panose="020B0604020202020204" pitchFamily="34" charset="0"/>
              </a:defRPr>
            </a:lvl3pPr>
            <a:lvl4pPr>
              <a:defRPr baseline="0">
                <a:latin typeface="Arial" panose="020B0604020202020204" pitchFamily="34" charset="0"/>
                <a:ea typeface="微软雅黑" panose="020B0503020204020204" charset="-122"/>
                <a:cs typeface="Arial" panose="020B0604020202020204" pitchFamily="34" charset="0"/>
              </a:defRPr>
            </a:lvl4pPr>
            <a:lvl5pPr>
              <a:defRPr baseline="0">
                <a:latin typeface="Arial" panose="020B0604020202020204" pitchFamily="34" charset="0"/>
                <a:ea typeface="微软雅黑" panose="020B0503020204020204" charset="-122"/>
                <a:cs typeface="Arial" panose="020B0604020202020204" pitchFamily="34" charset="0"/>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9" name="内容占位符 8"/>
          <p:cNvSpPr>
            <a:spLocks noGrp="1"/>
          </p:cNvSpPr>
          <p:nvPr>
            <p:ph sz="quarter" idx="14"/>
            <p:custDataLst>
              <p:tags r:id="rId12"/>
            </p:custDataLst>
          </p:nvPr>
        </p:nvSpPr>
        <p:spPr>
          <a:xfrm>
            <a:off x="5101200" y="769938"/>
            <a:ext cx="6480000" cy="5087937"/>
          </a:xfrm>
        </p:spPr>
        <p:txBody>
          <a:bodyPr/>
          <a:lstStyle>
            <a:lvl1pPr>
              <a:defRPr baseline="0">
                <a:latin typeface="Arial" panose="020B0604020202020204" pitchFamily="34" charset="0"/>
                <a:ea typeface="微软雅黑" panose="020B0503020204020204" charset="-122"/>
                <a:cs typeface="Arial" panose="020B0604020202020204" pitchFamily="34" charset="0"/>
              </a:defRPr>
            </a:lvl1pPr>
            <a:lvl2pPr>
              <a:defRPr baseline="0">
                <a:latin typeface="Arial" panose="020B0604020202020204" pitchFamily="34" charset="0"/>
                <a:ea typeface="微软雅黑" panose="020B0503020204020204" charset="-122"/>
                <a:cs typeface="Arial" panose="020B0604020202020204" pitchFamily="34" charset="0"/>
              </a:defRPr>
            </a:lvl2pPr>
            <a:lvl3pPr>
              <a:defRPr baseline="0">
                <a:latin typeface="Arial" panose="020B0604020202020204" pitchFamily="34" charset="0"/>
                <a:ea typeface="微软雅黑" panose="020B0503020204020204" charset="-122"/>
                <a:cs typeface="Arial" panose="020B0604020202020204" pitchFamily="34" charset="0"/>
              </a:defRPr>
            </a:lvl3pPr>
            <a:lvl4pPr>
              <a:defRPr baseline="0">
                <a:latin typeface="Arial" panose="020B0604020202020204" pitchFamily="34" charset="0"/>
                <a:ea typeface="微软雅黑" panose="020B0503020204020204" charset="-122"/>
                <a:cs typeface="Arial" panose="020B0604020202020204" pitchFamily="34" charset="0"/>
              </a:defRPr>
            </a:lvl4pPr>
            <a:lvl5pPr>
              <a:defRPr baseline="0">
                <a:latin typeface="Arial" panose="020B0604020202020204" pitchFamily="34" charset="0"/>
                <a:ea typeface="微软雅黑" panose="020B0503020204020204" charset="-122"/>
                <a:cs typeface="Arial" panose="020B0604020202020204" pitchFamily="34" charset="0"/>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上下">
    <p:bg>
      <p:bgPr>
        <a:blipFill rotWithShape="1">
          <a:blip r:embed="rId2"/>
          <a:stretch>
            <a:fillRect/>
          </a:stretch>
        </a:blipFill>
        <a:effectLst/>
      </p:bgPr>
    </p:bg>
    <p:spTree>
      <p:nvGrpSpPr>
        <p:cNvPr id="1" name=""/>
        <p:cNvGrpSpPr/>
        <p:nvPr/>
      </p:nvGrpSpPr>
      <p:grpSpPr>
        <a:xfrm>
          <a:off x="0" y="0"/>
          <a:ext cx="0" cy="0"/>
          <a:chOff x="0" y="0"/>
          <a:chExt cx="0" cy="0"/>
        </a:xfrm>
      </p:grpSpPr>
      <p:pic>
        <p:nvPicPr>
          <p:cNvPr id="12" name="图片 11"/>
          <p:cNvPicPr>
            <a:picLocks noChangeAspect="1"/>
          </p:cNvPicPr>
          <p:nvPr>
            <p:custDataLst>
              <p:tags r:id="rId3"/>
            </p:custDataLst>
          </p:nvPr>
        </p:nvPicPr>
        <p:blipFill>
          <a:blip r:embed="rId4"/>
          <a:stretch>
            <a:fillRect/>
          </a:stretch>
        </p:blipFill>
        <p:spPr>
          <a:xfrm>
            <a:off x="0" y="0"/>
            <a:ext cx="12192000" cy="6858000"/>
          </a:xfrm>
          <a:prstGeom prst="rect">
            <a:avLst/>
          </a:prstGeom>
        </p:spPr>
      </p:pic>
      <p:sp>
        <p:nvSpPr>
          <p:cNvPr id="13" name="矩形 12"/>
          <p:cNvSpPr/>
          <p:nvPr>
            <p:custDataLst>
              <p:tags r:id="rId5"/>
            </p:custDataLst>
          </p:nvPr>
        </p:nvSpPr>
        <p:spPr>
          <a:xfrm>
            <a:off x="0" y="0"/>
            <a:ext cx="12192000" cy="6858000"/>
          </a:xfrm>
          <a:prstGeom prst="rect">
            <a:avLst/>
          </a:prstGeom>
          <a:solidFill>
            <a:schemeClr val="bg2">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微软雅黑" panose="020B0503020204020204" charset="-122"/>
              <a:ea typeface="微软雅黑" panose="020B0503020204020204" charset="-122"/>
            </a:endParaRPr>
          </a:p>
        </p:txBody>
      </p:sp>
      <p:sp>
        <p:nvSpPr>
          <p:cNvPr id="10" name="矩形 9"/>
          <p:cNvSpPr/>
          <p:nvPr>
            <p:custDataLst>
              <p:tags r:id="rId6"/>
            </p:custDataLst>
          </p:nvPr>
        </p:nvSpPr>
        <p:spPr>
          <a:xfrm>
            <a:off x="0" y="0"/>
            <a:ext cx="12192000" cy="2664000"/>
          </a:xfrm>
          <a:prstGeom prst="rect">
            <a:avLst/>
          </a:prstGeom>
          <a:solidFill>
            <a:schemeClr val="tx2">
              <a:alpha val="90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lvl="0" algn="ctr"/>
            <a:endParaRPr lang="en-US" altLang="zh-CN">
              <a:latin typeface="微软雅黑" panose="020B0503020204020204" charset="-122"/>
              <a:ea typeface="微软雅黑" panose="020B0503020204020204" charset="-122"/>
              <a:sym typeface="+mn-ea"/>
            </a:endParaRPr>
          </a:p>
        </p:txBody>
      </p:sp>
      <p:sp>
        <p:nvSpPr>
          <p:cNvPr id="2" name="标题 1"/>
          <p:cNvSpPr>
            <a:spLocks noGrp="1"/>
          </p:cNvSpPr>
          <p:nvPr>
            <p:ph type="title"/>
            <p:custDataLst>
              <p:tags r:id="rId7"/>
            </p:custDataLst>
          </p:nvPr>
        </p:nvSpPr>
        <p:spPr>
          <a:xfrm>
            <a:off x="612000" y="781200"/>
            <a:ext cx="10976400" cy="626400"/>
          </a:xfrm>
        </p:spPr>
        <p:txBody>
          <a:bodyPr anchor="ctr"/>
          <a:lstStyle>
            <a:lvl1pPr algn="ctr">
              <a:defRPr sz="3600" baseline="0">
                <a:solidFill>
                  <a:schemeClr val="tx1">
                    <a:lumMod val="75000"/>
                    <a:lumOff val="25000"/>
                  </a:schemeClr>
                </a:solidFill>
                <a:latin typeface="Arial" panose="020B0604020202020204" pitchFamily="34" charset="0"/>
                <a:ea typeface="微软雅黑" panose="020B0503020204020204" charset="-122"/>
                <a:cs typeface="Arial" panose="020B0604020202020204" pitchFamily="34" charset="0"/>
              </a:defRPr>
            </a:lvl1pPr>
          </a:lstStyle>
          <a:p>
            <a:r>
              <a:rPr lang="zh-CN" altLang="en-US" dirty="0"/>
              <a:t>单击此处编辑母版标题样式</a:t>
            </a:r>
            <a:endParaRPr lang="zh-CN" altLang="en-US" dirty="0"/>
          </a:p>
        </p:txBody>
      </p:sp>
      <p:sp>
        <p:nvSpPr>
          <p:cNvPr id="3" name="日期占位符 2"/>
          <p:cNvSpPr>
            <a:spLocks noGrp="1"/>
          </p:cNvSpPr>
          <p:nvPr>
            <p:ph type="dt" sz="half" idx="10"/>
            <p:custDataLst>
              <p:tags r:id="rId8"/>
            </p:custDataLst>
          </p:nvPr>
        </p:nvSpPr>
        <p:spPr/>
        <p:txBody>
          <a:bodyPr/>
          <a:lstStyle>
            <a:lvl1pPr>
              <a:defRPr>
                <a:latin typeface="微软雅黑" panose="020B0503020204020204" charset="-122"/>
                <a:ea typeface="微软雅黑" panose="020B0503020204020204" charset="-122"/>
              </a:defRPr>
            </a:lvl1p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9"/>
            </p:custDataLst>
          </p:nvPr>
        </p:nvSpPr>
        <p:spPr/>
        <p:txBody>
          <a:bodyPr/>
          <a:lstStyle>
            <a:lvl1pPr>
              <a:defRPr>
                <a:latin typeface="微软雅黑" panose="020B0503020204020204" charset="-122"/>
                <a:ea typeface="微软雅黑" panose="020B0503020204020204" charset="-122"/>
              </a:defRPr>
            </a:lvl1pPr>
          </a:lstStyle>
          <a:p>
            <a:endParaRPr lang="zh-CN" altLang="en-US" dirty="0"/>
          </a:p>
        </p:txBody>
      </p:sp>
      <p:sp>
        <p:nvSpPr>
          <p:cNvPr id="5" name="灯片编号占位符 4"/>
          <p:cNvSpPr>
            <a:spLocks noGrp="1"/>
          </p:cNvSpPr>
          <p:nvPr>
            <p:ph type="sldNum" sz="quarter" idx="12"/>
            <p:custDataLst>
              <p:tags r:id="rId10"/>
            </p:custDataLst>
          </p:nvPr>
        </p:nvSpPr>
        <p:spPr/>
        <p:txBody>
          <a:bodyPr/>
          <a:lstStyle>
            <a:lvl1pPr>
              <a:defRPr>
                <a:latin typeface="微软雅黑" panose="020B0503020204020204" charset="-122"/>
                <a:ea typeface="微软雅黑" panose="020B0503020204020204" charset="-122"/>
              </a:defRPr>
            </a:lvl1pPr>
          </a:lstStyle>
          <a:p>
            <a:fld id="{49AE70B2-8BF9-45C0-BB95-33D1B9D3A854}" type="slidenum">
              <a:rPr lang="zh-CN" altLang="en-US" smtClean="0"/>
            </a:fld>
            <a:endParaRPr lang="zh-CN" altLang="en-US" dirty="0"/>
          </a:p>
        </p:txBody>
      </p:sp>
      <p:sp>
        <p:nvSpPr>
          <p:cNvPr id="7" name="文本占位符 6"/>
          <p:cNvSpPr>
            <a:spLocks noGrp="1"/>
          </p:cNvSpPr>
          <p:nvPr>
            <p:ph type="body" sz="quarter" idx="13"/>
            <p:custDataLst>
              <p:tags r:id="rId11"/>
            </p:custDataLst>
          </p:nvPr>
        </p:nvSpPr>
        <p:spPr>
          <a:xfrm>
            <a:off x="612000" y="1659600"/>
            <a:ext cx="10975975" cy="828000"/>
          </a:xfrm>
        </p:spPr>
        <p:txBody>
          <a:bodyPr/>
          <a:lstStyle>
            <a:lvl1pPr algn="ctr">
              <a:defRPr baseline="0">
                <a:latin typeface="Arial" panose="020B0604020202020204" pitchFamily="34" charset="0"/>
                <a:ea typeface="微软雅黑" panose="020B0503020204020204" charset="-122"/>
                <a:cs typeface="Arial" panose="020B0604020202020204" pitchFamily="34" charset="0"/>
              </a:defRPr>
            </a:lvl1pPr>
          </a:lstStyle>
          <a:p>
            <a:pPr lvl="0"/>
            <a:r>
              <a:rPr lang="zh-CN" altLang="en-US" dirty="0"/>
              <a:t>单击此处编辑母版文本样式</a:t>
            </a:r>
            <a:endParaRPr lang="zh-CN" altLang="en-US" dirty="0"/>
          </a:p>
        </p:txBody>
      </p:sp>
      <p:sp>
        <p:nvSpPr>
          <p:cNvPr id="9" name="内容占位符 8"/>
          <p:cNvSpPr>
            <a:spLocks noGrp="1"/>
          </p:cNvSpPr>
          <p:nvPr>
            <p:ph sz="quarter" idx="14"/>
            <p:custDataLst>
              <p:tags r:id="rId12"/>
            </p:custDataLst>
          </p:nvPr>
        </p:nvSpPr>
        <p:spPr>
          <a:xfrm>
            <a:off x="612775" y="2808000"/>
            <a:ext cx="10965600" cy="3430800"/>
          </a:xfrm>
        </p:spPr>
        <p:txBody>
          <a:bodyPr/>
          <a:lstStyle>
            <a:lvl1pPr>
              <a:defRPr baseline="0">
                <a:latin typeface="Arial" panose="020B0604020202020204" pitchFamily="34" charset="0"/>
                <a:ea typeface="微软雅黑" panose="020B0503020204020204" charset="-122"/>
                <a:cs typeface="Arial" panose="020B0604020202020204" pitchFamily="34" charset="0"/>
              </a:defRPr>
            </a:lvl1pPr>
            <a:lvl2pPr>
              <a:defRPr baseline="0">
                <a:latin typeface="Arial" panose="020B0604020202020204" pitchFamily="34" charset="0"/>
                <a:ea typeface="微软雅黑" panose="020B0503020204020204" charset="-122"/>
                <a:cs typeface="Arial" panose="020B0604020202020204" pitchFamily="34" charset="0"/>
              </a:defRPr>
            </a:lvl2pPr>
            <a:lvl3pPr>
              <a:defRPr baseline="0">
                <a:latin typeface="Arial" panose="020B0604020202020204" pitchFamily="34" charset="0"/>
                <a:ea typeface="微软雅黑" panose="020B0503020204020204" charset="-122"/>
                <a:cs typeface="Arial" panose="020B0604020202020204" pitchFamily="34" charset="0"/>
              </a:defRPr>
            </a:lvl3pPr>
            <a:lvl4pPr>
              <a:defRPr baseline="0">
                <a:latin typeface="Arial" panose="020B0604020202020204" pitchFamily="34" charset="0"/>
                <a:ea typeface="微软雅黑" panose="020B0503020204020204" charset="-122"/>
                <a:cs typeface="Arial" panose="020B0604020202020204" pitchFamily="34" charset="0"/>
              </a:defRPr>
            </a:lvl4pPr>
            <a:lvl5pPr>
              <a:defRPr baseline="0">
                <a:latin typeface="Arial" panose="020B0604020202020204" pitchFamily="34" charset="0"/>
                <a:ea typeface="微软雅黑" panose="020B0503020204020204" charset="-122"/>
                <a:cs typeface="Arial" panose="020B0604020202020204" pitchFamily="34" charset="0"/>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下上">
    <p:bg>
      <p:bgPr>
        <a:blipFill rotWithShape="1">
          <a:blip r:embed="rId2"/>
          <a:stretch>
            <a:fillRect/>
          </a:stretch>
        </a:blipFill>
        <a:effectLst/>
      </p:bgPr>
    </p:bg>
    <p:spTree>
      <p:nvGrpSpPr>
        <p:cNvPr id="1" name=""/>
        <p:cNvGrpSpPr/>
        <p:nvPr/>
      </p:nvGrpSpPr>
      <p:grpSpPr>
        <a:xfrm>
          <a:off x="0" y="0"/>
          <a:ext cx="0" cy="0"/>
          <a:chOff x="0" y="0"/>
          <a:chExt cx="0" cy="0"/>
        </a:xfrm>
      </p:grpSpPr>
      <p:pic>
        <p:nvPicPr>
          <p:cNvPr id="11" name="图片 10"/>
          <p:cNvPicPr>
            <a:picLocks noChangeAspect="1"/>
          </p:cNvPicPr>
          <p:nvPr>
            <p:custDataLst>
              <p:tags r:id="rId3"/>
            </p:custDataLst>
          </p:nvPr>
        </p:nvPicPr>
        <p:blipFill>
          <a:blip r:embed="rId4"/>
          <a:stretch>
            <a:fillRect/>
          </a:stretch>
        </p:blipFill>
        <p:spPr>
          <a:xfrm>
            <a:off x="0" y="0"/>
            <a:ext cx="12192000" cy="6858000"/>
          </a:xfrm>
          <a:prstGeom prst="rect">
            <a:avLst/>
          </a:prstGeom>
        </p:spPr>
      </p:pic>
      <p:sp>
        <p:nvSpPr>
          <p:cNvPr id="12" name="矩形 11"/>
          <p:cNvSpPr/>
          <p:nvPr>
            <p:custDataLst>
              <p:tags r:id="rId5"/>
            </p:custDataLst>
          </p:nvPr>
        </p:nvSpPr>
        <p:spPr>
          <a:xfrm>
            <a:off x="0" y="0"/>
            <a:ext cx="12192000" cy="6858000"/>
          </a:xfrm>
          <a:prstGeom prst="rect">
            <a:avLst/>
          </a:prstGeom>
          <a:solidFill>
            <a:schemeClr val="bg2">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latin typeface="微软雅黑" panose="020B0503020204020204" charset="-122"/>
              <a:ea typeface="微软雅黑" panose="020B0503020204020204" charset="-122"/>
            </a:endParaRPr>
          </a:p>
        </p:txBody>
      </p:sp>
      <p:sp>
        <p:nvSpPr>
          <p:cNvPr id="8" name="矩形 7"/>
          <p:cNvSpPr/>
          <p:nvPr>
            <p:custDataLst>
              <p:tags r:id="rId6"/>
            </p:custDataLst>
          </p:nvPr>
        </p:nvSpPr>
        <p:spPr>
          <a:xfrm>
            <a:off x="0" y="5029201"/>
            <a:ext cx="12192000" cy="1828799"/>
          </a:xfrm>
          <a:prstGeom prst="rect">
            <a:avLst/>
          </a:prstGeom>
          <a:solidFill>
            <a:schemeClr val="tx2">
              <a:alpha val="90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lvl="0" algn="ctr"/>
            <a:endParaRPr lang="en-US" altLang="zh-CN">
              <a:latin typeface="微软雅黑" panose="020B0503020204020204" charset="-122"/>
              <a:ea typeface="微软雅黑" panose="020B0503020204020204" charset="-122"/>
              <a:sym typeface="+mn-ea"/>
            </a:endParaRPr>
          </a:p>
        </p:txBody>
      </p:sp>
      <p:sp>
        <p:nvSpPr>
          <p:cNvPr id="2" name="标题 1"/>
          <p:cNvSpPr>
            <a:spLocks noGrp="1"/>
          </p:cNvSpPr>
          <p:nvPr>
            <p:ph type="title"/>
            <p:custDataLst>
              <p:tags r:id="rId7"/>
            </p:custDataLst>
          </p:nvPr>
        </p:nvSpPr>
        <p:spPr>
          <a:xfrm>
            <a:off x="604800" y="669600"/>
            <a:ext cx="10976400" cy="565200"/>
          </a:xfrm>
        </p:spPr>
        <p:txBody>
          <a:bodyPr anchor="ctr"/>
          <a:lstStyle>
            <a:lvl1pPr algn="ctr">
              <a:defRPr sz="3200" baseline="0">
                <a:solidFill>
                  <a:schemeClr val="tx1">
                    <a:lumMod val="75000"/>
                    <a:lumOff val="25000"/>
                  </a:schemeClr>
                </a:solidFill>
                <a:latin typeface="Arial" panose="020B0604020202020204" pitchFamily="34" charset="0"/>
                <a:ea typeface="微软雅黑" panose="020B0503020204020204" charset="-122"/>
                <a:cs typeface="Arial" panose="020B0604020202020204" pitchFamily="34" charset="0"/>
              </a:defRPr>
            </a:lvl1pPr>
          </a:lstStyle>
          <a:p>
            <a:r>
              <a:rPr lang="zh-CN" altLang="en-US" dirty="0"/>
              <a:t>单击此处编辑母版标题样式</a:t>
            </a:r>
            <a:endParaRPr lang="zh-CN" altLang="en-US" dirty="0"/>
          </a:p>
        </p:txBody>
      </p:sp>
      <p:sp>
        <p:nvSpPr>
          <p:cNvPr id="3" name="日期占位符 2"/>
          <p:cNvSpPr>
            <a:spLocks noGrp="1"/>
          </p:cNvSpPr>
          <p:nvPr>
            <p:ph type="dt" sz="half" idx="10"/>
            <p:custDataLst>
              <p:tags r:id="rId8"/>
            </p:custDataLst>
          </p:nvPr>
        </p:nvSpPr>
        <p:spPr/>
        <p:txBody>
          <a:bodyPr/>
          <a:lstStyle>
            <a:lvl1pPr>
              <a:defRPr>
                <a:latin typeface="微软雅黑" panose="020B0503020204020204" charset="-122"/>
                <a:ea typeface="微软雅黑" panose="020B0503020204020204" charset="-122"/>
              </a:defRPr>
            </a:lvl1p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9"/>
            </p:custDataLst>
          </p:nvPr>
        </p:nvSpPr>
        <p:spPr/>
        <p:txBody>
          <a:bodyPr/>
          <a:lstStyle>
            <a:lvl1pPr>
              <a:defRPr>
                <a:latin typeface="微软雅黑" panose="020B0503020204020204" charset="-122"/>
                <a:ea typeface="微软雅黑" panose="020B0503020204020204" charset="-122"/>
              </a:defRPr>
            </a:lvl1pPr>
          </a:lstStyle>
          <a:p>
            <a:endParaRPr lang="zh-CN" altLang="en-US" dirty="0"/>
          </a:p>
        </p:txBody>
      </p:sp>
      <p:sp>
        <p:nvSpPr>
          <p:cNvPr id="5" name="灯片编号占位符 4"/>
          <p:cNvSpPr>
            <a:spLocks noGrp="1"/>
          </p:cNvSpPr>
          <p:nvPr>
            <p:ph type="sldNum" sz="quarter" idx="12"/>
            <p:custDataLst>
              <p:tags r:id="rId10"/>
            </p:custDataLst>
          </p:nvPr>
        </p:nvSpPr>
        <p:spPr/>
        <p:txBody>
          <a:bodyPr/>
          <a:lstStyle>
            <a:lvl1pPr>
              <a:defRPr>
                <a:latin typeface="微软雅黑" panose="020B0503020204020204" charset="-122"/>
                <a:ea typeface="微软雅黑" panose="020B0503020204020204" charset="-122"/>
              </a:defRPr>
            </a:lvl1pPr>
          </a:lstStyle>
          <a:p>
            <a:fld id="{49AE70B2-8BF9-45C0-BB95-33D1B9D3A854}" type="slidenum">
              <a:rPr lang="zh-CN" altLang="en-US" smtClean="0"/>
            </a:fld>
            <a:endParaRPr lang="zh-CN" altLang="en-US" dirty="0"/>
          </a:p>
        </p:txBody>
      </p:sp>
      <p:sp>
        <p:nvSpPr>
          <p:cNvPr id="7" name="内容占位符 6"/>
          <p:cNvSpPr>
            <a:spLocks noGrp="1"/>
          </p:cNvSpPr>
          <p:nvPr>
            <p:ph sz="quarter" idx="13"/>
            <p:custDataLst>
              <p:tags r:id="rId11"/>
            </p:custDataLst>
          </p:nvPr>
        </p:nvSpPr>
        <p:spPr>
          <a:xfrm>
            <a:off x="604837" y="1681200"/>
            <a:ext cx="10990800" cy="3211200"/>
          </a:xfrm>
        </p:spPr>
        <p:txBody>
          <a:bodyPr/>
          <a:lstStyle>
            <a:lvl1pPr>
              <a:defRPr baseline="0">
                <a:latin typeface="Arial" panose="020B0604020202020204" pitchFamily="34" charset="0"/>
                <a:ea typeface="微软雅黑" panose="020B0503020204020204" charset="-122"/>
                <a:cs typeface="Arial" panose="020B0604020202020204" pitchFamily="34" charset="0"/>
              </a:defRPr>
            </a:lvl1pPr>
            <a:lvl2pPr>
              <a:defRPr baseline="0">
                <a:latin typeface="Arial" panose="020B0604020202020204" pitchFamily="34" charset="0"/>
                <a:ea typeface="微软雅黑" panose="020B0503020204020204" charset="-122"/>
                <a:cs typeface="Arial" panose="020B0604020202020204" pitchFamily="34" charset="0"/>
              </a:defRPr>
            </a:lvl2pPr>
            <a:lvl3pPr>
              <a:defRPr baseline="0">
                <a:latin typeface="Arial" panose="020B0604020202020204" pitchFamily="34" charset="0"/>
                <a:ea typeface="微软雅黑" panose="020B0503020204020204" charset="-122"/>
                <a:cs typeface="Arial" panose="020B0604020202020204" pitchFamily="34" charset="0"/>
              </a:defRPr>
            </a:lvl3pPr>
            <a:lvl4pPr>
              <a:defRPr baseline="0">
                <a:latin typeface="Arial" panose="020B0604020202020204" pitchFamily="34" charset="0"/>
                <a:ea typeface="微软雅黑" panose="020B0503020204020204" charset="-122"/>
                <a:cs typeface="Arial" panose="020B0604020202020204" pitchFamily="34" charset="0"/>
              </a:defRPr>
            </a:lvl4pPr>
            <a:lvl5pPr>
              <a:defRPr baseline="0">
                <a:latin typeface="Arial" panose="020B0604020202020204" pitchFamily="34" charset="0"/>
                <a:ea typeface="微软雅黑" panose="020B0503020204020204" charset="-122"/>
                <a:cs typeface="Arial" panose="020B0604020202020204" pitchFamily="34" charset="0"/>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9" name="文本占位符 8"/>
          <p:cNvSpPr>
            <a:spLocks noGrp="1"/>
          </p:cNvSpPr>
          <p:nvPr>
            <p:ph type="body" sz="quarter" idx="14"/>
            <p:custDataLst>
              <p:tags r:id="rId12"/>
            </p:custDataLst>
          </p:nvPr>
        </p:nvSpPr>
        <p:spPr>
          <a:xfrm>
            <a:off x="594000" y="5180400"/>
            <a:ext cx="11001600" cy="1011600"/>
          </a:xfrm>
        </p:spPr>
        <p:txBody>
          <a:bodyPr/>
          <a:lstStyle>
            <a:lvl1pPr>
              <a:defRPr baseline="0">
                <a:latin typeface="Arial" panose="020B0604020202020204" pitchFamily="34" charset="0"/>
                <a:ea typeface="微软雅黑" panose="020B0503020204020204" charset="-122"/>
                <a:cs typeface="Arial" panose="020B0604020202020204" pitchFamily="34" charset="0"/>
              </a:defRPr>
            </a:lvl1pPr>
          </a:lstStyle>
          <a:p>
            <a:pPr lvl="0"/>
            <a:r>
              <a:rPr lang="zh-CN" altLang="en-US" dirty="0"/>
              <a:t>单击此处编辑母版文本样式</a:t>
            </a:r>
            <a:endParaRPr lang="zh-CN" alt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导航">
    <p:bg>
      <p:bgPr>
        <a:blipFill rotWithShape="1">
          <a:blip r:embed="rId2"/>
          <a:stretch>
            <a:fillRect/>
          </a:stretch>
        </a:blipFill>
        <a:effectLst/>
      </p:bgPr>
    </p:bg>
    <p:spTree>
      <p:nvGrpSpPr>
        <p:cNvPr id="1" name=""/>
        <p:cNvGrpSpPr/>
        <p:nvPr/>
      </p:nvGrpSpPr>
      <p:grpSpPr>
        <a:xfrm>
          <a:off x="0" y="0"/>
          <a:ext cx="0" cy="0"/>
          <a:chOff x="0" y="0"/>
          <a:chExt cx="0" cy="0"/>
        </a:xfrm>
      </p:grpSpPr>
      <p:pic>
        <p:nvPicPr>
          <p:cNvPr id="14" name="图片 13"/>
          <p:cNvPicPr>
            <a:picLocks noChangeAspect="1"/>
          </p:cNvPicPr>
          <p:nvPr>
            <p:custDataLst>
              <p:tags r:id="rId3"/>
            </p:custDataLst>
          </p:nvPr>
        </p:nvPicPr>
        <p:blipFill>
          <a:blip r:embed="rId4"/>
          <a:stretch>
            <a:fillRect/>
          </a:stretch>
        </p:blipFill>
        <p:spPr>
          <a:xfrm>
            <a:off x="0" y="0"/>
            <a:ext cx="12192000" cy="6858000"/>
          </a:xfrm>
          <a:prstGeom prst="rect">
            <a:avLst/>
          </a:prstGeom>
        </p:spPr>
      </p:pic>
      <p:sp>
        <p:nvSpPr>
          <p:cNvPr id="15" name="矩形 14"/>
          <p:cNvSpPr/>
          <p:nvPr>
            <p:custDataLst>
              <p:tags r:id="rId5"/>
            </p:custDataLst>
          </p:nvPr>
        </p:nvSpPr>
        <p:spPr>
          <a:xfrm>
            <a:off x="0" y="0"/>
            <a:ext cx="12192000" cy="6858000"/>
          </a:xfrm>
          <a:prstGeom prst="rect">
            <a:avLst/>
          </a:prstGeom>
          <a:solidFill>
            <a:schemeClr val="bg2">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Arial" panose="020B0604020202020204" pitchFamily="34" charset="0"/>
              <a:ea typeface="微软雅黑" panose="020B0503020204020204" charset="-122"/>
              <a:cs typeface="Arial" panose="020B0604020202020204" pitchFamily="34" charset="0"/>
            </a:endParaRPr>
          </a:p>
        </p:txBody>
      </p:sp>
      <p:sp>
        <p:nvSpPr>
          <p:cNvPr id="10" name="矩形 9"/>
          <p:cNvSpPr/>
          <p:nvPr>
            <p:custDataLst>
              <p:tags r:id="rId6"/>
            </p:custDataLst>
          </p:nvPr>
        </p:nvSpPr>
        <p:spPr>
          <a:xfrm>
            <a:off x="0" y="0"/>
            <a:ext cx="12192000" cy="914400"/>
          </a:xfrm>
          <a:prstGeom prst="rect">
            <a:avLst/>
          </a:prstGeom>
          <a:solidFill>
            <a:schemeClr val="tx2">
              <a:alpha val="90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lvl="0" algn="ctr"/>
            <a:endParaRPr lang="en-US" altLang="zh-CN">
              <a:latin typeface="微软雅黑" panose="020B0503020204020204" charset="-122"/>
              <a:ea typeface="微软雅黑" panose="020B0503020204020204" charset="-122"/>
              <a:sym typeface="+mn-ea"/>
            </a:endParaRPr>
          </a:p>
        </p:txBody>
      </p:sp>
      <p:sp>
        <p:nvSpPr>
          <p:cNvPr id="2" name="标题 1"/>
          <p:cNvSpPr>
            <a:spLocks noGrp="1"/>
          </p:cNvSpPr>
          <p:nvPr>
            <p:ph type="title"/>
            <p:custDataLst>
              <p:tags r:id="rId7"/>
            </p:custDataLst>
          </p:nvPr>
        </p:nvSpPr>
        <p:spPr>
          <a:xfrm>
            <a:off x="579600" y="237600"/>
            <a:ext cx="11037600" cy="441964"/>
          </a:xfrm>
        </p:spPr>
        <p:txBody>
          <a:bodyPr/>
          <a:lstStyle>
            <a:lvl1pPr>
              <a:defRPr baseline="0">
                <a:solidFill>
                  <a:schemeClr val="tx1">
                    <a:lumMod val="75000"/>
                    <a:lumOff val="25000"/>
                  </a:schemeClr>
                </a:solidFill>
                <a:latin typeface="Arial" panose="020B0604020202020204" pitchFamily="34" charset="0"/>
                <a:ea typeface="微软雅黑" panose="020B0503020204020204" charset="-122"/>
                <a:cs typeface="Arial" panose="020B0604020202020204" pitchFamily="34" charset="0"/>
              </a:defRPr>
            </a:lvl1pPr>
          </a:lstStyle>
          <a:p>
            <a:r>
              <a:rPr lang="zh-CN" altLang="en-US" dirty="0"/>
              <a:t>单击此处编辑母版标题样式</a:t>
            </a:r>
            <a:endParaRPr lang="zh-CN" altLang="en-US" dirty="0"/>
          </a:p>
        </p:txBody>
      </p:sp>
      <p:sp>
        <p:nvSpPr>
          <p:cNvPr id="3" name="日期占位符 2"/>
          <p:cNvSpPr>
            <a:spLocks noGrp="1"/>
          </p:cNvSpPr>
          <p:nvPr>
            <p:ph type="dt" sz="half" idx="10"/>
            <p:custDataLst>
              <p:tags r:id="rId8"/>
            </p:custDataLst>
          </p:nvPr>
        </p:nvSpPr>
        <p:spPr/>
        <p:txBody>
          <a:bodyPr/>
          <a:lstStyle>
            <a:lvl1pPr>
              <a:defRPr>
                <a:latin typeface="微软雅黑" panose="020B0503020204020204" charset="-122"/>
                <a:ea typeface="微软雅黑" panose="020B0503020204020204" charset="-122"/>
              </a:defRPr>
            </a:lvl1p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9"/>
            </p:custDataLst>
          </p:nvPr>
        </p:nvSpPr>
        <p:spPr/>
        <p:txBody>
          <a:bodyPr/>
          <a:lstStyle>
            <a:lvl1pPr>
              <a:defRPr>
                <a:latin typeface="微软雅黑" panose="020B0503020204020204" charset="-122"/>
                <a:ea typeface="微软雅黑" panose="020B0503020204020204" charset="-122"/>
              </a:defRPr>
            </a:lvl1pPr>
          </a:lstStyle>
          <a:p>
            <a:endParaRPr lang="zh-CN" altLang="en-US" dirty="0"/>
          </a:p>
        </p:txBody>
      </p:sp>
      <p:sp>
        <p:nvSpPr>
          <p:cNvPr id="5" name="灯片编号占位符 4"/>
          <p:cNvSpPr>
            <a:spLocks noGrp="1"/>
          </p:cNvSpPr>
          <p:nvPr>
            <p:ph type="sldNum" sz="quarter" idx="12"/>
            <p:custDataLst>
              <p:tags r:id="rId10"/>
            </p:custDataLst>
          </p:nvPr>
        </p:nvSpPr>
        <p:spPr/>
        <p:txBody>
          <a:bodyPr/>
          <a:lstStyle>
            <a:lvl1pPr>
              <a:defRPr>
                <a:latin typeface="微软雅黑" panose="020B0503020204020204" charset="-122"/>
                <a:ea typeface="微软雅黑" panose="020B0503020204020204" charset="-122"/>
              </a:defRPr>
            </a:lvl1pPr>
          </a:lstStyle>
          <a:p>
            <a:fld id="{49AE70B2-8BF9-45C0-BB95-33D1B9D3A854}" type="slidenum">
              <a:rPr lang="zh-CN" altLang="en-US" smtClean="0"/>
            </a:fld>
            <a:endParaRPr lang="zh-CN" altLang="en-US" dirty="0"/>
          </a:p>
        </p:txBody>
      </p:sp>
      <p:sp>
        <p:nvSpPr>
          <p:cNvPr id="7" name="内容占位符 6"/>
          <p:cNvSpPr>
            <a:spLocks noGrp="1"/>
          </p:cNvSpPr>
          <p:nvPr>
            <p:ph sz="quarter" idx="13"/>
            <p:custDataLst>
              <p:tags r:id="rId11"/>
            </p:custDataLst>
          </p:nvPr>
        </p:nvSpPr>
        <p:spPr>
          <a:xfrm>
            <a:off x="579600" y="1663200"/>
            <a:ext cx="5342400" cy="2894400"/>
          </a:xfrm>
        </p:spPr>
        <p:txBody>
          <a:bodyPr/>
          <a:lstStyle>
            <a:lvl1pPr>
              <a:defRPr baseline="0">
                <a:latin typeface="Arial" panose="020B0604020202020204" pitchFamily="34" charset="0"/>
                <a:ea typeface="微软雅黑" panose="020B0503020204020204" charset="-122"/>
                <a:cs typeface="Arial" panose="020B0604020202020204" pitchFamily="34" charset="0"/>
              </a:defRPr>
            </a:lvl1pPr>
            <a:lvl2pPr>
              <a:defRPr baseline="0">
                <a:latin typeface="Arial" panose="020B0604020202020204" pitchFamily="34" charset="0"/>
                <a:ea typeface="微软雅黑" panose="020B0503020204020204" charset="-122"/>
                <a:cs typeface="Arial" panose="020B0604020202020204" pitchFamily="34" charset="0"/>
              </a:defRPr>
            </a:lvl2pPr>
            <a:lvl3pPr>
              <a:defRPr baseline="0">
                <a:latin typeface="Arial" panose="020B0604020202020204" pitchFamily="34" charset="0"/>
                <a:ea typeface="微软雅黑" panose="020B0503020204020204" charset="-122"/>
                <a:cs typeface="Arial" panose="020B0604020202020204" pitchFamily="34" charset="0"/>
              </a:defRPr>
            </a:lvl3pPr>
            <a:lvl4pPr>
              <a:defRPr baseline="0">
                <a:latin typeface="Arial" panose="020B0604020202020204" pitchFamily="34" charset="0"/>
                <a:ea typeface="微软雅黑" panose="020B0503020204020204" charset="-122"/>
                <a:cs typeface="Arial" panose="020B0604020202020204" pitchFamily="34" charset="0"/>
              </a:defRPr>
            </a:lvl4pPr>
            <a:lvl5pPr>
              <a:defRPr baseline="0">
                <a:latin typeface="Arial" panose="020B0604020202020204" pitchFamily="34" charset="0"/>
                <a:ea typeface="微软雅黑" panose="020B0503020204020204" charset="-122"/>
                <a:cs typeface="Arial" panose="020B0604020202020204" pitchFamily="34" charset="0"/>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9" name="内容占位符 8"/>
          <p:cNvSpPr>
            <a:spLocks noGrp="1"/>
          </p:cNvSpPr>
          <p:nvPr>
            <p:ph sz="quarter" idx="14"/>
            <p:custDataLst>
              <p:tags r:id="rId12"/>
            </p:custDataLst>
          </p:nvPr>
        </p:nvSpPr>
        <p:spPr>
          <a:xfrm>
            <a:off x="6242400" y="1663200"/>
            <a:ext cx="5367600" cy="2894400"/>
          </a:xfrm>
        </p:spPr>
        <p:txBody>
          <a:bodyPr/>
          <a:lstStyle>
            <a:lvl1pPr>
              <a:defRPr baseline="0">
                <a:latin typeface="Arial" panose="020B0604020202020204" pitchFamily="34" charset="0"/>
                <a:ea typeface="微软雅黑" panose="020B0503020204020204" charset="-122"/>
                <a:cs typeface="Arial" panose="020B0604020202020204" pitchFamily="34" charset="0"/>
              </a:defRPr>
            </a:lvl1pPr>
            <a:lvl2pPr>
              <a:defRPr baseline="0">
                <a:latin typeface="Arial" panose="020B0604020202020204" pitchFamily="34" charset="0"/>
                <a:ea typeface="微软雅黑" panose="020B0503020204020204" charset="-122"/>
                <a:cs typeface="Arial" panose="020B0604020202020204" pitchFamily="34" charset="0"/>
              </a:defRPr>
            </a:lvl2pPr>
            <a:lvl3pPr>
              <a:defRPr baseline="0">
                <a:latin typeface="Arial" panose="020B0604020202020204" pitchFamily="34" charset="0"/>
                <a:ea typeface="微软雅黑" panose="020B0503020204020204" charset="-122"/>
                <a:cs typeface="Arial" panose="020B0604020202020204" pitchFamily="34" charset="0"/>
              </a:defRPr>
            </a:lvl3pPr>
            <a:lvl4pPr>
              <a:defRPr baseline="0">
                <a:latin typeface="Arial" panose="020B0604020202020204" pitchFamily="34" charset="0"/>
                <a:ea typeface="微软雅黑" panose="020B0503020204020204" charset="-122"/>
                <a:cs typeface="Arial" panose="020B0604020202020204" pitchFamily="34" charset="0"/>
              </a:defRPr>
            </a:lvl4pPr>
            <a:lvl5pPr>
              <a:defRPr baseline="0">
                <a:latin typeface="Arial" panose="020B0604020202020204" pitchFamily="34" charset="0"/>
                <a:ea typeface="微软雅黑" panose="020B0503020204020204" charset="-122"/>
                <a:cs typeface="Arial" panose="020B0604020202020204" pitchFamily="34" charset="0"/>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11" name="文本占位符 10"/>
          <p:cNvSpPr>
            <a:spLocks noGrp="1"/>
          </p:cNvSpPr>
          <p:nvPr>
            <p:ph type="body" sz="quarter" idx="15"/>
            <p:custDataLst>
              <p:tags r:id="rId13"/>
            </p:custDataLst>
          </p:nvPr>
        </p:nvSpPr>
        <p:spPr>
          <a:xfrm>
            <a:off x="572400" y="4816800"/>
            <a:ext cx="5342400" cy="781200"/>
          </a:xfrm>
        </p:spPr>
        <p:txBody>
          <a:bodyPr/>
          <a:lstStyle>
            <a:lvl1pPr>
              <a:defRPr baseline="0">
                <a:latin typeface="Arial" panose="020B0604020202020204" pitchFamily="34" charset="0"/>
                <a:ea typeface="微软雅黑" panose="020B0503020204020204" charset="-122"/>
                <a:cs typeface="Arial" panose="020B0604020202020204" pitchFamily="34" charset="0"/>
              </a:defRPr>
            </a:lvl1pPr>
          </a:lstStyle>
          <a:p>
            <a:pPr lvl="0"/>
            <a:r>
              <a:rPr lang="zh-CN" altLang="en-US" dirty="0"/>
              <a:t>单击此处编辑母版文本样式</a:t>
            </a:r>
            <a:endParaRPr lang="zh-CN" altLang="en-US" dirty="0"/>
          </a:p>
        </p:txBody>
      </p:sp>
      <p:sp>
        <p:nvSpPr>
          <p:cNvPr id="13" name="文本占位符 12"/>
          <p:cNvSpPr>
            <a:spLocks noGrp="1"/>
          </p:cNvSpPr>
          <p:nvPr>
            <p:ph type="body" sz="quarter" idx="16"/>
            <p:custDataLst>
              <p:tags r:id="rId14"/>
            </p:custDataLst>
          </p:nvPr>
        </p:nvSpPr>
        <p:spPr>
          <a:xfrm>
            <a:off x="6253200" y="4813200"/>
            <a:ext cx="5367600" cy="781200"/>
          </a:xfrm>
        </p:spPr>
        <p:txBody>
          <a:bodyPr/>
          <a:lstStyle>
            <a:lvl1pPr>
              <a:defRPr baseline="0">
                <a:latin typeface="Arial" panose="020B0604020202020204" pitchFamily="34" charset="0"/>
                <a:ea typeface="微软雅黑" panose="020B0503020204020204" charset="-122"/>
                <a:cs typeface="Arial" panose="020B0604020202020204" pitchFamily="34" charset="0"/>
              </a:defRPr>
            </a:lvl1pPr>
          </a:lstStyle>
          <a:p>
            <a:pPr lvl="0"/>
            <a:r>
              <a:rPr lang="zh-CN" altLang="en-US" dirty="0"/>
              <a:t>单击此处编辑母版文本样式</a:t>
            </a:r>
            <a:endParaRPr lang="zh-CN" altLang="en-US" dirty="0"/>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腰带">
    <p:bg>
      <p:bgPr>
        <a:blipFill rotWithShape="1">
          <a:blip r:embed="rId2"/>
          <a:stretch>
            <a:fillRect/>
          </a:stretch>
        </a:blipFill>
        <a:effectLst/>
      </p:bgPr>
    </p:bg>
    <p:spTree>
      <p:nvGrpSpPr>
        <p:cNvPr id="1" name=""/>
        <p:cNvGrpSpPr/>
        <p:nvPr/>
      </p:nvGrpSpPr>
      <p:grpSpPr>
        <a:xfrm>
          <a:off x="0" y="0"/>
          <a:ext cx="0" cy="0"/>
          <a:chOff x="0" y="0"/>
          <a:chExt cx="0" cy="0"/>
        </a:xfrm>
      </p:grpSpPr>
      <p:pic>
        <p:nvPicPr>
          <p:cNvPr id="6" name="图片 5" descr="图片3"/>
          <p:cNvPicPr>
            <a:picLocks noChangeAspect="1"/>
          </p:cNvPicPr>
          <p:nvPr>
            <p:custDataLst>
              <p:tags r:id="rId3"/>
            </p:custDataLst>
          </p:nvPr>
        </p:nvPicPr>
        <p:blipFill>
          <a:blip r:embed="rId4"/>
          <a:stretch>
            <a:fillRect/>
          </a:stretch>
        </p:blipFill>
        <p:spPr>
          <a:xfrm rot="10800000">
            <a:off x="0" y="-13017"/>
            <a:ext cx="951230" cy="1106170"/>
          </a:xfrm>
          <a:prstGeom prst="rect">
            <a:avLst/>
          </a:prstGeom>
        </p:spPr>
      </p:pic>
      <p:sp>
        <p:nvSpPr>
          <p:cNvPr id="10" name="矩形 9"/>
          <p:cNvSpPr/>
          <p:nvPr>
            <p:custDataLst>
              <p:tags r:id="rId5"/>
            </p:custDataLst>
          </p:nvPr>
        </p:nvSpPr>
        <p:spPr>
          <a:xfrm>
            <a:off x="0" y="959224"/>
            <a:ext cx="12192000" cy="4939553"/>
          </a:xfrm>
          <a:prstGeom prst="rect">
            <a:avLst/>
          </a:prstGeom>
          <a:solidFill>
            <a:schemeClr val="bg2">
              <a:alpha val="90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lvl="0" algn="ctr"/>
            <a:endParaRPr lang="en-US" altLang="zh-CN">
              <a:latin typeface="微软雅黑" panose="020B0503020204020204" charset="-122"/>
              <a:ea typeface="微软雅黑" panose="020B0503020204020204" charset="-122"/>
              <a:sym typeface="+mn-ea"/>
            </a:endParaRPr>
          </a:p>
        </p:txBody>
      </p:sp>
      <p:sp>
        <p:nvSpPr>
          <p:cNvPr id="2" name="标题 1"/>
          <p:cNvSpPr>
            <a:spLocks noGrp="1"/>
          </p:cNvSpPr>
          <p:nvPr>
            <p:ph type="title" hasCustomPrompt="1"/>
            <p:custDataLst>
              <p:tags r:id="rId6"/>
            </p:custDataLst>
          </p:nvPr>
        </p:nvSpPr>
        <p:spPr>
          <a:xfrm>
            <a:off x="1522800" y="1339200"/>
            <a:ext cx="9144000" cy="2386800"/>
          </a:xfrm>
        </p:spPr>
        <p:txBody>
          <a:bodyPr anchor="b"/>
          <a:lstStyle>
            <a:lvl1pPr algn="ctr">
              <a:defRPr sz="6000" baseline="0">
                <a:solidFill>
                  <a:schemeClr val="tx1">
                    <a:lumMod val="75000"/>
                    <a:lumOff val="25000"/>
                  </a:schemeClr>
                </a:solidFill>
                <a:latin typeface="Arial" panose="020B0604020202020204" pitchFamily="34" charset="0"/>
                <a:ea typeface="微软雅黑" panose="020B0503020204020204" charset="-122"/>
                <a:cs typeface="Arial" panose="020B0604020202020204" pitchFamily="34" charset="0"/>
              </a:defRPr>
            </a:lvl1pPr>
          </a:lstStyle>
          <a:p>
            <a:r>
              <a:rPr lang="zh-CN" altLang="en-US" dirty="0"/>
              <a:t>单击此处编辑标题</a:t>
            </a:r>
            <a:endParaRPr lang="zh-CN" altLang="en-US" dirty="0"/>
          </a:p>
        </p:txBody>
      </p:sp>
      <p:sp>
        <p:nvSpPr>
          <p:cNvPr id="3" name="日期占位符 2"/>
          <p:cNvSpPr>
            <a:spLocks noGrp="1"/>
          </p:cNvSpPr>
          <p:nvPr>
            <p:ph type="dt" sz="half" idx="10"/>
            <p:custDataLst>
              <p:tags r:id="rId7"/>
            </p:custDataLst>
          </p:nvPr>
        </p:nvSpPr>
        <p:spPr/>
        <p:txBody>
          <a:bodyPr/>
          <a:lstStyle>
            <a:lvl1pPr>
              <a:defRPr>
                <a:latin typeface="微软雅黑" panose="020B0503020204020204" charset="-122"/>
                <a:ea typeface="微软雅黑" panose="020B0503020204020204" charset="-122"/>
              </a:defRPr>
            </a:lvl1p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8"/>
            </p:custDataLst>
          </p:nvPr>
        </p:nvSpPr>
        <p:spPr/>
        <p:txBody>
          <a:bodyPr/>
          <a:lstStyle>
            <a:lvl1pPr>
              <a:defRPr>
                <a:latin typeface="微软雅黑" panose="020B0503020204020204" charset="-122"/>
                <a:ea typeface="微软雅黑" panose="020B0503020204020204" charset="-122"/>
              </a:defRPr>
            </a:lvl1pPr>
          </a:lstStyle>
          <a:p>
            <a:endParaRPr lang="zh-CN" altLang="en-US" dirty="0"/>
          </a:p>
        </p:txBody>
      </p:sp>
      <p:sp>
        <p:nvSpPr>
          <p:cNvPr id="5" name="灯片编号占位符 4"/>
          <p:cNvSpPr>
            <a:spLocks noGrp="1"/>
          </p:cNvSpPr>
          <p:nvPr>
            <p:ph type="sldNum" sz="quarter" idx="12"/>
            <p:custDataLst>
              <p:tags r:id="rId9"/>
            </p:custDataLst>
          </p:nvPr>
        </p:nvSpPr>
        <p:spPr/>
        <p:txBody>
          <a:bodyPr/>
          <a:lstStyle>
            <a:lvl1pPr>
              <a:defRPr>
                <a:latin typeface="微软雅黑" panose="020B0503020204020204" charset="-122"/>
                <a:ea typeface="微软雅黑" panose="020B0503020204020204" charset="-122"/>
              </a:defRPr>
            </a:lvl1pPr>
          </a:lstStyle>
          <a:p>
            <a:fld id="{49AE70B2-8BF9-45C0-BB95-33D1B9D3A854}" type="slidenum">
              <a:rPr lang="zh-CN" altLang="en-US" smtClean="0"/>
            </a:fld>
            <a:endParaRPr lang="zh-CN" altLang="en-US" dirty="0"/>
          </a:p>
        </p:txBody>
      </p:sp>
      <p:sp>
        <p:nvSpPr>
          <p:cNvPr id="7" name="文本占位符 6"/>
          <p:cNvSpPr>
            <a:spLocks noGrp="1"/>
          </p:cNvSpPr>
          <p:nvPr>
            <p:ph type="body" sz="quarter" idx="13"/>
            <p:custDataLst>
              <p:tags r:id="rId10"/>
            </p:custDataLst>
          </p:nvPr>
        </p:nvSpPr>
        <p:spPr>
          <a:xfrm>
            <a:off x="1522413" y="3862800"/>
            <a:ext cx="9144000" cy="1656000"/>
          </a:xfrm>
        </p:spPr>
        <p:txBody>
          <a:bodyPr/>
          <a:lstStyle>
            <a:lvl1pPr algn="ctr">
              <a:defRPr baseline="0">
                <a:latin typeface="Arial" panose="020B0604020202020204" pitchFamily="34" charset="0"/>
                <a:ea typeface="微软雅黑" panose="020B0503020204020204" charset="-122"/>
                <a:cs typeface="Arial" panose="020B0604020202020204" pitchFamily="34" charset="0"/>
              </a:defRPr>
            </a:lvl1pPr>
          </a:lstStyle>
          <a:p>
            <a:pPr lvl="0"/>
            <a:r>
              <a:rPr lang="zh-CN" altLang="en-US" dirty="0"/>
              <a:t>单击此处编辑母版文本样式</a:t>
            </a:r>
            <a:endParaRPr lang="zh-CN" altLang="en-US" dirty="0"/>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自定义版式">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nvPr>
        </p:nvSpPr>
        <p:spPr/>
        <p:txBody>
          <a:bodyPr/>
          <a:lstStyle/>
          <a:p>
            <a:endParaRPr lang="zh-CN" altLang="en-US" dirty="0"/>
          </a:p>
        </p:txBody>
      </p:sp>
      <p:sp>
        <p:nvSpPr>
          <p:cNvPr id="5" name="灯片编号占位符 4"/>
          <p:cNvSpPr>
            <a:spLocks noGrp="1"/>
          </p:cNvSpPr>
          <p:nvPr>
            <p:ph type="sldNum" sz="quarter" idx="12"/>
          </p:nvPr>
        </p:nvSpPr>
        <p:spPr/>
        <p:txBody>
          <a:bodyPr/>
          <a:lstStyle/>
          <a:p>
            <a:fld id="{49AE70B2-8BF9-45C0-BB95-33D1B9D3A854}" type="slidenum">
              <a:rPr lang="zh-CN" altLang="en-US" smtClean="0"/>
            </a:fld>
            <a:endParaRPr lang="zh-CN" alt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bg>
      <p:bgPr>
        <a:solidFill>
          <a:schemeClr val="bg2"/>
        </a:solidFill>
        <a:effectLst/>
      </p:bgPr>
    </p:bg>
    <p:spTree>
      <p:nvGrpSpPr>
        <p:cNvPr id="1" name=""/>
        <p:cNvGrpSpPr/>
        <p:nvPr/>
      </p:nvGrpSpPr>
      <p:grpSpPr>
        <a:xfrm>
          <a:off x="0" y="0"/>
          <a:ext cx="0" cy="0"/>
          <a:chOff x="0" y="0"/>
          <a:chExt cx="0" cy="0"/>
        </a:xfrm>
      </p:grpSpPr>
      <p:pic>
        <p:nvPicPr>
          <p:cNvPr id="9" name="图片 8"/>
          <p:cNvPicPr>
            <a:picLocks noChangeAspect="1"/>
          </p:cNvPicPr>
          <p:nvPr>
            <p:custDataLst>
              <p:tags r:id="rId2"/>
            </p:custDataLst>
          </p:nvPr>
        </p:nvPicPr>
        <p:blipFill>
          <a:blip r:embed="rId3"/>
          <a:stretch>
            <a:fillRect/>
          </a:stretch>
        </p:blipFill>
        <p:spPr>
          <a:xfrm>
            <a:off x="-1" y="0"/>
            <a:ext cx="12192001" cy="6858000"/>
          </a:xfrm>
          <a:prstGeom prst="rect">
            <a:avLst/>
          </a:prstGeom>
        </p:spPr>
      </p:pic>
      <p:sp>
        <p:nvSpPr>
          <p:cNvPr id="8" name="矩形 7"/>
          <p:cNvSpPr/>
          <p:nvPr>
            <p:custDataLst>
              <p:tags r:id="rId4"/>
            </p:custDataLst>
          </p:nvPr>
        </p:nvSpPr>
        <p:spPr>
          <a:xfrm>
            <a:off x="0" y="619124"/>
            <a:ext cx="12192000" cy="6238875"/>
          </a:xfrm>
          <a:prstGeom prst="rect">
            <a:avLst/>
          </a:prstGeom>
          <a:solidFill>
            <a:schemeClr val="bg2">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 name="标题 1"/>
          <p:cNvSpPr>
            <a:spLocks noGrp="1"/>
          </p:cNvSpPr>
          <p:nvPr>
            <p:ph type="title"/>
            <p:custDataLst>
              <p:tags r:id="rId5"/>
            </p:custDataLst>
          </p:nvPr>
        </p:nvSpPr>
        <p:spPr>
          <a:xfrm>
            <a:off x="669882" y="451652"/>
            <a:ext cx="10852237" cy="441964"/>
          </a:xfrm>
        </p:spPr>
        <p:txBody>
          <a:bodyPr vert="horz" lIns="101600" tIns="38100" rIns="76200" bIns="38100" rtlCol="0" anchor="t" anchorCtr="0">
            <a:normAutofit/>
          </a:bodyPr>
          <a:lstStyle>
            <a:lvl1pPr marL="0" marR="0" algn="l" defTabSz="914400" rtl="0" eaLnBrk="1" fontAlgn="auto" latinLnBrk="0" hangingPunct="1">
              <a:lnSpc>
                <a:spcPct val="100000"/>
              </a:lnSpc>
              <a:buNone/>
              <a:defRPr kumimoji="0" lang="zh-CN" altLang="en-US" sz="2400" b="1" i="0" u="none" strike="noStrike" kern="1200" cap="none" spc="200" normalizeH="0" baseline="0" noProof="1" dirty="0">
                <a:solidFill>
                  <a:schemeClr val="tx1"/>
                </a:solidFill>
                <a:uFillTx/>
                <a:latin typeface="Arial" panose="020B0604020202020204" pitchFamily="34" charset="0"/>
                <a:ea typeface="微软雅黑" panose="020B0503020204020204" charset="-122"/>
                <a:cs typeface="Arial" panose="020B0604020202020204" pitchFamily="34" charset="0"/>
                <a:sym typeface="+mn-ea"/>
              </a:defRPr>
            </a:lvl1pPr>
          </a:lstStyle>
          <a:p>
            <a:pPr lvl="0"/>
            <a:r>
              <a:rPr dirty="0">
                <a:sym typeface="+mn-ea"/>
              </a:rPr>
              <a:t>单击此处编辑母版标题样式</a:t>
            </a:r>
            <a:endParaRPr dirty="0">
              <a:sym typeface="+mn-ea"/>
            </a:endParaRPr>
          </a:p>
        </p:txBody>
      </p:sp>
      <p:sp>
        <p:nvSpPr>
          <p:cNvPr id="3" name="内容占位符 2"/>
          <p:cNvSpPr>
            <a:spLocks noGrp="1"/>
          </p:cNvSpPr>
          <p:nvPr>
            <p:ph idx="1"/>
            <p:custDataLst>
              <p:tags r:id="rId6"/>
            </p:custDataLst>
          </p:nvPr>
        </p:nvSpPr>
        <p:spPr>
          <a:xfrm>
            <a:off x="669882" y="960926"/>
            <a:ext cx="10852237" cy="5388907"/>
          </a:xfrm>
        </p:spPr>
        <p:txBody>
          <a:bodyPr vert="horz" lIns="101600" tIns="0" rIns="82550" bIns="0" rtlCol="0">
            <a:normAutofit/>
          </a:bodyPr>
          <a:lstStyle>
            <a:lvl1pPr marL="228600" marR="0" lvl="0"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Arial" panose="020B0604020202020204" pitchFamily="34" charset="0"/>
                <a:ea typeface="微软雅黑" panose="020B0503020204020204" charset="-122"/>
                <a:cs typeface="Arial" panose="020B0604020202020204" pitchFamily="34" charset="0"/>
                <a:sym typeface="+mn-ea"/>
              </a:defRPr>
            </a:lvl1pPr>
            <a:lvl2pPr marL="685800" marR="0" lvl="1" indent="-22860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kumimoji="0" lang="zh-CN" altLang="en-US" sz="1600" b="0" i="0" u="none" strike="noStrike" kern="1200" cap="none" spc="150" normalizeH="0" baseline="0" noProof="1" dirty="0">
                <a:solidFill>
                  <a:schemeClr val="tx1"/>
                </a:solidFill>
                <a:uFillTx/>
                <a:latin typeface="Arial" panose="020B0604020202020204" pitchFamily="34" charset="0"/>
                <a:ea typeface="微软雅黑" panose="020B0503020204020204" charset="-122"/>
                <a:cs typeface="Arial" panose="020B0604020202020204" pitchFamily="34" charset="0"/>
                <a:sym typeface="+mn-ea"/>
              </a:defRPr>
            </a:lvl2pPr>
            <a:lvl3pPr marL="1143000" marR="0" lvl="2"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Arial" panose="020B0604020202020204" pitchFamily="34" charset="0"/>
                <a:ea typeface="微软雅黑" panose="020B0503020204020204" charset="-122"/>
                <a:cs typeface="Arial" panose="020B0604020202020204" pitchFamily="34" charset="0"/>
                <a:sym typeface="+mn-ea"/>
              </a:defRPr>
            </a:lvl3pPr>
            <a:lvl4pPr marL="1600200" marR="0" lvl="3"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Arial" panose="020B0604020202020204" pitchFamily="34" charset="0"/>
                <a:ea typeface="微软雅黑" panose="020B0503020204020204" charset="-122"/>
                <a:cs typeface="Arial" panose="020B0604020202020204" pitchFamily="34" charset="0"/>
                <a:sym typeface="+mn-ea"/>
              </a:defRPr>
            </a:lvl4pPr>
            <a:lvl5pPr marL="2057400" marR="0" lvl="4"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Arial" panose="020B0604020202020204" pitchFamily="34" charset="0"/>
                <a:ea typeface="微软雅黑" panose="020B0503020204020204" charset="-122"/>
                <a:cs typeface="Arial" panose="020B0604020202020204" pitchFamily="34" charset="0"/>
                <a:sym typeface="+mn-ea"/>
              </a:defRPr>
            </a:lvl5pPr>
          </a:lstStyle>
          <a:p>
            <a:pPr lvl="0"/>
            <a:r>
              <a:rPr>
                <a:sym typeface="+mn-ea"/>
              </a:rPr>
              <a:t>单击此处编辑母版文本样式</a:t>
            </a:r>
            <a:endParaRPr>
              <a:sym typeface="+mn-ea"/>
            </a:endParaRPr>
          </a:p>
          <a:p>
            <a:pPr lvl="1"/>
            <a:r>
              <a:rPr>
                <a:sym typeface="+mn-ea"/>
              </a:rPr>
              <a:t>第二级</a:t>
            </a:r>
            <a:endParaRPr>
              <a:sym typeface="+mn-ea"/>
            </a:endParaRPr>
          </a:p>
          <a:p>
            <a:pPr lvl="2"/>
            <a:r>
              <a:rPr>
                <a:sym typeface="+mn-ea"/>
              </a:rPr>
              <a:t>第三级</a:t>
            </a:r>
            <a:endParaRPr>
              <a:sym typeface="+mn-ea"/>
            </a:endParaRPr>
          </a:p>
          <a:p>
            <a:pPr lvl="3"/>
            <a:r>
              <a:rPr>
                <a:sym typeface="+mn-ea"/>
              </a:rPr>
              <a:t>第四级</a:t>
            </a:r>
            <a:endParaRPr>
              <a:sym typeface="+mn-ea"/>
            </a:endParaRPr>
          </a:p>
          <a:p>
            <a:pPr lvl="4"/>
            <a:r>
              <a:rPr>
                <a:sym typeface="+mn-ea"/>
              </a:rPr>
              <a:t>第五级</a:t>
            </a:r>
            <a:endParaRPr>
              <a:sym typeface="+mn-ea"/>
            </a:endParaRPr>
          </a:p>
        </p:txBody>
      </p:sp>
      <p:sp>
        <p:nvSpPr>
          <p:cNvPr id="4" name="日期占位符 3"/>
          <p:cNvSpPr>
            <a:spLocks noGrp="1"/>
          </p:cNvSpPr>
          <p:nvPr>
            <p:ph type="dt" sz="half" idx="10"/>
            <p:custDataLst>
              <p:tags r:id="rId7"/>
            </p:custDataLst>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8"/>
            </p:custDataLst>
          </p:nvPr>
        </p:nvSpPr>
        <p:spPr/>
        <p:txBody>
          <a:bodyPr/>
          <a:lstStyle/>
          <a:p>
            <a:endParaRPr lang="zh-CN" altLang="en-US"/>
          </a:p>
        </p:txBody>
      </p:sp>
      <p:sp>
        <p:nvSpPr>
          <p:cNvPr id="6" name="灯片编号占位符 5"/>
          <p:cNvSpPr>
            <a:spLocks noGrp="1"/>
          </p:cNvSpPr>
          <p:nvPr>
            <p:ph type="sldNum" sz="quarter" idx="12"/>
            <p:custDataLst>
              <p:tags r:id="rId9"/>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bg>
      <p:bgPr>
        <a:solidFill>
          <a:schemeClr val="bg2"/>
        </a:solidFill>
        <a:effectLst/>
      </p:bgPr>
    </p:bg>
    <p:spTree>
      <p:nvGrpSpPr>
        <p:cNvPr id="1" name=""/>
        <p:cNvGrpSpPr/>
        <p:nvPr/>
      </p:nvGrpSpPr>
      <p:grpSpPr>
        <a:xfrm>
          <a:off x="0" y="0"/>
          <a:ext cx="0" cy="0"/>
          <a:chOff x="0" y="0"/>
          <a:chExt cx="0" cy="0"/>
        </a:xfrm>
      </p:grpSpPr>
      <p:pic>
        <p:nvPicPr>
          <p:cNvPr id="10" name="图片 9"/>
          <p:cNvPicPr>
            <a:picLocks noChangeAspect="1"/>
          </p:cNvPicPr>
          <p:nvPr>
            <p:custDataLst>
              <p:tags r:id="rId2"/>
            </p:custDataLst>
          </p:nvPr>
        </p:nvPicPr>
        <p:blipFill>
          <a:blip r:embed="rId3"/>
          <a:stretch>
            <a:fillRect/>
          </a:stretch>
        </p:blipFill>
        <p:spPr>
          <a:xfrm>
            <a:off x="-1" y="0"/>
            <a:ext cx="12192001" cy="6858000"/>
          </a:xfrm>
          <a:prstGeom prst="rect">
            <a:avLst/>
          </a:prstGeom>
        </p:spPr>
      </p:pic>
      <p:cxnSp>
        <p:nvCxnSpPr>
          <p:cNvPr id="9" name="Straight Connector 4"/>
          <p:cNvCxnSpPr/>
          <p:nvPr>
            <p:custDataLst>
              <p:tags r:id="rId4"/>
            </p:custDataLst>
          </p:nvPr>
        </p:nvCxnSpPr>
        <p:spPr>
          <a:xfrm>
            <a:off x="5472460" y="3587031"/>
            <a:ext cx="5223325" cy="0"/>
          </a:xfrm>
          <a:prstGeom prst="line">
            <a:avLst/>
          </a:prstGeom>
          <a:ln w="3175">
            <a:solidFill>
              <a:schemeClr val="accent3"/>
            </a:solidFill>
          </a:ln>
        </p:spPr>
        <p:style>
          <a:lnRef idx="1">
            <a:schemeClr val="accent1"/>
          </a:lnRef>
          <a:fillRef idx="0">
            <a:schemeClr val="accent1"/>
          </a:fillRef>
          <a:effectRef idx="0">
            <a:schemeClr val="accent1"/>
          </a:effectRef>
          <a:fontRef idx="minor">
            <a:schemeClr val="tx1"/>
          </a:fontRef>
        </p:style>
      </p:cxnSp>
      <p:sp>
        <p:nvSpPr>
          <p:cNvPr id="2" name="标题 1"/>
          <p:cNvSpPr>
            <a:spLocks noGrp="1"/>
          </p:cNvSpPr>
          <p:nvPr>
            <p:ph type="title" hasCustomPrompt="1"/>
            <p:custDataLst>
              <p:tags r:id="rId5"/>
            </p:custDataLst>
          </p:nvPr>
        </p:nvSpPr>
        <p:spPr>
          <a:xfrm>
            <a:off x="5359430" y="2913177"/>
            <a:ext cx="5951190" cy="1031359"/>
          </a:xfrm>
        </p:spPr>
        <p:txBody>
          <a:bodyPr lIns="90000" tIns="46800" rIns="90000" bIns="46800" anchor="b">
            <a:normAutofit/>
          </a:bodyPr>
          <a:lstStyle>
            <a:lvl1pPr algn="l">
              <a:defRPr sz="5400" spc="0" baseline="0">
                <a:solidFill>
                  <a:schemeClr val="tx1">
                    <a:lumMod val="75000"/>
                    <a:lumOff val="25000"/>
                  </a:schemeClr>
                </a:solidFill>
                <a:latin typeface="Arial" panose="020B0604020202020204" pitchFamily="34" charset="0"/>
                <a:ea typeface="汉仪旗黑-85S" panose="00020600040101010101" pitchFamily="18" charset="-122"/>
                <a:cs typeface="Arial" panose="020B0604020202020204" pitchFamily="34" charset="0"/>
              </a:defRPr>
            </a:lvl1pPr>
          </a:lstStyle>
          <a:p>
            <a:r>
              <a:rPr lang="zh-CN" altLang="en-US" dirty="0"/>
              <a:t>单击此处编辑标题</a:t>
            </a:r>
            <a:endParaRPr lang="zh-CN" altLang="en-US" dirty="0"/>
          </a:p>
        </p:txBody>
      </p:sp>
      <p:sp>
        <p:nvSpPr>
          <p:cNvPr id="3" name="文本占位符 2"/>
          <p:cNvSpPr>
            <a:spLocks noGrp="1"/>
          </p:cNvSpPr>
          <p:nvPr>
            <p:ph type="body" idx="1"/>
            <p:custDataLst>
              <p:tags r:id="rId6"/>
            </p:custDataLst>
          </p:nvPr>
        </p:nvSpPr>
        <p:spPr>
          <a:xfrm>
            <a:off x="5359430" y="4004472"/>
            <a:ext cx="5951190" cy="1031359"/>
          </a:xfrm>
        </p:spPr>
        <p:txBody>
          <a:bodyPr lIns="90000" tIns="46800" rIns="90000" bIns="46800">
            <a:normAutofit/>
          </a:bodyPr>
          <a:lstStyle>
            <a:lvl1pPr marL="0" indent="0" algn="l">
              <a:buNone/>
              <a:defRPr sz="2000" spc="0" baseline="0">
                <a:solidFill>
                  <a:schemeClr val="tx1">
                    <a:lumMod val="75000"/>
                    <a:lumOff val="25000"/>
                  </a:schemeClr>
                </a:solidFill>
                <a:latin typeface="Arial" panose="020B0604020202020204" pitchFamily="34" charset="0"/>
                <a:cs typeface="Arial" panose="020B0604020202020204"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dirty="0"/>
              <a:t>单击此处编辑母版文本样式</a:t>
            </a:r>
            <a:endParaRPr lang="zh-CN" altLang="en-US" dirty="0"/>
          </a:p>
        </p:txBody>
      </p:sp>
      <p:sp>
        <p:nvSpPr>
          <p:cNvPr id="4" name="日期占位符 3"/>
          <p:cNvSpPr>
            <a:spLocks noGrp="1"/>
          </p:cNvSpPr>
          <p:nvPr>
            <p:ph type="dt" sz="half" idx="10"/>
            <p:custDataLst>
              <p:tags r:id="rId7"/>
            </p:custDataLst>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8"/>
            </p:custDataLst>
          </p:nvPr>
        </p:nvSpPr>
        <p:spPr/>
        <p:txBody>
          <a:bodyPr/>
          <a:lstStyle/>
          <a:p>
            <a:endParaRPr lang="zh-CN" altLang="en-US"/>
          </a:p>
        </p:txBody>
      </p:sp>
      <p:sp>
        <p:nvSpPr>
          <p:cNvPr id="6" name="灯片编号占位符 5"/>
          <p:cNvSpPr>
            <a:spLocks noGrp="1"/>
          </p:cNvSpPr>
          <p:nvPr>
            <p:ph type="sldNum" sz="quarter" idx="12"/>
            <p:custDataLst>
              <p:tags r:id="rId9"/>
            </p:custDataLst>
          </p:nvPr>
        </p:nvSpPr>
        <p:spPr/>
        <p:txBody>
          <a:bodyPr/>
          <a:lstStyle/>
          <a:p>
            <a:fld id="{49AE70B2-8BF9-45C0-BB95-33D1B9D3A854}" type="slidenum">
              <a:rPr lang="zh-CN" altLang="en-US" smtClean="0"/>
            </a:fld>
            <a:endParaRPr lang="zh-CN" altLang="en-US"/>
          </a:p>
        </p:txBody>
      </p:sp>
      <p:sp>
        <p:nvSpPr>
          <p:cNvPr id="7" name="Rectangle 1"/>
          <p:cNvSpPr/>
          <p:nvPr>
            <p:custDataLst>
              <p:tags r:id="rId10"/>
            </p:custDataLst>
          </p:nvPr>
        </p:nvSpPr>
        <p:spPr>
          <a:xfrm>
            <a:off x="1793087" y="1948619"/>
            <a:ext cx="4806261" cy="759293"/>
          </a:xfrm>
          <a:prstGeom prst="rect">
            <a:avLst/>
          </a:prstGeom>
          <a:solidFill>
            <a:schemeClr val="accent1"/>
          </a:solidFill>
          <a:ln>
            <a:noFill/>
          </a:ln>
          <a:effectLst>
            <a:outerShdw blurRad="88900" dist="88900" dir="5400000" sx="99000" sy="99000" algn="t" rotWithShape="0">
              <a:prstClr val="black">
                <a:alpha val="3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nodeType="after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wipe(left)">
                                      <p:cBhvr>
                                        <p:cTn id="7"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bg>
      <p:bgPr>
        <a:solidFill>
          <a:schemeClr val="bg2"/>
        </a:solidFill>
        <a:effectLst/>
      </p:bgPr>
    </p:bg>
    <p:spTree>
      <p:nvGrpSpPr>
        <p:cNvPr id="1" name=""/>
        <p:cNvGrpSpPr/>
        <p:nvPr/>
      </p:nvGrpSpPr>
      <p:grpSpPr>
        <a:xfrm>
          <a:off x="0" y="0"/>
          <a:ext cx="0" cy="0"/>
          <a:chOff x="0" y="0"/>
          <a:chExt cx="0" cy="0"/>
        </a:xfrm>
      </p:grpSpPr>
      <p:pic>
        <p:nvPicPr>
          <p:cNvPr id="10" name="图片 9"/>
          <p:cNvPicPr>
            <a:picLocks noChangeAspect="1"/>
          </p:cNvPicPr>
          <p:nvPr>
            <p:custDataLst>
              <p:tags r:id="rId2"/>
            </p:custDataLst>
          </p:nvPr>
        </p:nvPicPr>
        <p:blipFill>
          <a:blip r:embed="rId3"/>
          <a:stretch>
            <a:fillRect/>
          </a:stretch>
        </p:blipFill>
        <p:spPr>
          <a:xfrm>
            <a:off x="-1" y="0"/>
            <a:ext cx="12192001" cy="6858000"/>
          </a:xfrm>
          <a:prstGeom prst="rect">
            <a:avLst/>
          </a:prstGeom>
        </p:spPr>
      </p:pic>
      <p:sp>
        <p:nvSpPr>
          <p:cNvPr id="9" name="矩形 8"/>
          <p:cNvSpPr/>
          <p:nvPr>
            <p:custDataLst>
              <p:tags r:id="rId4"/>
            </p:custDataLst>
          </p:nvPr>
        </p:nvSpPr>
        <p:spPr>
          <a:xfrm>
            <a:off x="0" y="619124"/>
            <a:ext cx="12192000" cy="6238875"/>
          </a:xfrm>
          <a:prstGeom prst="rect">
            <a:avLst/>
          </a:prstGeom>
          <a:solidFill>
            <a:schemeClr val="bg2">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 name="标题 1"/>
          <p:cNvSpPr>
            <a:spLocks noGrp="1"/>
          </p:cNvSpPr>
          <p:nvPr>
            <p:ph type="title"/>
            <p:custDataLst>
              <p:tags r:id="rId5"/>
            </p:custDataLst>
          </p:nvPr>
        </p:nvSpPr>
        <p:spPr>
          <a:xfrm>
            <a:off x="669882" y="443234"/>
            <a:ext cx="10852237" cy="441964"/>
          </a:xfrm>
        </p:spPr>
        <p:txBody>
          <a:bodyPr vert="horz" lIns="101600" tIns="38100" rIns="76200" bIns="38100" rtlCol="0" anchor="t" anchorCtr="0">
            <a:normAutofit/>
          </a:bodyPr>
          <a:lstStyle>
            <a:lvl1pPr marL="0" marR="0" lvl="0" algn="l" defTabSz="914400" rtl="0" eaLnBrk="1" fontAlgn="auto" latinLnBrk="0" hangingPunct="1">
              <a:lnSpc>
                <a:spcPct val="100000"/>
              </a:lnSpc>
              <a:buNone/>
              <a:defRPr kumimoji="0" lang="zh-CN" altLang="en-US" sz="2400" b="1" i="0" u="none" strike="noStrike" kern="1200" cap="none" spc="200" normalizeH="0" baseline="0" noProof="1" dirty="0">
                <a:solidFill>
                  <a:schemeClr val="tx1"/>
                </a:solidFill>
                <a:uFillTx/>
                <a:latin typeface="Arial" panose="020B0604020202020204" pitchFamily="34" charset="0"/>
                <a:ea typeface="微软雅黑" panose="020B0503020204020204" charset="-122"/>
                <a:cs typeface="Arial" panose="020B0604020202020204" pitchFamily="34" charset="0"/>
                <a:sym typeface="+mn-ea"/>
              </a:defRPr>
            </a:lvl1pPr>
          </a:lstStyle>
          <a:p>
            <a:pPr lvl="0"/>
            <a:r>
              <a:rPr dirty="0">
                <a:sym typeface="+mn-ea"/>
              </a:rPr>
              <a:t>单击此处编辑母版标题样式</a:t>
            </a:r>
            <a:endParaRPr dirty="0">
              <a:sym typeface="+mn-ea"/>
            </a:endParaRPr>
          </a:p>
        </p:txBody>
      </p:sp>
      <p:sp>
        <p:nvSpPr>
          <p:cNvPr id="3" name="内容占位符 2"/>
          <p:cNvSpPr>
            <a:spLocks noGrp="1"/>
          </p:cNvSpPr>
          <p:nvPr>
            <p:ph sz="half" idx="1"/>
            <p:custDataLst>
              <p:tags r:id="rId6"/>
            </p:custDataLst>
          </p:nvPr>
        </p:nvSpPr>
        <p:spPr>
          <a:xfrm>
            <a:off x="669930" y="952508"/>
            <a:ext cx="5283242" cy="5388907"/>
          </a:xfrm>
        </p:spPr>
        <p:txBody>
          <a:bodyPr vert="horz" lIns="101600" tIns="0" rIns="82550" bIns="0" rtlCol="0">
            <a:normAutofit/>
          </a:bodyPr>
          <a:lstStyle>
            <a:lvl1pPr marL="228600" marR="0" lvl="0"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Arial" panose="020B0604020202020204" pitchFamily="34" charset="0"/>
                <a:ea typeface="微软雅黑" panose="020B0503020204020204" charset="-122"/>
                <a:cs typeface="Arial" panose="020B0604020202020204" pitchFamily="34" charset="0"/>
                <a:sym typeface="+mn-ea"/>
              </a:defRPr>
            </a:lvl1pPr>
            <a:lvl2pPr marL="685800" marR="0" lvl="1" indent="-22860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kumimoji="0" lang="zh-CN" altLang="en-US" sz="1600" b="0" i="0" u="none" strike="noStrike" kern="1200" cap="none" spc="150" normalizeH="0" baseline="0" noProof="1" dirty="0">
                <a:solidFill>
                  <a:schemeClr val="tx1"/>
                </a:solidFill>
                <a:uFillTx/>
                <a:latin typeface="Arial" panose="020B0604020202020204" pitchFamily="34" charset="0"/>
                <a:ea typeface="微软雅黑" panose="020B0503020204020204" charset="-122"/>
                <a:cs typeface="Arial" panose="020B0604020202020204" pitchFamily="34" charset="0"/>
                <a:sym typeface="+mn-ea"/>
              </a:defRPr>
            </a:lvl2pPr>
            <a:lvl3pPr marL="1143000" marR="0" lvl="2"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Arial" panose="020B0604020202020204" pitchFamily="34" charset="0"/>
                <a:ea typeface="微软雅黑" panose="020B0503020204020204" charset="-122"/>
                <a:cs typeface="Arial" panose="020B0604020202020204" pitchFamily="34" charset="0"/>
                <a:sym typeface="+mn-ea"/>
              </a:defRPr>
            </a:lvl3pPr>
            <a:lvl4pPr marL="1600200" marR="0" lvl="3"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Arial" panose="020B0604020202020204" pitchFamily="34" charset="0"/>
                <a:ea typeface="微软雅黑" panose="020B0503020204020204" charset="-122"/>
                <a:cs typeface="Arial" panose="020B0604020202020204" pitchFamily="34" charset="0"/>
                <a:sym typeface="+mn-ea"/>
              </a:defRPr>
            </a:lvl4pPr>
            <a:lvl5pPr marL="2057400" marR="0" lvl="4"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Arial" panose="020B0604020202020204" pitchFamily="34" charset="0"/>
                <a:ea typeface="微软雅黑" panose="020B0503020204020204" charset="-122"/>
                <a:cs typeface="Arial" panose="020B0604020202020204" pitchFamily="34" charset="0"/>
                <a:sym typeface="+mn-ea"/>
              </a:defRPr>
            </a:lvl5pPr>
          </a:lstStyle>
          <a:p>
            <a:pPr lvl="0"/>
            <a:r>
              <a:rPr dirty="0">
                <a:sym typeface="+mn-ea"/>
              </a:rPr>
              <a:t>单击此处编辑母版文本样式</a:t>
            </a:r>
            <a:endParaRPr dirty="0">
              <a:sym typeface="+mn-ea"/>
            </a:endParaRPr>
          </a:p>
          <a:p>
            <a:pPr lvl="1"/>
            <a:r>
              <a:rPr dirty="0">
                <a:sym typeface="+mn-ea"/>
              </a:rPr>
              <a:t>第二级</a:t>
            </a:r>
            <a:endParaRPr dirty="0">
              <a:sym typeface="+mn-ea"/>
            </a:endParaRPr>
          </a:p>
          <a:p>
            <a:pPr lvl="2"/>
            <a:r>
              <a:rPr dirty="0">
                <a:sym typeface="+mn-ea"/>
              </a:rPr>
              <a:t>第三级</a:t>
            </a:r>
            <a:endParaRPr dirty="0">
              <a:sym typeface="+mn-ea"/>
            </a:endParaRPr>
          </a:p>
          <a:p>
            <a:pPr lvl="3"/>
            <a:r>
              <a:rPr dirty="0">
                <a:sym typeface="+mn-ea"/>
              </a:rPr>
              <a:t>第四级</a:t>
            </a:r>
            <a:endParaRPr dirty="0">
              <a:sym typeface="+mn-ea"/>
            </a:endParaRPr>
          </a:p>
          <a:p>
            <a:pPr lvl="4"/>
            <a:r>
              <a:rPr dirty="0">
                <a:sym typeface="+mn-ea"/>
              </a:rPr>
              <a:t>第五级</a:t>
            </a:r>
            <a:endParaRPr dirty="0">
              <a:sym typeface="+mn-ea"/>
            </a:endParaRPr>
          </a:p>
        </p:txBody>
      </p:sp>
      <p:sp>
        <p:nvSpPr>
          <p:cNvPr id="4" name="内容占位符 3"/>
          <p:cNvSpPr>
            <a:spLocks noGrp="1"/>
          </p:cNvSpPr>
          <p:nvPr>
            <p:ph sz="half" idx="2"/>
            <p:custDataLst>
              <p:tags r:id="rId7"/>
            </p:custDataLst>
          </p:nvPr>
        </p:nvSpPr>
        <p:spPr>
          <a:xfrm>
            <a:off x="6238877" y="952508"/>
            <a:ext cx="5283242" cy="5388907"/>
          </a:xfrm>
        </p:spPr>
        <p:txBody>
          <a:bodyPr>
            <a:normAutofit/>
          </a:bodyPr>
          <a:lstStyle>
            <a:lvl1pPr>
              <a:defRPr sz="1600">
                <a:latin typeface="Arial" panose="020B0604020202020204" pitchFamily="34" charset="0"/>
                <a:ea typeface="微软雅黑" panose="020B0503020204020204" charset="-122"/>
                <a:cs typeface="Arial" panose="020B0604020202020204" pitchFamily="34" charset="0"/>
              </a:defRPr>
            </a:lvl1pPr>
            <a:lvl2pPr>
              <a:defRPr sz="1600">
                <a:latin typeface="Arial" panose="020B0604020202020204" pitchFamily="34" charset="0"/>
                <a:ea typeface="微软雅黑" panose="020B0503020204020204" charset="-122"/>
                <a:cs typeface="Arial" panose="020B0604020202020204" pitchFamily="34" charset="0"/>
              </a:defRPr>
            </a:lvl2pPr>
            <a:lvl3pPr>
              <a:defRPr sz="1600">
                <a:latin typeface="Arial" panose="020B0604020202020204" pitchFamily="34" charset="0"/>
                <a:ea typeface="微软雅黑" panose="020B0503020204020204" charset="-122"/>
                <a:cs typeface="Arial" panose="020B0604020202020204" pitchFamily="34" charset="0"/>
              </a:defRPr>
            </a:lvl3pPr>
            <a:lvl4pPr>
              <a:defRPr sz="1600">
                <a:latin typeface="Arial" panose="020B0604020202020204" pitchFamily="34" charset="0"/>
                <a:ea typeface="微软雅黑" panose="020B0503020204020204" charset="-122"/>
                <a:cs typeface="Arial" panose="020B0604020202020204" pitchFamily="34" charset="0"/>
              </a:defRPr>
            </a:lvl4pPr>
            <a:lvl5pPr>
              <a:defRPr sz="1600">
                <a:latin typeface="Arial" panose="020B0604020202020204" pitchFamily="34" charset="0"/>
                <a:ea typeface="微软雅黑" panose="020B0503020204020204" charset="-122"/>
                <a:cs typeface="Arial" panose="020B0604020202020204" pitchFamily="34" charset="0"/>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5" name="日期占位符 4"/>
          <p:cNvSpPr>
            <a:spLocks noGrp="1"/>
          </p:cNvSpPr>
          <p:nvPr>
            <p:ph type="dt" sz="half" idx="10"/>
            <p:custDataLst>
              <p:tags r:id="rId8"/>
            </p:custDataLst>
          </p:nvPr>
        </p:nvSpPr>
        <p:spPr/>
        <p:txBody>
          <a:bodyPr/>
          <a:lstStyle/>
          <a:p>
            <a:fld id="{760FBDFE-C587-4B4C-A407-44438C67B59E}" type="datetimeFigureOut">
              <a:rPr lang="zh-CN" altLang="en-US" smtClean="0"/>
            </a:fld>
            <a:endParaRPr lang="zh-CN" altLang="en-US"/>
          </a:p>
        </p:txBody>
      </p:sp>
      <p:sp>
        <p:nvSpPr>
          <p:cNvPr id="6" name="页脚占位符 5"/>
          <p:cNvSpPr>
            <a:spLocks noGrp="1"/>
          </p:cNvSpPr>
          <p:nvPr>
            <p:ph type="ftr" sz="quarter" idx="11"/>
            <p:custDataLst>
              <p:tags r:id="rId9"/>
            </p:custDataLst>
          </p:nvPr>
        </p:nvSpPr>
        <p:spPr/>
        <p:txBody>
          <a:bodyPr/>
          <a:lstStyle/>
          <a:p>
            <a:endParaRPr lang="zh-CN" altLang="en-US"/>
          </a:p>
        </p:txBody>
      </p:sp>
      <p:sp>
        <p:nvSpPr>
          <p:cNvPr id="7" name="灯片编号占位符 6"/>
          <p:cNvSpPr>
            <a:spLocks noGrp="1"/>
          </p:cNvSpPr>
          <p:nvPr>
            <p:ph type="sldNum" sz="quarter" idx="12"/>
            <p:custDataLst>
              <p:tags r:id="rId10"/>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bg>
      <p:bgPr>
        <a:solidFill>
          <a:schemeClr val="bg2"/>
        </a:solidFill>
        <a:effectLst/>
      </p:bgPr>
    </p:bg>
    <p:spTree>
      <p:nvGrpSpPr>
        <p:cNvPr id="1" name=""/>
        <p:cNvGrpSpPr/>
        <p:nvPr/>
      </p:nvGrpSpPr>
      <p:grpSpPr>
        <a:xfrm>
          <a:off x="0" y="0"/>
          <a:ext cx="0" cy="0"/>
          <a:chOff x="0" y="0"/>
          <a:chExt cx="0" cy="0"/>
        </a:xfrm>
      </p:grpSpPr>
      <p:pic>
        <p:nvPicPr>
          <p:cNvPr id="12" name="图片 11"/>
          <p:cNvPicPr>
            <a:picLocks noChangeAspect="1"/>
          </p:cNvPicPr>
          <p:nvPr>
            <p:custDataLst>
              <p:tags r:id="rId2"/>
            </p:custDataLst>
          </p:nvPr>
        </p:nvPicPr>
        <p:blipFill>
          <a:blip r:embed="rId3"/>
          <a:stretch>
            <a:fillRect/>
          </a:stretch>
        </p:blipFill>
        <p:spPr>
          <a:xfrm>
            <a:off x="-1" y="0"/>
            <a:ext cx="12192001" cy="6858000"/>
          </a:xfrm>
          <a:prstGeom prst="rect">
            <a:avLst/>
          </a:prstGeom>
        </p:spPr>
      </p:pic>
      <p:sp>
        <p:nvSpPr>
          <p:cNvPr id="11" name="矩形 10"/>
          <p:cNvSpPr/>
          <p:nvPr>
            <p:custDataLst>
              <p:tags r:id="rId4"/>
            </p:custDataLst>
          </p:nvPr>
        </p:nvSpPr>
        <p:spPr>
          <a:xfrm>
            <a:off x="0" y="619124"/>
            <a:ext cx="12192000" cy="6238875"/>
          </a:xfrm>
          <a:prstGeom prst="rect">
            <a:avLst/>
          </a:prstGeom>
          <a:solidFill>
            <a:schemeClr val="bg2">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 name="标题 1"/>
          <p:cNvSpPr>
            <a:spLocks noGrp="1"/>
          </p:cNvSpPr>
          <p:nvPr>
            <p:ph type="title"/>
            <p:custDataLst>
              <p:tags r:id="rId5"/>
            </p:custDataLst>
          </p:nvPr>
        </p:nvSpPr>
        <p:spPr>
          <a:xfrm>
            <a:off x="669882" y="443234"/>
            <a:ext cx="10852237" cy="441964"/>
          </a:xfrm>
        </p:spPr>
        <p:txBody>
          <a:bodyPr vert="horz" lIns="101600" tIns="38100" rIns="76200" bIns="38100" rtlCol="0" anchor="t" anchorCtr="0">
            <a:normAutofit/>
          </a:bodyPr>
          <a:lstStyle>
            <a:lvl1pPr marL="0" marR="0" lvl="0" algn="l" defTabSz="914400" rtl="0" eaLnBrk="1" fontAlgn="auto" latinLnBrk="0" hangingPunct="1">
              <a:lnSpc>
                <a:spcPct val="100000"/>
              </a:lnSpc>
              <a:buNone/>
              <a:defRPr kumimoji="0" lang="zh-CN" altLang="en-US" sz="2400" b="1" i="0" u="none" strike="noStrike" kern="1200" cap="none" spc="200" normalizeH="0" baseline="0" noProof="1" dirty="0">
                <a:solidFill>
                  <a:schemeClr val="tx1"/>
                </a:solidFill>
                <a:uFillTx/>
                <a:latin typeface="Arial" panose="020B0604020202020204" pitchFamily="34" charset="0"/>
                <a:ea typeface="微软雅黑" panose="020B0503020204020204" charset="-122"/>
                <a:cs typeface="Arial" panose="020B0604020202020204" pitchFamily="34" charset="0"/>
                <a:sym typeface="+mn-ea"/>
              </a:defRPr>
            </a:lvl1pPr>
          </a:lstStyle>
          <a:p>
            <a:pPr lvl="0"/>
            <a:r>
              <a:rPr dirty="0">
                <a:sym typeface="+mn-ea"/>
              </a:rPr>
              <a:t>单击此处编辑母版标题样式</a:t>
            </a:r>
            <a:endParaRPr dirty="0">
              <a:sym typeface="+mn-ea"/>
            </a:endParaRPr>
          </a:p>
        </p:txBody>
      </p:sp>
      <p:sp>
        <p:nvSpPr>
          <p:cNvPr id="3" name="文本占位符 2"/>
          <p:cNvSpPr>
            <a:spLocks noGrp="1"/>
          </p:cNvSpPr>
          <p:nvPr>
            <p:ph type="body" idx="1" hasCustomPrompt="1"/>
            <p:custDataLst>
              <p:tags r:id="rId6"/>
            </p:custDataLst>
          </p:nvPr>
        </p:nvSpPr>
        <p:spPr>
          <a:xfrm>
            <a:off x="669930" y="952508"/>
            <a:ext cx="5283242" cy="381003"/>
          </a:xfrm>
        </p:spPr>
        <p:txBody>
          <a:bodyPr lIns="101600" tIns="38100" rIns="76200" bIns="38100" anchor="t" anchorCtr="0">
            <a:normAutofit/>
          </a:bodyPr>
          <a:lstStyle>
            <a:lvl1pPr marL="0" indent="0" eaLnBrk="1" fontAlgn="auto" latinLnBrk="0" hangingPunct="1">
              <a:lnSpc>
                <a:spcPct val="100000"/>
              </a:lnSpc>
              <a:spcAft>
                <a:spcPts val="0"/>
              </a:spcAft>
              <a:buNone/>
              <a:defRPr sz="2000" b="0" u="none" strike="noStrike" kern="1200" cap="none" spc="200" normalizeH="0" baseline="0">
                <a:solidFill>
                  <a:schemeClr val="tx1"/>
                </a:solidFill>
                <a:uFillTx/>
                <a:latin typeface="Arial" panose="020B0604020202020204" pitchFamily="34" charset="0"/>
                <a:ea typeface="微软雅黑" panose="020B0503020204020204" charset="-122"/>
                <a:cs typeface="Arial" panose="020B0604020202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dirty="0"/>
              <a:t>单击此处编辑文本</a:t>
            </a:r>
            <a:endParaRPr lang="zh-CN" altLang="en-US" dirty="0"/>
          </a:p>
        </p:txBody>
      </p:sp>
      <p:sp>
        <p:nvSpPr>
          <p:cNvPr id="4" name="内容占位符 3"/>
          <p:cNvSpPr>
            <a:spLocks noGrp="1"/>
          </p:cNvSpPr>
          <p:nvPr>
            <p:ph sz="half" idx="2"/>
            <p:custDataLst>
              <p:tags r:id="rId7"/>
            </p:custDataLst>
          </p:nvPr>
        </p:nvSpPr>
        <p:spPr>
          <a:xfrm>
            <a:off x="669925" y="1406525"/>
            <a:ext cx="5283200" cy="4934752"/>
          </a:xfrm>
        </p:spPr>
        <p:txBody>
          <a:bodyPr vert="horz" lIns="101600" tIns="0" rIns="82550" bIns="0" rtlCol="0">
            <a:normAutofit/>
          </a:bodyPr>
          <a:lstStyle>
            <a:lvl1pPr marL="228600" marR="0" lvl="0"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Arial" panose="020B0604020202020204" pitchFamily="34" charset="0"/>
                <a:ea typeface="微软雅黑" panose="020B0503020204020204" charset="-122"/>
                <a:cs typeface="Arial" panose="020B0604020202020204" pitchFamily="34" charset="0"/>
                <a:sym typeface="+mn-ea"/>
              </a:defRPr>
            </a:lvl1pPr>
            <a:lvl2pPr marL="685800" marR="0" lvl="1" indent="-22860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kumimoji="0" lang="zh-CN" altLang="en-US" sz="1600" b="0" i="0" u="none" strike="noStrike" kern="1200" cap="none" spc="150" normalizeH="0" baseline="0" noProof="1" dirty="0">
                <a:solidFill>
                  <a:schemeClr val="tx1"/>
                </a:solidFill>
                <a:uFillTx/>
                <a:latin typeface="Arial" panose="020B0604020202020204" pitchFamily="34" charset="0"/>
                <a:ea typeface="微软雅黑" panose="020B0503020204020204" charset="-122"/>
                <a:cs typeface="Arial" panose="020B0604020202020204" pitchFamily="34" charset="0"/>
                <a:sym typeface="+mn-ea"/>
              </a:defRPr>
            </a:lvl2pPr>
            <a:lvl3pPr marL="1143000" marR="0" lvl="2"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Arial" panose="020B0604020202020204" pitchFamily="34" charset="0"/>
                <a:ea typeface="微软雅黑" panose="020B0503020204020204" charset="-122"/>
                <a:cs typeface="Arial" panose="020B0604020202020204" pitchFamily="34" charset="0"/>
                <a:sym typeface="+mn-ea"/>
              </a:defRPr>
            </a:lvl3pPr>
            <a:lvl4pPr marL="1600200" marR="0" lvl="3"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Arial" panose="020B0604020202020204" pitchFamily="34" charset="0"/>
                <a:ea typeface="微软雅黑" panose="020B0503020204020204" charset="-122"/>
                <a:cs typeface="Arial" panose="020B0604020202020204" pitchFamily="34" charset="0"/>
                <a:sym typeface="+mn-ea"/>
              </a:defRPr>
            </a:lvl4pPr>
            <a:lvl5pPr marL="2057400" marR="0" lvl="4"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Arial" panose="020B0604020202020204" pitchFamily="34" charset="0"/>
                <a:ea typeface="微软雅黑" panose="020B0503020204020204" charset="-122"/>
                <a:cs typeface="Arial" panose="020B0604020202020204" pitchFamily="34" charset="0"/>
                <a:sym typeface="+mn-ea"/>
              </a:defRPr>
            </a:lvl5pPr>
          </a:lstStyle>
          <a:p>
            <a:pPr lvl="0"/>
            <a:r>
              <a:rPr dirty="0">
                <a:sym typeface="+mn-ea"/>
              </a:rPr>
              <a:t>单击此处编辑母版文本样式</a:t>
            </a:r>
            <a:endParaRPr dirty="0">
              <a:sym typeface="+mn-ea"/>
            </a:endParaRPr>
          </a:p>
          <a:p>
            <a:pPr lvl="1"/>
            <a:r>
              <a:rPr dirty="0">
                <a:sym typeface="+mn-ea"/>
              </a:rPr>
              <a:t>第二级</a:t>
            </a:r>
            <a:endParaRPr dirty="0">
              <a:sym typeface="+mn-ea"/>
            </a:endParaRPr>
          </a:p>
          <a:p>
            <a:pPr lvl="2"/>
            <a:r>
              <a:rPr dirty="0">
                <a:sym typeface="+mn-ea"/>
              </a:rPr>
              <a:t>第三级</a:t>
            </a:r>
            <a:endParaRPr dirty="0">
              <a:sym typeface="+mn-ea"/>
            </a:endParaRPr>
          </a:p>
          <a:p>
            <a:pPr lvl="3"/>
            <a:r>
              <a:rPr dirty="0">
                <a:sym typeface="+mn-ea"/>
              </a:rPr>
              <a:t>第四级</a:t>
            </a:r>
            <a:endParaRPr dirty="0">
              <a:sym typeface="+mn-ea"/>
            </a:endParaRPr>
          </a:p>
          <a:p>
            <a:pPr lvl="4"/>
            <a:r>
              <a:rPr dirty="0">
                <a:sym typeface="+mn-ea"/>
              </a:rPr>
              <a:t>第五级</a:t>
            </a:r>
            <a:endParaRPr dirty="0">
              <a:sym typeface="+mn-ea"/>
            </a:endParaRPr>
          </a:p>
        </p:txBody>
      </p:sp>
      <p:sp>
        <p:nvSpPr>
          <p:cNvPr id="5" name="文本占位符 4"/>
          <p:cNvSpPr>
            <a:spLocks noGrp="1"/>
          </p:cNvSpPr>
          <p:nvPr>
            <p:ph type="body" sz="quarter" idx="3" hasCustomPrompt="1"/>
            <p:custDataLst>
              <p:tags r:id="rId8"/>
            </p:custDataLst>
          </p:nvPr>
        </p:nvSpPr>
        <p:spPr>
          <a:xfrm>
            <a:off x="6235750" y="952508"/>
            <a:ext cx="5283242" cy="381003"/>
          </a:xfrm>
        </p:spPr>
        <p:txBody>
          <a:bodyPr vert="horz" lIns="101600" tIns="38100" rIns="76200" bIns="38100" rtlCol="0" anchor="t" anchorCtr="0">
            <a:normAutofit/>
          </a:bodyPr>
          <a:lstStyle>
            <a:lvl1pPr marL="0" marR="0" lvl="0" indent="0" algn="l" defTabSz="914400" rtl="0" eaLnBrk="1" fontAlgn="auto" latinLnBrk="0" hangingPunct="1">
              <a:lnSpc>
                <a:spcPct val="100000"/>
              </a:lnSpc>
              <a:spcBef>
                <a:spcPts val="0"/>
              </a:spcBef>
              <a:spcAft>
                <a:spcPts val="0"/>
              </a:spcAft>
              <a:buFont typeface="Arial" panose="020B0604020202020204" pitchFamily="34" charset="0"/>
              <a:buNone/>
              <a:defRPr kumimoji="0" lang="zh-CN" altLang="en-US" sz="2000" b="0" i="0" u="none" strike="noStrike" kern="1200" cap="none" spc="200" normalizeH="0" baseline="0" noProof="1" dirty="0">
                <a:solidFill>
                  <a:schemeClr val="tx1"/>
                </a:solidFill>
                <a:uFillTx/>
                <a:latin typeface="Arial" panose="020B0604020202020204" pitchFamily="34" charset="0"/>
                <a:ea typeface="微软雅黑" panose="020B0503020204020204" charset="-122"/>
                <a:cs typeface="Arial" panose="020B0604020202020204" pitchFamily="34" charset="0"/>
                <a:sym typeface="+mn-ea"/>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a:sym typeface="+mn-ea"/>
              </a:rPr>
              <a:t>单击此处编辑文本</a:t>
            </a:r>
            <a:endParaRPr>
              <a:sym typeface="+mn-ea"/>
            </a:endParaRPr>
          </a:p>
        </p:txBody>
      </p:sp>
      <p:sp>
        <p:nvSpPr>
          <p:cNvPr id="6" name="内容占位符 5"/>
          <p:cNvSpPr>
            <a:spLocks noGrp="1"/>
          </p:cNvSpPr>
          <p:nvPr>
            <p:ph sz="quarter" idx="4"/>
            <p:custDataLst>
              <p:tags r:id="rId9"/>
            </p:custDataLst>
          </p:nvPr>
        </p:nvSpPr>
        <p:spPr>
          <a:xfrm>
            <a:off x="6235750" y="1406525"/>
            <a:ext cx="5283242" cy="4934752"/>
          </a:xfrm>
        </p:spPr>
        <p:txBody>
          <a:bodyPr vert="horz" lIns="101600" tIns="0" rIns="82550" bIns="0" rtlCol="0">
            <a:normAutofit/>
          </a:bodyPr>
          <a:lstStyle>
            <a:lvl1pPr marL="228600" marR="0" lvl="0"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Arial" panose="020B0604020202020204" pitchFamily="34" charset="0"/>
                <a:ea typeface="微软雅黑" panose="020B0503020204020204" charset="-122"/>
                <a:cs typeface="Arial" panose="020B0604020202020204" pitchFamily="34" charset="0"/>
                <a:sym typeface="+mn-ea"/>
              </a:defRPr>
            </a:lvl1pPr>
            <a:lvl2pPr marL="685800" marR="0" lvl="1" indent="-22860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kumimoji="0" lang="zh-CN" altLang="en-US" sz="1600" b="0" i="0" u="none" strike="noStrike" kern="1200" cap="none" spc="150" normalizeH="0" baseline="0" noProof="1" dirty="0">
                <a:solidFill>
                  <a:schemeClr val="tx1"/>
                </a:solidFill>
                <a:uFillTx/>
                <a:latin typeface="Arial" panose="020B0604020202020204" pitchFamily="34" charset="0"/>
                <a:ea typeface="微软雅黑" panose="020B0503020204020204" charset="-122"/>
                <a:cs typeface="Arial" panose="020B0604020202020204" pitchFamily="34" charset="0"/>
                <a:sym typeface="+mn-ea"/>
              </a:defRPr>
            </a:lvl2pPr>
            <a:lvl3pPr marL="1143000" marR="0" lvl="2"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Arial" panose="020B0604020202020204" pitchFamily="34" charset="0"/>
                <a:ea typeface="微软雅黑" panose="020B0503020204020204" charset="-122"/>
                <a:cs typeface="Arial" panose="020B0604020202020204" pitchFamily="34" charset="0"/>
                <a:sym typeface="+mn-ea"/>
              </a:defRPr>
            </a:lvl3pPr>
            <a:lvl4pPr marL="1600200" marR="0" lvl="3"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Arial" panose="020B0604020202020204" pitchFamily="34" charset="0"/>
                <a:ea typeface="微软雅黑" panose="020B0503020204020204" charset="-122"/>
                <a:cs typeface="Arial" panose="020B0604020202020204" pitchFamily="34" charset="0"/>
                <a:sym typeface="+mn-ea"/>
              </a:defRPr>
            </a:lvl4pPr>
            <a:lvl5pPr marL="2057400" marR="0" lvl="4"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Arial" panose="020B0604020202020204" pitchFamily="34" charset="0"/>
                <a:ea typeface="微软雅黑" panose="020B0503020204020204" charset="-122"/>
                <a:cs typeface="Arial" panose="020B0604020202020204" pitchFamily="34" charset="0"/>
                <a:sym typeface="+mn-ea"/>
              </a:defRPr>
            </a:lvl5pPr>
          </a:lstStyle>
          <a:p>
            <a:pPr lvl="0"/>
            <a:r>
              <a:rPr dirty="0">
                <a:sym typeface="+mn-ea"/>
              </a:rPr>
              <a:t>单击此处编辑母版文本样式</a:t>
            </a:r>
            <a:endParaRPr dirty="0">
              <a:sym typeface="+mn-ea"/>
            </a:endParaRPr>
          </a:p>
          <a:p>
            <a:pPr lvl="1"/>
            <a:r>
              <a:rPr dirty="0">
                <a:sym typeface="+mn-ea"/>
              </a:rPr>
              <a:t>第二级</a:t>
            </a:r>
            <a:endParaRPr dirty="0">
              <a:sym typeface="+mn-ea"/>
            </a:endParaRPr>
          </a:p>
          <a:p>
            <a:pPr lvl="2"/>
            <a:r>
              <a:rPr dirty="0">
                <a:sym typeface="+mn-ea"/>
              </a:rPr>
              <a:t>第三级</a:t>
            </a:r>
            <a:endParaRPr dirty="0">
              <a:sym typeface="+mn-ea"/>
            </a:endParaRPr>
          </a:p>
          <a:p>
            <a:pPr lvl="3"/>
            <a:r>
              <a:rPr dirty="0">
                <a:sym typeface="+mn-ea"/>
              </a:rPr>
              <a:t>第四级</a:t>
            </a:r>
            <a:endParaRPr dirty="0">
              <a:sym typeface="+mn-ea"/>
            </a:endParaRPr>
          </a:p>
          <a:p>
            <a:pPr lvl="4"/>
            <a:r>
              <a:rPr dirty="0">
                <a:sym typeface="+mn-ea"/>
              </a:rPr>
              <a:t>第五级</a:t>
            </a:r>
            <a:endParaRPr dirty="0">
              <a:sym typeface="+mn-ea"/>
            </a:endParaRPr>
          </a:p>
        </p:txBody>
      </p:sp>
      <p:sp>
        <p:nvSpPr>
          <p:cNvPr id="7" name="日期占位符 6"/>
          <p:cNvSpPr>
            <a:spLocks noGrp="1"/>
          </p:cNvSpPr>
          <p:nvPr>
            <p:ph type="dt" sz="half" idx="10"/>
            <p:custDataLst>
              <p:tags r:id="rId10"/>
            </p:custDataLst>
          </p:nvPr>
        </p:nvSpPr>
        <p:spPr/>
        <p:txBody>
          <a:bodyPr/>
          <a:lstStyle/>
          <a:p>
            <a:fld id="{760FBDFE-C587-4B4C-A407-44438C67B59E}" type="datetimeFigureOut">
              <a:rPr lang="zh-CN" altLang="en-US" smtClean="0"/>
            </a:fld>
            <a:endParaRPr lang="zh-CN" altLang="en-US"/>
          </a:p>
        </p:txBody>
      </p:sp>
      <p:sp>
        <p:nvSpPr>
          <p:cNvPr id="8" name="页脚占位符 7"/>
          <p:cNvSpPr>
            <a:spLocks noGrp="1"/>
          </p:cNvSpPr>
          <p:nvPr>
            <p:ph type="ftr" sz="quarter" idx="11"/>
            <p:custDataLst>
              <p:tags r:id="rId11"/>
            </p:custDataLst>
          </p:nvPr>
        </p:nvSpPr>
        <p:spPr/>
        <p:txBody>
          <a:bodyPr/>
          <a:lstStyle/>
          <a:p>
            <a:endParaRPr lang="zh-CN" altLang="en-US"/>
          </a:p>
        </p:txBody>
      </p:sp>
      <p:sp>
        <p:nvSpPr>
          <p:cNvPr id="9" name="灯片编号占位符 8"/>
          <p:cNvSpPr>
            <a:spLocks noGrp="1"/>
          </p:cNvSpPr>
          <p:nvPr>
            <p:ph type="sldNum" sz="quarter" idx="12"/>
            <p:custDataLst>
              <p:tags r:id="rId12"/>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bg>
      <p:bgPr>
        <a:solidFill>
          <a:schemeClr val="bg2"/>
        </a:solidFill>
        <a:effectLst/>
      </p:bgPr>
    </p:bg>
    <p:spTree>
      <p:nvGrpSpPr>
        <p:cNvPr id="1" name=""/>
        <p:cNvGrpSpPr/>
        <p:nvPr/>
      </p:nvGrpSpPr>
      <p:grpSpPr>
        <a:xfrm>
          <a:off x="0" y="0"/>
          <a:ext cx="0" cy="0"/>
          <a:chOff x="0" y="0"/>
          <a:chExt cx="0" cy="0"/>
        </a:xfrm>
      </p:grpSpPr>
      <p:pic>
        <p:nvPicPr>
          <p:cNvPr id="9" name="图片 8"/>
          <p:cNvPicPr>
            <a:picLocks noChangeAspect="1"/>
          </p:cNvPicPr>
          <p:nvPr>
            <p:custDataLst>
              <p:tags r:id="rId2"/>
            </p:custDataLst>
          </p:nvPr>
        </p:nvPicPr>
        <p:blipFill>
          <a:blip r:embed="rId3"/>
          <a:stretch>
            <a:fillRect/>
          </a:stretch>
        </p:blipFill>
        <p:spPr>
          <a:xfrm>
            <a:off x="-1" y="0"/>
            <a:ext cx="12192001" cy="6858000"/>
          </a:xfrm>
          <a:prstGeom prst="rect">
            <a:avLst/>
          </a:prstGeom>
        </p:spPr>
      </p:pic>
      <p:sp>
        <p:nvSpPr>
          <p:cNvPr id="2" name="标题 1"/>
          <p:cNvSpPr>
            <a:spLocks noGrp="1"/>
          </p:cNvSpPr>
          <p:nvPr>
            <p:ph type="title"/>
            <p:custDataLst>
              <p:tags r:id="rId4"/>
            </p:custDataLst>
          </p:nvPr>
        </p:nvSpPr>
        <p:spPr/>
        <p:txBody>
          <a:bodyPr vert="horz" lIns="101600" tIns="38100" rIns="76200" bIns="38100" rtlCol="0" anchor="t" anchorCtr="0">
            <a:noAutofit/>
          </a:bodyPr>
          <a:lstStyle>
            <a:lvl1pPr marL="0" marR="0" lvl="0" algn="l" defTabSz="914400" rtl="0" eaLnBrk="1" fontAlgn="auto" latinLnBrk="0" hangingPunct="1">
              <a:lnSpc>
                <a:spcPct val="100000"/>
              </a:lnSpc>
              <a:buNone/>
              <a:defRPr kumimoji="0" lang="zh-CN" altLang="en-US" sz="2400" b="1" i="0" u="none" strike="noStrike" kern="1200" cap="none" spc="200" normalizeH="0" baseline="0" noProof="1" dirty="0">
                <a:solidFill>
                  <a:schemeClr val="tx1"/>
                </a:solidFill>
                <a:uFillTx/>
                <a:latin typeface="Arial" panose="020B0604020202020204" pitchFamily="34" charset="0"/>
                <a:ea typeface="微软雅黑" panose="020B0503020204020204" charset="-122"/>
                <a:cs typeface="Arial" panose="020B0604020202020204" pitchFamily="34" charset="0"/>
                <a:sym typeface="+mn-ea"/>
              </a:defRPr>
            </a:lvl1pPr>
          </a:lstStyle>
          <a:p>
            <a:pPr lvl="0"/>
            <a:r>
              <a:rPr dirty="0">
                <a:sym typeface="+mn-ea"/>
              </a:rPr>
              <a:t>单击此处编辑母版标题样式</a:t>
            </a:r>
            <a:endParaRPr dirty="0">
              <a:sym typeface="+mn-ea"/>
            </a:endParaRPr>
          </a:p>
        </p:txBody>
      </p:sp>
      <p:sp>
        <p:nvSpPr>
          <p:cNvPr id="3" name="日期占位符 2"/>
          <p:cNvSpPr>
            <a:spLocks noGrp="1"/>
          </p:cNvSpPr>
          <p:nvPr>
            <p:ph type="dt" sz="half" idx="10"/>
            <p:custDataLst>
              <p:tags r:id="rId5"/>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6"/>
            </p:custDataLst>
          </p:nvPr>
        </p:nvSpPr>
        <p:spPr/>
        <p:txBody>
          <a:bodyPr/>
          <a:lstStyle/>
          <a:p>
            <a:endParaRPr lang="zh-CN" altLang="en-US"/>
          </a:p>
        </p:txBody>
      </p:sp>
      <p:sp>
        <p:nvSpPr>
          <p:cNvPr id="5" name="灯片编号占位符 4"/>
          <p:cNvSpPr>
            <a:spLocks noGrp="1"/>
          </p:cNvSpPr>
          <p:nvPr>
            <p:ph type="sldNum" sz="quarter" idx="12"/>
            <p:custDataLst>
              <p:tags r:id="rId7"/>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日期占位符 1"/>
          <p:cNvSpPr>
            <a:spLocks noGrp="1"/>
          </p:cNvSpPr>
          <p:nvPr>
            <p:ph type="dt" sz="half" idx="10"/>
            <p:custDataLst>
              <p:tags r:id="rId3"/>
            </p:custDataLst>
          </p:nvPr>
        </p:nvSpPr>
        <p:spPr/>
        <p:txBody>
          <a:bodyPr/>
          <a:lstStyle/>
          <a:p>
            <a:fld id="{760FBDFE-C587-4B4C-A407-44438C67B59E}" type="datetimeFigureOut">
              <a:rPr lang="zh-CN" altLang="en-US" smtClean="0"/>
            </a:fld>
            <a:endParaRPr lang="zh-CN" altLang="en-US"/>
          </a:p>
        </p:txBody>
      </p:sp>
      <p:sp>
        <p:nvSpPr>
          <p:cNvPr id="3" name="页脚占位符 2"/>
          <p:cNvSpPr>
            <a:spLocks noGrp="1"/>
          </p:cNvSpPr>
          <p:nvPr>
            <p:ph type="ftr" sz="quarter" idx="11"/>
            <p:custDataLst>
              <p:tags r:id="rId4"/>
            </p:custDataLst>
          </p:nvPr>
        </p:nvSpPr>
        <p:spPr/>
        <p:txBody>
          <a:bodyPr/>
          <a:lstStyle/>
          <a:p>
            <a:endParaRPr lang="zh-CN" altLang="en-US"/>
          </a:p>
        </p:txBody>
      </p:sp>
      <p:sp>
        <p:nvSpPr>
          <p:cNvPr id="4" name="灯片编号占位符 3"/>
          <p:cNvSpPr>
            <a:spLocks noGrp="1"/>
          </p:cNvSpPr>
          <p:nvPr>
            <p:ph type="sldNum" sz="quarter" idx="12"/>
            <p:custDataLst>
              <p:tags r:id="rId5"/>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图片与标题">
    <p:bg>
      <p:bgPr>
        <a:solidFill>
          <a:schemeClr val="bg2"/>
        </a:solidFill>
        <a:effectLst/>
      </p:bgPr>
    </p:bg>
    <p:spTree>
      <p:nvGrpSpPr>
        <p:cNvPr id="1" name=""/>
        <p:cNvGrpSpPr/>
        <p:nvPr/>
      </p:nvGrpSpPr>
      <p:grpSpPr>
        <a:xfrm>
          <a:off x="0" y="0"/>
          <a:ext cx="0" cy="0"/>
          <a:chOff x="0" y="0"/>
          <a:chExt cx="0" cy="0"/>
        </a:xfrm>
      </p:grpSpPr>
      <p:pic>
        <p:nvPicPr>
          <p:cNvPr id="10" name="图片 9"/>
          <p:cNvPicPr>
            <a:picLocks noChangeAspect="1"/>
          </p:cNvPicPr>
          <p:nvPr>
            <p:custDataLst>
              <p:tags r:id="rId2"/>
            </p:custDataLst>
          </p:nvPr>
        </p:nvPicPr>
        <p:blipFill>
          <a:blip r:embed="rId3"/>
          <a:stretch>
            <a:fillRect/>
          </a:stretch>
        </p:blipFill>
        <p:spPr>
          <a:xfrm>
            <a:off x="-1" y="0"/>
            <a:ext cx="12192001" cy="6858000"/>
          </a:xfrm>
          <a:prstGeom prst="rect">
            <a:avLst/>
          </a:prstGeom>
        </p:spPr>
      </p:pic>
      <p:sp>
        <p:nvSpPr>
          <p:cNvPr id="9" name="矩形 8"/>
          <p:cNvSpPr/>
          <p:nvPr>
            <p:custDataLst>
              <p:tags r:id="rId4"/>
            </p:custDataLst>
          </p:nvPr>
        </p:nvSpPr>
        <p:spPr>
          <a:xfrm>
            <a:off x="-1" y="619124"/>
            <a:ext cx="12192000" cy="6238875"/>
          </a:xfrm>
          <a:prstGeom prst="rect">
            <a:avLst/>
          </a:prstGeom>
          <a:solidFill>
            <a:schemeClr val="bg2">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 name="标题 1"/>
          <p:cNvSpPr>
            <a:spLocks noGrp="1"/>
          </p:cNvSpPr>
          <p:nvPr>
            <p:ph type="title"/>
            <p:custDataLst>
              <p:tags r:id="rId5"/>
            </p:custDataLst>
          </p:nvPr>
        </p:nvSpPr>
        <p:spPr>
          <a:xfrm>
            <a:off x="669929" y="443234"/>
            <a:ext cx="10852237" cy="441964"/>
          </a:xfrm>
        </p:spPr>
        <p:txBody>
          <a:bodyPr vert="horz" lIns="101600" tIns="38100" rIns="76200" bIns="38100" rtlCol="0" anchor="t" anchorCtr="0">
            <a:normAutofit/>
          </a:bodyPr>
          <a:lstStyle>
            <a:lvl1pPr marL="0" marR="0" lvl="0" algn="l" defTabSz="914400" rtl="0" eaLnBrk="1" fontAlgn="auto" latinLnBrk="0" hangingPunct="1">
              <a:lnSpc>
                <a:spcPct val="100000"/>
              </a:lnSpc>
              <a:buNone/>
              <a:defRPr kumimoji="0" lang="zh-CN" altLang="en-US" sz="2400" b="1" i="0" u="none" strike="noStrike" kern="1200" cap="none" spc="200" normalizeH="0" baseline="0" noProof="1" dirty="0">
                <a:solidFill>
                  <a:schemeClr val="tx1"/>
                </a:solidFill>
                <a:uFillTx/>
                <a:latin typeface="Arial" panose="020B0604020202020204" pitchFamily="34" charset="0"/>
                <a:ea typeface="微软雅黑" panose="020B0503020204020204" charset="-122"/>
                <a:cs typeface="Arial" panose="020B0604020202020204" pitchFamily="34" charset="0"/>
                <a:sym typeface="+mn-ea"/>
              </a:defRPr>
            </a:lvl1pPr>
          </a:lstStyle>
          <a:p>
            <a:pPr lvl="0"/>
            <a:r>
              <a:rPr dirty="0">
                <a:sym typeface="+mn-ea"/>
              </a:rPr>
              <a:t>单击此处编辑母版标题样式</a:t>
            </a:r>
            <a:endParaRPr dirty="0">
              <a:sym typeface="+mn-ea"/>
            </a:endParaRPr>
          </a:p>
        </p:txBody>
      </p:sp>
      <p:sp>
        <p:nvSpPr>
          <p:cNvPr id="3" name="图片占位符 2"/>
          <p:cNvSpPr>
            <a:spLocks noGrp="1"/>
          </p:cNvSpPr>
          <p:nvPr>
            <p:ph type="pic" idx="1"/>
            <p:custDataLst>
              <p:tags r:id="rId6"/>
            </p:custDataLst>
          </p:nvPr>
        </p:nvSpPr>
        <p:spPr>
          <a:xfrm>
            <a:off x="669929" y="952508"/>
            <a:ext cx="5283242" cy="5388907"/>
          </a:xfrm>
        </p:spPr>
        <p:txBody>
          <a:bodyPr vert="horz" lIns="101600" tIns="0" rIns="82550" bIns="0" rtlCol="0">
            <a:normAutofit/>
          </a:bodyPr>
          <a:lstStyle>
            <a:lvl1pPr marL="0" marR="0" lvl="0" indent="0" algn="l" defTabSz="914400" rtl="0" eaLnBrk="1" fontAlgn="auto" latinLnBrk="0" hangingPunct="1">
              <a:lnSpc>
                <a:spcPct val="130000"/>
              </a:lnSpc>
              <a:spcBef>
                <a:spcPts val="0"/>
              </a:spcBef>
              <a:spcAft>
                <a:spcPts val="1000"/>
              </a:spcAft>
              <a:buFont typeface="Arial" panose="020B0604020202020204" pitchFamily="34" charset="0"/>
              <a:buNone/>
              <a:defRPr kumimoji="0" lang="zh-CN" altLang="en-US" sz="1600" b="0" i="0" u="none" strike="noStrike" kern="1200" cap="none" spc="150" normalizeH="0" baseline="0" noProof="1" dirty="0">
                <a:solidFill>
                  <a:schemeClr val="tx1"/>
                </a:solidFill>
                <a:uFillTx/>
                <a:latin typeface="Arial" panose="020B0604020202020204" pitchFamily="34" charset="0"/>
                <a:ea typeface="微软雅黑" panose="020B0503020204020204" charset="-122"/>
                <a:cs typeface="Arial" panose="020B0604020202020204" pitchFamily="34" charset="0"/>
                <a:sym typeface="+mn-ea"/>
              </a:defRPr>
            </a:lvl1pPr>
            <a:lvl2pPr marL="685800" marR="0" lvl="1" indent="-22860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kumimoji="0" lang="zh-CN" altLang="en-US" sz="1600" b="0" i="0" u="none" strike="noStrike" kern="1200" cap="none" spc="150" normalizeH="0" baseline="0" noProof="1" dirty="0">
                <a:solidFill>
                  <a:schemeClr val="tx1"/>
                </a:solidFill>
                <a:uFillTx/>
                <a:latin typeface="+mn-lt"/>
                <a:ea typeface="+mn-ea"/>
                <a:cs typeface="+mn-cs"/>
                <a:sym typeface="+mn-ea"/>
              </a:defRPr>
            </a:lvl2pPr>
            <a:lvl3pPr marL="1143000" marR="0" lvl="2"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mn-lt"/>
                <a:ea typeface="+mn-ea"/>
                <a:cs typeface="+mn-cs"/>
                <a:sym typeface="+mn-ea"/>
              </a:defRPr>
            </a:lvl3pPr>
            <a:lvl4pPr marL="1600200" marR="0" lvl="3"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mn-lt"/>
                <a:ea typeface="+mn-ea"/>
                <a:cs typeface="+mn-cs"/>
                <a:sym typeface="+mn-ea"/>
              </a:defRPr>
            </a:lvl4pPr>
            <a:lvl5pPr marL="2057400" marR="0" lvl="4"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mn-lt"/>
                <a:ea typeface="+mn-ea"/>
                <a:cs typeface="+mn-cs"/>
                <a:sym typeface="+mn-ea"/>
              </a:defRPr>
            </a:lvl5pPr>
          </a:lstStyle>
          <a:p>
            <a:pPr lvl="0"/>
            <a:endParaRPr>
              <a:sym typeface="+mn-ea"/>
            </a:endParaRPr>
          </a:p>
        </p:txBody>
      </p:sp>
      <p:sp>
        <p:nvSpPr>
          <p:cNvPr id="4" name="文本占位符 3"/>
          <p:cNvSpPr>
            <a:spLocks noGrp="1"/>
          </p:cNvSpPr>
          <p:nvPr>
            <p:ph type="body" sz="half" idx="2"/>
            <p:custDataLst>
              <p:tags r:id="rId7"/>
            </p:custDataLst>
          </p:nvPr>
        </p:nvSpPr>
        <p:spPr>
          <a:xfrm>
            <a:off x="6238925" y="952508"/>
            <a:ext cx="5283242" cy="5388907"/>
          </a:xfrm>
        </p:spPr>
        <p:txBody>
          <a:bodyPr vert="horz" lIns="101600" tIns="0" rIns="82550" bIns="0" rtlCol="0">
            <a:normAutofit/>
          </a:bodyPr>
          <a:lstStyle>
            <a:lvl1pPr marL="228600" marR="0" lvl="0"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Arial" panose="020B0604020202020204" pitchFamily="34" charset="0"/>
                <a:ea typeface="微软雅黑" panose="020B0503020204020204" charset="-122"/>
                <a:cs typeface="Arial" panose="020B0604020202020204" pitchFamily="34" charset="0"/>
                <a:sym typeface="+mn-ea"/>
              </a:defRPr>
            </a:lvl1pPr>
          </a:lstStyle>
          <a:p>
            <a:pPr lvl="0"/>
            <a:r>
              <a:rPr dirty="0">
                <a:sym typeface="+mn-ea"/>
              </a:rPr>
              <a:t>单击此处编辑母版文本样式</a:t>
            </a:r>
            <a:endParaRPr dirty="0">
              <a:sym typeface="+mn-ea"/>
            </a:endParaRPr>
          </a:p>
        </p:txBody>
      </p:sp>
      <p:sp>
        <p:nvSpPr>
          <p:cNvPr id="5" name="日期占位符 4"/>
          <p:cNvSpPr>
            <a:spLocks noGrp="1"/>
          </p:cNvSpPr>
          <p:nvPr>
            <p:ph type="dt" sz="half" idx="10"/>
            <p:custDataLst>
              <p:tags r:id="rId8"/>
            </p:custDataLst>
          </p:nvPr>
        </p:nvSpPr>
        <p:spPr/>
        <p:txBody>
          <a:bodyPr/>
          <a:lstStyle/>
          <a:p>
            <a:fld id="{9EFD9D74-47D9-4702-A33C-335B63B48DBF}" type="datetimeFigureOut">
              <a:rPr lang="zh-CN" altLang="en-US" smtClean="0"/>
            </a:fld>
            <a:endParaRPr lang="zh-CN" altLang="en-US" dirty="0"/>
          </a:p>
        </p:txBody>
      </p:sp>
      <p:sp>
        <p:nvSpPr>
          <p:cNvPr id="6" name="页脚占位符 5"/>
          <p:cNvSpPr>
            <a:spLocks noGrp="1"/>
          </p:cNvSpPr>
          <p:nvPr>
            <p:ph type="ftr" sz="quarter" idx="11"/>
            <p:custDataLst>
              <p:tags r:id="rId9"/>
            </p:custDataLst>
          </p:nvPr>
        </p:nvSpPr>
        <p:spPr/>
        <p:txBody>
          <a:bodyPr/>
          <a:lstStyle/>
          <a:p>
            <a:endParaRPr lang="zh-CN" altLang="en-US" dirty="0"/>
          </a:p>
        </p:txBody>
      </p:sp>
      <p:sp>
        <p:nvSpPr>
          <p:cNvPr id="7" name="灯片编号占位符 6"/>
          <p:cNvSpPr>
            <a:spLocks noGrp="1"/>
          </p:cNvSpPr>
          <p:nvPr>
            <p:ph type="sldNum" sz="quarter" idx="12"/>
            <p:custDataLst>
              <p:tags r:id="rId10"/>
            </p:custDataLst>
          </p:nvPr>
        </p:nvSpPr>
        <p:spPr/>
        <p:txBody>
          <a:bodyPr/>
          <a:lstStyle/>
          <a:p>
            <a:fld id="{FABC47A4-756D-490B-A52F-7D9E2C9FC05F}" type="slidenum">
              <a:rPr lang="zh-CN" altLang="en-US" smtClean="0"/>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itleAndTx" preserve="1">
  <p:cSld name="竖排标题与文本">
    <p:bg>
      <p:bgPr>
        <a:solidFill>
          <a:schemeClr val="bg2"/>
        </a:solidFill>
        <a:effectLst/>
      </p:bgPr>
    </p:bg>
    <p:spTree>
      <p:nvGrpSpPr>
        <p:cNvPr id="1" name=""/>
        <p:cNvGrpSpPr/>
        <p:nvPr/>
      </p:nvGrpSpPr>
      <p:grpSpPr>
        <a:xfrm>
          <a:off x="0" y="0"/>
          <a:ext cx="0" cy="0"/>
          <a:chOff x="0" y="0"/>
          <a:chExt cx="0" cy="0"/>
        </a:xfrm>
      </p:grpSpPr>
      <p:pic>
        <p:nvPicPr>
          <p:cNvPr id="9" name="图片 8"/>
          <p:cNvPicPr>
            <a:picLocks noChangeAspect="1"/>
          </p:cNvPicPr>
          <p:nvPr>
            <p:custDataLst>
              <p:tags r:id="rId2"/>
            </p:custDataLst>
          </p:nvPr>
        </p:nvPicPr>
        <p:blipFill>
          <a:blip r:embed="rId3"/>
          <a:stretch>
            <a:fillRect/>
          </a:stretch>
        </p:blipFill>
        <p:spPr>
          <a:xfrm>
            <a:off x="-1" y="0"/>
            <a:ext cx="12192001" cy="6858000"/>
          </a:xfrm>
          <a:prstGeom prst="rect">
            <a:avLst/>
          </a:prstGeom>
        </p:spPr>
      </p:pic>
      <p:sp>
        <p:nvSpPr>
          <p:cNvPr id="8" name="矩形 7"/>
          <p:cNvSpPr/>
          <p:nvPr>
            <p:custDataLst>
              <p:tags r:id="rId4"/>
            </p:custDataLst>
          </p:nvPr>
        </p:nvSpPr>
        <p:spPr>
          <a:xfrm>
            <a:off x="0" y="619125"/>
            <a:ext cx="12192000" cy="6238875"/>
          </a:xfrm>
          <a:prstGeom prst="rect">
            <a:avLst/>
          </a:prstGeom>
          <a:solidFill>
            <a:schemeClr val="bg2">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 name="竖排标题 1"/>
          <p:cNvSpPr>
            <a:spLocks noGrp="1"/>
          </p:cNvSpPr>
          <p:nvPr>
            <p:ph type="title" orient="vert"/>
            <p:custDataLst>
              <p:tags r:id="rId5"/>
            </p:custDataLst>
          </p:nvPr>
        </p:nvSpPr>
        <p:spPr>
          <a:xfrm>
            <a:off x="10571135" y="952508"/>
            <a:ext cx="950984" cy="5388907"/>
          </a:xfrm>
        </p:spPr>
        <p:txBody>
          <a:bodyPr vert="eaVert" lIns="101600" tIns="38100" rIns="76200" bIns="38100" rtlCol="0" anchor="ctr" anchorCtr="0">
            <a:noAutofit/>
          </a:bodyPr>
          <a:lstStyle>
            <a:lvl1pPr marL="0" marR="0" lvl="0" algn="l" defTabSz="914400" rtl="0" eaLnBrk="1" fontAlgn="auto" latinLnBrk="0" hangingPunct="1">
              <a:lnSpc>
                <a:spcPct val="100000"/>
              </a:lnSpc>
              <a:spcAft>
                <a:spcPts val="0"/>
              </a:spcAft>
              <a:buNone/>
              <a:defRPr kumimoji="0" lang="zh-CN" altLang="en-US" sz="2400" b="1" i="0" u="none" strike="noStrike" kern="1200" cap="none" spc="200" normalizeH="0" baseline="0" noProof="1" dirty="0">
                <a:solidFill>
                  <a:schemeClr val="tx1"/>
                </a:solidFill>
                <a:uFillTx/>
                <a:latin typeface="Arial" panose="020B0604020202020204" pitchFamily="34" charset="0"/>
                <a:ea typeface="微软雅黑" panose="020B0503020204020204" charset="-122"/>
                <a:cs typeface="Arial" panose="020B0604020202020204" pitchFamily="34" charset="0"/>
                <a:sym typeface="+mn-ea"/>
              </a:defRPr>
            </a:lvl1pPr>
          </a:lstStyle>
          <a:p>
            <a:pPr lvl="0"/>
            <a:r>
              <a:rPr dirty="0">
                <a:sym typeface="+mn-ea"/>
              </a:rPr>
              <a:t>单击此处编辑母版标题样式</a:t>
            </a:r>
            <a:endParaRPr dirty="0">
              <a:sym typeface="+mn-ea"/>
            </a:endParaRPr>
          </a:p>
        </p:txBody>
      </p:sp>
      <p:sp>
        <p:nvSpPr>
          <p:cNvPr id="3" name="竖排文字占位符 2"/>
          <p:cNvSpPr>
            <a:spLocks noGrp="1"/>
          </p:cNvSpPr>
          <p:nvPr>
            <p:ph type="body" orient="vert" idx="1"/>
            <p:custDataLst>
              <p:tags r:id="rId6"/>
            </p:custDataLst>
          </p:nvPr>
        </p:nvSpPr>
        <p:spPr>
          <a:xfrm>
            <a:off x="669925" y="952500"/>
            <a:ext cx="9828101" cy="5388907"/>
          </a:xfrm>
        </p:spPr>
        <p:txBody>
          <a:bodyPr vert="eaVert"/>
          <a:lstStyle>
            <a:lvl1pPr indent="0" eaLnBrk="1" fontAlgn="auto" latinLnBrk="0" hangingPunct="1">
              <a:defRPr>
                <a:latin typeface="Arial" panose="020B0604020202020204" pitchFamily="34" charset="0"/>
                <a:ea typeface="微软雅黑" panose="020B0503020204020204" charset="-122"/>
                <a:cs typeface="Arial" panose="020B0604020202020204" pitchFamily="34" charset="0"/>
              </a:defRPr>
            </a:lvl1pPr>
            <a:lvl2pPr indent="0" eaLnBrk="1" fontAlgn="auto" latinLnBrk="0" hangingPunct="1">
              <a:defRPr>
                <a:latin typeface="Arial" panose="020B0604020202020204" pitchFamily="34" charset="0"/>
                <a:ea typeface="微软雅黑" panose="020B0503020204020204" charset="-122"/>
                <a:cs typeface="Arial" panose="020B0604020202020204" pitchFamily="34" charset="0"/>
              </a:defRPr>
            </a:lvl2pPr>
            <a:lvl3pPr indent="0" eaLnBrk="1" fontAlgn="auto" latinLnBrk="0" hangingPunct="1">
              <a:defRPr>
                <a:latin typeface="Arial" panose="020B0604020202020204" pitchFamily="34" charset="0"/>
                <a:ea typeface="微软雅黑" panose="020B0503020204020204" charset="-122"/>
                <a:cs typeface="Arial" panose="020B0604020202020204" pitchFamily="34" charset="0"/>
              </a:defRPr>
            </a:lvl3pPr>
            <a:lvl4pPr indent="0" eaLnBrk="1" fontAlgn="auto" latinLnBrk="0" hangingPunct="1">
              <a:defRPr>
                <a:latin typeface="Arial" panose="020B0604020202020204" pitchFamily="34" charset="0"/>
                <a:ea typeface="微软雅黑" panose="020B0503020204020204" charset="-122"/>
                <a:cs typeface="Arial" panose="020B0604020202020204" pitchFamily="34" charset="0"/>
              </a:defRPr>
            </a:lvl4pPr>
            <a:lvl5pPr indent="0" eaLnBrk="1" fontAlgn="auto" latinLnBrk="0" hangingPunct="1">
              <a:defRPr>
                <a:latin typeface="Arial" panose="020B0604020202020204" pitchFamily="34" charset="0"/>
                <a:ea typeface="微软雅黑" panose="020B0503020204020204" charset="-122"/>
                <a:cs typeface="Arial" panose="020B0604020202020204" pitchFamily="34" charset="0"/>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日期占位符 3"/>
          <p:cNvSpPr>
            <a:spLocks noGrp="1"/>
          </p:cNvSpPr>
          <p:nvPr>
            <p:ph type="dt" sz="half" idx="10"/>
            <p:custDataLst>
              <p:tags r:id="rId7"/>
            </p:custDataLst>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8"/>
            </p:custDataLst>
          </p:nvPr>
        </p:nvSpPr>
        <p:spPr/>
        <p:txBody>
          <a:bodyPr/>
          <a:lstStyle/>
          <a:p>
            <a:endParaRPr lang="zh-CN" altLang="en-US"/>
          </a:p>
        </p:txBody>
      </p:sp>
      <p:sp>
        <p:nvSpPr>
          <p:cNvPr id="6" name="灯片编号占位符 5"/>
          <p:cNvSpPr>
            <a:spLocks noGrp="1"/>
          </p:cNvSpPr>
          <p:nvPr>
            <p:ph type="sldNum" sz="quarter" idx="12"/>
            <p:custDataLst>
              <p:tags r:id="rId9"/>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6" Type="http://schemas.openxmlformats.org/officeDocument/2006/relationships/theme" Target="../theme/theme1.xml"/><Relationship Id="rId25" Type="http://schemas.openxmlformats.org/officeDocument/2006/relationships/tags" Target="../tags/tag137.xml"/><Relationship Id="rId24" Type="http://schemas.openxmlformats.org/officeDocument/2006/relationships/tags" Target="../tags/tag136.xml"/><Relationship Id="rId23" Type="http://schemas.openxmlformats.org/officeDocument/2006/relationships/tags" Target="../tags/tag135.xml"/><Relationship Id="rId22" Type="http://schemas.openxmlformats.org/officeDocument/2006/relationships/tags" Target="../tags/tag134.xml"/><Relationship Id="rId21" Type="http://schemas.openxmlformats.org/officeDocument/2006/relationships/tags" Target="../tags/tag133.xml"/><Relationship Id="rId20" Type="http://schemas.openxmlformats.org/officeDocument/2006/relationships/tags" Target="../tags/tag132.xml"/><Relationship Id="rId2" Type="http://schemas.openxmlformats.org/officeDocument/2006/relationships/slideLayout" Target="../slideLayouts/slideLayout2.xml"/><Relationship Id="rId19" Type="http://schemas.openxmlformats.org/officeDocument/2006/relationships/slideLayout" Target="../slideLayouts/slideLayout19.xml"/><Relationship Id="rId18" Type="http://schemas.openxmlformats.org/officeDocument/2006/relationships/slideLayout" Target="../slideLayouts/slideLayout18.xml"/><Relationship Id="rId17" Type="http://schemas.openxmlformats.org/officeDocument/2006/relationships/slideLayout" Target="../slideLayouts/slideLayout17.xml"/><Relationship Id="rId16" Type="http://schemas.openxmlformats.org/officeDocument/2006/relationships/slideLayout" Target="../slideLayouts/slideLayout16.xml"/><Relationship Id="rId15" Type="http://schemas.openxmlformats.org/officeDocument/2006/relationships/slideLayout" Target="../slideLayouts/slideLayout15.xml"/><Relationship Id="rId14" Type="http://schemas.openxmlformats.org/officeDocument/2006/relationships/slideLayout" Target="../slideLayouts/slideLayout14.xml"/><Relationship Id="rId13" Type="http://schemas.openxmlformats.org/officeDocument/2006/relationships/slideLayout" Target="../slideLayouts/slideLayout13.xml"/><Relationship Id="rId12" Type="http://schemas.openxmlformats.org/officeDocument/2006/relationships/slideLayout" Target="../slideLayouts/slideLayout12.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标题占位符 1"/>
          <p:cNvSpPr>
            <a:spLocks noGrp="1"/>
          </p:cNvSpPr>
          <p:nvPr>
            <p:ph type="title"/>
            <p:custDataLst>
              <p:tags r:id="rId20"/>
            </p:custDataLst>
          </p:nvPr>
        </p:nvSpPr>
        <p:spPr>
          <a:xfrm>
            <a:off x="669882" y="443230"/>
            <a:ext cx="10852237" cy="441964"/>
          </a:xfrm>
          <a:prstGeom prst="rect">
            <a:avLst/>
          </a:prstGeom>
        </p:spPr>
        <p:txBody>
          <a:bodyPr vert="horz" lIns="101600" tIns="38100" rIns="76200" bIns="38100" rtlCol="0" anchor="t" anchorCtr="0">
            <a:noAutofit/>
          </a:bodyPr>
          <a:lstStyle/>
          <a:p>
            <a:r>
              <a:rPr lang="zh-CN" altLang="en-US" dirty="0"/>
              <a:t>单击此处编辑母版标题样式</a:t>
            </a:r>
            <a:endParaRPr lang="zh-CN" altLang="en-US" dirty="0"/>
          </a:p>
        </p:txBody>
      </p:sp>
      <p:sp>
        <p:nvSpPr>
          <p:cNvPr id="3" name="文本占位符 2"/>
          <p:cNvSpPr>
            <a:spLocks noGrp="1"/>
          </p:cNvSpPr>
          <p:nvPr>
            <p:ph type="body" idx="1"/>
            <p:custDataLst>
              <p:tags r:id="rId21"/>
            </p:custDataLst>
          </p:nvPr>
        </p:nvSpPr>
        <p:spPr>
          <a:xfrm>
            <a:off x="669882" y="952508"/>
            <a:ext cx="10852237" cy="5388907"/>
          </a:xfrm>
          <a:prstGeom prst="rect">
            <a:avLst/>
          </a:prstGeom>
        </p:spPr>
        <p:txBody>
          <a:bodyPr vert="horz" lIns="101600" tIns="0" rIns="82550" bIns="0" rtlCol="0">
            <a:normAutofit/>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日期占位符 3"/>
          <p:cNvSpPr>
            <a:spLocks noGrp="1"/>
          </p:cNvSpPr>
          <p:nvPr>
            <p:ph type="dt" sz="half" idx="2"/>
            <p:custDataLst>
              <p:tags r:id="rId22"/>
            </p:custDataLst>
          </p:nvPr>
        </p:nvSpPr>
        <p:spPr>
          <a:xfrm>
            <a:off x="879742" y="6349833"/>
            <a:ext cx="2700000" cy="316800"/>
          </a:xfrm>
          <a:prstGeom prst="rect">
            <a:avLst/>
          </a:prstGeom>
        </p:spPr>
        <p:txBody>
          <a:bodyPr vert="horz" lIns="91440" tIns="45720" rIns="91440" bIns="45720" rtlCol="0" anchor="ctr">
            <a:normAutofit/>
          </a:bodyPr>
          <a:lstStyle>
            <a:lvl1pPr algn="l">
              <a:defRPr sz="1200">
                <a:solidFill>
                  <a:schemeClr val="tx1">
                    <a:tint val="75000"/>
                  </a:schemeClr>
                </a:solidFill>
              </a:defRPr>
            </a:lvl1pPr>
          </a:lstStyle>
          <a:p>
            <a:fld id="{760FBDFE-C587-4B4C-A407-44438C67B59E}" type="datetimeFigureOut">
              <a:rPr lang="zh-CN" altLang="en-US" smtClean="0"/>
            </a:fld>
            <a:endParaRPr lang="zh-CN" altLang="en-US"/>
          </a:p>
        </p:txBody>
      </p:sp>
      <p:sp>
        <p:nvSpPr>
          <p:cNvPr id="5" name="页脚占位符 4"/>
          <p:cNvSpPr>
            <a:spLocks noGrp="1"/>
          </p:cNvSpPr>
          <p:nvPr>
            <p:ph type="ftr" sz="quarter" idx="3"/>
            <p:custDataLst>
              <p:tags r:id="rId23"/>
            </p:custDataLst>
          </p:nvPr>
        </p:nvSpPr>
        <p:spPr>
          <a:xfrm>
            <a:off x="4116000" y="6349833"/>
            <a:ext cx="3960000" cy="316800"/>
          </a:xfrm>
          <a:prstGeom prst="rect">
            <a:avLst/>
          </a:prstGeom>
        </p:spPr>
        <p:txBody>
          <a:bodyPr vert="horz" lIns="91440" tIns="45720" rIns="91440" bIns="45720" rtlCol="0" anchor="ctr">
            <a:normAutofit/>
          </a:bodyPr>
          <a:lstStyle>
            <a:lvl1pPr algn="ctr">
              <a:defRPr sz="1200">
                <a:solidFill>
                  <a:schemeClr val="tx1">
                    <a:tint val="75000"/>
                  </a:schemeClr>
                </a:solidFill>
              </a:defRPr>
            </a:lvl1pPr>
          </a:lstStyle>
          <a:p>
            <a:endParaRPr lang="zh-CN" altLang="en-US" dirty="0"/>
          </a:p>
        </p:txBody>
      </p:sp>
      <p:sp>
        <p:nvSpPr>
          <p:cNvPr id="6" name="灯片编号占位符 5"/>
          <p:cNvSpPr>
            <a:spLocks noGrp="1"/>
          </p:cNvSpPr>
          <p:nvPr>
            <p:ph type="sldNum" sz="quarter" idx="4"/>
            <p:custDataLst>
              <p:tags r:id="rId24"/>
            </p:custDataLst>
          </p:nvPr>
        </p:nvSpPr>
        <p:spPr>
          <a:xfrm>
            <a:off x="8610600" y="6349833"/>
            <a:ext cx="2700000" cy="316800"/>
          </a:xfrm>
          <a:prstGeom prst="rect">
            <a:avLst/>
          </a:prstGeom>
        </p:spPr>
        <p:txBody>
          <a:bodyPr vert="horz" lIns="91440" tIns="45720" rIns="91440" bIns="45720" rtlCol="0" anchor="ctr">
            <a:normAutofit/>
          </a:bodyPr>
          <a:lstStyle>
            <a:lvl1pPr algn="r">
              <a:defRPr sz="1200">
                <a:solidFill>
                  <a:schemeClr val="tx1">
                    <a:tint val="75000"/>
                  </a:schemeClr>
                </a:solidFill>
              </a:defRPr>
            </a:lvl1pPr>
          </a:lstStyle>
          <a:p>
            <a:fld id="{49AE70B2-8BF9-45C0-BB95-33D1B9D3A854}" type="slidenum">
              <a:rPr lang="zh-CN" altLang="en-US" smtClean="0"/>
            </a:fld>
            <a:endParaRPr lang="zh-CN" altLang="en-US" dirty="0"/>
          </a:p>
        </p:txBody>
      </p:sp>
      <p:sp>
        <p:nvSpPr>
          <p:cNvPr id="7" name="KSO_TEMPLATE" hidden="1"/>
          <p:cNvSpPr/>
          <p:nvPr>
            <p:custDataLst>
              <p:tags r:id="rId25"/>
            </p:custDataLst>
          </p:nvPr>
        </p:nvSpPr>
        <p:spPr>
          <a:xfrm>
            <a:off x="0" y="0"/>
            <a:ext cx="0" cy="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 id="2147483664" r:id="rId16"/>
    <p:sldLayoutId id="2147483665" r:id="rId17"/>
    <p:sldLayoutId id="2147483666" r:id="rId18"/>
    <p:sldLayoutId id="2147483667" r:id="rId19"/>
  </p:sldLayoutIdLst>
  <p:txStyles>
    <p:titleStyle>
      <a:lvl1pPr algn="l" defTabSz="914400" rtl="0" eaLnBrk="1" fontAlgn="auto" latinLnBrk="0" hangingPunct="1">
        <a:lnSpc>
          <a:spcPct val="100000"/>
        </a:lnSpc>
        <a:spcBef>
          <a:spcPct val="0"/>
        </a:spcBef>
        <a:buNone/>
        <a:defRPr sz="2400" b="1" u="none" strike="noStrike" kern="1200" cap="none" spc="200" normalizeH="0">
          <a:solidFill>
            <a:schemeClr val="tx1"/>
          </a:solidFill>
          <a:uFillTx/>
          <a:latin typeface="微软雅黑" panose="020B0503020204020204" charset="-122"/>
          <a:ea typeface="微软雅黑" panose="020B0503020204020204" charset="-122"/>
          <a:cs typeface="+mj-cs"/>
        </a:defRPr>
      </a:lvl1pPr>
    </p:titleStyle>
    <p:bodyStyle>
      <a:lvl1pPr marL="228600" indent="-228600" algn="l" defTabSz="914400" rtl="0" eaLnBrk="1" fontAlgn="auto" latinLnBrk="0" hangingPunct="1">
        <a:lnSpc>
          <a:spcPct val="130000"/>
        </a:lnSpc>
        <a:spcBef>
          <a:spcPts val="0"/>
        </a:spcBef>
        <a:spcAft>
          <a:spcPts val="1000"/>
        </a:spcAft>
        <a:buFont typeface="Arial" panose="020B0604020202020204" pitchFamily="34" charset="0"/>
        <a:buChar char="•"/>
        <a:defRPr sz="1600" u="none" strike="noStrike" kern="1200" cap="none" spc="150" normalizeH="0" baseline="0">
          <a:solidFill>
            <a:schemeClr val="tx1"/>
          </a:solidFill>
          <a:uFillTx/>
          <a:latin typeface="微软雅黑" panose="020B0503020204020204" charset="-122"/>
          <a:ea typeface="微软雅黑" panose="020B0503020204020204" charset="-122"/>
          <a:cs typeface="+mn-cs"/>
        </a:defRPr>
      </a:lvl1pPr>
      <a:lvl2pPr marL="685800" indent="-22860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sz="1600" u="none" strike="noStrike" kern="1200" cap="none" spc="150" normalizeH="0" baseline="0">
          <a:solidFill>
            <a:schemeClr val="tx1"/>
          </a:solidFill>
          <a:uFillTx/>
          <a:latin typeface="微软雅黑" panose="020B0503020204020204" charset="-122"/>
          <a:ea typeface="微软雅黑" panose="020B0503020204020204" charset="-122"/>
          <a:cs typeface="+mn-cs"/>
        </a:defRPr>
      </a:lvl2pPr>
      <a:lvl3pPr marL="1143000" indent="-228600" algn="l" defTabSz="914400" rtl="0" eaLnBrk="1" fontAlgn="auto" latinLnBrk="0" hangingPunct="1">
        <a:lnSpc>
          <a:spcPct val="130000"/>
        </a:lnSpc>
        <a:spcBef>
          <a:spcPts val="0"/>
        </a:spcBef>
        <a:spcAft>
          <a:spcPts val="1000"/>
        </a:spcAft>
        <a:buFont typeface="Arial" panose="020B0604020202020204" pitchFamily="34" charset="0"/>
        <a:buChar char="•"/>
        <a:defRPr sz="1600" u="none" strike="noStrike" kern="1200" cap="none" spc="150" normalizeH="0" baseline="0">
          <a:solidFill>
            <a:schemeClr val="tx1"/>
          </a:solidFill>
          <a:uFillTx/>
          <a:latin typeface="微软雅黑" panose="020B0503020204020204" charset="-122"/>
          <a:ea typeface="微软雅黑" panose="020B0503020204020204" charset="-122"/>
          <a:cs typeface="+mn-cs"/>
        </a:defRPr>
      </a:lvl3pPr>
      <a:lvl4pPr marL="1600200" indent="-228600" algn="l" defTabSz="914400" rtl="0" eaLnBrk="1" fontAlgn="auto" latinLnBrk="0" hangingPunct="1">
        <a:lnSpc>
          <a:spcPct val="130000"/>
        </a:lnSpc>
        <a:spcBef>
          <a:spcPts val="0"/>
        </a:spcBef>
        <a:spcAft>
          <a:spcPts val="1000"/>
        </a:spcAft>
        <a:buFont typeface="Arial" panose="020B0604020202020204" pitchFamily="34" charset="0"/>
        <a:buChar char="•"/>
        <a:defRPr sz="1600" u="none" strike="noStrike" kern="1200" cap="none" spc="150" normalizeH="0" baseline="0">
          <a:solidFill>
            <a:schemeClr val="tx1"/>
          </a:solidFill>
          <a:uFillTx/>
          <a:latin typeface="微软雅黑" panose="020B0503020204020204" charset="-122"/>
          <a:ea typeface="微软雅黑" panose="020B0503020204020204" charset="-122"/>
          <a:cs typeface="+mn-cs"/>
        </a:defRPr>
      </a:lvl4pPr>
      <a:lvl5pPr marL="2057400" indent="-228600" algn="l" defTabSz="914400" rtl="0" eaLnBrk="1" fontAlgn="auto" latinLnBrk="0" hangingPunct="1">
        <a:lnSpc>
          <a:spcPct val="130000"/>
        </a:lnSpc>
        <a:spcBef>
          <a:spcPts val="0"/>
        </a:spcBef>
        <a:spcAft>
          <a:spcPts val="1000"/>
        </a:spcAft>
        <a:buFont typeface="Arial" panose="020B0604020202020204" pitchFamily="34" charset="0"/>
        <a:buChar char="•"/>
        <a:defRPr sz="1600" u="none" strike="noStrike" kern="1200" cap="none" spc="150" normalizeH="0" baseline="0">
          <a:solidFill>
            <a:schemeClr val="tx1"/>
          </a:solidFill>
          <a:uFillTx/>
          <a:latin typeface="微软雅黑" panose="020B0503020204020204" charset="-122"/>
          <a:ea typeface="微软雅黑" panose="020B0503020204020204" charset="-122"/>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6.xml"/><Relationship Id="rId1" Type="http://schemas.openxmlformats.org/officeDocument/2006/relationships/tags" Target="../tags/tag138.xml"/></Relationships>
</file>

<file path=ppt/slides/_rels/slide10.xml.rels><?xml version="1.0" encoding="UTF-8" standalone="yes"?>
<Relationships xmlns="http://schemas.openxmlformats.org/package/2006/relationships"><Relationship Id="rId4" Type="http://schemas.openxmlformats.org/officeDocument/2006/relationships/notesSlide" Target="../notesSlides/notesSlide7.xml"/><Relationship Id="rId3" Type="http://schemas.openxmlformats.org/officeDocument/2006/relationships/slideLayout" Target="../slideLayouts/slideLayout4.xml"/><Relationship Id="rId2" Type="http://schemas.openxmlformats.org/officeDocument/2006/relationships/tags" Target="../tags/tag169.xml"/><Relationship Id="rId1" Type="http://schemas.openxmlformats.org/officeDocument/2006/relationships/tags" Target="../tags/tag168.xml"/></Relationships>
</file>

<file path=ppt/slides/_rels/slide11.xml.rels><?xml version="1.0" encoding="UTF-8" standalone="yes"?>
<Relationships xmlns="http://schemas.openxmlformats.org/package/2006/relationships"><Relationship Id="rId3" Type="http://schemas.openxmlformats.org/officeDocument/2006/relationships/slideLayout" Target="../slideLayouts/slideLayout12.xml"/><Relationship Id="rId2" Type="http://schemas.openxmlformats.org/officeDocument/2006/relationships/tags" Target="../tags/tag170.xml"/><Relationship Id="rId1" Type="http://schemas.openxmlformats.org/officeDocument/2006/relationships/image" Target="../media/image5.png"/></Relationships>
</file>

<file path=ppt/slides/_rels/slide12.xml.rels><?xml version="1.0" encoding="UTF-8" standalone="yes"?>
<Relationships xmlns="http://schemas.openxmlformats.org/package/2006/relationships"><Relationship Id="rId4" Type="http://schemas.openxmlformats.org/officeDocument/2006/relationships/notesSlide" Target="../notesSlides/notesSlide8.xml"/><Relationship Id="rId3" Type="http://schemas.openxmlformats.org/officeDocument/2006/relationships/slideLayout" Target="../slideLayouts/slideLayout12.xml"/><Relationship Id="rId2" Type="http://schemas.openxmlformats.org/officeDocument/2006/relationships/tags" Target="../tags/tag171.xml"/><Relationship Id="rId1" Type="http://schemas.openxmlformats.org/officeDocument/2006/relationships/image" Target="../media/image5.png"/></Relationships>
</file>

<file path=ppt/slides/_rels/slide13.xml.rels><?xml version="1.0" encoding="UTF-8" standalone="yes"?>
<Relationships xmlns="http://schemas.openxmlformats.org/package/2006/relationships"><Relationship Id="rId3" Type="http://schemas.openxmlformats.org/officeDocument/2006/relationships/slideLayout" Target="../slideLayouts/slideLayout12.xml"/><Relationship Id="rId2" Type="http://schemas.openxmlformats.org/officeDocument/2006/relationships/tags" Target="../tags/tag172.xml"/><Relationship Id="rId1" Type="http://schemas.openxmlformats.org/officeDocument/2006/relationships/image" Target="../media/image5.png"/></Relationships>
</file>

<file path=ppt/slides/_rels/slide14.xml.rels><?xml version="1.0" encoding="UTF-8" standalone="yes"?>
<Relationships xmlns="http://schemas.openxmlformats.org/package/2006/relationships"><Relationship Id="rId3" Type="http://schemas.openxmlformats.org/officeDocument/2006/relationships/slideLayout" Target="../slideLayouts/slideLayout12.xml"/><Relationship Id="rId2" Type="http://schemas.openxmlformats.org/officeDocument/2006/relationships/tags" Target="../tags/tag173.xml"/><Relationship Id="rId1" Type="http://schemas.openxmlformats.org/officeDocument/2006/relationships/image" Target="../media/image5.png"/></Relationships>
</file>

<file path=ppt/slides/_rels/slide15.xml.rels><?xml version="1.0" encoding="UTF-8" standalone="yes"?>
<Relationships xmlns="http://schemas.openxmlformats.org/package/2006/relationships"><Relationship Id="rId3" Type="http://schemas.openxmlformats.org/officeDocument/2006/relationships/slideLayout" Target="../slideLayouts/slideLayout12.xml"/><Relationship Id="rId2" Type="http://schemas.openxmlformats.org/officeDocument/2006/relationships/tags" Target="../tags/tag174.xml"/><Relationship Id="rId1" Type="http://schemas.openxmlformats.org/officeDocument/2006/relationships/image" Target="../media/image5.png"/></Relationships>
</file>

<file path=ppt/slides/_rels/slide16.xml.rels><?xml version="1.0" encoding="UTF-8" standalone="yes"?>
<Relationships xmlns="http://schemas.openxmlformats.org/package/2006/relationships"><Relationship Id="rId3" Type="http://schemas.openxmlformats.org/officeDocument/2006/relationships/slideLayout" Target="../slideLayouts/slideLayout12.xml"/><Relationship Id="rId2" Type="http://schemas.openxmlformats.org/officeDocument/2006/relationships/tags" Target="../tags/tag175.xml"/><Relationship Id="rId1" Type="http://schemas.openxmlformats.org/officeDocument/2006/relationships/image" Target="../media/image5.png"/></Relationships>
</file>

<file path=ppt/slides/_rels/slide17.xml.rels><?xml version="1.0" encoding="UTF-8" standalone="yes"?>
<Relationships xmlns="http://schemas.openxmlformats.org/package/2006/relationships"><Relationship Id="rId4" Type="http://schemas.openxmlformats.org/officeDocument/2006/relationships/slideLayout" Target="../slideLayouts/slideLayout12.xml"/><Relationship Id="rId3" Type="http://schemas.openxmlformats.org/officeDocument/2006/relationships/tags" Target="../tags/tag177.xml"/><Relationship Id="rId2" Type="http://schemas.openxmlformats.org/officeDocument/2006/relationships/tags" Target="../tags/tag176.xml"/><Relationship Id="rId1" Type="http://schemas.openxmlformats.org/officeDocument/2006/relationships/image" Target="../media/image5.png"/></Relationships>
</file>

<file path=ppt/slides/_rels/slide18.xml.rels><?xml version="1.0" encoding="UTF-8" standalone="yes"?>
<Relationships xmlns="http://schemas.openxmlformats.org/package/2006/relationships"><Relationship Id="rId3" Type="http://schemas.openxmlformats.org/officeDocument/2006/relationships/slideLayout" Target="../slideLayouts/slideLayout12.xml"/><Relationship Id="rId2" Type="http://schemas.openxmlformats.org/officeDocument/2006/relationships/tags" Target="../tags/tag178.xml"/><Relationship Id="rId1" Type="http://schemas.openxmlformats.org/officeDocument/2006/relationships/image" Target="../media/image5.png"/></Relationships>
</file>

<file path=ppt/slides/_rels/slide19.xml.rels><?xml version="1.0" encoding="UTF-8" standalone="yes"?>
<Relationships xmlns="http://schemas.openxmlformats.org/package/2006/relationships"><Relationship Id="rId3" Type="http://schemas.openxmlformats.org/officeDocument/2006/relationships/slideLayout" Target="../slideLayouts/slideLayout12.xml"/><Relationship Id="rId2" Type="http://schemas.openxmlformats.org/officeDocument/2006/relationships/tags" Target="../tags/tag179.xml"/><Relationship Id="rId1" Type="http://schemas.openxmlformats.org/officeDocument/2006/relationships/image" Target="../media/image5.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slideLayout" Target="../slideLayouts/slideLayout12.xml"/><Relationship Id="rId2" Type="http://schemas.openxmlformats.org/officeDocument/2006/relationships/tags" Target="../tags/tag180.xml"/><Relationship Id="rId1" Type="http://schemas.openxmlformats.org/officeDocument/2006/relationships/image" Target="../media/image5.png"/></Relationships>
</file>

<file path=ppt/slides/_rels/slide21.xml.rels><?xml version="1.0" encoding="UTF-8" standalone="yes"?>
<Relationships xmlns="http://schemas.openxmlformats.org/package/2006/relationships"><Relationship Id="rId4" Type="http://schemas.openxmlformats.org/officeDocument/2006/relationships/notesSlide" Target="../notesSlides/notesSlide9.xml"/><Relationship Id="rId3" Type="http://schemas.openxmlformats.org/officeDocument/2006/relationships/slideLayout" Target="../slideLayouts/slideLayout12.xml"/><Relationship Id="rId2" Type="http://schemas.openxmlformats.org/officeDocument/2006/relationships/tags" Target="../tags/tag181.xml"/><Relationship Id="rId1" Type="http://schemas.openxmlformats.org/officeDocument/2006/relationships/image" Target="../media/image5.png"/></Relationships>
</file>

<file path=ppt/slides/_rels/slide22.xml.rels><?xml version="1.0" encoding="UTF-8" standalone="yes"?>
<Relationships xmlns="http://schemas.openxmlformats.org/package/2006/relationships"><Relationship Id="rId4" Type="http://schemas.openxmlformats.org/officeDocument/2006/relationships/notesSlide" Target="../notesSlides/notesSlide10.xml"/><Relationship Id="rId3" Type="http://schemas.openxmlformats.org/officeDocument/2006/relationships/slideLayout" Target="../slideLayouts/slideLayout12.xml"/><Relationship Id="rId2" Type="http://schemas.openxmlformats.org/officeDocument/2006/relationships/tags" Target="../tags/tag182.xml"/><Relationship Id="rId1" Type="http://schemas.openxmlformats.org/officeDocument/2006/relationships/image" Target="../media/image5.png"/></Relationships>
</file>

<file path=ppt/slides/_rels/slide23.xml.rels><?xml version="1.0" encoding="UTF-8" standalone="yes"?>
<Relationships xmlns="http://schemas.openxmlformats.org/package/2006/relationships"><Relationship Id="rId7" Type="http://schemas.openxmlformats.org/officeDocument/2006/relationships/notesSlide" Target="../notesSlides/notesSlide11.xml"/><Relationship Id="rId6" Type="http://schemas.openxmlformats.org/officeDocument/2006/relationships/slideLayout" Target="../slideLayouts/slideLayout3.xml"/><Relationship Id="rId5" Type="http://schemas.openxmlformats.org/officeDocument/2006/relationships/tags" Target="../tags/tag187.xml"/><Relationship Id="rId4" Type="http://schemas.openxmlformats.org/officeDocument/2006/relationships/tags" Target="../tags/tag186.xml"/><Relationship Id="rId3" Type="http://schemas.openxmlformats.org/officeDocument/2006/relationships/tags" Target="../tags/tag185.xml"/><Relationship Id="rId2" Type="http://schemas.openxmlformats.org/officeDocument/2006/relationships/tags" Target="../tags/tag184.xml"/><Relationship Id="rId1" Type="http://schemas.openxmlformats.org/officeDocument/2006/relationships/tags" Target="../tags/tag183.xml"/></Relationships>
</file>

<file path=ppt/slides/_rels/slide24.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tags" Target="../tags/tag188.xml"/></Relationships>
</file>

<file path=ppt/slides/_rels/slide25.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tags" Target="../tags/tag189.xml"/></Relationships>
</file>

<file path=ppt/slides/_rels/slide26.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tags" Target="../tags/tag190.xml"/></Relationships>
</file>

<file path=ppt/slides/_rels/slide27.xml.rels><?xml version="1.0" encoding="UTF-8" standalone="yes"?>
<Relationships xmlns="http://schemas.openxmlformats.org/package/2006/relationships"><Relationship Id="rId6" Type="http://schemas.openxmlformats.org/officeDocument/2006/relationships/slideLayout" Target="../slideLayouts/slideLayout7.xml"/><Relationship Id="rId5" Type="http://schemas.openxmlformats.org/officeDocument/2006/relationships/tags" Target="../tags/tag191.xml"/><Relationship Id="rId4" Type="http://schemas.openxmlformats.org/officeDocument/2006/relationships/image" Target="../media/image9.png"/><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image" Target="../media/image6.png"/></Relationships>
</file>

<file path=ppt/slides/_rels/slide28.xml.rels><?xml version="1.0" encoding="UTF-8" standalone="yes"?>
<Relationships xmlns="http://schemas.openxmlformats.org/package/2006/relationships"><Relationship Id="rId7" Type="http://schemas.openxmlformats.org/officeDocument/2006/relationships/notesSlide" Target="../notesSlides/notesSlide12.xml"/><Relationship Id="rId6" Type="http://schemas.openxmlformats.org/officeDocument/2006/relationships/slideLayout" Target="../slideLayouts/slideLayout3.xml"/><Relationship Id="rId5" Type="http://schemas.openxmlformats.org/officeDocument/2006/relationships/tags" Target="../tags/tag196.xml"/><Relationship Id="rId4" Type="http://schemas.openxmlformats.org/officeDocument/2006/relationships/tags" Target="../tags/tag195.xml"/><Relationship Id="rId3" Type="http://schemas.openxmlformats.org/officeDocument/2006/relationships/tags" Target="../tags/tag194.xml"/><Relationship Id="rId2" Type="http://schemas.openxmlformats.org/officeDocument/2006/relationships/tags" Target="../tags/tag193.xml"/><Relationship Id="rId1" Type="http://schemas.openxmlformats.org/officeDocument/2006/relationships/tags" Target="../tags/tag192.xml"/></Relationships>
</file>

<file path=ppt/slides/_rels/slide29.xml.rels><?xml version="1.0" encoding="UTF-8" standalone="yes"?>
<Relationships xmlns="http://schemas.openxmlformats.org/package/2006/relationships"><Relationship Id="rId4" Type="http://schemas.openxmlformats.org/officeDocument/2006/relationships/notesSlide" Target="../notesSlides/notesSlide13.xml"/><Relationship Id="rId3" Type="http://schemas.openxmlformats.org/officeDocument/2006/relationships/slideLayout" Target="../slideLayouts/slideLayout4.xml"/><Relationship Id="rId2" Type="http://schemas.openxmlformats.org/officeDocument/2006/relationships/tags" Target="../tags/tag198.xml"/><Relationship Id="rId1" Type="http://schemas.openxmlformats.org/officeDocument/2006/relationships/tags" Target="../tags/tag197.xml"/></Relationships>
</file>

<file path=ppt/slides/_rels/slide3.xml.rels><?xml version="1.0" encoding="UTF-8" standalone="yes"?>
<Relationships xmlns="http://schemas.openxmlformats.org/package/2006/relationships"><Relationship Id="rId9" Type="http://schemas.openxmlformats.org/officeDocument/2006/relationships/tags" Target="../tags/tag147.xml"/><Relationship Id="rId8" Type="http://schemas.openxmlformats.org/officeDocument/2006/relationships/tags" Target="../tags/tag146.xml"/><Relationship Id="rId7" Type="http://schemas.openxmlformats.org/officeDocument/2006/relationships/tags" Target="../tags/tag145.xml"/><Relationship Id="rId6" Type="http://schemas.openxmlformats.org/officeDocument/2006/relationships/tags" Target="../tags/tag144.xml"/><Relationship Id="rId5" Type="http://schemas.openxmlformats.org/officeDocument/2006/relationships/tags" Target="../tags/tag143.xml"/><Relationship Id="rId4" Type="http://schemas.openxmlformats.org/officeDocument/2006/relationships/tags" Target="../tags/tag142.xml"/><Relationship Id="rId3" Type="http://schemas.openxmlformats.org/officeDocument/2006/relationships/tags" Target="../tags/tag141.xml"/><Relationship Id="rId2" Type="http://schemas.openxmlformats.org/officeDocument/2006/relationships/tags" Target="../tags/tag140.xml"/><Relationship Id="rId13" Type="http://schemas.openxmlformats.org/officeDocument/2006/relationships/notesSlide" Target="../notesSlides/notesSlide2.xml"/><Relationship Id="rId12" Type="http://schemas.openxmlformats.org/officeDocument/2006/relationships/slideLayout" Target="../slideLayouts/slideLayout6.xml"/><Relationship Id="rId11" Type="http://schemas.openxmlformats.org/officeDocument/2006/relationships/tags" Target="../tags/tag149.xml"/><Relationship Id="rId10" Type="http://schemas.openxmlformats.org/officeDocument/2006/relationships/tags" Target="../tags/tag148.xml"/><Relationship Id="rId1" Type="http://schemas.openxmlformats.org/officeDocument/2006/relationships/tags" Target="../tags/tag139.xml"/></Relationships>
</file>

<file path=ppt/slides/_rels/slide30.xml.rels><?xml version="1.0" encoding="UTF-8" standalone="yes"?>
<Relationships xmlns="http://schemas.openxmlformats.org/package/2006/relationships"><Relationship Id="rId4" Type="http://schemas.openxmlformats.org/officeDocument/2006/relationships/notesSlide" Target="../notesSlides/notesSlide14.xml"/><Relationship Id="rId3" Type="http://schemas.openxmlformats.org/officeDocument/2006/relationships/slideLayout" Target="../slideLayouts/slideLayout4.xml"/><Relationship Id="rId2" Type="http://schemas.openxmlformats.org/officeDocument/2006/relationships/tags" Target="../tags/tag200.xml"/><Relationship Id="rId1" Type="http://schemas.openxmlformats.org/officeDocument/2006/relationships/tags" Target="../tags/tag199.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ags" Target="../tags/tag201.xml"/></Relationships>
</file>

<file path=ppt/slides/_rels/slide4.xml.rels><?xml version="1.0" encoding="UTF-8" standalone="yes"?>
<Relationships xmlns="http://schemas.openxmlformats.org/package/2006/relationships"><Relationship Id="rId7" Type="http://schemas.openxmlformats.org/officeDocument/2006/relationships/notesSlide" Target="../notesSlides/notesSlide3.xml"/><Relationship Id="rId6" Type="http://schemas.openxmlformats.org/officeDocument/2006/relationships/slideLayout" Target="../slideLayouts/slideLayout3.xml"/><Relationship Id="rId5" Type="http://schemas.openxmlformats.org/officeDocument/2006/relationships/tags" Target="../tags/tag154.xml"/><Relationship Id="rId4" Type="http://schemas.openxmlformats.org/officeDocument/2006/relationships/tags" Target="../tags/tag153.xml"/><Relationship Id="rId3" Type="http://schemas.openxmlformats.org/officeDocument/2006/relationships/tags" Target="../tags/tag152.xml"/><Relationship Id="rId2" Type="http://schemas.openxmlformats.org/officeDocument/2006/relationships/tags" Target="../tags/tag151.xml"/><Relationship Id="rId1" Type="http://schemas.openxmlformats.org/officeDocument/2006/relationships/tags" Target="../tags/tag150.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7" Type="http://schemas.openxmlformats.org/officeDocument/2006/relationships/notesSlide" Target="../notesSlides/notesSlide4.xml"/><Relationship Id="rId6" Type="http://schemas.openxmlformats.org/officeDocument/2006/relationships/slideLayout" Target="../slideLayouts/slideLayout3.xml"/><Relationship Id="rId5" Type="http://schemas.openxmlformats.org/officeDocument/2006/relationships/tags" Target="../tags/tag159.xml"/><Relationship Id="rId4" Type="http://schemas.openxmlformats.org/officeDocument/2006/relationships/tags" Target="../tags/tag158.xml"/><Relationship Id="rId3" Type="http://schemas.openxmlformats.org/officeDocument/2006/relationships/tags" Target="../tags/tag157.xml"/><Relationship Id="rId2" Type="http://schemas.openxmlformats.org/officeDocument/2006/relationships/tags" Target="../tags/tag156.xml"/><Relationship Id="rId1" Type="http://schemas.openxmlformats.org/officeDocument/2006/relationships/tags" Target="../tags/tag155.xml"/></Relationships>
</file>

<file path=ppt/slides/_rels/slide7.xml.rels><?xml version="1.0" encoding="UTF-8" standalone="yes"?>
<Relationships xmlns="http://schemas.openxmlformats.org/package/2006/relationships"><Relationship Id="rId5" Type="http://schemas.openxmlformats.org/officeDocument/2006/relationships/notesSlide" Target="../notesSlides/notesSlide5.xml"/><Relationship Id="rId4" Type="http://schemas.openxmlformats.org/officeDocument/2006/relationships/slideLayout" Target="../slideLayouts/slideLayout4.xml"/><Relationship Id="rId3" Type="http://schemas.openxmlformats.org/officeDocument/2006/relationships/tags" Target="../tags/tag162.xml"/><Relationship Id="rId2" Type="http://schemas.openxmlformats.org/officeDocument/2006/relationships/tags" Target="../tags/tag161.xml"/><Relationship Id="rId1" Type="http://schemas.openxmlformats.org/officeDocument/2006/relationships/tags" Target="../tags/tag160.xml"/></Relationships>
</file>

<file path=ppt/slides/_rels/slide8.xml.rels><?xml version="1.0" encoding="UTF-8" standalone="yes"?>
<Relationships xmlns="http://schemas.openxmlformats.org/package/2006/relationships"><Relationship Id="rId4" Type="http://schemas.openxmlformats.org/officeDocument/2006/relationships/slideLayout" Target="../slideLayouts/slideLayout7.xml"/><Relationship Id="rId3" Type="http://schemas.openxmlformats.org/officeDocument/2006/relationships/tags" Target="../tags/tag165.xml"/><Relationship Id="rId2" Type="http://schemas.openxmlformats.org/officeDocument/2006/relationships/tags" Target="../tags/tag164.xml"/><Relationship Id="rId1" Type="http://schemas.openxmlformats.org/officeDocument/2006/relationships/tags" Target="../tags/tag163.xml"/></Relationships>
</file>

<file path=ppt/slides/_rels/slide9.xml.rels><?xml version="1.0" encoding="UTF-8" standalone="yes"?>
<Relationships xmlns="http://schemas.openxmlformats.org/package/2006/relationships"><Relationship Id="rId4" Type="http://schemas.openxmlformats.org/officeDocument/2006/relationships/notesSlide" Target="../notesSlides/notesSlide6.xml"/><Relationship Id="rId3" Type="http://schemas.openxmlformats.org/officeDocument/2006/relationships/slideLayout" Target="../slideLayouts/slideLayout4.xml"/><Relationship Id="rId2" Type="http://schemas.openxmlformats.org/officeDocument/2006/relationships/tags" Target="../tags/tag167.xml"/><Relationship Id="rId1" Type="http://schemas.openxmlformats.org/officeDocument/2006/relationships/tags" Target="../tags/tag16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71" name=""/>
        <p:cNvGrpSpPr/>
        <p:nvPr/>
      </p:nvGrpSpPr>
      <p:grpSpPr>
        <a:xfrm>
          <a:off x="0" y="0"/>
          <a:ext cx="0" cy="0"/>
          <a:chOff x="0" y="0"/>
          <a:chExt cx="0" cy="0"/>
        </a:xfrm>
      </p:grpSpPr>
      <p:sp>
        <p:nvSpPr>
          <p:cNvPr id="2" name="副标题 4"/>
          <p:cNvSpPr>
            <a:spLocks noGrp="1"/>
          </p:cNvSpPr>
          <p:nvPr/>
        </p:nvSpPr>
        <p:spPr>
          <a:xfrm>
            <a:off x="1263650" y="790575"/>
            <a:ext cx="9846310" cy="2228850"/>
          </a:xfrm>
          <a:prstGeom prst="rect">
            <a:avLst/>
          </a:prstGeom>
        </p:spPr>
        <p:txBody>
          <a:bodyPr vert="horz" lIns="90000" tIns="46800" rIns="90000" bIns="46800" rtlCol="0" anchor="t" anchorCtr="1">
            <a:noAutofit/>
          </a:bodyPr>
          <a:lstStyle>
            <a:lvl1pPr marL="0" indent="0" algn="ctr" defTabSz="914400" rtl="0" eaLnBrk="1" fontAlgn="auto" latinLnBrk="0" hangingPunct="1">
              <a:lnSpc>
                <a:spcPct val="100000"/>
              </a:lnSpc>
              <a:spcBef>
                <a:spcPts val="0"/>
              </a:spcBef>
              <a:spcAft>
                <a:spcPts val="1000"/>
              </a:spcAft>
              <a:buFont typeface="Arial" panose="020B0604020202020204" pitchFamily="34" charset="0"/>
              <a:buNone/>
              <a:defRPr sz="3200" u="none" strike="noStrike" kern="1200" cap="none" spc="200" normalizeH="0" baseline="0">
                <a:solidFill>
                  <a:srgbClr val="E65966"/>
                </a:solidFill>
                <a:latin typeface="Arial" panose="020B0604020202020204" pitchFamily="34" charset="0"/>
                <a:ea typeface="微软雅黑" panose="020B0503020204020204" charset="-122"/>
                <a:cs typeface="+mn-ea"/>
              </a:defRPr>
            </a:lvl1pPr>
            <a:lvl2pPr marL="457200" indent="0" algn="ctr" defTabSz="914400" rtl="0" eaLnBrk="1" fontAlgn="auto" latinLnBrk="0" hangingPunct="1">
              <a:lnSpc>
                <a:spcPct val="130000"/>
              </a:lnSpc>
              <a:spcBef>
                <a:spcPts val="0"/>
              </a:spcBef>
              <a:spcAft>
                <a:spcPts val="1000"/>
              </a:spcAft>
              <a:buFont typeface="Arial" panose="020B0604020202020204" pitchFamily="34" charset="0"/>
              <a:buNone/>
              <a:tabLst>
                <a:tab pos="1609725" algn="l"/>
              </a:tabLst>
              <a:defRPr sz="2000" u="none" strike="noStrike" kern="1200" cap="none" spc="150" normalizeH="0" baseline="0">
                <a:solidFill>
                  <a:srgbClr val="000000">
                    <a:lumMod val="85000"/>
                    <a:lumOff val="15000"/>
                  </a:srgbClr>
                </a:solidFill>
                <a:latin typeface="微软雅黑" panose="020B0503020204020204" charset="-122"/>
                <a:ea typeface="微软雅黑" panose="020B0503020204020204" charset="-122"/>
                <a:cs typeface="+mn-ea"/>
              </a:defRPr>
            </a:lvl2pPr>
            <a:lvl3pPr marL="914400" indent="0" algn="ctr" defTabSz="914400" rtl="0" eaLnBrk="1" fontAlgn="auto" latinLnBrk="0" hangingPunct="1">
              <a:lnSpc>
                <a:spcPct val="130000"/>
              </a:lnSpc>
              <a:spcBef>
                <a:spcPts val="0"/>
              </a:spcBef>
              <a:spcAft>
                <a:spcPts val="1000"/>
              </a:spcAft>
              <a:buFont typeface="Arial" panose="020B0604020202020204" pitchFamily="34" charset="0"/>
              <a:buNone/>
              <a:defRPr sz="1800" u="none" strike="noStrike" kern="1200" cap="none" spc="150" normalizeH="0" baseline="0">
                <a:solidFill>
                  <a:srgbClr val="000000">
                    <a:lumMod val="85000"/>
                    <a:lumOff val="15000"/>
                  </a:srgbClr>
                </a:solidFill>
                <a:latin typeface="微软雅黑" panose="020B0503020204020204" charset="-122"/>
                <a:ea typeface="微软雅黑" panose="020B0503020204020204" charset="-122"/>
                <a:cs typeface="+mn-ea"/>
              </a:defRPr>
            </a:lvl3pPr>
            <a:lvl4pPr marL="1371600" indent="0" algn="ctr" defTabSz="914400" rtl="0" eaLnBrk="1" fontAlgn="auto" latinLnBrk="0" hangingPunct="1">
              <a:lnSpc>
                <a:spcPct val="130000"/>
              </a:lnSpc>
              <a:spcBef>
                <a:spcPts val="0"/>
              </a:spcBef>
              <a:spcAft>
                <a:spcPts val="1000"/>
              </a:spcAft>
              <a:buFont typeface="Arial" panose="020B0604020202020204" pitchFamily="34" charset="0"/>
              <a:buNone/>
              <a:defRPr sz="1600" u="none" strike="noStrike" kern="1200" cap="none" spc="150" normalizeH="0" baseline="0">
                <a:solidFill>
                  <a:srgbClr val="000000">
                    <a:lumMod val="85000"/>
                    <a:lumOff val="15000"/>
                  </a:srgbClr>
                </a:solidFill>
                <a:latin typeface="微软雅黑" panose="020B0503020204020204" charset="-122"/>
                <a:ea typeface="微软雅黑" panose="020B0503020204020204" charset="-122"/>
                <a:cs typeface="+mn-ea"/>
              </a:defRPr>
            </a:lvl4pPr>
            <a:lvl5pPr marL="1828800" indent="0" algn="ctr" defTabSz="914400" rtl="0" eaLnBrk="1" fontAlgn="auto" latinLnBrk="0" hangingPunct="1">
              <a:lnSpc>
                <a:spcPct val="130000"/>
              </a:lnSpc>
              <a:spcBef>
                <a:spcPts val="0"/>
              </a:spcBef>
              <a:spcAft>
                <a:spcPts val="1000"/>
              </a:spcAft>
              <a:buFont typeface="Arial" panose="020B0604020202020204" pitchFamily="34" charset="0"/>
              <a:buNone/>
              <a:defRPr sz="1600" u="none" strike="noStrike" kern="1200" cap="none" spc="150" normalizeH="0" baseline="0">
                <a:solidFill>
                  <a:srgbClr val="000000">
                    <a:lumMod val="85000"/>
                    <a:lumOff val="15000"/>
                  </a:srgbClr>
                </a:solidFill>
                <a:latin typeface="微软雅黑" panose="020B0503020204020204" charset="-122"/>
                <a:ea typeface="微软雅黑" panose="020B0503020204020204" charset="-122"/>
                <a:cs typeface="+mn-ea"/>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rgbClr val="000000"/>
                </a:solidFill>
                <a:latin typeface="Arial" panose="020B0604020202020204" pitchFamily="34" charset="0"/>
                <a:ea typeface="微软雅黑" panose="020B0503020204020204" charset="-122"/>
                <a:cs typeface="+mn-ea"/>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rgbClr val="000000"/>
                </a:solidFill>
                <a:latin typeface="Arial" panose="020B0604020202020204" pitchFamily="34" charset="0"/>
                <a:ea typeface="微软雅黑" panose="020B0503020204020204" charset="-122"/>
                <a:cs typeface="+mn-ea"/>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rgbClr val="000000"/>
                </a:solidFill>
                <a:latin typeface="Arial" panose="020B0604020202020204" pitchFamily="34" charset="0"/>
                <a:ea typeface="微软雅黑" panose="020B0503020204020204" charset="-122"/>
                <a:cs typeface="+mn-ea"/>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rgbClr val="000000"/>
                </a:solidFill>
                <a:latin typeface="Arial" panose="020B0604020202020204" pitchFamily="34" charset="0"/>
                <a:ea typeface="微软雅黑" panose="020B0503020204020204" charset="-122"/>
                <a:cs typeface="+mn-ea"/>
              </a:defRPr>
            </a:lvl9pPr>
          </a:lstStyle>
          <a:p>
            <a:r>
              <a:rPr lang="zh-CN" altLang="en-US" sz="4800" b="1">
                <a:solidFill>
                  <a:srgbClr val="000000"/>
                </a:solidFill>
                <a:latin typeface="方正姚体" panose="02010601030101010101" charset="-122"/>
                <a:ea typeface="方正姚体" panose="02010601030101010101" charset="-122"/>
              </a:rPr>
              <a:t>全国甲卷试析和新高考广东卷试析</a:t>
            </a:r>
            <a:endParaRPr lang="zh-CN" altLang="en-US" sz="4800" b="1">
              <a:solidFill>
                <a:srgbClr val="000000"/>
              </a:solidFill>
              <a:latin typeface="方正姚体" panose="02010601030101010101" charset="-122"/>
              <a:ea typeface="方正姚体" panose="02010601030101010101" charset="-122"/>
            </a:endParaRPr>
          </a:p>
          <a:p>
            <a:r>
              <a:rPr lang="zh-CN" altLang="en-US" sz="4800" b="1">
                <a:solidFill>
                  <a:srgbClr val="000000"/>
                </a:solidFill>
                <a:latin typeface="方正姚体" panose="02010601030101010101" charset="-122"/>
                <a:ea typeface="方正姚体" panose="02010601030101010101" charset="-122"/>
              </a:rPr>
              <a:t>（选择题方面）</a:t>
            </a:r>
            <a:endParaRPr lang="zh-CN" altLang="en-US" sz="4800" b="1">
              <a:solidFill>
                <a:srgbClr val="000000"/>
              </a:solidFill>
              <a:latin typeface="方正姚体" panose="02010601030101010101" charset="-122"/>
              <a:ea typeface="方正姚体" panose="02010601030101010101" charset="-122"/>
            </a:endParaRPr>
          </a:p>
        </p:txBody>
      </p:sp>
    </p:spTree>
    <p:custDataLst>
      <p:tags r:id="rId1"/>
    </p:custData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84" name=""/>
        <p:cNvGrpSpPr/>
        <p:nvPr/>
      </p:nvGrpSpPr>
      <p:grpSpPr>
        <a:xfrm>
          <a:off x="0" y="0"/>
          <a:ext cx="0" cy="0"/>
          <a:chOff x="0" y="0"/>
          <a:chExt cx="0" cy="0"/>
        </a:xfrm>
      </p:grpSpPr>
      <p:sp>
        <p:nvSpPr>
          <p:cNvPr id="1048720" name="标题 4"/>
          <p:cNvSpPr>
            <a:spLocks noGrp="1"/>
          </p:cNvSpPr>
          <p:nvPr>
            <p:ph type="title"/>
            <p:custDataLst>
              <p:tags r:id="rId1"/>
            </p:custDataLst>
          </p:nvPr>
        </p:nvSpPr>
        <p:spPr/>
        <p:txBody>
          <a:bodyPr>
            <a:normAutofit fontScale="90000"/>
          </a:bodyPr>
          <a:p>
            <a:r>
              <a:rPr lang="zh-CN" altLang="en-US"/>
              <a:t>二、2021年全国甲卷试卷结构剖析</a:t>
            </a:r>
            <a:endParaRPr lang="zh-CN" altLang="en-US"/>
          </a:p>
        </p:txBody>
      </p:sp>
      <p:sp>
        <p:nvSpPr>
          <p:cNvPr id="1048721" name="文本框 1"/>
          <p:cNvSpPr txBox="1"/>
          <p:nvPr/>
        </p:nvSpPr>
        <p:spPr>
          <a:xfrm>
            <a:off x="765175" y="885190"/>
            <a:ext cx="10662285" cy="1568450"/>
          </a:xfrm>
          <a:prstGeom prst="rect">
            <a:avLst/>
          </a:prstGeom>
          <a:solidFill>
            <a:srgbClr val="FFCFCF"/>
          </a:solidFill>
          <a:ln w="9525" cap="flat" cmpd="sng">
            <a:solidFill>
              <a:srgbClr val="92D050"/>
            </a:solidFill>
            <a:prstDash val="solid"/>
            <a:round/>
            <a:headEnd type="none" w="med" len="med"/>
            <a:tailEnd type="none" w="med" len="med"/>
          </a:ln>
        </p:spPr>
        <p:txBody>
          <a:bodyPr wrap="square" anchor="t">
            <a:spAutoFit/>
          </a:bodyPr>
          <a:p>
            <a:pPr>
              <a:buSzTx/>
            </a:pPr>
            <a:r>
              <a:rPr lang="en-US" altLang="zh-CN" sz="2400" dirty="0">
                <a:latin typeface="楷体" panose="02010609060101010101" charset="-122"/>
                <a:ea typeface="楷体" panose="02010609060101010101" charset="-122"/>
                <a:sym typeface="微软雅黑" panose="020B0503020204020204" charset="-122"/>
              </a:rPr>
              <a:t>    </a:t>
            </a:r>
            <a:r>
              <a:rPr lang="zh-CN" altLang="en-US" sz="2400" dirty="0">
                <a:latin typeface="楷体" panose="02010609060101010101" charset="-122"/>
                <a:ea typeface="楷体" panose="02010609060101010101" charset="-122"/>
                <a:sym typeface="微软雅黑" panose="020B0503020204020204" charset="-122"/>
              </a:rPr>
              <a:t>从试题编排结构来看，</a:t>
            </a:r>
            <a:r>
              <a:rPr lang="en-US" altLang="zh-CN" sz="2400" dirty="0">
                <a:latin typeface="楷体" panose="02010609060101010101" charset="-122"/>
                <a:ea typeface="楷体" panose="02010609060101010101" charset="-122"/>
                <a:sym typeface="微软雅黑" panose="020B0503020204020204" charset="-122"/>
              </a:rPr>
              <a:t>2021</a:t>
            </a:r>
            <a:r>
              <a:rPr lang="zh-CN" altLang="en-US" sz="2400" dirty="0">
                <a:latin typeface="楷体" panose="02010609060101010101" charset="-122"/>
                <a:ea typeface="楷体" panose="02010609060101010101" charset="-122"/>
                <a:sym typeface="微软雅黑" panose="020B0503020204020204" charset="-122"/>
              </a:rPr>
              <a:t>年历史全国甲卷共分两大版块：一是客观题，也即</a:t>
            </a:r>
            <a:r>
              <a:rPr lang="zh-CN" altLang="en-US" sz="2400" u="sng" dirty="0">
                <a:solidFill>
                  <a:srgbClr val="FF0000"/>
                </a:solidFill>
                <a:latin typeface="楷体" panose="02010609060101010101" charset="-122"/>
                <a:ea typeface="楷体" panose="02010609060101010101" charset="-122"/>
                <a:sym typeface="微软雅黑" panose="020B0503020204020204" charset="-122"/>
              </a:rPr>
              <a:t>选择题</a:t>
            </a:r>
            <a:r>
              <a:rPr lang="zh-CN" altLang="en-US" sz="2400" dirty="0">
                <a:latin typeface="楷体" panose="02010609060101010101" charset="-122"/>
                <a:ea typeface="楷体" panose="02010609060101010101" charset="-122"/>
                <a:sym typeface="微软雅黑" panose="020B0503020204020204" charset="-122"/>
              </a:rPr>
              <a:t>，共</a:t>
            </a:r>
            <a:r>
              <a:rPr lang="en-US" altLang="zh-CN" sz="2400" dirty="0">
                <a:latin typeface="楷体" panose="02010609060101010101" charset="-122"/>
                <a:ea typeface="楷体" panose="02010609060101010101" charset="-122"/>
                <a:sym typeface="微软雅黑" panose="020B0503020204020204" charset="-122"/>
              </a:rPr>
              <a:t>12</a:t>
            </a:r>
            <a:r>
              <a:rPr lang="zh-CN" altLang="en-US" sz="2400" dirty="0">
                <a:latin typeface="楷体" panose="02010609060101010101" charset="-122"/>
                <a:ea typeface="楷体" panose="02010609060101010101" charset="-122"/>
                <a:sym typeface="微软雅黑" panose="020B0503020204020204" charset="-122"/>
              </a:rPr>
              <a:t>道小题，每</a:t>
            </a:r>
            <a:r>
              <a:rPr lang="en-US" altLang="zh-CN" sz="2400" dirty="0">
                <a:latin typeface="楷体" panose="02010609060101010101" charset="-122"/>
                <a:ea typeface="楷体" panose="02010609060101010101" charset="-122"/>
                <a:sym typeface="微软雅黑" panose="020B0503020204020204" charset="-122"/>
              </a:rPr>
              <a:t>4</a:t>
            </a:r>
            <a:r>
              <a:rPr lang="zh-CN" altLang="en-US" sz="2400" dirty="0">
                <a:latin typeface="楷体" panose="02010609060101010101" charset="-122"/>
                <a:ea typeface="楷体" panose="02010609060101010101" charset="-122"/>
                <a:sym typeface="微软雅黑" panose="020B0503020204020204" charset="-122"/>
              </a:rPr>
              <a:t>分</a:t>
            </a:r>
            <a:r>
              <a:rPr lang="en-US" altLang="zh-CN" sz="2400" dirty="0">
                <a:latin typeface="楷体" panose="02010609060101010101" charset="-122"/>
                <a:ea typeface="楷体" panose="02010609060101010101" charset="-122"/>
                <a:sym typeface="微软雅黑" panose="020B0503020204020204" charset="-122"/>
              </a:rPr>
              <a:t>1</a:t>
            </a:r>
            <a:r>
              <a:rPr lang="zh-CN" altLang="en-US" sz="2400" dirty="0">
                <a:latin typeface="楷体" panose="02010609060101010101" charset="-122"/>
                <a:ea typeface="楷体" panose="02010609060101010101" charset="-122"/>
                <a:sym typeface="微软雅黑" panose="020B0503020204020204" charset="-122"/>
              </a:rPr>
              <a:t>道，共</a:t>
            </a:r>
            <a:r>
              <a:rPr lang="en-US" altLang="zh-CN" sz="2400" dirty="0">
                <a:latin typeface="楷体" panose="02010609060101010101" charset="-122"/>
                <a:ea typeface="楷体" panose="02010609060101010101" charset="-122"/>
                <a:sym typeface="微软雅黑" panose="020B0503020204020204" charset="-122"/>
              </a:rPr>
              <a:t>48</a:t>
            </a:r>
            <a:r>
              <a:rPr lang="zh-CN" altLang="en-US" sz="2400" dirty="0">
                <a:latin typeface="楷体" panose="02010609060101010101" charset="-122"/>
                <a:ea typeface="楷体" panose="02010609060101010101" charset="-122"/>
                <a:sym typeface="微软雅黑" panose="020B0503020204020204" charset="-122"/>
              </a:rPr>
              <a:t>分；二是主观题，包括</a:t>
            </a:r>
            <a:r>
              <a:rPr lang="en-US" altLang="zh-CN" sz="2400" dirty="0">
                <a:latin typeface="楷体" panose="02010609060101010101" charset="-122"/>
                <a:ea typeface="楷体" panose="02010609060101010101" charset="-122"/>
                <a:sym typeface="微软雅黑" panose="020B0503020204020204" charset="-122"/>
              </a:rPr>
              <a:t>1</a:t>
            </a:r>
            <a:r>
              <a:rPr lang="zh-CN" altLang="en-US" sz="2400" dirty="0">
                <a:latin typeface="楷体" panose="02010609060101010101" charset="-122"/>
                <a:ea typeface="楷体" panose="02010609060101010101" charset="-122"/>
                <a:sym typeface="微软雅黑" panose="020B0503020204020204" charset="-122"/>
              </a:rPr>
              <a:t>道必做</a:t>
            </a:r>
            <a:r>
              <a:rPr lang="zh-CN" altLang="en-US" sz="2400" u="sng" dirty="0">
                <a:solidFill>
                  <a:srgbClr val="FF0000"/>
                </a:solidFill>
                <a:latin typeface="楷体" panose="02010609060101010101" charset="-122"/>
                <a:ea typeface="楷体" panose="02010609060101010101" charset="-122"/>
                <a:sym typeface="微软雅黑" panose="020B0503020204020204" charset="-122"/>
              </a:rPr>
              <a:t>材料题</a:t>
            </a:r>
            <a:r>
              <a:rPr lang="zh-CN" altLang="en-US" sz="2400" dirty="0">
                <a:latin typeface="楷体" panose="02010609060101010101" charset="-122"/>
                <a:ea typeface="楷体" panose="02010609060101010101" charset="-122"/>
                <a:sym typeface="微软雅黑" panose="020B0503020204020204" charset="-122"/>
              </a:rPr>
              <a:t>，</a:t>
            </a:r>
            <a:r>
              <a:rPr lang="en-US" altLang="zh-CN" sz="2400" dirty="0">
                <a:latin typeface="楷体" panose="02010609060101010101" charset="-122"/>
                <a:ea typeface="楷体" panose="02010609060101010101" charset="-122"/>
                <a:sym typeface="微软雅黑" panose="020B0503020204020204" charset="-122"/>
              </a:rPr>
              <a:t>1</a:t>
            </a:r>
            <a:r>
              <a:rPr lang="zh-CN" altLang="en-US" sz="2400" dirty="0">
                <a:latin typeface="楷体" panose="02010609060101010101" charset="-122"/>
                <a:ea typeface="楷体" panose="02010609060101010101" charset="-122"/>
                <a:sym typeface="微软雅黑" panose="020B0503020204020204" charset="-122"/>
              </a:rPr>
              <a:t>道</a:t>
            </a:r>
            <a:r>
              <a:rPr lang="zh-CN" altLang="en-US" sz="2400" u="sng" dirty="0">
                <a:solidFill>
                  <a:srgbClr val="FF0000"/>
                </a:solidFill>
                <a:latin typeface="楷体" panose="02010609060101010101" charset="-122"/>
                <a:ea typeface="楷体" panose="02010609060101010101" charset="-122"/>
                <a:sym typeface="微软雅黑" panose="020B0503020204020204" charset="-122"/>
              </a:rPr>
              <a:t>历史小论文题</a:t>
            </a:r>
            <a:r>
              <a:rPr lang="zh-CN" altLang="en-US" sz="2400" dirty="0">
                <a:latin typeface="楷体" panose="02010609060101010101" charset="-122"/>
                <a:ea typeface="楷体" panose="02010609060101010101" charset="-122"/>
                <a:sym typeface="微软雅黑" panose="020B0503020204020204" charset="-122"/>
              </a:rPr>
              <a:t>，以及一道</a:t>
            </a:r>
            <a:r>
              <a:rPr lang="zh-CN" altLang="en-US" sz="2400" u="sng" dirty="0">
                <a:solidFill>
                  <a:srgbClr val="FF0000"/>
                </a:solidFill>
                <a:latin typeface="楷体" panose="02010609060101010101" charset="-122"/>
                <a:ea typeface="楷体" panose="02010609060101010101" charset="-122"/>
                <a:sym typeface="微软雅黑" panose="020B0503020204020204" charset="-122"/>
              </a:rPr>
              <a:t>选做材料题</a:t>
            </a:r>
            <a:r>
              <a:rPr lang="zh-CN" altLang="en-US" sz="2400" dirty="0">
                <a:latin typeface="楷体" panose="02010609060101010101" charset="-122"/>
                <a:ea typeface="楷体" panose="02010609060101010101" charset="-122"/>
                <a:sym typeface="微软雅黑" panose="020B0503020204020204" charset="-122"/>
              </a:rPr>
              <a:t>，共</a:t>
            </a:r>
            <a:r>
              <a:rPr lang="en-US" altLang="zh-CN" sz="2400" dirty="0">
                <a:latin typeface="楷体" panose="02010609060101010101" charset="-122"/>
                <a:ea typeface="楷体" panose="02010609060101010101" charset="-122"/>
                <a:sym typeface="微软雅黑" panose="020B0503020204020204" charset="-122"/>
              </a:rPr>
              <a:t>52</a:t>
            </a:r>
            <a:r>
              <a:rPr lang="zh-CN" altLang="en-US" sz="2400" dirty="0">
                <a:latin typeface="楷体" panose="02010609060101010101" charset="-122"/>
                <a:ea typeface="楷体" panose="02010609060101010101" charset="-122"/>
                <a:sym typeface="微软雅黑" panose="020B0503020204020204" charset="-122"/>
              </a:rPr>
              <a:t>分，与</a:t>
            </a:r>
            <a:r>
              <a:rPr lang="en-US" sz="2400" dirty="0">
                <a:latin typeface="楷体" panose="02010609060101010101" charset="-122"/>
                <a:ea typeface="楷体" panose="02010609060101010101" charset="-122"/>
                <a:sym typeface="微软雅黑" panose="020B0503020204020204" charset="-122"/>
              </a:rPr>
              <a:t>2020</a:t>
            </a:r>
            <a:r>
              <a:rPr lang="zh-CN" altLang="en-US" sz="2400" dirty="0">
                <a:latin typeface="楷体" panose="02010609060101010101" charset="-122"/>
                <a:ea typeface="楷体" panose="02010609060101010101" charset="-122"/>
                <a:sym typeface="微软雅黑" panose="020B0503020204020204" charset="-122"/>
              </a:rPr>
              <a:t>年题型和分数一致</a:t>
            </a:r>
            <a:r>
              <a:rPr lang="zh-CN" altLang="zh-CN" sz="2400" dirty="0">
                <a:latin typeface="楷体" panose="02010609060101010101" charset="-122"/>
                <a:ea typeface="楷体" panose="02010609060101010101" charset="-122"/>
                <a:sym typeface="微软雅黑" panose="020B0503020204020204" charset="-122"/>
              </a:rPr>
              <a:t>。体现出了高考政策的稳定性和连续性。     </a:t>
            </a:r>
            <a:endParaRPr lang="zh-CN" altLang="en-US" sz="2000">
              <a:latin typeface="楷体" panose="02010609060101010101" charset="-122"/>
              <a:ea typeface="楷体" panose="02010609060101010101" charset="-122"/>
            </a:endParaRPr>
          </a:p>
        </p:txBody>
      </p:sp>
      <p:sp>
        <p:nvSpPr>
          <p:cNvPr id="1048722" name="Rectangle 6"/>
          <p:cNvSpPr/>
          <p:nvPr/>
        </p:nvSpPr>
        <p:spPr>
          <a:xfrm>
            <a:off x="775970" y="2583815"/>
            <a:ext cx="10652125" cy="2306955"/>
          </a:xfrm>
          <a:prstGeom prst="rect">
            <a:avLst/>
          </a:prstGeom>
          <a:solidFill>
            <a:srgbClr val="FFFEB6"/>
          </a:solidFill>
          <a:ln w="9525">
            <a:solidFill>
              <a:srgbClr val="00B050"/>
            </a:solidFill>
          </a:ln>
        </p:spPr>
        <p:txBody>
          <a:bodyPr wrap="square" anchor="t">
            <a:spAutoFit/>
          </a:bodyPr>
          <a:p>
            <a:pPr fontAlgn="base">
              <a:buSzTx/>
            </a:pPr>
            <a:r>
              <a:rPr lang="en-US" altLang="zh-CN" sz="2400" strike="noStrike" noProof="1" dirty="0">
                <a:latin typeface="宋体" panose="02010600030101010101" pitchFamily="2" charset="-122"/>
                <a:ea typeface="宋体" panose="02010600030101010101" pitchFamily="2" charset="-122"/>
                <a:cs typeface="宋体" panose="02010600030101010101" pitchFamily="2" charset="-122"/>
                <a:sym typeface="+mn-ea"/>
              </a:rPr>
              <a:t>    </a:t>
            </a:r>
            <a:r>
              <a:rPr lang="zh-CN" altLang="en-US" sz="2400" strike="noStrike" noProof="1" dirty="0">
                <a:latin typeface="楷体" panose="02010609060101010101" charset="-122"/>
                <a:ea typeface="楷体" panose="02010609060101010101" charset="-122"/>
                <a:cs typeface="宋体" panose="02010600030101010101" pitchFamily="2" charset="-122"/>
                <a:sym typeface="+mn-ea"/>
              </a:rPr>
              <a:t>从试题考察范围来看，</a:t>
            </a:r>
            <a:r>
              <a:rPr lang="zh-CN" altLang="en-US" sz="2400" dirty="0">
                <a:latin typeface="楷体" panose="02010609060101010101" charset="-122"/>
                <a:ea typeface="楷体" panose="02010609060101010101" charset="-122"/>
                <a:sym typeface="微软雅黑" panose="020B0503020204020204" charset="-122"/>
              </a:rPr>
              <a:t>选择题中，中国史部分共</a:t>
            </a:r>
            <a:r>
              <a:rPr lang="en-US" altLang="zh-CN" sz="2400" dirty="0">
                <a:latin typeface="楷体" panose="02010609060101010101" charset="-122"/>
                <a:ea typeface="楷体" panose="02010609060101010101" charset="-122"/>
                <a:sym typeface="微软雅黑" panose="020B0503020204020204" charset="-122"/>
              </a:rPr>
              <a:t>8</a:t>
            </a:r>
            <a:r>
              <a:rPr lang="zh-CN" altLang="en-US" sz="2400" dirty="0">
                <a:latin typeface="楷体" panose="02010609060101010101" charset="-122"/>
                <a:ea typeface="楷体" panose="02010609060101010101" charset="-122"/>
                <a:sym typeface="微软雅黑" panose="020B0503020204020204" charset="-122"/>
              </a:rPr>
              <a:t>道选择题，共</a:t>
            </a:r>
            <a:r>
              <a:rPr lang="en-US" altLang="zh-CN" sz="2400" dirty="0">
                <a:latin typeface="楷体" panose="02010609060101010101" charset="-122"/>
                <a:ea typeface="楷体" panose="02010609060101010101" charset="-122"/>
                <a:sym typeface="微软雅黑" panose="020B0503020204020204" charset="-122"/>
              </a:rPr>
              <a:t>32</a:t>
            </a:r>
            <a:r>
              <a:rPr lang="zh-CN" altLang="en-US" sz="2400" dirty="0">
                <a:latin typeface="楷体" panose="02010609060101010101" charset="-122"/>
                <a:ea typeface="楷体" panose="02010609060101010101" charset="-122"/>
                <a:sym typeface="微软雅黑" panose="020B0503020204020204" charset="-122"/>
              </a:rPr>
              <a:t>分，占比</a:t>
            </a:r>
            <a:r>
              <a:rPr lang="en-US" altLang="zh-CN" sz="2400" dirty="0">
                <a:latin typeface="楷体" panose="02010609060101010101" charset="-122"/>
                <a:ea typeface="楷体" panose="02010609060101010101" charset="-122"/>
                <a:sym typeface="微软雅黑" panose="020B0503020204020204" charset="-122"/>
              </a:rPr>
              <a:t>65.7%</a:t>
            </a:r>
            <a:r>
              <a:rPr lang="zh-CN" altLang="en-US" sz="2400" dirty="0">
                <a:latin typeface="楷体" panose="02010609060101010101" charset="-122"/>
                <a:ea typeface="楷体" panose="02010609060101010101" charset="-122"/>
                <a:sym typeface="微软雅黑" panose="020B0503020204020204" charset="-122"/>
              </a:rPr>
              <a:t>，为三分之二，其中，中国古代史共</a:t>
            </a:r>
            <a:r>
              <a:rPr lang="en-US" altLang="zh-CN" sz="2400" dirty="0">
                <a:latin typeface="楷体" panose="02010609060101010101" charset="-122"/>
                <a:ea typeface="楷体" panose="02010609060101010101" charset="-122"/>
                <a:sym typeface="微软雅黑" panose="020B0503020204020204" charset="-122"/>
              </a:rPr>
              <a:t>4</a:t>
            </a:r>
            <a:r>
              <a:rPr lang="zh-CN" altLang="en-US" sz="2400" dirty="0">
                <a:latin typeface="楷体" panose="02010609060101010101" charset="-122"/>
                <a:ea typeface="楷体" panose="02010609060101010101" charset="-122"/>
                <a:sym typeface="微软雅黑" panose="020B0503020204020204" charset="-122"/>
              </a:rPr>
              <a:t>小题，</a:t>
            </a:r>
            <a:r>
              <a:rPr lang="en-US" altLang="zh-CN" sz="2400" dirty="0">
                <a:latin typeface="楷体" panose="02010609060101010101" charset="-122"/>
                <a:ea typeface="楷体" panose="02010609060101010101" charset="-122"/>
                <a:sym typeface="微软雅黑" panose="020B0503020204020204" charset="-122"/>
              </a:rPr>
              <a:t>16</a:t>
            </a:r>
            <a:r>
              <a:rPr lang="zh-CN" altLang="en-US" sz="2400" dirty="0">
                <a:latin typeface="楷体" panose="02010609060101010101" charset="-122"/>
                <a:ea typeface="楷体" panose="02010609060101010101" charset="-122"/>
                <a:sym typeface="微软雅黑" panose="020B0503020204020204" charset="-122"/>
              </a:rPr>
              <a:t>分；中国近代史共</a:t>
            </a:r>
            <a:r>
              <a:rPr lang="en-US" altLang="zh-CN" sz="2400" dirty="0">
                <a:latin typeface="楷体" panose="02010609060101010101" charset="-122"/>
                <a:ea typeface="楷体" panose="02010609060101010101" charset="-122"/>
                <a:sym typeface="微软雅黑" panose="020B0503020204020204" charset="-122"/>
              </a:rPr>
              <a:t>3</a:t>
            </a:r>
            <a:r>
              <a:rPr lang="zh-CN" altLang="en-US" sz="2400" dirty="0">
                <a:latin typeface="楷体" panose="02010609060101010101" charset="-122"/>
                <a:ea typeface="楷体" panose="02010609060101010101" charset="-122"/>
                <a:sym typeface="微软雅黑" panose="020B0503020204020204" charset="-122"/>
              </a:rPr>
              <a:t>小题，</a:t>
            </a:r>
            <a:r>
              <a:rPr lang="en-US" altLang="zh-CN" sz="2400" dirty="0">
                <a:latin typeface="楷体" panose="02010609060101010101" charset="-122"/>
                <a:ea typeface="楷体" panose="02010609060101010101" charset="-122"/>
                <a:sym typeface="微软雅黑" panose="020B0503020204020204" charset="-122"/>
              </a:rPr>
              <a:t>12</a:t>
            </a:r>
            <a:r>
              <a:rPr lang="zh-CN" altLang="en-US" sz="2400" dirty="0">
                <a:latin typeface="楷体" panose="02010609060101010101" charset="-122"/>
                <a:ea typeface="楷体" panose="02010609060101010101" charset="-122"/>
                <a:sym typeface="微软雅黑" panose="020B0503020204020204" charset="-122"/>
              </a:rPr>
              <a:t>分；中国现代史共</a:t>
            </a:r>
            <a:r>
              <a:rPr lang="en-US" altLang="zh-CN" sz="2400" dirty="0">
                <a:latin typeface="楷体" panose="02010609060101010101" charset="-122"/>
                <a:ea typeface="楷体" panose="02010609060101010101" charset="-122"/>
                <a:sym typeface="微软雅黑" panose="020B0503020204020204" charset="-122"/>
              </a:rPr>
              <a:t>1</a:t>
            </a:r>
            <a:r>
              <a:rPr lang="zh-CN" altLang="en-US" sz="2400" dirty="0">
                <a:latin typeface="楷体" panose="02010609060101010101" charset="-122"/>
                <a:ea typeface="楷体" panose="02010609060101010101" charset="-122"/>
                <a:sym typeface="微软雅黑" panose="020B0503020204020204" charset="-122"/>
              </a:rPr>
              <a:t>小题，</a:t>
            </a:r>
            <a:r>
              <a:rPr lang="en-US" altLang="zh-CN" sz="2400" dirty="0">
                <a:latin typeface="楷体" panose="02010609060101010101" charset="-122"/>
                <a:ea typeface="楷体" panose="02010609060101010101" charset="-122"/>
                <a:sym typeface="微软雅黑" panose="020B0503020204020204" charset="-122"/>
              </a:rPr>
              <a:t>4</a:t>
            </a:r>
            <a:r>
              <a:rPr lang="zh-CN" altLang="en-US" sz="2400" dirty="0">
                <a:latin typeface="楷体" panose="02010609060101010101" charset="-122"/>
                <a:ea typeface="楷体" panose="02010609060101010101" charset="-122"/>
                <a:sym typeface="微软雅黑" panose="020B0503020204020204" charset="-122"/>
              </a:rPr>
              <a:t>分；</a:t>
            </a:r>
            <a:r>
              <a:rPr lang="en-US" altLang="zh-CN" sz="2400" dirty="0">
                <a:latin typeface="楷体" panose="02010609060101010101" charset="-122"/>
                <a:ea typeface="楷体" panose="02010609060101010101" charset="-122"/>
                <a:sym typeface="微软雅黑" panose="020B0503020204020204" charset="-122"/>
              </a:rPr>
              <a:t>2021</a:t>
            </a:r>
            <a:r>
              <a:rPr lang="zh-CN" altLang="en-US" sz="2400" dirty="0">
                <a:latin typeface="楷体" panose="02010609060101010101" charset="-122"/>
                <a:ea typeface="楷体" panose="02010609060101010101" charset="-122"/>
                <a:sym typeface="微软雅黑" panose="020B0503020204020204" charset="-122"/>
              </a:rPr>
              <a:t>年全国甲卷的主观题，</a:t>
            </a:r>
            <a:r>
              <a:rPr lang="zh-CN" sz="2400" dirty="0">
                <a:latin typeface="楷体" panose="02010609060101010101" charset="-122"/>
                <a:ea typeface="楷体" panose="02010609060101010101" charset="-122"/>
                <a:sym typeface="微软雅黑" panose="020B0503020204020204" charset="-122"/>
              </a:rPr>
              <a:t>必做题全部为中国史</a:t>
            </a:r>
            <a:r>
              <a:rPr lang="zh-CN" altLang="en-US" sz="2400" dirty="0">
                <a:latin typeface="楷体" panose="02010609060101010101" charset="-122"/>
                <a:ea typeface="楷体" panose="02010609060101010101" charset="-122"/>
                <a:sym typeface="微软雅黑" panose="020B0503020204020204" charset="-122"/>
              </a:rPr>
              <a:t>，现代史</a:t>
            </a:r>
            <a:r>
              <a:rPr lang="en-US" altLang="zh-CN" sz="2400" dirty="0">
                <a:latin typeface="楷体" panose="02010609060101010101" charset="-122"/>
                <a:ea typeface="楷体" panose="02010609060101010101" charset="-122"/>
                <a:sym typeface="微软雅黑" panose="020B0503020204020204" charset="-122"/>
              </a:rPr>
              <a:t>25</a:t>
            </a:r>
            <a:r>
              <a:rPr lang="zh-CN" altLang="en-US" sz="2400" dirty="0">
                <a:latin typeface="楷体" panose="02010609060101010101" charset="-122"/>
                <a:ea typeface="楷体" panose="02010609060101010101" charset="-122"/>
                <a:sym typeface="微软雅黑" panose="020B0503020204020204" charset="-122"/>
              </a:rPr>
              <a:t>分，</a:t>
            </a:r>
            <a:r>
              <a:rPr lang="zh-CN" sz="2400" dirty="0">
                <a:latin typeface="楷体" panose="02010609060101010101" charset="-122"/>
                <a:ea typeface="楷体" panose="02010609060101010101" charset="-122"/>
                <a:sym typeface="微软雅黑" panose="020B0503020204020204" charset="-122"/>
              </a:rPr>
              <a:t>古代史</a:t>
            </a:r>
            <a:r>
              <a:rPr lang="en-US" altLang="zh-CN" sz="2400" dirty="0">
                <a:latin typeface="楷体" panose="02010609060101010101" charset="-122"/>
                <a:ea typeface="楷体" panose="02010609060101010101" charset="-122"/>
                <a:sym typeface="微软雅黑" panose="020B0503020204020204" charset="-122"/>
              </a:rPr>
              <a:t>12</a:t>
            </a:r>
            <a:r>
              <a:rPr lang="zh-CN" altLang="en-US" sz="2400" dirty="0">
                <a:latin typeface="楷体" panose="02010609060101010101" charset="-122"/>
                <a:ea typeface="楷体" panose="02010609060101010101" charset="-122"/>
                <a:sym typeface="微软雅黑" panose="020B0503020204020204" charset="-122"/>
              </a:rPr>
              <a:t>分；选做题中，中国史共</a:t>
            </a:r>
            <a:r>
              <a:rPr lang="en-US" altLang="zh-CN" sz="2400" dirty="0">
                <a:latin typeface="楷体" panose="02010609060101010101" charset="-122"/>
                <a:ea typeface="楷体" panose="02010609060101010101" charset="-122"/>
                <a:sym typeface="微软雅黑" panose="020B0503020204020204" charset="-122"/>
              </a:rPr>
              <a:t>2</a:t>
            </a:r>
            <a:r>
              <a:rPr lang="zh-CN" altLang="en-US" sz="2400" dirty="0">
                <a:latin typeface="楷体" panose="02010609060101010101" charset="-122"/>
                <a:ea typeface="楷体" panose="02010609060101010101" charset="-122"/>
                <a:sym typeface="微软雅黑" panose="020B0503020204020204" charset="-122"/>
              </a:rPr>
              <a:t>道，世界史</a:t>
            </a:r>
            <a:r>
              <a:rPr lang="en-US" altLang="zh-CN" sz="2400" dirty="0">
                <a:latin typeface="楷体" panose="02010609060101010101" charset="-122"/>
                <a:ea typeface="楷体" panose="02010609060101010101" charset="-122"/>
                <a:sym typeface="微软雅黑" panose="020B0503020204020204" charset="-122"/>
              </a:rPr>
              <a:t>1</a:t>
            </a:r>
            <a:r>
              <a:rPr lang="zh-CN" altLang="en-US" sz="2400" dirty="0">
                <a:latin typeface="楷体" panose="02010609060101010101" charset="-122"/>
                <a:ea typeface="楷体" panose="02010609060101010101" charset="-122"/>
                <a:sym typeface="微软雅黑" panose="020B0503020204020204" charset="-122"/>
              </a:rPr>
              <a:t>道，分值皆为</a:t>
            </a:r>
            <a:r>
              <a:rPr lang="en-US" altLang="zh-CN" sz="2400" dirty="0">
                <a:latin typeface="楷体" panose="02010609060101010101" charset="-122"/>
                <a:ea typeface="楷体" panose="02010609060101010101" charset="-122"/>
                <a:sym typeface="微软雅黑" panose="020B0503020204020204" charset="-122"/>
              </a:rPr>
              <a:t>15</a:t>
            </a:r>
            <a:r>
              <a:rPr lang="zh-CN" altLang="en-US" sz="2400" dirty="0">
                <a:latin typeface="楷体" panose="02010609060101010101" charset="-122"/>
                <a:ea typeface="楷体" panose="02010609060101010101" charset="-122"/>
                <a:sym typeface="微软雅黑" panose="020B0503020204020204" charset="-122"/>
              </a:rPr>
              <a:t>分。综上，全卷必做题中，中国史共</a:t>
            </a:r>
            <a:r>
              <a:rPr lang="en-US" altLang="zh-CN" sz="2400" dirty="0">
                <a:latin typeface="楷体" panose="02010609060101010101" charset="-122"/>
                <a:ea typeface="楷体" panose="02010609060101010101" charset="-122"/>
                <a:sym typeface="微软雅黑" panose="020B0503020204020204" charset="-122"/>
              </a:rPr>
              <a:t>69</a:t>
            </a:r>
            <a:r>
              <a:rPr lang="zh-CN" altLang="en-US" sz="2400" dirty="0">
                <a:latin typeface="楷体" panose="02010609060101010101" charset="-122"/>
                <a:ea typeface="楷体" panose="02010609060101010101" charset="-122"/>
                <a:sym typeface="微软雅黑" panose="020B0503020204020204" charset="-122"/>
              </a:rPr>
              <a:t>分，与世界史分值相比为</a:t>
            </a:r>
            <a:r>
              <a:rPr lang="en-US" altLang="zh-CN" sz="2400" dirty="0">
                <a:latin typeface="楷体" panose="02010609060101010101" charset="-122"/>
                <a:ea typeface="楷体" panose="02010609060101010101" charset="-122"/>
                <a:sym typeface="微软雅黑" panose="020B0503020204020204" charset="-122"/>
              </a:rPr>
              <a:t>2:1</a:t>
            </a:r>
            <a:r>
              <a:rPr lang="zh-CN" altLang="en-US" sz="2400" dirty="0">
                <a:latin typeface="楷体" panose="02010609060101010101" charset="-122"/>
                <a:ea typeface="楷体" panose="02010609060101010101" charset="-122"/>
                <a:sym typeface="微软雅黑" panose="020B0503020204020204" charset="-122"/>
              </a:rPr>
              <a:t>，考察范围明显偏重于</a:t>
            </a:r>
            <a:r>
              <a:rPr lang="zh-CN" altLang="en-US" sz="2400" u="sng" dirty="0">
                <a:solidFill>
                  <a:srgbClr val="FF0000"/>
                </a:solidFill>
                <a:latin typeface="楷体" panose="02010609060101010101" charset="-122"/>
                <a:ea typeface="楷体" panose="02010609060101010101" charset="-122"/>
                <a:sym typeface="微软雅黑" panose="020B0503020204020204" charset="-122"/>
              </a:rPr>
              <a:t>中国史</a:t>
            </a:r>
            <a:r>
              <a:rPr lang="zh-CN" altLang="en-US" sz="2400" dirty="0">
                <a:latin typeface="楷体" panose="02010609060101010101" charset="-122"/>
                <a:ea typeface="楷体" panose="02010609060101010101" charset="-122"/>
                <a:sym typeface="微软雅黑" panose="020B0503020204020204" charset="-122"/>
              </a:rPr>
              <a:t>。</a:t>
            </a:r>
            <a:endParaRPr lang="zh-CN" altLang="en-US" sz="2400" strike="noStrike" noProof="1" dirty="0">
              <a:latin typeface="楷体" panose="02010609060101010101" charset="-122"/>
              <a:ea typeface="楷体" panose="02010609060101010101" charset="-122"/>
              <a:cs typeface="宋体" panose="02010600030101010101" pitchFamily="2" charset="-122"/>
              <a:sym typeface="微软雅黑" panose="020B0503020204020204" charset="-122"/>
            </a:endParaRPr>
          </a:p>
        </p:txBody>
      </p:sp>
      <p:sp>
        <p:nvSpPr>
          <p:cNvPr id="1048723" name="文本框 1"/>
          <p:cNvSpPr txBox="1"/>
          <p:nvPr/>
        </p:nvSpPr>
        <p:spPr>
          <a:xfrm>
            <a:off x="775653" y="5020628"/>
            <a:ext cx="10661650" cy="1308735"/>
          </a:xfrm>
          <a:prstGeom prst="rect">
            <a:avLst/>
          </a:prstGeom>
          <a:solidFill>
            <a:srgbClr val="C0FFE0"/>
          </a:solidFill>
          <a:ln w="9525" cap="flat" cmpd="sng">
            <a:solidFill>
              <a:srgbClr val="00B050"/>
            </a:solidFill>
            <a:prstDash val="solid"/>
            <a:round/>
            <a:headEnd type="none" w="med" len="med"/>
            <a:tailEnd type="none" w="med" len="med"/>
          </a:ln>
        </p:spPr>
        <p:txBody>
          <a:bodyPr wrap="square" anchor="t">
            <a:spAutoFit/>
          </a:bodyPr>
          <a:p>
            <a:pPr>
              <a:lnSpc>
                <a:spcPct val="110000"/>
              </a:lnSpc>
              <a:spcBef>
                <a:spcPts val="1000"/>
              </a:spcBef>
              <a:buClr>
                <a:schemeClr val="accent2"/>
              </a:buClr>
              <a:buSzPct val="70000"/>
              <a:buFont typeface="Wingdings 2" panose="05020102010507070707" pitchFamily="18" charset="2"/>
            </a:pPr>
            <a:r>
              <a:rPr lang="en-US" altLang="zh-CN" sz="2400" b="1" dirty="0">
                <a:solidFill>
                  <a:srgbClr val="77933C"/>
                </a:solidFill>
                <a:latin typeface="楷体" panose="02010609060101010101" charset="-122"/>
                <a:ea typeface="楷体" panose="02010609060101010101" charset="-122"/>
              </a:rPr>
              <a:t>    </a:t>
            </a:r>
            <a:r>
              <a:rPr lang="zh-CN" altLang="en-US" sz="2400" dirty="0">
                <a:solidFill>
                  <a:schemeClr val="tx1"/>
                </a:solidFill>
                <a:latin typeface="楷体" panose="02010609060101010101" charset="-122"/>
                <a:ea typeface="楷体" panose="02010609060101010101" charset="-122"/>
              </a:rPr>
              <a:t>从试题考察内容来看，选择题中，</a:t>
            </a:r>
            <a:r>
              <a:rPr lang="zh-CN" altLang="en-US" sz="2400" u="sng" dirty="0">
                <a:solidFill>
                  <a:srgbClr val="FF0000"/>
                </a:solidFill>
                <a:latin typeface="楷体" panose="02010609060101010101" charset="-122"/>
                <a:ea typeface="楷体" panose="02010609060101010101" charset="-122"/>
              </a:rPr>
              <a:t>文化史</a:t>
            </a:r>
            <a:r>
              <a:rPr lang="zh-CN" altLang="en-US" sz="2400" dirty="0">
                <a:solidFill>
                  <a:schemeClr val="tx1"/>
                </a:solidFill>
                <a:latin typeface="楷体" panose="02010609060101010101" charset="-122"/>
                <a:ea typeface="楷体" panose="02010609060101010101" charset="-122"/>
              </a:rPr>
              <a:t>共</a:t>
            </a:r>
            <a:r>
              <a:rPr lang="en-US" altLang="zh-CN" sz="2400" dirty="0">
                <a:solidFill>
                  <a:schemeClr val="tx1"/>
                </a:solidFill>
                <a:latin typeface="楷体" panose="02010609060101010101" charset="-122"/>
                <a:ea typeface="楷体" panose="02010609060101010101" charset="-122"/>
              </a:rPr>
              <a:t>3</a:t>
            </a:r>
            <a:r>
              <a:rPr lang="zh-CN" altLang="en-US" sz="2400" dirty="0">
                <a:solidFill>
                  <a:schemeClr val="tx1"/>
                </a:solidFill>
                <a:latin typeface="楷体" panose="02010609060101010101" charset="-122"/>
                <a:ea typeface="楷体" panose="02010609060101010101" charset="-122"/>
              </a:rPr>
              <a:t>道、</a:t>
            </a:r>
            <a:r>
              <a:rPr lang="zh-CN" altLang="en-US" sz="2400" u="sng" dirty="0">
                <a:solidFill>
                  <a:srgbClr val="FF0000"/>
                </a:solidFill>
                <a:latin typeface="楷体" panose="02010609060101010101" charset="-122"/>
                <a:ea typeface="楷体" panose="02010609060101010101" charset="-122"/>
              </a:rPr>
              <a:t>经济史</a:t>
            </a:r>
            <a:r>
              <a:rPr lang="zh-CN" altLang="en-US" sz="2400" dirty="0">
                <a:solidFill>
                  <a:schemeClr val="tx1"/>
                </a:solidFill>
                <a:latin typeface="楷体" panose="02010609060101010101" charset="-122"/>
                <a:ea typeface="楷体" panose="02010609060101010101" charset="-122"/>
              </a:rPr>
              <a:t>共</a:t>
            </a:r>
            <a:r>
              <a:rPr lang="en-US" altLang="zh-CN" sz="2400" dirty="0">
                <a:solidFill>
                  <a:schemeClr val="tx1"/>
                </a:solidFill>
                <a:latin typeface="楷体" panose="02010609060101010101" charset="-122"/>
                <a:ea typeface="楷体" panose="02010609060101010101" charset="-122"/>
              </a:rPr>
              <a:t>4</a:t>
            </a:r>
            <a:r>
              <a:rPr lang="zh-CN" altLang="en-US" sz="2400" dirty="0">
                <a:solidFill>
                  <a:schemeClr val="tx1"/>
                </a:solidFill>
                <a:latin typeface="楷体" panose="02010609060101010101" charset="-122"/>
                <a:ea typeface="楷体" panose="02010609060101010101" charset="-122"/>
              </a:rPr>
              <a:t>道，</a:t>
            </a:r>
            <a:r>
              <a:rPr lang="zh-CN" altLang="en-US" sz="2400" u="sng" dirty="0">
                <a:solidFill>
                  <a:srgbClr val="FF0000"/>
                </a:solidFill>
                <a:latin typeface="楷体" panose="02010609060101010101" charset="-122"/>
                <a:ea typeface="楷体" panose="02010609060101010101" charset="-122"/>
              </a:rPr>
              <a:t>政治</a:t>
            </a:r>
            <a:r>
              <a:rPr lang="zh-CN" altLang="en-US" sz="2400" u="sng" dirty="0">
                <a:solidFill>
                  <a:srgbClr val="FF0000"/>
                </a:solidFill>
                <a:latin typeface="楷体" panose="02010609060101010101" charset="-122"/>
                <a:ea typeface="楷体" panose="02010609060101010101" charset="-122"/>
              </a:rPr>
              <a:t>史</a:t>
            </a:r>
            <a:r>
              <a:rPr lang="en-US" altLang="zh-CN" sz="2400" dirty="0">
                <a:solidFill>
                  <a:schemeClr val="tx1"/>
                </a:solidFill>
                <a:latin typeface="楷体" panose="02010609060101010101" charset="-122"/>
                <a:ea typeface="楷体" panose="02010609060101010101" charset="-122"/>
              </a:rPr>
              <a:t>5</a:t>
            </a:r>
            <a:r>
              <a:rPr lang="zh-CN" altLang="en-US" sz="2400" dirty="0">
                <a:solidFill>
                  <a:schemeClr val="tx1"/>
                </a:solidFill>
                <a:latin typeface="楷体" panose="02010609060101010101" charset="-122"/>
                <a:ea typeface="楷体" panose="02010609060101010101" charset="-122"/>
              </a:rPr>
              <a:t>道，比值为</a:t>
            </a:r>
            <a:r>
              <a:rPr lang="en-US" altLang="zh-CN" sz="2400" u="sng" dirty="0">
                <a:solidFill>
                  <a:srgbClr val="FF0000"/>
                </a:solidFill>
                <a:latin typeface="楷体" panose="02010609060101010101" charset="-122"/>
                <a:ea typeface="楷体" panose="02010609060101010101" charset="-122"/>
              </a:rPr>
              <a:t>3</a:t>
            </a:r>
            <a:r>
              <a:rPr lang="zh-CN" altLang="en-US" sz="2400" u="sng" dirty="0">
                <a:solidFill>
                  <a:srgbClr val="FF0000"/>
                </a:solidFill>
                <a:latin typeface="楷体" panose="02010609060101010101" charset="-122"/>
                <a:ea typeface="楷体" panose="02010609060101010101" charset="-122"/>
              </a:rPr>
              <a:t>：</a:t>
            </a:r>
            <a:r>
              <a:rPr lang="en-US" altLang="zh-CN" sz="2400" u="sng" dirty="0">
                <a:solidFill>
                  <a:srgbClr val="FF0000"/>
                </a:solidFill>
                <a:latin typeface="楷体" panose="02010609060101010101" charset="-122"/>
                <a:ea typeface="楷体" panose="02010609060101010101" charset="-122"/>
              </a:rPr>
              <a:t>4</a:t>
            </a:r>
            <a:r>
              <a:rPr lang="zh-CN" altLang="en-US" sz="2400" u="sng" dirty="0">
                <a:solidFill>
                  <a:srgbClr val="FF0000"/>
                </a:solidFill>
                <a:latin typeface="楷体" panose="02010609060101010101" charset="-122"/>
                <a:ea typeface="楷体" panose="02010609060101010101" charset="-122"/>
              </a:rPr>
              <a:t>：</a:t>
            </a:r>
            <a:r>
              <a:rPr lang="en-US" altLang="zh-CN" sz="2400" u="sng" dirty="0">
                <a:solidFill>
                  <a:srgbClr val="FF0000"/>
                </a:solidFill>
                <a:latin typeface="楷体" panose="02010609060101010101" charset="-122"/>
                <a:ea typeface="楷体" panose="02010609060101010101" charset="-122"/>
              </a:rPr>
              <a:t>5</a:t>
            </a:r>
            <a:r>
              <a:rPr lang="zh-CN" altLang="zh-CN" sz="2400" dirty="0">
                <a:solidFill>
                  <a:schemeClr val="tx1"/>
                </a:solidFill>
                <a:latin typeface="楷体" panose="02010609060101010101" charset="-122"/>
                <a:ea typeface="楷体" panose="02010609060101010101" charset="-122"/>
              </a:rPr>
              <a:t>。主观题中，主要是政治史与经济史，</a:t>
            </a:r>
            <a:r>
              <a:rPr lang="zh-CN" altLang="en-US" sz="2400" dirty="0">
                <a:solidFill>
                  <a:schemeClr val="tx1"/>
                </a:solidFill>
                <a:latin typeface="楷体" panose="02010609060101010101" charset="-122"/>
                <a:ea typeface="楷体" panose="02010609060101010101" charset="-122"/>
              </a:rPr>
              <a:t>考察内容</a:t>
            </a:r>
            <a:r>
              <a:rPr lang="zh-CN" altLang="en-US" sz="2400" u="sng" dirty="0">
                <a:solidFill>
                  <a:srgbClr val="FF0000"/>
                </a:solidFill>
                <a:latin typeface="楷体" panose="02010609060101010101" charset="-122"/>
                <a:ea typeface="楷体" panose="02010609060101010101" charset="-122"/>
              </a:rPr>
              <a:t>无</a:t>
            </a:r>
            <a:r>
              <a:rPr lang="zh-CN" altLang="zh-CN" sz="2400" u="sng" dirty="0">
                <a:solidFill>
                  <a:srgbClr val="FF0000"/>
                </a:solidFill>
                <a:latin typeface="楷体" panose="02010609060101010101" charset="-122"/>
                <a:ea typeface="楷体" panose="02010609060101010101" charset="-122"/>
              </a:rPr>
              <a:t>明显偏向</a:t>
            </a:r>
            <a:r>
              <a:rPr lang="zh-CN" altLang="zh-CN" sz="2400" dirty="0">
                <a:solidFill>
                  <a:schemeClr val="tx1"/>
                </a:solidFill>
                <a:latin typeface="楷体" panose="02010609060101010101" charset="-122"/>
                <a:ea typeface="楷体" panose="02010609060101010101" charset="-122"/>
              </a:rPr>
              <a:t>，更注重学生的学科素养和核心能力。</a:t>
            </a:r>
            <a:r>
              <a:rPr lang="en-US" altLang="zh-CN" sz="2400" dirty="0">
                <a:solidFill>
                  <a:schemeClr val="tx1"/>
                </a:solidFill>
                <a:latin typeface="楷体" panose="02010609060101010101" charset="-122"/>
                <a:ea typeface="楷体" panose="02010609060101010101" charset="-122"/>
              </a:rPr>
              <a:t> </a:t>
            </a:r>
            <a:r>
              <a:rPr lang="en-US" altLang="zh-CN" sz="2400" dirty="0">
                <a:solidFill>
                  <a:srgbClr val="77933C"/>
                </a:solidFill>
                <a:latin typeface="楷体" panose="02010609060101010101" charset="-122"/>
                <a:ea typeface="楷体" panose="02010609060101010101" charset="-122"/>
              </a:rPr>
              <a:t> </a:t>
            </a:r>
            <a:r>
              <a:rPr lang="en-US" altLang="zh-CN" sz="2400" b="1" dirty="0">
                <a:solidFill>
                  <a:srgbClr val="77933C"/>
                </a:solidFill>
                <a:latin typeface="楷体" panose="02010609060101010101" charset="-122"/>
                <a:ea typeface="楷体" panose="02010609060101010101" charset="-122"/>
              </a:rPr>
              <a:t>                                                </a:t>
            </a:r>
            <a:endParaRPr lang="zh-CN" altLang="en-US" sz="2000" dirty="0">
              <a:latin typeface="楷体" panose="02010609060101010101" charset="-122"/>
              <a:ea typeface="楷体" panose="02010609060101010101" charset="-122"/>
            </a:endParaRPr>
          </a:p>
        </p:txBody>
      </p:sp>
    </p:spTree>
    <p:custDataLst>
      <p:tags r:id="rId2"/>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grpId="0" nodeType="clickEffect">
                                  <p:stCondLst>
                                    <p:cond delay="0"/>
                                  </p:stCondLst>
                                  <p:childTnLst>
                                    <p:set>
                                      <p:cBhvr>
                                        <p:cTn id="6" dur="1" fill="hold">
                                          <p:stCondLst>
                                            <p:cond delay="0"/>
                                          </p:stCondLst>
                                        </p:cTn>
                                        <p:tgtEl>
                                          <p:spTgt spid="1048721"/>
                                        </p:tgtEl>
                                        <p:attrNameLst>
                                          <p:attrName>style.visibility</p:attrName>
                                        </p:attrNameLst>
                                      </p:cBhvr>
                                      <p:to>
                                        <p:strVal val="visible"/>
                                      </p:to>
                                    </p:set>
                                    <p:anim to="" calcmode="lin" valueType="num">
                                      <p:cBhvr>
                                        <p:cTn id="7" dur="1" fill="hold"/>
                                        <p:tgtEl>
                                          <p:spTgt spid="1048721"/>
                                        </p:tgtEl>
                                      </p:cBhvr>
                                    </p:anim>
                                  </p:childTnLst>
                                </p:cTn>
                              </p:par>
                            </p:childTnLst>
                          </p:cTn>
                        </p:par>
                      </p:childTnLst>
                    </p:cTn>
                  </p:par>
                  <p:par>
                    <p:cTn id="8" fill="hold">
                      <p:stCondLst>
                        <p:cond delay="indefinite"/>
                      </p:stCondLst>
                      <p:childTnLst>
                        <p:par>
                          <p:cTn id="9" fill="hold">
                            <p:stCondLst>
                              <p:cond delay="0"/>
                            </p:stCondLst>
                            <p:childTnLst>
                              <p:par>
                                <p:cTn id="10" presetID="24" presetClass="entr" presetSubtype="0" fill="hold" grpId="0" nodeType="clickEffect">
                                  <p:stCondLst>
                                    <p:cond delay="0"/>
                                  </p:stCondLst>
                                  <p:childTnLst>
                                    <p:set>
                                      <p:cBhvr>
                                        <p:cTn id="11" dur="1" fill="hold">
                                          <p:stCondLst>
                                            <p:cond delay="0"/>
                                          </p:stCondLst>
                                        </p:cTn>
                                        <p:tgtEl>
                                          <p:spTgt spid="1048722"/>
                                        </p:tgtEl>
                                        <p:attrNameLst>
                                          <p:attrName>style.visibility</p:attrName>
                                        </p:attrNameLst>
                                      </p:cBhvr>
                                      <p:to>
                                        <p:strVal val="visible"/>
                                      </p:to>
                                    </p:set>
                                    <p:anim to="" calcmode="lin" valueType="num">
                                      <p:cBhvr>
                                        <p:cTn id="12" dur="1" fill="hold"/>
                                        <p:tgtEl>
                                          <p:spTgt spid="1048722"/>
                                        </p:tgtEl>
                                      </p:cBhvr>
                                    </p:anim>
                                  </p:childTnLst>
                                </p:cTn>
                              </p:par>
                            </p:childTnLst>
                          </p:cTn>
                        </p:par>
                      </p:childTnLst>
                    </p:cTn>
                  </p:par>
                  <p:par>
                    <p:cTn id="13" fill="hold">
                      <p:stCondLst>
                        <p:cond delay="indefinite"/>
                      </p:stCondLst>
                      <p:childTnLst>
                        <p:par>
                          <p:cTn id="14" fill="hold">
                            <p:stCondLst>
                              <p:cond delay="0"/>
                            </p:stCondLst>
                            <p:childTnLst>
                              <p:par>
                                <p:cTn id="15" presetID="24" presetClass="entr" presetSubtype="0" fill="hold" grpId="0" nodeType="clickEffect">
                                  <p:stCondLst>
                                    <p:cond delay="0"/>
                                  </p:stCondLst>
                                  <p:childTnLst>
                                    <p:set>
                                      <p:cBhvr>
                                        <p:cTn id="16" dur="1" fill="hold">
                                          <p:stCondLst>
                                            <p:cond delay="0"/>
                                          </p:stCondLst>
                                        </p:cTn>
                                        <p:tgtEl>
                                          <p:spTgt spid="1048723"/>
                                        </p:tgtEl>
                                        <p:attrNameLst>
                                          <p:attrName>style.visibility</p:attrName>
                                        </p:attrNameLst>
                                      </p:cBhvr>
                                      <p:to>
                                        <p:strVal val="visible"/>
                                      </p:to>
                                    </p:set>
                                    <p:anim to="" calcmode="lin" valueType="num">
                                      <p:cBhvr>
                                        <p:cTn id="17" dur="1" fill="hold"/>
                                        <p:tgtEl>
                                          <p:spTgt spid="1048723"/>
                                        </p:tgtEl>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48721" grpId="0" bldLvl="0" animBg="1"/>
      <p:bldP spid="1048721" grpId="1"/>
      <p:bldP spid="1048722" grpId="0" bldLvl="0" animBg="1"/>
      <p:bldP spid="1048722" grpId="1" animBg="1"/>
      <p:bldP spid="1048723" grpId="0" bldLvl="0" animBg="1"/>
      <p:bldP spid="1048723" grpId="1"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96" name=""/>
        <p:cNvGrpSpPr/>
        <p:nvPr/>
      </p:nvGrpSpPr>
      <p:grpSpPr/>
      <p:pic>
        <p:nvPicPr>
          <p:cNvPr id="2097159" name="图片 1" descr="组48325同意"/>
          <p:cNvPicPr>
            <a:picLocks noChangeAspect="1"/>
          </p:cNvPicPr>
          <p:nvPr/>
        </p:nvPicPr>
        <p:blipFill>
          <a:blip r:embed="rId1"/>
          <a:stretch>
            <a:fillRect/>
          </a:stretch>
        </p:blipFill>
        <p:spPr>
          <a:xfrm>
            <a:off x="449580" y="319723"/>
            <a:ext cx="2387600" cy="608012"/>
          </a:xfrm>
          <a:prstGeom prst="rect">
            <a:avLst/>
          </a:prstGeom>
          <a:noFill/>
          <a:ln w="9525">
            <a:noFill/>
          </a:ln>
        </p:spPr>
      </p:pic>
      <p:sp>
        <p:nvSpPr>
          <p:cNvPr id="1048742" name="文本框 7"/>
          <p:cNvSpPr txBox="1"/>
          <p:nvPr/>
        </p:nvSpPr>
        <p:spPr>
          <a:xfrm>
            <a:off x="1073785" y="393065"/>
            <a:ext cx="1407160" cy="460375"/>
          </a:xfrm>
          <a:prstGeom prst="rect">
            <a:avLst/>
          </a:prstGeom>
          <a:noFill/>
          <a:ln w="9525">
            <a:noFill/>
          </a:ln>
        </p:spPr>
        <p:txBody>
          <a:bodyPr wrap="none" anchor="t" anchorCtr="0">
            <a:spAutoFit/>
          </a:bodyPr>
          <a:p>
            <a:pPr eaLnBrk="0" hangingPunct="0"/>
            <a:r>
              <a:rPr lang="zh-CN" altLang="en-US" sz="2400" b="1" dirty="0">
                <a:solidFill>
                  <a:srgbClr val="EF7509"/>
                </a:solidFill>
                <a:latin typeface="方正悠黑体" panose="02010600010101010101" charset="-122"/>
                <a:ea typeface="方正悠黑体" panose="02010600010101010101" charset="-122"/>
              </a:rPr>
              <a:t>真题详解</a:t>
            </a:r>
            <a:endParaRPr lang="zh-CN" altLang="en-US" sz="2400" b="1" dirty="0">
              <a:solidFill>
                <a:srgbClr val="EF7509"/>
              </a:solidFill>
              <a:latin typeface="方正悠黑体" panose="02010600010101010101" charset="-122"/>
              <a:ea typeface="方正悠黑体" panose="02010600010101010101" charset="-122"/>
            </a:endParaRPr>
          </a:p>
        </p:txBody>
      </p:sp>
      <p:sp>
        <p:nvSpPr>
          <p:cNvPr id="1048743" name="文本框 9"/>
          <p:cNvSpPr txBox="1"/>
          <p:nvPr/>
        </p:nvSpPr>
        <p:spPr>
          <a:xfrm>
            <a:off x="706120" y="988695"/>
            <a:ext cx="10854055" cy="1753235"/>
          </a:xfrm>
          <a:prstGeom prst="rect">
            <a:avLst/>
          </a:prstGeom>
          <a:noFill/>
          <a:ln w="9525">
            <a:noFill/>
          </a:ln>
        </p:spPr>
        <p:txBody>
          <a:bodyPr wrap="square" anchor="t" anchorCtr="0">
            <a:spAutoFit/>
          </a:bodyPr>
          <a:p>
            <a:pPr fontAlgn="auto">
              <a:lnSpc>
                <a:spcPct val="150000"/>
              </a:lnSpc>
            </a:pPr>
            <a:r>
              <a:rPr lang="en-US" altLang="zh-CN" sz="2400" dirty="0">
                <a:latin typeface="宋体" panose="02010600030101010101" pitchFamily="2" charset="-122"/>
                <a:ea typeface="宋体" panose="02010600030101010101" pitchFamily="2" charset="-122"/>
                <a:sym typeface="微软雅黑" panose="020B0503020204020204" charset="-122"/>
              </a:rPr>
              <a:t>24.</a:t>
            </a:r>
            <a:r>
              <a:rPr sz="2400" u="sng" dirty="0">
                <a:solidFill>
                  <a:srgbClr val="00B050"/>
                </a:solidFill>
                <a:latin typeface="宋体" panose="02010600030101010101" pitchFamily="2" charset="-122"/>
                <a:ea typeface="宋体" panose="02010600030101010101" pitchFamily="2" charset="-122"/>
                <a:sym typeface="微软雅黑" panose="020B0503020204020204" charset="-122"/>
              </a:rPr>
              <a:t>老子</a:t>
            </a:r>
            <a:r>
              <a:rPr sz="2400" dirty="0">
                <a:latin typeface="宋体" panose="02010600030101010101" pitchFamily="2" charset="-122"/>
                <a:ea typeface="宋体" panose="02010600030101010101" pitchFamily="2" charset="-122"/>
                <a:sym typeface="微软雅黑" panose="020B0503020204020204" charset="-122"/>
              </a:rPr>
              <a:t>认为，“</a:t>
            </a:r>
            <a:r>
              <a:rPr sz="2400" u="sng" dirty="0">
                <a:solidFill>
                  <a:srgbClr val="7030A0"/>
                </a:solidFill>
                <a:latin typeface="宋体" panose="02010600030101010101" pitchFamily="2" charset="-122"/>
                <a:ea typeface="宋体" panose="02010600030101010101" pitchFamily="2" charset="-122"/>
                <a:sym typeface="微软雅黑" panose="020B0503020204020204" charset="-122"/>
              </a:rPr>
              <a:t>失</a:t>
            </a:r>
            <a:r>
              <a:rPr sz="2400" u="sng" dirty="0">
                <a:solidFill>
                  <a:srgbClr val="FF0000"/>
                </a:solidFill>
                <a:latin typeface="宋体" panose="02010600030101010101" pitchFamily="2" charset="-122"/>
                <a:ea typeface="宋体" panose="02010600030101010101" pitchFamily="2" charset="-122"/>
                <a:sym typeface="微软雅黑" panose="020B0503020204020204" charset="-122"/>
              </a:rPr>
              <a:t>道</a:t>
            </a:r>
            <a:r>
              <a:rPr sz="2400" u="sng" dirty="0">
                <a:solidFill>
                  <a:srgbClr val="7030A0"/>
                </a:solidFill>
                <a:latin typeface="宋体" panose="02010600030101010101" pitchFamily="2" charset="-122"/>
                <a:ea typeface="宋体" panose="02010600030101010101" pitchFamily="2" charset="-122"/>
                <a:sym typeface="微软雅黑" panose="020B0503020204020204" charset="-122"/>
              </a:rPr>
              <a:t>而后</a:t>
            </a:r>
            <a:r>
              <a:rPr sz="2400" u="sng" dirty="0">
                <a:solidFill>
                  <a:srgbClr val="FF0000"/>
                </a:solidFill>
                <a:latin typeface="宋体" panose="02010600030101010101" pitchFamily="2" charset="-122"/>
                <a:ea typeface="宋体" panose="02010600030101010101" pitchFamily="2" charset="-122"/>
                <a:sym typeface="微软雅黑" panose="020B0503020204020204" charset="-122"/>
              </a:rPr>
              <a:t>德</a:t>
            </a:r>
            <a:r>
              <a:rPr sz="2400" u="sng" dirty="0">
                <a:latin typeface="宋体" panose="02010600030101010101" pitchFamily="2" charset="-122"/>
                <a:ea typeface="宋体" panose="02010600030101010101" pitchFamily="2" charset="-122"/>
                <a:sym typeface="微软雅黑" panose="020B0503020204020204" charset="-122"/>
              </a:rPr>
              <a:t>，</a:t>
            </a:r>
            <a:r>
              <a:rPr sz="2400" u="sng" dirty="0">
                <a:solidFill>
                  <a:srgbClr val="7030A0"/>
                </a:solidFill>
                <a:latin typeface="宋体" panose="02010600030101010101" pitchFamily="2" charset="-122"/>
                <a:ea typeface="宋体" panose="02010600030101010101" pitchFamily="2" charset="-122"/>
                <a:sym typeface="微软雅黑" panose="020B0503020204020204" charset="-122"/>
              </a:rPr>
              <a:t>失德而后</a:t>
            </a:r>
            <a:r>
              <a:rPr sz="2400" u="sng" dirty="0">
                <a:solidFill>
                  <a:srgbClr val="FF0000"/>
                </a:solidFill>
                <a:latin typeface="宋体" panose="02010600030101010101" pitchFamily="2" charset="-122"/>
                <a:ea typeface="宋体" panose="02010600030101010101" pitchFamily="2" charset="-122"/>
                <a:sym typeface="微软雅黑" panose="020B0503020204020204" charset="-122"/>
              </a:rPr>
              <a:t>仁</a:t>
            </a:r>
            <a:r>
              <a:rPr sz="2400" u="sng" dirty="0">
                <a:latin typeface="宋体" panose="02010600030101010101" pitchFamily="2" charset="-122"/>
                <a:ea typeface="宋体" panose="02010600030101010101" pitchFamily="2" charset="-122"/>
                <a:sym typeface="微软雅黑" panose="020B0503020204020204" charset="-122"/>
              </a:rPr>
              <a:t>，</a:t>
            </a:r>
            <a:r>
              <a:rPr sz="2400" u="sng" dirty="0">
                <a:solidFill>
                  <a:srgbClr val="7030A0"/>
                </a:solidFill>
                <a:latin typeface="宋体" panose="02010600030101010101" pitchFamily="2" charset="-122"/>
                <a:ea typeface="宋体" panose="02010600030101010101" pitchFamily="2" charset="-122"/>
                <a:sym typeface="微软雅黑" panose="020B0503020204020204" charset="-122"/>
              </a:rPr>
              <a:t>失仁而后</a:t>
            </a:r>
            <a:r>
              <a:rPr sz="2400" u="sng" dirty="0">
                <a:solidFill>
                  <a:srgbClr val="FF0000"/>
                </a:solidFill>
                <a:latin typeface="宋体" panose="02010600030101010101" pitchFamily="2" charset="-122"/>
                <a:ea typeface="宋体" panose="02010600030101010101" pitchFamily="2" charset="-122"/>
                <a:sym typeface="微软雅黑" panose="020B0503020204020204" charset="-122"/>
              </a:rPr>
              <a:t>义</a:t>
            </a:r>
            <a:r>
              <a:rPr sz="2400" u="sng" dirty="0">
                <a:latin typeface="宋体" panose="02010600030101010101" pitchFamily="2" charset="-122"/>
                <a:ea typeface="宋体" panose="02010600030101010101" pitchFamily="2" charset="-122"/>
                <a:sym typeface="微软雅黑" panose="020B0503020204020204" charset="-122"/>
              </a:rPr>
              <a:t>，</a:t>
            </a:r>
            <a:r>
              <a:rPr sz="2400" u="sng" dirty="0">
                <a:solidFill>
                  <a:srgbClr val="7030A0"/>
                </a:solidFill>
                <a:latin typeface="宋体" panose="02010600030101010101" pitchFamily="2" charset="-122"/>
                <a:ea typeface="宋体" panose="02010600030101010101" pitchFamily="2" charset="-122"/>
                <a:sym typeface="微软雅黑" panose="020B0503020204020204" charset="-122"/>
              </a:rPr>
              <a:t>失义而后</a:t>
            </a:r>
            <a:r>
              <a:rPr sz="2400" u="sng" dirty="0">
                <a:solidFill>
                  <a:srgbClr val="FF0000"/>
                </a:solidFill>
                <a:latin typeface="宋体" panose="02010600030101010101" pitchFamily="2" charset="-122"/>
                <a:ea typeface="宋体" panose="02010600030101010101" pitchFamily="2" charset="-122"/>
                <a:sym typeface="微软雅黑" panose="020B0503020204020204" charset="-122"/>
              </a:rPr>
              <a:t>礼</a:t>
            </a:r>
            <a:r>
              <a:rPr sz="2400" dirty="0">
                <a:latin typeface="宋体" panose="02010600030101010101" pitchFamily="2" charset="-122"/>
                <a:ea typeface="宋体" panose="02010600030101010101" pitchFamily="2" charset="-122"/>
                <a:sym typeface="微软雅黑" panose="020B0503020204020204" charset="-122"/>
              </a:rPr>
              <a:t>”。</a:t>
            </a:r>
            <a:r>
              <a:rPr sz="2400" u="sng" dirty="0">
                <a:solidFill>
                  <a:srgbClr val="00B050"/>
                </a:solidFill>
                <a:latin typeface="宋体" panose="02010600030101010101" pitchFamily="2" charset="-122"/>
                <a:ea typeface="宋体" panose="02010600030101010101" pitchFamily="2" charset="-122"/>
                <a:sym typeface="微软雅黑" panose="020B0503020204020204" charset="-122"/>
              </a:rPr>
              <a:t>孔子</a:t>
            </a:r>
            <a:r>
              <a:rPr sz="2400" dirty="0">
                <a:latin typeface="宋体" panose="02010600030101010101" pitchFamily="2" charset="-122"/>
                <a:ea typeface="宋体" panose="02010600030101010101" pitchFamily="2" charset="-122"/>
                <a:sym typeface="微软雅黑" panose="020B0503020204020204" charset="-122"/>
              </a:rPr>
              <a:t>则说， “</a:t>
            </a:r>
            <a:r>
              <a:rPr sz="2400" u="sng" dirty="0">
                <a:solidFill>
                  <a:srgbClr val="7030A0"/>
                </a:solidFill>
                <a:latin typeface="宋体" panose="02010600030101010101" pitchFamily="2" charset="-122"/>
                <a:ea typeface="宋体" panose="02010600030101010101" pitchFamily="2" charset="-122"/>
                <a:sym typeface="微软雅黑" panose="020B0503020204020204" charset="-122"/>
              </a:rPr>
              <a:t>不学</a:t>
            </a:r>
            <a:r>
              <a:rPr sz="2400" u="sng" dirty="0">
                <a:solidFill>
                  <a:srgbClr val="FF0000"/>
                </a:solidFill>
                <a:latin typeface="宋体" panose="02010600030101010101" pitchFamily="2" charset="-122"/>
                <a:ea typeface="宋体" panose="02010600030101010101" pitchFamily="2" charset="-122"/>
                <a:sym typeface="微软雅黑" panose="020B0503020204020204" charset="-122"/>
              </a:rPr>
              <a:t>礼</a:t>
            </a:r>
            <a:r>
              <a:rPr sz="2400" u="sng" dirty="0">
                <a:solidFill>
                  <a:srgbClr val="7030A0"/>
                </a:solidFill>
                <a:latin typeface="宋体" panose="02010600030101010101" pitchFamily="2" charset="-122"/>
                <a:ea typeface="宋体" panose="02010600030101010101" pitchFamily="2" charset="-122"/>
                <a:sym typeface="微软雅黑" panose="020B0503020204020204" charset="-122"/>
              </a:rPr>
              <a:t>，无以立</a:t>
            </a:r>
            <a:r>
              <a:rPr sz="2400" dirty="0">
                <a:latin typeface="宋体" panose="02010600030101010101" pitchFamily="2" charset="-122"/>
                <a:ea typeface="宋体" panose="02010600030101010101" pitchFamily="2" charset="-122"/>
                <a:sym typeface="微软雅黑" panose="020B0503020204020204" charset="-122"/>
              </a:rPr>
              <a:t>”，要“</a:t>
            </a:r>
            <a:r>
              <a:rPr sz="2400" u="sng" dirty="0">
                <a:solidFill>
                  <a:srgbClr val="7030A0"/>
                </a:solidFill>
                <a:latin typeface="宋体" panose="02010600030101010101" pitchFamily="2" charset="-122"/>
                <a:ea typeface="宋体" panose="02010600030101010101" pitchFamily="2" charset="-122"/>
                <a:sym typeface="微软雅黑" panose="020B0503020204020204" charset="-122"/>
              </a:rPr>
              <a:t>非</a:t>
            </a:r>
            <a:r>
              <a:rPr sz="2400" u="sng" dirty="0">
                <a:solidFill>
                  <a:srgbClr val="FF0000"/>
                </a:solidFill>
                <a:latin typeface="宋体" panose="02010600030101010101" pitchFamily="2" charset="-122"/>
                <a:ea typeface="宋体" panose="02010600030101010101" pitchFamily="2" charset="-122"/>
                <a:sym typeface="微软雅黑" panose="020B0503020204020204" charset="-122"/>
              </a:rPr>
              <a:t>礼</a:t>
            </a:r>
            <a:r>
              <a:rPr sz="2400" u="sng" dirty="0">
                <a:solidFill>
                  <a:srgbClr val="7030A0"/>
                </a:solidFill>
                <a:latin typeface="宋体" panose="02010600030101010101" pitchFamily="2" charset="-122"/>
                <a:ea typeface="宋体" panose="02010600030101010101" pitchFamily="2" charset="-122"/>
                <a:sym typeface="微软雅黑" panose="020B0503020204020204" charset="-122"/>
              </a:rPr>
              <a:t>勿视，非</a:t>
            </a:r>
            <a:r>
              <a:rPr sz="2400" u="sng" dirty="0">
                <a:solidFill>
                  <a:srgbClr val="FF0000"/>
                </a:solidFill>
                <a:latin typeface="宋体" panose="02010600030101010101" pitchFamily="2" charset="-122"/>
                <a:ea typeface="宋体" panose="02010600030101010101" pitchFamily="2" charset="-122"/>
                <a:sym typeface="微软雅黑" panose="020B0503020204020204" charset="-122"/>
              </a:rPr>
              <a:t>礼</a:t>
            </a:r>
            <a:r>
              <a:rPr sz="2400" u="sng" dirty="0">
                <a:solidFill>
                  <a:srgbClr val="7030A0"/>
                </a:solidFill>
                <a:latin typeface="宋体" panose="02010600030101010101" pitchFamily="2" charset="-122"/>
                <a:ea typeface="宋体" panose="02010600030101010101" pitchFamily="2" charset="-122"/>
                <a:sym typeface="微软雅黑" panose="020B0503020204020204" charset="-122"/>
              </a:rPr>
              <a:t>勿听，非</a:t>
            </a:r>
            <a:r>
              <a:rPr sz="2400" u="sng" dirty="0">
                <a:solidFill>
                  <a:srgbClr val="FF0000"/>
                </a:solidFill>
                <a:latin typeface="宋体" panose="02010600030101010101" pitchFamily="2" charset="-122"/>
                <a:ea typeface="宋体" panose="02010600030101010101" pitchFamily="2" charset="-122"/>
                <a:sym typeface="微软雅黑" panose="020B0503020204020204" charset="-122"/>
              </a:rPr>
              <a:t>礼</a:t>
            </a:r>
            <a:r>
              <a:rPr sz="2400" u="sng" dirty="0">
                <a:solidFill>
                  <a:srgbClr val="7030A0"/>
                </a:solidFill>
                <a:latin typeface="宋体" panose="02010600030101010101" pitchFamily="2" charset="-122"/>
                <a:ea typeface="宋体" panose="02010600030101010101" pitchFamily="2" charset="-122"/>
                <a:sym typeface="微软雅黑" panose="020B0503020204020204" charset="-122"/>
              </a:rPr>
              <a:t>勿言，非</a:t>
            </a:r>
            <a:r>
              <a:rPr sz="2400" u="sng" dirty="0">
                <a:solidFill>
                  <a:srgbClr val="FF0000"/>
                </a:solidFill>
                <a:latin typeface="宋体" panose="02010600030101010101" pitchFamily="2" charset="-122"/>
                <a:ea typeface="宋体" panose="02010600030101010101" pitchFamily="2" charset="-122"/>
                <a:sym typeface="微软雅黑" panose="020B0503020204020204" charset="-122"/>
              </a:rPr>
              <a:t>礼</a:t>
            </a:r>
            <a:r>
              <a:rPr sz="2400" u="sng" dirty="0">
                <a:solidFill>
                  <a:srgbClr val="7030A0"/>
                </a:solidFill>
                <a:latin typeface="宋体" panose="02010600030101010101" pitchFamily="2" charset="-122"/>
                <a:ea typeface="宋体" panose="02010600030101010101" pitchFamily="2" charset="-122"/>
                <a:sym typeface="微软雅黑" panose="020B0503020204020204" charset="-122"/>
              </a:rPr>
              <a:t>勿动</a:t>
            </a:r>
            <a:r>
              <a:rPr sz="2400" dirty="0">
                <a:latin typeface="宋体" panose="02010600030101010101" pitchFamily="2" charset="-122"/>
                <a:ea typeface="宋体" panose="02010600030101010101" pitchFamily="2" charset="-122"/>
                <a:sym typeface="微软雅黑" panose="020B0503020204020204" charset="-122"/>
              </a:rPr>
              <a:t>”。这</a:t>
            </a:r>
            <a:r>
              <a:rPr sz="2400" u="sng" dirty="0">
                <a:solidFill>
                  <a:srgbClr val="FF0000"/>
                </a:solidFill>
                <a:latin typeface="宋体" panose="02010600030101010101" pitchFamily="2" charset="-122"/>
                <a:ea typeface="宋体" panose="02010600030101010101" pitchFamily="2" charset="-122"/>
                <a:sym typeface="微软雅黑" panose="020B0503020204020204" charset="-122"/>
              </a:rPr>
              <a:t>反映出</a:t>
            </a:r>
            <a:r>
              <a:rPr sz="2400" dirty="0">
                <a:latin typeface="宋体" panose="02010600030101010101" pitchFamily="2" charset="-122"/>
                <a:ea typeface="宋体" panose="02010600030101010101" pitchFamily="2" charset="-122"/>
                <a:sym typeface="微软雅黑" panose="020B0503020204020204" charset="-122"/>
              </a:rPr>
              <a:t>，当时他们</a:t>
            </a:r>
            <a:r>
              <a:rPr lang="zh-CN" altLang="zh-CN" sz="2400" dirty="0">
                <a:latin typeface="宋体" panose="02010600030101010101" pitchFamily="2" charset="-122"/>
                <a:ea typeface="宋体" panose="02010600030101010101" pitchFamily="2" charset="-122"/>
                <a:sym typeface="微软雅黑" panose="020B0503020204020204" charset="-122"/>
              </a:rPr>
              <a:t>(    )</a:t>
            </a:r>
            <a:endParaRPr sz="2400" dirty="0">
              <a:latin typeface="宋体" panose="02010600030101010101" pitchFamily="2" charset="-122"/>
              <a:ea typeface="宋体" panose="02010600030101010101" pitchFamily="2" charset="-122"/>
              <a:sym typeface="微软雅黑" panose="020B0503020204020204" charset="-122"/>
            </a:endParaRPr>
          </a:p>
        </p:txBody>
      </p:sp>
      <p:sp>
        <p:nvSpPr>
          <p:cNvPr id="1048744" name="文本框 4"/>
          <p:cNvSpPr txBox="1"/>
          <p:nvPr/>
        </p:nvSpPr>
        <p:spPr>
          <a:xfrm>
            <a:off x="706120" y="2833370"/>
            <a:ext cx="8538845" cy="1198880"/>
          </a:xfrm>
          <a:prstGeom prst="rect">
            <a:avLst/>
          </a:prstGeom>
          <a:noFill/>
          <a:ln w="9525">
            <a:noFill/>
          </a:ln>
        </p:spPr>
        <p:txBody>
          <a:bodyPr wrap="square" anchor="t" anchorCtr="0">
            <a:spAutoFit/>
          </a:bodyPr>
          <a:p>
            <a:pPr fontAlgn="auto">
              <a:lnSpc>
                <a:spcPct val="150000"/>
              </a:lnSpc>
            </a:pPr>
            <a:r>
              <a:rPr altLang="zh-CN" sz="2400">
                <a:latin typeface="宋体" panose="02010600030101010101" pitchFamily="2" charset="-122"/>
                <a:ea typeface="宋体" panose="02010600030101010101" pitchFamily="2" charset="-122"/>
              </a:rPr>
              <a:t>A．</a:t>
            </a:r>
            <a:r>
              <a:rPr altLang="zh-CN" sz="2400" u="sng">
                <a:solidFill>
                  <a:srgbClr val="FF0000"/>
                </a:solidFill>
                <a:latin typeface="宋体" panose="02010600030101010101" pitchFamily="2" charset="-122"/>
                <a:ea typeface="宋体" panose="02010600030101010101" pitchFamily="2" charset="-122"/>
              </a:rPr>
              <a:t>反思</a:t>
            </a:r>
            <a:r>
              <a:rPr altLang="zh-CN" sz="2400">
                <a:latin typeface="宋体" panose="02010600030101010101" pitchFamily="2" charset="-122"/>
                <a:ea typeface="宋体" panose="02010600030101010101" pitchFamily="2" charset="-122"/>
              </a:rPr>
              <a:t>西周的礼乐文化 </a:t>
            </a:r>
            <a:r>
              <a:rPr lang="en-US" sz="2400">
                <a:latin typeface="宋体" panose="02010600030101010101" pitchFamily="2" charset="-122"/>
                <a:ea typeface="宋体" panose="02010600030101010101" pitchFamily="2" charset="-122"/>
              </a:rPr>
              <a:t>     </a:t>
            </a:r>
            <a:r>
              <a:rPr altLang="zh-CN" sz="2400">
                <a:latin typeface="宋体" panose="02010600030101010101" pitchFamily="2" charset="-122"/>
                <a:ea typeface="宋体" panose="02010600030101010101" pitchFamily="2" charset="-122"/>
              </a:rPr>
              <a:t>B．迎合</a:t>
            </a:r>
            <a:r>
              <a:rPr altLang="zh-CN" sz="2400" u="sng">
                <a:solidFill>
                  <a:srgbClr val="FF0000"/>
                </a:solidFill>
                <a:latin typeface="宋体" panose="02010600030101010101" pitchFamily="2" charset="-122"/>
                <a:ea typeface="宋体" panose="02010600030101010101" pitchFamily="2" charset="-122"/>
              </a:rPr>
              <a:t>封建贵族</a:t>
            </a:r>
            <a:r>
              <a:rPr altLang="zh-CN" sz="2400">
                <a:latin typeface="宋体" panose="02010600030101010101" pitchFamily="2" charset="-122"/>
                <a:ea typeface="宋体" panose="02010600030101010101" pitchFamily="2" charset="-122"/>
              </a:rPr>
              <a:t>政治诉求 C．主张维护</a:t>
            </a:r>
            <a:r>
              <a:rPr altLang="zh-CN" sz="2400" u="sng">
                <a:solidFill>
                  <a:srgbClr val="FF0000"/>
                </a:solidFill>
                <a:latin typeface="宋体" panose="02010600030101010101" pitchFamily="2" charset="-122"/>
                <a:ea typeface="宋体" panose="02010600030101010101" pitchFamily="2" charset="-122"/>
              </a:rPr>
              <a:t>夏商周</a:t>
            </a:r>
            <a:r>
              <a:rPr altLang="zh-CN" sz="2400">
                <a:latin typeface="宋体" panose="02010600030101010101" pitchFamily="2" charset="-122"/>
                <a:ea typeface="宋体" panose="02010600030101010101" pitchFamily="2" charset="-122"/>
              </a:rPr>
              <a:t>制度 </a:t>
            </a:r>
            <a:r>
              <a:rPr lang="en-US" sz="2400">
                <a:latin typeface="宋体" panose="02010600030101010101" pitchFamily="2" charset="-122"/>
                <a:ea typeface="宋体" panose="02010600030101010101" pitchFamily="2" charset="-122"/>
              </a:rPr>
              <a:t>     </a:t>
            </a:r>
            <a:r>
              <a:rPr altLang="zh-CN" sz="2400">
                <a:latin typeface="宋体" panose="02010600030101010101" pitchFamily="2" charset="-122"/>
                <a:ea typeface="宋体" panose="02010600030101010101" pitchFamily="2" charset="-122"/>
              </a:rPr>
              <a:t>D．得到</a:t>
            </a:r>
            <a:r>
              <a:rPr altLang="zh-CN" sz="2400" u="sng">
                <a:solidFill>
                  <a:srgbClr val="FF0000"/>
                </a:solidFill>
                <a:latin typeface="宋体" panose="02010600030101010101" pitchFamily="2" charset="-122"/>
                <a:ea typeface="宋体" panose="02010600030101010101" pitchFamily="2" charset="-122"/>
              </a:rPr>
              <a:t>统治者</a:t>
            </a:r>
            <a:r>
              <a:rPr altLang="zh-CN" sz="2400">
                <a:latin typeface="宋体" panose="02010600030101010101" pitchFamily="2" charset="-122"/>
                <a:ea typeface="宋体" panose="02010600030101010101" pitchFamily="2" charset="-122"/>
              </a:rPr>
              <a:t>的</a:t>
            </a:r>
            <a:r>
              <a:rPr altLang="zh-CN" sz="2400" u="sng">
                <a:solidFill>
                  <a:srgbClr val="FF0000"/>
                </a:solidFill>
                <a:latin typeface="宋体" panose="02010600030101010101" pitchFamily="2" charset="-122"/>
                <a:ea typeface="宋体" panose="02010600030101010101" pitchFamily="2" charset="-122"/>
              </a:rPr>
              <a:t>积极支持</a:t>
            </a:r>
            <a:endParaRPr altLang="zh-CN" sz="2400" u="sng">
              <a:solidFill>
                <a:srgbClr val="FF0000"/>
              </a:solidFill>
              <a:latin typeface="宋体" panose="02010600030101010101" pitchFamily="2" charset="-122"/>
              <a:ea typeface="宋体" panose="02010600030101010101" pitchFamily="2" charset="-122"/>
            </a:endParaRPr>
          </a:p>
        </p:txBody>
      </p:sp>
      <p:sp>
        <p:nvSpPr>
          <p:cNvPr id="1048745" name="矩形 6"/>
          <p:cNvSpPr/>
          <p:nvPr/>
        </p:nvSpPr>
        <p:spPr>
          <a:xfrm>
            <a:off x="9244965" y="2877184"/>
            <a:ext cx="760413" cy="1198880"/>
          </a:xfrm>
          <a:prstGeom prst="rect">
            <a:avLst/>
          </a:prstGeom>
          <a:noFill/>
          <a:ln w="9525">
            <a:noFill/>
          </a:ln>
        </p:spPr>
        <p:txBody>
          <a:bodyPr wrap="square" anchor="t" anchorCtr="0">
            <a:spAutoFit/>
          </a:bodyPr>
          <a:p>
            <a:r>
              <a:rPr lang="en-US" altLang="zh-CN" sz="7200" b="1" dirty="0">
                <a:solidFill>
                  <a:srgbClr val="FF0000"/>
                </a:solidFill>
                <a:latin typeface="宋体" panose="02010600030101010101" pitchFamily="2" charset="-122"/>
                <a:ea typeface="宋体" panose="02010600030101010101" pitchFamily="2" charset="-122"/>
              </a:rPr>
              <a:t>A</a:t>
            </a:r>
            <a:endParaRPr lang="en-US" altLang="zh-CN" sz="7200" b="1" dirty="0">
              <a:solidFill>
                <a:srgbClr val="FF0000"/>
              </a:solidFill>
              <a:latin typeface="宋体" panose="02010600030101010101" pitchFamily="2" charset="-122"/>
              <a:ea typeface="宋体" panose="02010600030101010101" pitchFamily="2" charset="-122"/>
            </a:endParaRPr>
          </a:p>
        </p:txBody>
      </p:sp>
      <p:sp>
        <p:nvSpPr>
          <p:cNvPr id="1048746" name="圆角矩形标注 6"/>
          <p:cNvSpPr/>
          <p:nvPr/>
        </p:nvSpPr>
        <p:spPr>
          <a:xfrm>
            <a:off x="2974340" y="4195445"/>
            <a:ext cx="1498600" cy="630238"/>
          </a:xfrm>
          <a:prstGeom prst="wedgeRoundRectCallout">
            <a:avLst>
              <a:gd name="adj1" fmla="val -141440"/>
              <a:gd name="adj2" fmla="val -482241"/>
              <a:gd name="adj3" fmla="val 16667"/>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p>
            <a:pPr marL="0" marR="0" lvl="0" indent="0" defTabSz="914400" eaLnBrk="1" fontAlgn="auto" latinLnBrk="0" hangingPunct="1">
              <a:lnSpc>
                <a:spcPct val="100000"/>
              </a:lnSpc>
              <a:spcBef>
                <a:spcPts val="0"/>
              </a:spcBef>
              <a:spcAft>
                <a:spcPts val="0"/>
              </a:spcAft>
              <a:buClrTx/>
              <a:buSzTx/>
              <a:buFontTx/>
              <a:buNone/>
            </a:pPr>
            <a:r>
              <a:rPr kumimoji="0" lang="zh-CN" altLang="en-US" sz="2400" i="0" u="none" strike="noStrike" kern="0" cap="none" spc="0" normalizeH="0" baseline="0" noProof="0" dirty="0" smtClean="0">
                <a:ln>
                  <a:noFill/>
                </a:ln>
                <a:solidFill>
                  <a:srgbClr val="FFFF00"/>
                </a:solidFill>
                <a:effectLst>
                  <a:outerShdw blurRad="38100" dist="38100" dir="2700000" algn="tl">
                    <a:srgbClr val="000000">
                      <a:alpha val="43137"/>
                    </a:srgbClr>
                  </a:outerShdw>
                </a:effectLst>
                <a:uLnTx/>
                <a:uFillTx/>
                <a:latin typeface="楷体" panose="02010609060101010101" charset="-122"/>
                <a:ea typeface="楷体" panose="02010609060101010101" charset="-122"/>
              </a:rPr>
              <a:t>时空观念</a:t>
            </a:r>
            <a:endParaRPr kumimoji="0" lang="zh-CN" altLang="en-US" sz="2400" i="0" u="none" strike="noStrike" kern="0" cap="none" spc="0" normalizeH="0" baseline="0" noProof="0" dirty="0" smtClean="0">
              <a:ln>
                <a:noFill/>
              </a:ln>
              <a:solidFill>
                <a:srgbClr val="FFFF00"/>
              </a:solidFill>
              <a:effectLst>
                <a:outerShdw blurRad="38100" dist="38100" dir="2700000" algn="tl">
                  <a:srgbClr val="000000">
                    <a:alpha val="43137"/>
                  </a:srgbClr>
                </a:outerShdw>
              </a:effectLst>
              <a:uLnTx/>
              <a:uFillTx/>
              <a:latin typeface="楷体" panose="02010609060101010101" charset="-122"/>
              <a:ea typeface="楷体" panose="02010609060101010101" charset="-122"/>
            </a:endParaRPr>
          </a:p>
        </p:txBody>
      </p:sp>
      <p:sp>
        <p:nvSpPr>
          <p:cNvPr id="1048747" name="圆角矩形标注 2"/>
          <p:cNvSpPr/>
          <p:nvPr/>
        </p:nvSpPr>
        <p:spPr>
          <a:xfrm>
            <a:off x="4883785" y="4197350"/>
            <a:ext cx="1495425" cy="628650"/>
          </a:xfrm>
          <a:prstGeom prst="wedgeRoundRectCallout">
            <a:avLst>
              <a:gd name="adj1" fmla="val 104031"/>
              <a:gd name="adj2" fmla="val -458568"/>
              <a:gd name="adj3" fmla="val 16667"/>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p>
            <a:pPr marL="0" marR="0" lvl="0" indent="0" defTabSz="914400" eaLnBrk="1" fontAlgn="auto" latinLnBrk="0" hangingPunct="1">
              <a:lnSpc>
                <a:spcPct val="100000"/>
              </a:lnSpc>
              <a:spcBef>
                <a:spcPts val="0"/>
              </a:spcBef>
              <a:spcAft>
                <a:spcPts val="0"/>
              </a:spcAft>
              <a:buClrTx/>
              <a:buSzTx/>
              <a:buFontTx/>
              <a:buNone/>
            </a:pPr>
            <a:r>
              <a:rPr kumimoji="0" lang="zh-CN" altLang="en-US" sz="2400" i="0" strike="noStrike" kern="0" baseline="0" noProof="0" dirty="0" smtClean="0">
                <a:ln>
                  <a:noFill/>
                </a:ln>
                <a:solidFill>
                  <a:schemeClr val="accent4">
                    <a:lumMod val="20000"/>
                    <a:lumOff val="80000"/>
                  </a:schemeClr>
                </a:solidFill>
                <a:effectLst>
                  <a:outerShdw blurRad="38100" dist="38100" dir="2700000" algn="tl">
                    <a:srgbClr val="000000">
                      <a:alpha val="43137"/>
                    </a:srgbClr>
                  </a:outerShdw>
                </a:effectLst>
                <a:uLnTx/>
                <a:uFillTx/>
                <a:latin typeface="楷体" panose="02010609060101010101" charset="-122"/>
                <a:ea typeface="楷体" panose="02010609060101010101" charset="-122"/>
              </a:rPr>
              <a:t>史料实证</a:t>
            </a:r>
            <a:endParaRPr kumimoji="0" lang="zh-CN" altLang="en-US" sz="2400" i="0" strike="noStrike" kern="0" baseline="0" noProof="0" dirty="0" smtClean="0">
              <a:ln>
                <a:noFill/>
              </a:ln>
              <a:solidFill>
                <a:schemeClr val="accent4">
                  <a:lumMod val="20000"/>
                  <a:lumOff val="80000"/>
                </a:schemeClr>
              </a:solidFill>
              <a:effectLst>
                <a:outerShdw blurRad="38100" dist="38100" dir="2700000" algn="tl">
                  <a:srgbClr val="000000">
                    <a:alpha val="43137"/>
                  </a:srgbClr>
                </a:outerShdw>
              </a:effectLst>
              <a:uLnTx/>
              <a:uFillTx/>
              <a:latin typeface="楷体" panose="02010609060101010101" charset="-122"/>
              <a:ea typeface="楷体" panose="02010609060101010101" charset="-122"/>
            </a:endParaRPr>
          </a:p>
        </p:txBody>
      </p:sp>
      <p:sp>
        <p:nvSpPr>
          <p:cNvPr id="1048748" name="文本框 5"/>
          <p:cNvSpPr txBox="1"/>
          <p:nvPr/>
        </p:nvSpPr>
        <p:spPr>
          <a:xfrm>
            <a:off x="633730" y="4182745"/>
            <a:ext cx="10923905" cy="2306955"/>
          </a:xfrm>
          <a:prstGeom prst="rect">
            <a:avLst/>
          </a:prstGeom>
          <a:solidFill>
            <a:srgbClr val="FFFEB6"/>
          </a:solidFill>
          <a:ln w="9525">
            <a:solidFill>
              <a:srgbClr val="00B050"/>
            </a:solidFill>
          </a:ln>
        </p:spPr>
        <p:txBody>
          <a:bodyPr wrap="square" anchor="t" anchorCtr="0">
            <a:spAutoFit/>
          </a:bodyPr>
          <a:p>
            <a:pPr fontAlgn="auto">
              <a:lnSpc>
                <a:spcPct val="100000"/>
              </a:lnSpc>
            </a:pPr>
            <a:r>
              <a:rPr lang="zh-CN" altLang="zh-CN" sz="2400" dirty="0">
                <a:latin typeface="宋体" panose="02010600030101010101" pitchFamily="2" charset="-122"/>
                <a:ea typeface="宋体" panose="02010600030101010101" pitchFamily="2" charset="-122"/>
                <a:sym typeface="微软雅黑" panose="020B0503020204020204" charset="-122"/>
              </a:rPr>
              <a:t>解析：老子、孔子都生活在</a:t>
            </a:r>
            <a:r>
              <a:rPr lang="zh-CN" altLang="zh-CN" sz="2400" u="sng" dirty="0">
                <a:solidFill>
                  <a:srgbClr val="00B050"/>
                </a:solidFill>
                <a:latin typeface="宋体" panose="02010600030101010101" pitchFamily="2" charset="-122"/>
                <a:ea typeface="宋体" panose="02010600030101010101" pitchFamily="2" charset="-122"/>
                <a:sym typeface="微软雅黑" panose="020B0503020204020204" charset="-122"/>
              </a:rPr>
              <a:t>春秋时期</a:t>
            </a:r>
            <a:r>
              <a:rPr lang="zh-CN" altLang="zh-CN" sz="2400" dirty="0">
                <a:latin typeface="宋体" panose="02010600030101010101" pitchFamily="2" charset="-122"/>
                <a:ea typeface="宋体" panose="02010600030101010101" pitchFamily="2" charset="-122"/>
                <a:sym typeface="微软雅黑" panose="020B0503020204020204" charset="-122"/>
              </a:rPr>
              <a:t>，此时诸侯争霸，</a:t>
            </a:r>
            <a:r>
              <a:rPr lang="zh-CN" altLang="zh-CN" sz="2400" u="sng" dirty="0">
                <a:solidFill>
                  <a:srgbClr val="FF0000"/>
                </a:solidFill>
                <a:latin typeface="宋体" panose="02010600030101010101" pitchFamily="2" charset="-122"/>
                <a:ea typeface="宋体" panose="02010600030101010101" pitchFamily="2" charset="-122"/>
                <a:sym typeface="微软雅黑" panose="020B0503020204020204" charset="-122"/>
              </a:rPr>
              <a:t>礼崩乐坏</a:t>
            </a:r>
            <a:r>
              <a:rPr lang="zh-CN" altLang="zh-CN" sz="2400" dirty="0">
                <a:latin typeface="宋体" panose="02010600030101010101" pitchFamily="2" charset="-122"/>
                <a:ea typeface="宋体" panose="02010600030101010101" pitchFamily="2" charset="-122"/>
                <a:sym typeface="微软雅黑" panose="020B0503020204020204" charset="-122"/>
              </a:rPr>
              <a:t>，作为没落的奴隶主贵族阶层的老子和孔子，</a:t>
            </a:r>
            <a:r>
              <a:rPr lang="zh-CN" altLang="zh-CN" sz="2400" dirty="0">
                <a:latin typeface="宋体" panose="02010600030101010101" pitchFamily="2" charset="-122"/>
                <a:ea typeface="宋体" panose="02010600030101010101" pitchFamily="2" charset="-122"/>
                <a:sym typeface="微软雅黑" panose="020B0503020204020204" charset="-122"/>
              </a:rPr>
              <a:t>面对这种情况</a:t>
            </a:r>
            <a:r>
              <a:rPr lang="zh-CN" altLang="zh-CN" sz="2400" dirty="0">
                <a:latin typeface="宋体" panose="02010600030101010101" pitchFamily="2" charset="-122"/>
                <a:ea typeface="宋体" panose="02010600030101010101" pitchFamily="2" charset="-122"/>
                <a:sym typeface="微软雅黑" panose="020B0503020204020204" charset="-122"/>
              </a:rPr>
              <a:t>进行了反思，从而得出自己的看法，</a:t>
            </a:r>
            <a:r>
              <a:rPr lang="zh-CN" altLang="zh-CN" sz="2400" u="sng" dirty="0">
                <a:solidFill>
                  <a:srgbClr val="FF0000"/>
                </a:solidFill>
                <a:latin typeface="宋体" panose="02010600030101010101" pitchFamily="2" charset="-122"/>
                <a:ea typeface="宋体" panose="02010600030101010101" pitchFamily="2" charset="-122"/>
                <a:sym typeface="微软雅黑" panose="020B0503020204020204" charset="-122"/>
              </a:rPr>
              <a:t>所以</a:t>
            </a:r>
            <a:r>
              <a:rPr lang="en-US" altLang="zh-CN" sz="2400" u="sng" dirty="0">
                <a:solidFill>
                  <a:srgbClr val="FF0000"/>
                </a:solidFill>
                <a:latin typeface="宋体" panose="02010600030101010101" pitchFamily="2" charset="-122"/>
                <a:ea typeface="宋体" panose="02010600030101010101" pitchFamily="2" charset="-122"/>
                <a:sym typeface="微软雅黑" panose="020B0503020204020204" charset="-122"/>
              </a:rPr>
              <a:t>A</a:t>
            </a:r>
            <a:r>
              <a:rPr lang="zh-CN" altLang="en-US" sz="2400" u="sng" dirty="0">
                <a:solidFill>
                  <a:srgbClr val="FF0000"/>
                </a:solidFill>
                <a:latin typeface="宋体" panose="02010600030101010101" pitchFamily="2" charset="-122"/>
                <a:ea typeface="宋体" panose="02010600030101010101" pitchFamily="2" charset="-122"/>
                <a:sym typeface="微软雅黑" panose="020B0503020204020204" charset="-122"/>
              </a:rPr>
              <a:t>正确；</a:t>
            </a:r>
            <a:r>
              <a:rPr lang="zh-CN" altLang="zh-CN" sz="2400" dirty="0">
                <a:latin typeface="宋体" panose="02010600030101010101" pitchFamily="2" charset="-122"/>
                <a:ea typeface="宋体" panose="02010600030101010101" pitchFamily="2" charset="-122"/>
                <a:sym typeface="微软雅黑" panose="020B0503020204020204" charset="-122"/>
              </a:rPr>
              <a:t>西周的礼乐制度是</a:t>
            </a:r>
            <a:r>
              <a:rPr lang="zh-CN" altLang="zh-CN" sz="2400" u="sng" dirty="0">
                <a:solidFill>
                  <a:srgbClr val="7030A0"/>
                </a:solidFill>
                <a:latin typeface="宋体" panose="02010600030101010101" pitchFamily="2" charset="-122"/>
                <a:ea typeface="宋体" panose="02010600030101010101" pitchFamily="2" charset="-122"/>
                <a:sym typeface="微软雅黑" panose="020B0503020204020204" charset="-122"/>
              </a:rPr>
              <a:t>奴隶社会</a:t>
            </a:r>
            <a:r>
              <a:rPr lang="zh-CN" altLang="zh-CN" sz="2400" dirty="0">
                <a:latin typeface="宋体" panose="02010600030101010101" pitchFamily="2" charset="-122"/>
                <a:ea typeface="宋体" panose="02010600030101010101" pitchFamily="2" charset="-122"/>
                <a:sym typeface="微软雅黑" panose="020B0503020204020204" charset="-122"/>
              </a:rPr>
              <a:t>的法律制度，因此，</a:t>
            </a:r>
            <a:r>
              <a:rPr lang="en-US" altLang="zh-CN" sz="2400" dirty="0">
                <a:latin typeface="宋体" panose="02010600030101010101" pitchFamily="2" charset="-122"/>
                <a:ea typeface="宋体" panose="02010600030101010101" pitchFamily="2" charset="-122"/>
                <a:sym typeface="微软雅黑" panose="020B0503020204020204" charset="-122"/>
              </a:rPr>
              <a:t>B</a:t>
            </a:r>
            <a:r>
              <a:rPr lang="zh-CN" altLang="en-US" sz="2400" dirty="0">
                <a:latin typeface="宋体" panose="02010600030101010101" pitchFamily="2" charset="-122"/>
                <a:ea typeface="宋体" panose="02010600030101010101" pitchFamily="2" charset="-122"/>
                <a:sym typeface="微软雅黑" panose="020B0503020204020204" charset="-122"/>
              </a:rPr>
              <a:t>错误；夏朝和商朝时期并</a:t>
            </a:r>
            <a:r>
              <a:rPr lang="zh-CN" altLang="en-US" sz="2400" u="sng" dirty="0">
                <a:solidFill>
                  <a:srgbClr val="FF0000"/>
                </a:solidFill>
                <a:latin typeface="宋体" panose="02010600030101010101" pitchFamily="2" charset="-122"/>
                <a:ea typeface="宋体" panose="02010600030101010101" pitchFamily="2" charset="-122"/>
                <a:sym typeface="微软雅黑" panose="020B0503020204020204" charset="-122"/>
              </a:rPr>
              <a:t>没有礼乐制度</a:t>
            </a:r>
            <a:r>
              <a:rPr lang="zh-CN" altLang="en-US" sz="2400" dirty="0">
                <a:latin typeface="宋体" panose="02010600030101010101" pitchFamily="2" charset="-122"/>
                <a:ea typeface="宋体" panose="02010600030101010101" pitchFamily="2" charset="-122"/>
                <a:sym typeface="微软雅黑" panose="020B0503020204020204" charset="-122"/>
              </a:rPr>
              <a:t>，</a:t>
            </a:r>
            <a:r>
              <a:rPr lang="en-US" altLang="zh-CN" sz="2400" dirty="0">
                <a:latin typeface="宋体" panose="02010600030101010101" pitchFamily="2" charset="-122"/>
                <a:ea typeface="宋体" panose="02010600030101010101" pitchFamily="2" charset="-122"/>
                <a:sym typeface="微软雅黑" panose="020B0503020204020204" charset="-122"/>
              </a:rPr>
              <a:t>“</a:t>
            </a:r>
            <a:r>
              <a:rPr lang="zh-CN" altLang="en-US" sz="2400" dirty="0">
                <a:latin typeface="宋体" panose="02010600030101010101" pitchFamily="2" charset="-122"/>
                <a:ea typeface="宋体" panose="02010600030101010101" pitchFamily="2" charset="-122"/>
                <a:sym typeface="微软雅黑" panose="020B0503020204020204" charset="-122"/>
              </a:rPr>
              <a:t>主张维护</a:t>
            </a:r>
            <a:r>
              <a:rPr lang="zh-CN" altLang="en-US" sz="2400" u="sng" dirty="0">
                <a:solidFill>
                  <a:srgbClr val="FF0000"/>
                </a:solidFill>
                <a:latin typeface="宋体" panose="02010600030101010101" pitchFamily="2" charset="-122"/>
                <a:ea typeface="宋体" panose="02010600030101010101" pitchFamily="2" charset="-122"/>
                <a:sym typeface="微软雅黑" panose="020B0503020204020204" charset="-122"/>
              </a:rPr>
              <a:t>夏商周</a:t>
            </a:r>
            <a:r>
              <a:rPr lang="zh-CN" altLang="en-US" sz="2400" dirty="0">
                <a:latin typeface="宋体" panose="02010600030101010101" pitchFamily="2" charset="-122"/>
                <a:ea typeface="宋体" panose="02010600030101010101" pitchFamily="2" charset="-122"/>
                <a:sym typeface="微软雅黑" panose="020B0503020204020204" charset="-122"/>
              </a:rPr>
              <a:t>制度</a:t>
            </a:r>
            <a:r>
              <a:rPr lang="en-US" altLang="zh-CN" sz="2400" dirty="0">
                <a:latin typeface="宋体" panose="02010600030101010101" pitchFamily="2" charset="-122"/>
                <a:ea typeface="宋体" panose="02010600030101010101" pitchFamily="2" charset="-122"/>
                <a:sym typeface="微软雅黑" panose="020B0503020204020204" charset="-122"/>
              </a:rPr>
              <a:t>”</a:t>
            </a:r>
            <a:r>
              <a:rPr lang="zh-CN" altLang="en-US" sz="2400" dirty="0">
                <a:latin typeface="宋体" panose="02010600030101010101" pitchFamily="2" charset="-122"/>
                <a:ea typeface="宋体" panose="02010600030101010101" pitchFamily="2" charset="-122"/>
                <a:sym typeface="微软雅黑" panose="020B0503020204020204" charset="-122"/>
              </a:rPr>
              <a:t>属于扩大了概念的外延，因此，</a:t>
            </a:r>
            <a:r>
              <a:rPr lang="en-US" altLang="zh-CN" sz="2400" dirty="0">
                <a:latin typeface="宋体" panose="02010600030101010101" pitchFamily="2" charset="-122"/>
                <a:ea typeface="宋体" panose="02010600030101010101" pitchFamily="2" charset="-122"/>
                <a:sym typeface="微软雅黑" panose="020B0503020204020204" charset="-122"/>
              </a:rPr>
              <a:t>C</a:t>
            </a:r>
            <a:r>
              <a:rPr lang="zh-CN" altLang="en-US" sz="2400" dirty="0">
                <a:latin typeface="宋体" panose="02010600030101010101" pitchFamily="2" charset="-122"/>
                <a:ea typeface="宋体" panose="02010600030101010101" pitchFamily="2" charset="-122"/>
                <a:sym typeface="微软雅黑" panose="020B0503020204020204" charset="-122"/>
              </a:rPr>
              <a:t>错误；春秋时期，周王室衰微，</a:t>
            </a:r>
            <a:r>
              <a:rPr lang="zh-CN" altLang="en-US" sz="2400" u="sng" dirty="0">
                <a:solidFill>
                  <a:srgbClr val="FF0000"/>
                </a:solidFill>
                <a:latin typeface="宋体" panose="02010600030101010101" pitchFamily="2" charset="-122"/>
                <a:ea typeface="宋体" panose="02010600030101010101" pitchFamily="2" charset="-122"/>
                <a:sym typeface="微软雅黑" panose="020B0503020204020204" charset="-122"/>
              </a:rPr>
              <a:t>政出诸侯</a:t>
            </a:r>
            <a:r>
              <a:rPr lang="zh-CN" altLang="en-US" sz="2400" dirty="0">
                <a:latin typeface="宋体" panose="02010600030101010101" pitchFamily="2" charset="-122"/>
                <a:ea typeface="宋体" panose="02010600030101010101" pitchFamily="2" charset="-122"/>
                <a:sym typeface="微软雅黑" panose="020B0503020204020204" charset="-122"/>
              </a:rPr>
              <a:t>，诸侯为争霸纷纷</a:t>
            </a:r>
            <a:r>
              <a:rPr lang="zh-CN" altLang="en-US" sz="2400" u="sng" dirty="0">
                <a:solidFill>
                  <a:srgbClr val="FF0000"/>
                </a:solidFill>
                <a:latin typeface="宋体" panose="02010600030101010101" pitchFamily="2" charset="-122"/>
                <a:ea typeface="宋体" panose="02010600030101010101" pitchFamily="2" charset="-122"/>
                <a:sym typeface="微软雅黑" panose="020B0503020204020204" charset="-122"/>
              </a:rPr>
              <a:t>变法图强</a:t>
            </a:r>
            <a:r>
              <a:rPr lang="zh-CN" altLang="en-US" sz="2400" dirty="0">
                <a:latin typeface="宋体" panose="02010600030101010101" pitchFamily="2" charset="-122"/>
                <a:ea typeface="宋体" panose="02010600030101010101" pitchFamily="2" charset="-122"/>
                <a:sym typeface="微软雅黑" panose="020B0503020204020204" charset="-122"/>
              </a:rPr>
              <a:t>，作为维护奴隶贵族统治的礼乐制度并不能得到</a:t>
            </a:r>
            <a:r>
              <a:rPr lang="zh-CN" altLang="en-US" sz="2400" u="sng" dirty="0">
                <a:solidFill>
                  <a:srgbClr val="7030A0"/>
                </a:solidFill>
                <a:latin typeface="宋体" panose="02010600030101010101" pitchFamily="2" charset="-122"/>
                <a:ea typeface="宋体" panose="02010600030101010101" pitchFamily="2" charset="-122"/>
                <a:sym typeface="微软雅黑" panose="020B0503020204020204" charset="-122"/>
              </a:rPr>
              <a:t>新兴封建贵族</a:t>
            </a:r>
            <a:r>
              <a:rPr lang="zh-CN" altLang="en-US" sz="2400" dirty="0">
                <a:latin typeface="宋体" panose="02010600030101010101" pitchFamily="2" charset="-122"/>
                <a:ea typeface="宋体" panose="02010600030101010101" pitchFamily="2" charset="-122"/>
                <a:sym typeface="微软雅黑" panose="020B0503020204020204" charset="-122"/>
              </a:rPr>
              <a:t>的欢迎，</a:t>
            </a:r>
            <a:r>
              <a:rPr lang="zh-CN" altLang="en-US" sz="2400" dirty="0">
                <a:solidFill>
                  <a:schemeClr val="tx1"/>
                </a:solidFill>
                <a:latin typeface="宋体" panose="02010600030101010101" pitchFamily="2" charset="-122"/>
                <a:ea typeface="宋体" panose="02010600030101010101" pitchFamily="2" charset="-122"/>
                <a:sym typeface="微软雅黑" panose="020B0503020204020204" charset="-122"/>
              </a:rPr>
              <a:t>因此</a:t>
            </a:r>
            <a:r>
              <a:rPr lang="en-US" altLang="zh-CN" sz="2400" dirty="0">
                <a:solidFill>
                  <a:schemeClr val="tx1"/>
                </a:solidFill>
                <a:latin typeface="宋体" panose="02010600030101010101" pitchFamily="2" charset="-122"/>
                <a:ea typeface="宋体" panose="02010600030101010101" pitchFamily="2" charset="-122"/>
                <a:sym typeface="微软雅黑" panose="020B0503020204020204" charset="-122"/>
              </a:rPr>
              <a:t>D</a:t>
            </a:r>
            <a:r>
              <a:rPr lang="zh-CN" altLang="en-US" sz="2400" dirty="0">
                <a:solidFill>
                  <a:schemeClr val="tx1"/>
                </a:solidFill>
                <a:latin typeface="宋体" panose="02010600030101010101" pitchFamily="2" charset="-122"/>
                <a:ea typeface="宋体" panose="02010600030101010101" pitchFamily="2" charset="-122"/>
                <a:sym typeface="微软雅黑" panose="020B0503020204020204" charset="-122"/>
              </a:rPr>
              <a:t>错误</a:t>
            </a:r>
            <a:r>
              <a:rPr lang="zh-CN" altLang="en-US" sz="2400" dirty="0">
                <a:latin typeface="宋体" panose="02010600030101010101" pitchFamily="2" charset="-122"/>
                <a:ea typeface="宋体" panose="02010600030101010101" pitchFamily="2" charset="-122"/>
                <a:sym typeface="微软雅黑" panose="020B0503020204020204" charset="-122"/>
              </a:rPr>
              <a:t>。</a:t>
            </a:r>
            <a:endParaRPr lang="zh-CN" altLang="en-US" sz="2400" dirty="0">
              <a:latin typeface="宋体" panose="02010600030101010101" pitchFamily="2" charset="-122"/>
              <a:ea typeface="宋体" panose="02010600030101010101" pitchFamily="2" charset="-122"/>
              <a:sym typeface="微软雅黑" panose="020B0503020204020204" charset="-122"/>
            </a:endParaRPr>
          </a:p>
        </p:txBody>
      </p:sp>
    </p:spTree>
    <p:custDataLst>
      <p:tags r:id="rId2"/>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grpId="0" nodeType="clickEffect">
                                  <p:stCondLst>
                                    <p:cond delay="0"/>
                                  </p:stCondLst>
                                  <p:childTnLst>
                                    <p:set>
                                      <p:cBhvr>
                                        <p:cTn id="6" dur="1" fill="hold">
                                          <p:stCondLst>
                                            <p:cond delay="0"/>
                                          </p:stCondLst>
                                        </p:cTn>
                                        <p:tgtEl>
                                          <p:spTgt spid="1048743"/>
                                        </p:tgtEl>
                                        <p:attrNameLst>
                                          <p:attrName>style.visibility</p:attrName>
                                        </p:attrNameLst>
                                      </p:cBhvr>
                                      <p:to>
                                        <p:strVal val="visible"/>
                                      </p:to>
                                    </p:set>
                                    <p:anim to="" calcmode="lin" valueType="num">
                                      <p:cBhvr>
                                        <p:cTn id="7" dur="1" fill="hold"/>
                                        <p:tgtEl>
                                          <p:spTgt spid="1048743"/>
                                        </p:tgtEl>
                                      </p:cBhvr>
                                    </p:anim>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1048744"/>
                                        </p:tgtEl>
                                        <p:attrNameLst>
                                          <p:attrName>style.visibility</p:attrName>
                                        </p:attrNameLst>
                                      </p:cBhvr>
                                      <p:to>
                                        <p:strVal val="visible"/>
                                      </p:to>
                                    </p:set>
                                    <p:animEffect transition="in" filter="wipe(down)">
                                      <p:cBhvr>
                                        <p:cTn id="12" dur="500"/>
                                        <p:tgtEl>
                                          <p:spTgt spid="1048744"/>
                                        </p:tgtEl>
                                      </p:cBhvr>
                                    </p:animEffect>
                                  </p:childTnLst>
                                </p:cTn>
                              </p:par>
                            </p:childTnLst>
                          </p:cTn>
                        </p:par>
                      </p:childTnLst>
                    </p:cTn>
                  </p:par>
                  <p:par>
                    <p:cTn id="13" fill="hold">
                      <p:stCondLst>
                        <p:cond delay="indefinite"/>
                      </p:stCondLst>
                      <p:childTnLst>
                        <p:par>
                          <p:cTn id="14" fill="hold">
                            <p:stCondLst>
                              <p:cond delay="0"/>
                            </p:stCondLst>
                            <p:childTnLst>
                              <p:par>
                                <p:cTn id="15" presetID="24" presetClass="entr" presetSubtype="0" fill="hold" grpId="0" nodeType="clickEffect">
                                  <p:stCondLst>
                                    <p:cond delay="0"/>
                                  </p:stCondLst>
                                  <p:childTnLst>
                                    <p:set>
                                      <p:cBhvr>
                                        <p:cTn id="16" dur="1" fill="hold">
                                          <p:stCondLst>
                                            <p:cond delay="0"/>
                                          </p:stCondLst>
                                        </p:cTn>
                                        <p:tgtEl>
                                          <p:spTgt spid="1048746"/>
                                        </p:tgtEl>
                                        <p:attrNameLst>
                                          <p:attrName>style.visibility</p:attrName>
                                        </p:attrNameLst>
                                      </p:cBhvr>
                                      <p:to>
                                        <p:strVal val="visible"/>
                                      </p:to>
                                    </p:set>
                                    <p:anim to="" calcmode="lin" valueType="num">
                                      <p:cBhvr>
                                        <p:cTn id="17" dur="1" fill="hold"/>
                                        <p:tgtEl>
                                          <p:spTgt spid="1048746"/>
                                        </p:tgtEl>
                                      </p:cBhvr>
                                    </p:anim>
                                  </p:childTnLst>
                                </p:cTn>
                              </p:par>
                            </p:childTnLst>
                          </p:cTn>
                        </p:par>
                      </p:childTnLst>
                    </p:cTn>
                  </p:par>
                  <p:par>
                    <p:cTn id="18" fill="hold">
                      <p:stCondLst>
                        <p:cond delay="indefinite"/>
                      </p:stCondLst>
                      <p:childTnLst>
                        <p:par>
                          <p:cTn id="19" fill="hold">
                            <p:stCondLst>
                              <p:cond delay="0"/>
                            </p:stCondLst>
                            <p:childTnLst>
                              <p:par>
                                <p:cTn id="20" presetID="24" presetClass="entr" presetSubtype="0" fill="hold" grpId="0" nodeType="clickEffect">
                                  <p:stCondLst>
                                    <p:cond delay="0"/>
                                  </p:stCondLst>
                                  <p:childTnLst>
                                    <p:set>
                                      <p:cBhvr>
                                        <p:cTn id="21" dur="1" fill="hold">
                                          <p:stCondLst>
                                            <p:cond delay="0"/>
                                          </p:stCondLst>
                                        </p:cTn>
                                        <p:tgtEl>
                                          <p:spTgt spid="1048747"/>
                                        </p:tgtEl>
                                        <p:attrNameLst>
                                          <p:attrName>style.visibility</p:attrName>
                                        </p:attrNameLst>
                                      </p:cBhvr>
                                      <p:to>
                                        <p:strVal val="visible"/>
                                      </p:to>
                                    </p:set>
                                    <p:anim to="" calcmode="lin" valueType="num">
                                      <p:cBhvr>
                                        <p:cTn id="22" dur="1" fill="hold"/>
                                        <p:tgtEl>
                                          <p:spTgt spid="1048747"/>
                                        </p:tgtEl>
                                      </p:cBhvr>
                                    </p:anim>
                                  </p:childTnLst>
                                </p:cTn>
                              </p:par>
                            </p:childTnLst>
                          </p:cTn>
                        </p:par>
                      </p:childTnLst>
                    </p:cTn>
                  </p:par>
                  <p:par>
                    <p:cTn id="23" fill="hold">
                      <p:stCondLst>
                        <p:cond delay="indefinite"/>
                      </p:stCondLst>
                      <p:childTnLst>
                        <p:par>
                          <p:cTn id="24" fill="hold">
                            <p:stCondLst>
                              <p:cond delay="0"/>
                            </p:stCondLst>
                            <p:childTnLst>
                              <p:par>
                                <p:cTn id="25" presetID="13" presetClass="entr" presetSubtype="16" fill="hold" grpId="0" nodeType="clickEffect">
                                  <p:stCondLst>
                                    <p:cond delay="0"/>
                                  </p:stCondLst>
                                  <p:childTnLst>
                                    <p:set>
                                      <p:cBhvr>
                                        <p:cTn id="26" dur="1" fill="hold">
                                          <p:stCondLst>
                                            <p:cond delay="0"/>
                                          </p:stCondLst>
                                        </p:cTn>
                                        <p:tgtEl>
                                          <p:spTgt spid="1048748"/>
                                        </p:tgtEl>
                                        <p:attrNameLst>
                                          <p:attrName>style.visibility</p:attrName>
                                        </p:attrNameLst>
                                      </p:cBhvr>
                                      <p:to>
                                        <p:strVal val="visible"/>
                                      </p:to>
                                    </p:set>
                                    <p:animEffect transition="in" filter="plus(in)">
                                      <p:cBhvr>
                                        <p:cTn id="27" dur="2000"/>
                                        <p:tgtEl>
                                          <p:spTgt spid="1048748"/>
                                        </p:tgtEl>
                                      </p:cBhvr>
                                    </p:animEffect>
                                  </p:childTnLst>
                                </p:cTn>
                              </p:par>
                            </p:childTnLst>
                          </p:cTn>
                        </p:par>
                      </p:childTnLst>
                    </p:cTn>
                  </p:par>
                  <p:par>
                    <p:cTn id="28" fill="hold">
                      <p:stCondLst>
                        <p:cond delay="indefinite"/>
                      </p:stCondLst>
                      <p:childTnLst>
                        <p:par>
                          <p:cTn id="29" fill="hold">
                            <p:stCondLst>
                              <p:cond delay="0"/>
                            </p:stCondLst>
                            <p:childTnLst>
                              <p:par>
                                <p:cTn id="30" presetID="16" presetClass="entr" presetSubtype="21" fill="hold" grpId="0" nodeType="clickEffect">
                                  <p:stCondLst>
                                    <p:cond delay="0"/>
                                  </p:stCondLst>
                                  <p:childTnLst>
                                    <p:set>
                                      <p:cBhvr>
                                        <p:cTn id="31" dur="1" fill="hold">
                                          <p:stCondLst>
                                            <p:cond delay="0"/>
                                          </p:stCondLst>
                                        </p:cTn>
                                        <p:tgtEl>
                                          <p:spTgt spid="1048745"/>
                                        </p:tgtEl>
                                        <p:attrNameLst>
                                          <p:attrName>style.visibility</p:attrName>
                                        </p:attrNameLst>
                                      </p:cBhvr>
                                      <p:to>
                                        <p:strVal val="visible"/>
                                      </p:to>
                                    </p:set>
                                    <p:animEffect transition="in" filter="barn(inVertical)">
                                      <p:cBhvr>
                                        <p:cTn id="32" dur="500"/>
                                        <p:tgtEl>
                                          <p:spTgt spid="104874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48743" grpId="0"/>
      <p:bldP spid="1048743" grpId="1"/>
      <p:bldP spid="1048744" grpId="0"/>
      <p:bldP spid="1048744" grpId="1"/>
      <p:bldP spid="1048746" grpId="0" bldLvl="0" animBg="1"/>
      <p:bldP spid="1048746" grpId="1" animBg="1"/>
      <p:bldP spid="1048747" grpId="0" bldLvl="0" animBg="1"/>
      <p:bldP spid="1048747" grpId="1" animBg="1"/>
      <p:bldP spid="1048748" grpId="0" bldLvl="0" animBg="1"/>
      <p:bldP spid="1048748" grpId="1"/>
      <p:bldP spid="1048745" grpId="0"/>
      <p:bldP spid="1048745" grpId="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98" name=""/>
        <p:cNvGrpSpPr/>
        <p:nvPr/>
      </p:nvGrpSpPr>
      <p:grpSpPr/>
      <p:pic>
        <p:nvPicPr>
          <p:cNvPr id="2097161" name="图片 1" descr="组48325同意"/>
          <p:cNvPicPr>
            <a:picLocks noChangeAspect="1"/>
          </p:cNvPicPr>
          <p:nvPr/>
        </p:nvPicPr>
        <p:blipFill>
          <a:blip r:embed="rId1"/>
          <a:stretch>
            <a:fillRect/>
          </a:stretch>
        </p:blipFill>
        <p:spPr>
          <a:xfrm>
            <a:off x="449580" y="319723"/>
            <a:ext cx="2387600" cy="608012"/>
          </a:xfrm>
          <a:prstGeom prst="rect">
            <a:avLst/>
          </a:prstGeom>
          <a:noFill/>
          <a:ln w="9525">
            <a:noFill/>
          </a:ln>
        </p:spPr>
      </p:pic>
      <p:sp>
        <p:nvSpPr>
          <p:cNvPr id="1048757" name="文本框 7"/>
          <p:cNvSpPr txBox="1"/>
          <p:nvPr/>
        </p:nvSpPr>
        <p:spPr>
          <a:xfrm>
            <a:off x="1073785" y="393065"/>
            <a:ext cx="1407160" cy="460375"/>
          </a:xfrm>
          <a:prstGeom prst="rect">
            <a:avLst/>
          </a:prstGeom>
          <a:noFill/>
          <a:ln w="9525">
            <a:noFill/>
          </a:ln>
        </p:spPr>
        <p:txBody>
          <a:bodyPr wrap="none" anchor="t" anchorCtr="0">
            <a:spAutoFit/>
          </a:bodyPr>
          <a:p>
            <a:pPr eaLnBrk="0" hangingPunct="0"/>
            <a:r>
              <a:rPr lang="zh-CN" altLang="en-US" sz="2400" b="1" dirty="0">
                <a:solidFill>
                  <a:srgbClr val="EF7509"/>
                </a:solidFill>
                <a:latin typeface="方正悠黑体" panose="02010600010101010101" charset="-122"/>
                <a:ea typeface="方正悠黑体" panose="02010600010101010101" charset="-122"/>
              </a:rPr>
              <a:t>真题详解</a:t>
            </a:r>
            <a:endParaRPr lang="zh-CN" altLang="en-US" sz="2400" b="1" dirty="0">
              <a:solidFill>
                <a:srgbClr val="EF7509"/>
              </a:solidFill>
              <a:latin typeface="方正悠黑体" panose="02010600010101010101" charset="-122"/>
              <a:ea typeface="方正悠黑体" panose="02010600010101010101" charset="-122"/>
            </a:endParaRPr>
          </a:p>
        </p:txBody>
      </p:sp>
      <p:sp>
        <p:nvSpPr>
          <p:cNvPr id="1048758" name="文本框 9"/>
          <p:cNvSpPr txBox="1"/>
          <p:nvPr/>
        </p:nvSpPr>
        <p:spPr>
          <a:xfrm>
            <a:off x="706120" y="988695"/>
            <a:ext cx="10854055" cy="1420495"/>
          </a:xfrm>
          <a:prstGeom prst="rect">
            <a:avLst/>
          </a:prstGeom>
          <a:noFill/>
          <a:ln w="9525">
            <a:noFill/>
          </a:ln>
        </p:spPr>
        <p:txBody>
          <a:bodyPr wrap="square" anchor="t" anchorCtr="0">
            <a:spAutoFit/>
          </a:bodyPr>
          <a:p>
            <a:pPr fontAlgn="auto">
              <a:lnSpc>
                <a:spcPct val="120000"/>
              </a:lnSpc>
            </a:pPr>
            <a:r>
              <a:rPr lang="en-US" altLang="zh-CN" sz="2400" dirty="0">
                <a:latin typeface="宋体" panose="02010600030101010101" pitchFamily="2" charset="-122"/>
                <a:ea typeface="宋体" panose="02010600030101010101" pitchFamily="2" charset="-122"/>
                <a:sym typeface="微软雅黑" panose="020B0503020204020204" charset="-122"/>
              </a:rPr>
              <a:t>25.</a:t>
            </a:r>
            <a:r>
              <a:rPr lang="zh-CN" altLang="zh-CN" sz="2400" u="sng" dirty="0">
                <a:solidFill>
                  <a:srgbClr val="00B050"/>
                </a:solidFill>
                <a:latin typeface="宋体" panose="02010600030101010101" pitchFamily="2" charset="-122"/>
                <a:ea typeface="宋体" panose="02010600030101010101" pitchFamily="2" charset="-122"/>
                <a:sym typeface="微软雅黑" panose="020B0503020204020204" charset="-122"/>
              </a:rPr>
              <a:t>汉代</a:t>
            </a:r>
            <a:r>
              <a:rPr lang="zh-CN" altLang="zh-CN" sz="2400" dirty="0">
                <a:latin typeface="宋体" panose="02010600030101010101" pitchFamily="2" charset="-122"/>
                <a:ea typeface="宋体" panose="02010600030101010101" pitchFamily="2" charset="-122"/>
                <a:sym typeface="微软雅黑" panose="020B0503020204020204" charset="-122"/>
              </a:rPr>
              <a:t>，中央各部门长官与地方各郡太守</a:t>
            </a:r>
            <a:r>
              <a:rPr lang="zh-CN" altLang="zh-CN" sz="2400" u="sng" dirty="0">
                <a:solidFill>
                  <a:srgbClr val="FF0000"/>
                </a:solidFill>
                <a:latin typeface="宋体" panose="02010600030101010101" pitchFamily="2" charset="-122"/>
                <a:ea typeface="宋体" panose="02010600030101010101" pitchFamily="2" charset="-122"/>
                <a:sym typeface="微软雅黑" panose="020B0503020204020204" charset="-122"/>
              </a:rPr>
              <a:t>自行辟召属官</a:t>
            </a:r>
            <a:r>
              <a:rPr lang="zh-CN" altLang="zh-CN" sz="2400" dirty="0">
                <a:latin typeface="宋体" panose="02010600030101010101" pitchFamily="2" charset="-122"/>
                <a:ea typeface="宋体" panose="02010600030101010101" pitchFamily="2" charset="-122"/>
                <a:sym typeface="微软雅黑" panose="020B0503020204020204" charset="-122"/>
              </a:rPr>
              <a:t>，曾一度出现“</a:t>
            </a:r>
            <a:r>
              <a:rPr lang="zh-CN" altLang="zh-CN" sz="2400" u="sng" dirty="0">
                <a:solidFill>
                  <a:schemeClr val="accent6"/>
                </a:solidFill>
                <a:latin typeface="宋体" panose="02010600030101010101" pitchFamily="2" charset="-122"/>
                <a:ea typeface="宋体" panose="02010600030101010101" pitchFamily="2" charset="-122"/>
                <a:sym typeface="微软雅黑" panose="020B0503020204020204" charset="-122"/>
              </a:rPr>
              <a:t>名公巨卿，以能致</a:t>
            </a:r>
            <a:r>
              <a:rPr lang="zh-CN" altLang="zh-CN" sz="2400" u="sng" dirty="0">
                <a:solidFill>
                  <a:srgbClr val="FF0000"/>
                </a:solidFill>
                <a:latin typeface="宋体" panose="02010600030101010101" pitchFamily="2" charset="-122"/>
                <a:ea typeface="宋体" panose="02010600030101010101" pitchFamily="2" charset="-122"/>
                <a:sym typeface="微软雅黑" panose="020B0503020204020204" charset="-122"/>
              </a:rPr>
              <a:t>贤才</a:t>
            </a:r>
            <a:r>
              <a:rPr lang="zh-CN" altLang="zh-CN" sz="2400" u="sng" dirty="0">
                <a:solidFill>
                  <a:schemeClr val="accent6"/>
                </a:solidFill>
                <a:latin typeface="宋体" panose="02010600030101010101" pitchFamily="2" charset="-122"/>
                <a:ea typeface="宋体" panose="02010600030101010101" pitchFamily="2" charset="-122"/>
                <a:sym typeface="微软雅黑" panose="020B0503020204020204" charset="-122"/>
              </a:rPr>
              <a:t>为高：而英才俊士，以得所依秉为重</a:t>
            </a:r>
            <a:r>
              <a:rPr lang="zh-CN" altLang="zh-CN" sz="2400" dirty="0">
                <a:latin typeface="宋体" panose="02010600030101010101" pitchFamily="2" charset="-122"/>
                <a:ea typeface="宋体" panose="02010600030101010101" pitchFamily="2" charset="-122"/>
                <a:sym typeface="微软雅黑" panose="020B0503020204020204" charset="-122"/>
              </a:rPr>
              <a:t>”的现象。能够</a:t>
            </a:r>
            <a:r>
              <a:rPr lang="zh-CN" altLang="zh-CN" sz="2400" u="sng" dirty="0">
                <a:solidFill>
                  <a:srgbClr val="FF0000"/>
                </a:solidFill>
                <a:latin typeface="宋体" panose="02010600030101010101" pitchFamily="2" charset="-122"/>
                <a:ea typeface="宋体" panose="02010600030101010101" pitchFamily="2" charset="-122"/>
                <a:sym typeface="微软雅黑" panose="020B0503020204020204" charset="-122"/>
              </a:rPr>
              <a:t>保障</a:t>
            </a:r>
            <a:r>
              <a:rPr lang="zh-CN" altLang="zh-CN" sz="2400" u="sng" dirty="0">
                <a:solidFill>
                  <a:srgbClr val="7030A0"/>
                </a:solidFill>
                <a:latin typeface="宋体" panose="02010600030101010101" pitchFamily="2" charset="-122"/>
                <a:ea typeface="宋体" panose="02010600030101010101" pitchFamily="2" charset="-122"/>
                <a:sym typeface="微软雅黑" panose="020B0503020204020204" charset="-122"/>
              </a:rPr>
              <a:t>辟召制度</a:t>
            </a:r>
            <a:r>
              <a:rPr lang="zh-CN" altLang="zh-CN" sz="2400" u="sng" dirty="0">
                <a:solidFill>
                  <a:srgbClr val="FF0000"/>
                </a:solidFill>
                <a:latin typeface="宋体" panose="02010600030101010101" pitchFamily="2" charset="-122"/>
                <a:ea typeface="宋体" panose="02010600030101010101" pitchFamily="2" charset="-122"/>
                <a:sym typeface="微软雅黑" panose="020B0503020204020204" charset="-122"/>
              </a:rPr>
              <a:t>有效运作</a:t>
            </a:r>
            <a:r>
              <a:rPr lang="zh-CN" altLang="zh-CN" sz="2400" dirty="0">
                <a:latin typeface="宋体" panose="02010600030101010101" pitchFamily="2" charset="-122"/>
                <a:ea typeface="宋体" panose="02010600030101010101" pitchFamily="2" charset="-122"/>
                <a:sym typeface="微软雅黑" panose="020B0503020204020204" charset="-122"/>
              </a:rPr>
              <a:t>的是</a:t>
            </a:r>
            <a:r>
              <a:rPr lang="zh-CN" altLang="zh-CN" sz="2400" dirty="0">
                <a:latin typeface="宋体" panose="02010600030101010101" pitchFamily="2" charset="-122"/>
                <a:ea typeface="宋体" panose="02010600030101010101" pitchFamily="2" charset="-122"/>
                <a:sym typeface="微软雅黑" panose="020B0503020204020204" charset="-122"/>
              </a:rPr>
              <a:t>(    )</a:t>
            </a:r>
            <a:endParaRPr lang="zh-CN" altLang="zh-CN" sz="2400" dirty="0">
              <a:latin typeface="宋体" panose="02010600030101010101" pitchFamily="2" charset="-122"/>
              <a:ea typeface="宋体" panose="02010600030101010101" pitchFamily="2" charset="-122"/>
              <a:sym typeface="微软雅黑" panose="020B0503020204020204" charset="-122"/>
            </a:endParaRPr>
          </a:p>
        </p:txBody>
      </p:sp>
      <p:sp>
        <p:nvSpPr>
          <p:cNvPr id="1048759" name="文本框 4"/>
          <p:cNvSpPr txBox="1"/>
          <p:nvPr/>
        </p:nvSpPr>
        <p:spPr>
          <a:xfrm>
            <a:off x="706120" y="2544445"/>
            <a:ext cx="8538845" cy="1198880"/>
          </a:xfrm>
          <a:prstGeom prst="rect">
            <a:avLst/>
          </a:prstGeom>
          <a:noFill/>
          <a:ln w="9525">
            <a:noFill/>
          </a:ln>
        </p:spPr>
        <p:txBody>
          <a:bodyPr wrap="square" anchor="t" anchorCtr="0">
            <a:spAutoFit/>
          </a:bodyPr>
          <a:p>
            <a:pPr fontAlgn="auto">
              <a:lnSpc>
                <a:spcPct val="150000"/>
              </a:lnSpc>
            </a:pPr>
            <a:r>
              <a:rPr altLang="zh-CN" sz="2400">
                <a:latin typeface="宋体" panose="02010600030101010101" pitchFamily="2" charset="-122"/>
                <a:ea typeface="宋体" panose="02010600030101010101" pitchFamily="2" charset="-122"/>
              </a:rPr>
              <a:t>A．</a:t>
            </a:r>
            <a:r>
              <a:rPr altLang="zh-CN" sz="2400" u="sng">
                <a:solidFill>
                  <a:srgbClr val="FF0000"/>
                </a:solidFill>
                <a:latin typeface="宋体" panose="02010600030101010101" pitchFamily="2" charset="-122"/>
                <a:ea typeface="宋体" panose="02010600030101010101" pitchFamily="2" charset="-122"/>
              </a:rPr>
              <a:t>分科考试</a:t>
            </a:r>
            <a:r>
              <a:rPr altLang="zh-CN" sz="2400">
                <a:latin typeface="宋体" panose="02010600030101010101" pitchFamily="2" charset="-122"/>
                <a:ea typeface="宋体" panose="02010600030101010101" pitchFamily="2" charset="-122"/>
              </a:rPr>
              <a:t>选官制建立                B．</a:t>
            </a:r>
            <a:r>
              <a:rPr altLang="zh-CN" sz="2400" u="sng">
                <a:solidFill>
                  <a:srgbClr val="FF0000"/>
                </a:solidFill>
                <a:latin typeface="宋体" panose="02010600030101010101" pitchFamily="2" charset="-122"/>
                <a:ea typeface="宋体" panose="02010600030101010101" pitchFamily="2" charset="-122"/>
              </a:rPr>
              <a:t>监察体系</a:t>
            </a:r>
            <a:r>
              <a:rPr altLang="zh-CN" sz="2400">
                <a:latin typeface="宋体" panose="02010600030101010101" pitchFamily="2" charset="-122"/>
                <a:ea typeface="宋体" panose="02010600030101010101" pitchFamily="2" charset="-122"/>
              </a:rPr>
              <a:t>的改进</a:t>
            </a:r>
            <a:endParaRPr altLang="zh-CN" sz="2400">
              <a:latin typeface="宋体" panose="02010600030101010101" pitchFamily="2" charset="-122"/>
              <a:ea typeface="宋体" panose="02010600030101010101" pitchFamily="2" charset="-122"/>
            </a:endParaRPr>
          </a:p>
          <a:p>
            <a:pPr fontAlgn="auto">
              <a:lnSpc>
                <a:spcPct val="150000"/>
              </a:lnSpc>
            </a:pPr>
            <a:r>
              <a:rPr altLang="zh-CN" sz="2400">
                <a:latin typeface="宋体" panose="02010600030101010101" pitchFamily="2" charset="-122"/>
                <a:ea typeface="宋体" panose="02010600030101010101" pitchFamily="2" charset="-122"/>
              </a:rPr>
              <a:t>C．</a:t>
            </a:r>
            <a:r>
              <a:rPr altLang="zh-CN" sz="2400" u="sng">
                <a:solidFill>
                  <a:srgbClr val="FF0000"/>
                </a:solidFill>
                <a:latin typeface="宋体" panose="02010600030101010101" pitchFamily="2" charset="-122"/>
                <a:ea typeface="宋体" panose="02010600030101010101" pitchFamily="2" charset="-122"/>
              </a:rPr>
              <a:t>郡国并行制度</a:t>
            </a:r>
            <a:r>
              <a:rPr altLang="zh-CN" sz="2400">
                <a:latin typeface="宋体" panose="02010600030101010101" pitchFamily="2" charset="-122"/>
                <a:ea typeface="宋体" panose="02010600030101010101" pitchFamily="2" charset="-122"/>
              </a:rPr>
              <a:t>的完善                D．</a:t>
            </a:r>
            <a:r>
              <a:rPr altLang="zh-CN" sz="2400" u="sng">
                <a:solidFill>
                  <a:srgbClr val="FF0000"/>
                </a:solidFill>
                <a:latin typeface="宋体" panose="02010600030101010101" pitchFamily="2" charset="-122"/>
                <a:ea typeface="宋体" panose="02010600030101010101" pitchFamily="2" charset="-122"/>
              </a:rPr>
              <a:t>察举制度</a:t>
            </a:r>
            <a:r>
              <a:rPr altLang="zh-CN" sz="2400">
                <a:latin typeface="宋体" panose="02010600030101010101" pitchFamily="2" charset="-122"/>
                <a:ea typeface="宋体" panose="02010600030101010101" pitchFamily="2" charset="-122"/>
              </a:rPr>
              <a:t>的实施</a:t>
            </a:r>
            <a:endParaRPr altLang="zh-CN" sz="2400">
              <a:latin typeface="宋体" panose="02010600030101010101" pitchFamily="2" charset="-122"/>
              <a:ea typeface="宋体" panose="02010600030101010101" pitchFamily="2" charset="-122"/>
            </a:endParaRPr>
          </a:p>
        </p:txBody>
      </p:sp>
      <p:sp>
        <p:nvSpPr>
          <p:cNvPr id="1048760" name="矩形 6"/>
          <p:cNvSpPr/>
          <p:nvPr/>
        </p:nvSpPr>
        <p:spPr>
          <a:xfrm>
            <a:off x="9244965" y="2876868"/>
            <a:ext cx="760413" cy="1198880"/>
          </a:xfrm>
          <a:prstGeom prst="rect">
            <a:avLst/>
          </a:prstGeom>
          <a:noFill/>
          <a:ln w="9525">
            <a:noFill/>
          </a:ln>
        </p:spPr>
        <p:txBody>
          <a:bodyPr wrap="square" anchor="t" anchorCtr="0">
            <a:spAutoFit/>
          </a:bodyPr>
          <a:p>
            <a:r>
              <a:rPr lang="en-US" altLang="zh-CN" sz="7200" b="1" dirty="0">
                <a:solidFill>
                  <a:srgbClr val="FF0000"/>
                </a:solidFill>
                <a:latin typeface="宋体" panose="02010600030101010101" pitchFamily="2" charset="-122"/>
                <a:ea typeface="宋体" panose="02010600030101010101" pitchFamily="2" charset="-122"/>
              </a:rPr>
              <a:t>B</a:t>
            </a:r>
            <a:endParaRPr lang="en-US" altLang="zh-CN" sz="7200" b="1" dirty="0">
              <a:solidFill>
                <a:srgbClr val="FF0000"/>
              </a:solidFill>
              <a:latin typeface="宋体" panose="02010600030101010101" pitchFamily="2" charset="-122"/>
              <a:ea typeface="宋体" panose="02010600030101010101" pitchFamily="2" charset="-122"/>
            </a:endParaRPr>
          </a:p>
        </p:txBody>
      </p:sp>
      <p:sp>
        <p:nvSpPr>
          <p:cNvPr id="1048761" name="圆角矩形标注 1"/>
          <p:cNvSpPr/>
          <p:nvPr/>
        </p:nvSpPr>
        <p:spPr>
          <a:xfrm>
            <a:off x="6708458" y="4660900"/>
            <a:ext cx="1490663" cy="628650"/>
          </a:xfrm>
          <a:prstGeom prst="wedgeRoundRectCallout">
            <a:avLst>
              <a:gd name="adj1" fmla="val 212995"/>
              <a:gd name="adj2" fmla="val -523965"/>
              <a:gd name="adj3" fmla="val 16667"/>
            </a:avLst>
          </a:prstGeom>
          <a:solidFill>
            <a:schemeClr val="accent6"/>
          </a:solid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anchor="ctr"/>
          <a:p>
            <a:pPr marL="0" marR="0" lvl="0" indent="0" defTabSz="914400" eaLnBrk="1" fontAlgn="auto" latinLnBrk="0" hangingPunct="1">
              <a:lnSpc>
                <a:spcPct val="100000"/>
              </a:lnSpc>
              <a:spcBef>
                <a:spcPts val="0"/>
              </a:spcBef>
              <a:spcAft>
                <a:spcPts val="0"/>
              </a:spcAft>
              <a:buClrTx/>
              <a:buSzTx/>
              <a:buFontTx/>
              <a:buNone/>
            </a:pPr>
            <a:r>
              <a:rPr kumimoji="0" lang="zh-CN" altLang="en-US" sz="2400" i="0" u="none" strike="noStrike" kern="0" cap="none" spc="0" normalizeH="0" baseline="0" noProof="0" dirty="0" smtClean="0">
                <a:ln>
                  <a:noFill/>
                </a:ln>
                <a:solidFill>
                  <a:schemeClr val="bg1"/>
                </a:solidFill>
                <a:effectLst>
                  <a:outerShdw blurRad="38100" dist="38100" dir="2700000" algn="tl">
                    <a:srgbClr val="000000">
                      <a:alpha val="43137"/>
                    </a:srgbClr>
                  </a:outerShdw>
                </a:effectLst>
                <a:uLnTx/>
                <a:uFillTx/>
                <a:latin typeface="楷体" panose="02010609060101010101" charset="-122"/>
                <a:ea typeface="楷体" panose="02010609060101010101" charset="-122"/>
              </a:rPr>
              <a:t>史料实证</a:t>
            </a:r>
            <a:endParaRPr kumimoji="0" lang="zh-CN" altLang="en-US" sz="2400" i="0" u="none" strike="noStrike" kern="0" cap="none" spc="0" normalizeH="0" baseline="0" noProof="0" dirty="0" smtClean="0">
              <a:ln>
                <a:noFill/>
              </a:ln>
              <a:solidFill>
                <a:schemeClr val="bg1"/>
              </a:solidFill>
              <a:effectLst>
                <a:outerShdw blurRad="38100" dist="38100" dir="2700000" algn="tl">
                  <a:srgbClr val="000000">
                    <a:alpha val="43137"/>
                  </a:srgbClr>
                </a:outerShdw>
              </a:effectLst>
              <a:uLnTx/>
              <a:uFillTx/>
              <a:latin typeface="楷体" panose="02010609060101010101" charset="-122"/>
              <a:ea typeface="楷体" panose="02010609060101010101" charset="-122"/>
            </a:endParaRPr>
          </a:p>
        </p:txBody>
      </p:sp>
      <p:sp>
        <p:nvSpPr>
          <p:cNvPr id="1048755" name="圆角矩形标注 6"/>
          <p:cNvSpPr/>
          <p:nvPr/>
        </p:nvSpPr>
        <p:spPr>
          <a:xfrm>
            <a:off x="2691130" y="4660900"/>
            <a:ext cx="1498600" cy="630238"/>
          </a:xfrm>
          <a:prstGeom prst="wedgeRoundRectCallout">
            <a:avLst>
              <a:gd name="adj1" fmla="val -124915"/>
              <a:gd name="adj2" fmla="val -539672"/>
              <a:gd name="adj3" fmla="val 16667"/>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p>
            <a:pPr marL="0" marR="0" lvl="0" indent="0" defTabSz="914400" eaLnBrk="1" fontAlgn="auto" latinLnBrk="0" hangingPunct="1">
              <a:lnSpc>
                <a:spcPct val="100000"/>
              </a:lnSpc>
              <a:spcBef>
                <a:spcPts val="0"/>
              </a:spcBef>
              <a:spcAft>
                <a:spcPts val="0"/>
              </a:spcAft>
              <a:buClrTx/>
              <a:buSzTx/>
              <a:buFontTx/>
              <a:buNone/>
            </a:pPr>
            <a:r>
              <a:rPr kumimoji="0" lang="zh-CN" altLang="en-US" sz="2400" i="0" u="none" strike="noStrike" kern="0" cap="none" spc="0" normalizeH="0" baseline="0" noProof="0" dirty="0" smtClean="0">
                <a:ln>
                  <a:noFill/>
                </a:ln>
                <a:solidFill>
                  <a:srgbClr val="FFFF00"/>
                </a:solidFill>
                <a:effectLst>
                  <a:outerShdw blurRad="38100" dist="38100" dir="2700000" algn="tl">
                    <a:srgbClr val="000000">
                      <a:alpha val="43137"/>
                    </a:srgbClr>
                  </a:outerShdw>
                </a:effectLst>
                <a:uLnTx/>
                <a:uFillTx/>
                <a:latin typeface="楷体" panose="02010609060101010101" charset="-122"/>
                <a:ea typeface="楷体" panose="02010609060101010101" charset="-122"/>
              </a:rPr>
              <a:t>时空观念</a:t>
            </a:r>
            <a:endParaRPr kumimoji="0" lang="zh-CN" altLang="en-US" sz="2400" i="0" u="none" strike="noStrike" kern="0" cap="none" spc="0" normalizeH="0" baseline="0" noProof="0" dirty="0" smtClean="0">
              <a:ln>
                <a:noFill/>
              </a:ln>
              <a:solidFill>
                <a:srgbClr val="FFFF00"/>
              </a:solidFill>
              <a:effectLst>
                <a:outerShdw blurRad="38100" dist="38100" dir="2700000" algn="tl">
                  <a:srgbClr val="000000">
                    <a:alpha val="43137"/>
                  </a:srgbClr>
                </a:outerShdw>
              </a:effectLst>
              <a:uLnTx/>
              <a:uFillTx/>
              <a:latin typeface="楷体" panose="02010609060101010101" charset="-122"/>
              <a:ea typeface="楷体" panose="02010609060101010101" charset="-122"/>
            </a:endParaRPr>
          </a:p>
        </p:txBody>
      </p:sp>
      <p:sp>
        <p:nvSpPr>
          <p:cNvPr id="1048762" name="文本框 5"/>
          <p:cNvSpPr txBox="1"/>
          <p:nvPr/>
        </p:nvSpPr>
        <p:spPr>
          <a:xfrm>
            <a:off x="706120" y="3878580"/>
            <a:ext cx="10854055" cy="2749550"/>
          </a:xfrm>
          <a:prstGeom prst="rect">
            <a:avLst/>
          </a:prstGeom>
          <a:solidFill>
            <a:srgbClr val="C0FFE0"/>
          </a:solidFill>
          <a:ln w="9525">
            <a:solidFill>
              <a:srgbClr val="00B050"/>
            </a:solidFill>
          </a:ln>
        </p:spPr>
        <p:txBody>
          <a:bodyPr wrap="square" anchor="t" anchorCtr="0">
            <a:spAutoFit/>
          </a:bodyPr>
          <a:p>
            <a:pPr fontAlgn="auto">
              <a:lnSpc>
                <a:spcPct val="120000"/>
              </a:lnSpc>
            </a:pPr>
            <a:r>
              <a:rPr lang="zh-CN" altLang="zh-CN" sz="2400" dirty="0">
                <a:latin typeface="宋体" panose="02010600030101010101" pitchFamily="2" charset="-122"/>
                <a:ea typeface="宋体" panose="02010600030101010101" pitchFamily="2" charset="-122"/>
                <a:sym typeface="微软雅黑" panose="020B0503020204020204" charset="-122"/>
              </a:rPr>
              <a:t>解析：</a:t>
            </a:r>
            <a:r>
              <a:rPr altLang="zh-CN" sz="2400" u="sng">
                <a:solidFill>
                  <a:srgbClr val="FF0000"/>
                </a:solidFill>
                <a:latin typeface="宋体" panose="02010600030101010101" pitchFamily="2" charset="-122"/>
                <a:ea typeface="宋体" panose="02010600030101010101" pitchFamily="2" charset="-122"/>
                <a:sym typeface="+mn-ea"/>
              </a:rPr>
              <a:t>分科考试</a:t>
            </a:r>
            <a:r>
              <a:rPr altLang="zh-CN" sz="2400">
                <a:latin typeface="宋体" panose="02010600030101010101" pitchFamily="2" charset="-122"/>
                <a:ea typeface="宋体" panose="02010600030101010101" pitchFamily="2" charset="-122"/>
                <a:sym typeface="+mn-ea"/>
              </a:rPr>
              <a:t>选官制</a:t>
            </a:r>
            <a:r>
              <a:rPr lang="zh-CN" sz="2400">
                <a:latin typeface="宋体" panose="02010600030101010101" pitchFamily="2" charset="-122"/>
                <a:ea typeface="宋体" panose="02010600030101010101" pitchFamily="2" charset="-122"/>
                <a:sym typeface="+mn-ea"/>
              </a:rPr>
              <a:t>度开始于</a:t>
            </a:r>
            <a:r>
              <a:rPr lang="zh-CN" sz="2400" u="sng">
                <a:solidFill>
                  <a:srgbClr val="00B050"/>
                </a:solidFill>
                <a:latin typeface="宋体" panose="02010600030101010101" pitchFamily="2" charset="-122"/>
                <a:ea typeface="宋体" panose="02010600030101010101" pitchFamily="2" charset="-122"/>
                <a:sym typeface="+mn-ea"/>
              </a:rPr>
              <a:t>隋文帝</a:t>
            </a:r>
            <a:r>
              <a:rPr lang="zh-CN" sz="2400">
                <a:latin typeface="宋体" panose="02010600030101010101" pitchFamily="2" charset="-122"/>
                <a:ea typeface="宋体" panose="02010600030101010101" pitchFamily="2" charset="-122"/>
                <a:sym typeface="+mn-ea"/>
              </a:rPr>
              <a:t>时期，此时为</a:t>
            </a:r>
            <a:r>
              <a:rPr lang="zh-CN" sz="2400" u="sng">
                <a:solidFill>
                  <a:srgbClr val="00B050"/>
                </a:solidFill>
                <a:latin typeface="宋体" panose="02010600030101010101" pitchFamily="2" charset="-122"/>
                <a:ea typeface="宋体" panose="02010600030101010101" pitchFamily="2" charset="-122"/>
                <a:sym typeface="+mn-ea"/>
              </a:rPr>
              <a:t>汉代</a:t>
            </a:r>
            <a:r>
              <a:rPr lang="zh-CN" sz="2400">
                <a:latin typeface="宋体" panose="02010600030101010101" pitchFamily="2" charset="-122"/>
                <a:ea typeface="宋体" panose="02010600030101010101" pitchFamily="2" charset="-122"/>
                <a:sym typeface="+mn-ea"/>
              </a:rPr>
              <a:t>，</a:t>
            </a:r>
            <a:r>
              <a:rPr lang="zh-CN" altLang="zh-CN" sz="2400" dirty="0">
                <a:latin typeface="宋体" panose="02010600030101010101" pitchFamily="2" charset="-122"/>
                <a:ea typeface="宋体" panose="02010600030101010101" pitchFamily="2" charset="-122"/>
                <a:sym typeface="微软雅黑" panose="020B0503020204020204" charset="-122"/>
              </a:rPr>
              <a:t>因此，</a:t>
            </a:r>
            <a:r>
              <a:rPr lang="en-US" altLang="zh-CN" sz="2400" dirty="0">
                <a:latin typeface="宋体" panose="02010600030101010101" pitchFamily="2" charset="-122"/>
                <a:ea typeface="宋体" panose="02010600030101010101" pitchFamily="2" charset="-122"/>
                <a:sym typeface="微软雅黑" panose="020B0503020204020204" charset="-122"/>
              </a:rPr>
              <a:t>A</a:t>
            </a:r>
            <a:r>
              <a:rPr lang="zh-CN" altLang="en-US" sz="2400" dirty="0">
                <a:latin typeface="宋体" panose="02010600030101010101" pitchFamily="2" charset="-122"/>
                <a:ea typeface="宋体" panose="02010600030101010101" pitchFamily="2" charset="-122"/>
                <a:sym typeface="微软雅黑" panose="020B0503020204020204" charset="-122"/>
              </a:rPr>
              <a:t>错误；郡国并行制度，是汉初</a:t>
            </a:r>
            <a:r>
              <a:rPr lang="zh-CN" altLang="en-US" sz="2400" u="sng" dirty="0">
                <a:solidFill>
                  <a:srgbClr val="FF0000"/>
                </a:solidFill>
                <a:latin typeface="宋体" panose="02010600030101010101" pitchFamily="2" charset="-122"/>
                <a:ea typeface="宋体" panose="02010600030101010101" pitchFamily="2" charset="-122"/>
                <a:sym typeface="微软雅黑" panose="020B0503020204020204" charset="-122"/>
              </a:rPr>
              <a:t>中央对地方的管理制度</a:t>
            </a:r>
            <a:r>
              <a:rPr lang="zh-CN" altLang="en-US" sz="2400" dirty="0">
                <a:latin typeface="宋体" panose="02010600030101010101" pitchFamily="2" charset="-122"/>
                <a:ea typeface="宋体" panose="02010600030101010101" pitchFamily="2" charset="-122"/>
                <a:sym typeface="微软雅黑" panose="020B0503020204020204" charset="-122"/>
              </a:rPr>
              <a:t>，和选官制度无关，因此</a:t>
            </a:r>
            <a:r>
              <a:rPr lang="en-US" altLang="zh-CN" sz="2400" dirty="0">
                <a:latin typeface="宋体" panose="02010600030101010101" pitchFamily="2" charset="-122"/>
                <a:ea typeface="宋体" panose="02010600030101010101" pitchFamily="2" charset="-122"/>
                <a:sym typeface="微软雅黑" panose="020B0503020204020204" charset="-122"/>
              </a:rPr>
              <a:t>C</a:t>
            </a:r>
            <a:r>
              <a:rPr lang="zh-CN" altLang="en-US" sz="2400" dirty="0">
                <a:latin typeface="宋体" panose="02010600030101010101" pitchFamily="2" charset="-122"/>
                <a:ea typeface="宋体" panose="02010600030101010101" pitchFamily="2" charset="-122"/>
                <a:sym typeface="微软雅黑" panose="020B0503020204020204" charset="-122"/>
              </a:rPr>
              <a:t>错误；结合所学可知，察举制度是指地方长官根据</a:t>
            </a:r>
            <a:r>
              <a:rPr lang="zh-CN" altLang="en-US" sz="2400" u="sng" dirty="0">
                <a:solidFill>
                  <a:srgbClr val="FF0000"/>
                </a:solidFill>
                <a:latin typeface="宋体" panose="02010600030101010101" pitchFamily="2" charset="-122"/>
                <a:ea typeface="宋体" panose="02010600030101010101" pitchFamily="2" charset="-122"/>
                <a:sym typeface="微软雅黑" panose="020B0503020204020204" charset="-122"/>
              </a:rPr>
              <a:t>道德和才能</a:t>
            </a:r>
            <a:r>
              <a:rPr lang="zh-CN" altLang="en-US" sz="2400" dirty="0">
                <a:solidFill>
                  <a:schemeClr val="tx1"/>
                </a:solidFill>
                <a:latin typeface="宋体" panose="02010600030101010101" pitchFamily="2" charset="-122"/>
                <a:ea typeface="宋体" panose="02010600030101010101" pitchFamily="2" charset="-122"/>
                <a:sym typeface="微软雅黑" panose="020B0503020204020204" charset="-122"/>
              </a:rPr>
              <a:t>在辖区内选拔人才</a:t>
            </a:r>
            <a:r>
              <a:rPr lang="zh-CN" altLang="en-US" sz="2400" dirty="0">
                <a:latin typeface="宋体" panose="02010600030101010101" pitchFamily="2" charset="-122"/>
                <a:ea typeface="宋体" panose="02010600030101010101" pitchFamily="2" charset="-122"/>
                <a:sym typeface="微软雅黑" panose="020B0503020204020204" charset="-122"/>
              </a:rPr>
              <a:t>，并向</a:t>
            </a:r>
            <a:r>
              <a:rPr lang="zh-CN" altLang="en-US" sz="2400" u="sng" dirty="0">
                <a:solidFill>
                  <a:srgbClr val="FF0000"/>
                </a:solidFill>
                <a:latin typeface="宋体" panose="02010600030101010101" pitchFamily="2" charset="-122"/>
                <a:ea typeface="宋体" panose="02010600030101010101" pitchFamily="2" charset="-122"/>
                <a:sym typeface="微软雅黑" panose="020B0503020204020204" charset="-122"/>
              </a:rPr>
              <a:t>上级或中央推荐</a:t>
            </a:r>
            <a:r>
              <a:rPr lang="zh-CN" altLang="en-US" sz="2400" dirty="0">
                <a:solidFill>
                  <a:schemeClr val="tx1"/>
                </a:solidFill>
                <a:latin typeface="宋体" panose="02010600030101010101" pitchFamily="2" charset="-122"/>
                <a:ea typeface="宋体" panose="02010600030101010101" pitchFamily="2" charset="-122"/>
                <a:sym typeface="微软雅黑" panose="020B0503020204020204" charset="-122"/>
              </a:rPr>
              <a:t>人才</a:t>
            </a:r>
            <a:r>
              <a:rPr lang="zh-CN" altLang="en-US" sz="2400" dirty="0">
                <a:latin typeface="宋体" panose="02010600030101010101" pitchFamily="2" charset="-122"/>
                <a:ea typeface="宋体" panose="02010600030101010101" pitchFamily="2" charset="-122"/>
                <a:sym typeface="微软雅黑" panose="020B0503020204020204" charset="-122"/>
              </a:rPr>
              <a:t>的制度，而辟召制度是</a:t>
            </a:r>
            <a:r>
              <a:rPr lang="zh-CN" altLang="zh-CN" sz="2400" u="sng" dirty="0">
                <a:solidFill>
                  <a:srgbClr val="FF0000"/>
                </a:solidFill>
                <a:latin typeface="宋体" panose="02010600030101010101" pitchFamily="2" charset="-122"/>
                <a:ea typeface="宋体" panose="02010600030101010101" pitchFamily="2" charset="-122"/>
                <a:sym typeface="微软雅黑" panose="020B0503020204020204" charset="-122"/>
              </a:rPr>
              <a:t>自行辟召属官的制度，</a:t>
            </a:r>
            <a:r>
              <a:rPr lang="zh-CN" altLang="en-US" sz="2400" dirty="0">
                <a:solidFill>
                  <a:schemeClr val="tx1"/>
                </a:solidFill>
                <a:latin typeface="宋体" panose="02010600030101010101" pitchFamily="2" charset="-122"/>
                <a:ea typeface="宋体" panose="02010600030101010101" pitchFamily="2" charset="-122"/>
                <a:sym typeface="微软雅黑" panose="020B0503020204020204" charset="-122"/>
              </a:rPr>
              <a:t>故</a:t>
            </a:r>
            <a:r>
              <a:rPr lang="en-US" altLang="zh-CN" sz="2400" dirty="0">
                <a:solidFill>
                  <a:schemeClr val="tx1"/>
                </a:solidFill>
                <a:latin typeface="宋体" panose="02010600030101010101" pitchFamily="2" charset="-122"/>
                <a:ea typeface="宋体" panose="02010600030101010101" pitchFamily="2" charset="-122"/>
                <a:sym typeface="微软雅黑" panose="020B0503020204020204" charset="-122"/>
              </a:rPr>
              <a:t>D</a:t>
            </a:r>
            <a:r>
              <a:rPr lang="zh-CN" altLang="en-US" sz="2400" dirty="0">
                <a:solidFill>
                  <a:schemeClr val="tx1"/>
                </a:solidFill>
                <a:latin typeface="宋体" panose="02010600030101010101" pitchFamily="2" charset="-122"/>
                <a:ea typeface="宋体" panose="02010600030101010101" pitchFamily="2" charset="-122"/>
                <a:sym typeface="微软雅黑" panose="020B0503020204020204" charset="-122"/>
              </a:rPr>
              <a:t>错误</a:t>
            </a:r>
            <a:r>
              <a:rPr lang="zh-CN" altLang="en-US" sz="2400" dirty="0">
                <a:latin typeface="宋体" panose="02010600030101010101" pitchFamily="2" charset="-122"/>
                <a:ea typeface="宋体" panose="02010600030101010101" pitchFamily="2" charset="-122"/>
                <a:sym typeface="微软雅黑" panose="020B0503020204020204" charset="-122"/>
              </a:rPr>
              <a:t>；汉代改进监察体系，在地方设</a:t>
            </a:r>
            <a:r>
              <a:rPr lang="zh-CN" altLang="en-US" sz="2400" u="sng" dirty="0">
                <a:solidFill>
                  <a:srgbClr val="FF0000"/>
                </a:solidFill>
                <a:latin typeface="宋体" panose="02010600030101010101" pitchFamily="2" charset="-122"/>
                <a:ea typeface="宋体" panose="02010600030101010101" pitchFamily="2" charset="-122"/>
                <a:sym typeface="微软雅黑" panose="020B0503020204020204" charset="-122"/>
              </a:rPr>
              <a:t>刺史</a:t>
            </a:r>
            <a:r>
              <a:rPr lang="zh-CN" altLang="en-US" sz="2400" dirty="0">
                <a:latin typeface="宋体" panose="02010600030101010101" pitchFamily="2" charset="-122"/>
                <a:ea typeface="宋体" panose="02010600030101010101" pitchFamily="2" charset="-122"/>
                <a:sym typeface="微软雅黑" panose="020B0503020204020204" charset="-122"/>
              </a:rPr>
              <a:t>，刺史可以</a:t>
            </a:r>
            <a:r>
              <a:rPr lang="zh-CN" altLang="en-US" sz="2400" u="sng" dirty="0">
                <a:solidFill>
                  <a:srgbClr val="00B0F0"/>
                </a:solidFill>
                <a:latin typeface="宋体" panose="02010600030101010101" pitchFamily="2" charset="-122"/>
                <a:ea typeface="宋体" panose="02010600030101010101" pitchFamily="2" charset="-122"/>
                <a:sym typeface="微软雅黑" panose="020B0503020204020204" charset="-122"/>
              </a:rPr>
              <a:t>考察吏治、奖惩官员</a:t>
            </a:r>
            <a:r>
              <a:rPr lang="zh-CN" altLang="en-US" sz="2400" dirty="0">
                <a:latin typeface="宋体" panose="02010600030101010101" pitchFamily="2" charset="-122"/>
                <a:ea typeface="宋体" panose="02010600030101010101" pitchFamily="2" charset="-122"/>
                <a:sym typeface="微软雅黑" panose="020B0503020204020204" charset="-122"/>
              </a:rPr>
              <a:t>，能够一定程度上</a:t>
            </a:r>
            <a:r>
              <a:rPr lang="zh-CN" altLang="zh-CN" sz="2400" u="sng" dirty="0">
                <a:solidFill>
                  <a:srgbClr val="FF0000"/>
                </a:solidFill>
                <a:latin typeface="宋体" panose="02010600030101010101" pitchFamily="2" charset="-122"/>
                <a:ea typeface="宋体" panose="02010600030101010101" pitchFamily="2" charset="-122"/>
                <a:sym typeface="微软雅黑" panose="020B0503020204020204" charset="-122"/>
              </a:rPr>
              <a:t>保障</a:t>
            </a:r>
            <a:r>
              <a:rPr lang="zh-CN" altLang="zh-CN" sz="2400" u="sng" dirty="0">
                <a:solidFill>
                  <a:srgbClr val="7030A0"/>
                </a:solidFill>
                <a:latin typeface="宋体" panose="02010600030101010101" pitchFamily="2" charset="-122"/>
                <a:ea typeface="宋体" panose="02010600030101010101" pitchFamily="2" charset="-122"/>
                <a:sym typeface="微软雅黑" panose="020B0503020204020204" charset="-122"/>
              </a:rPr>
              <a:t>辟召制度</a:t>
            </a:r>
            <a:r>
              <a:rPr lang="zh-CN" altLang="zh-CN" sz="2400" u="sng" dirty="0">
                <a:solidFill>
                  <a:srgbClr val="FF0000"/>
                </a:solidFill>
                <a:latin typeface="宋体" panose="02010600030101010101" pitchFamily="2" charset="-122"/>
                <a:ea typeface="宋体" panose="02010600030101010101" pitchFamily="2" charset="-122"/>
                <a:sym typeface="微软雅黑" panose="020B0503020204020204" charset="-122"/>
              </a:rPr>
              <a:t>有效运作</a:t>
            </a:r>
            <a:r>
              <a:rPr lang="zh-CN" altLang="zh-CN" sz="2400" dirty="0">
                <a:solidFill>
                  <a:schemeClr val="tx1"/>
                </a:solidFill>
                <a:latin typeface="宋体" panose="02010600030101010101" pitchFamily="2" charset="-122"/>
                <a:ea typeface="宋体" panose="02010600030101010101" pitchFamily="2" charset="-122"/>
                <a:sym typeface="微软雅黑" panose="020B0503020204020204" charset="-122"/>
              </a:rPr>
              <a:t>，</a:t>
            </a:r>
            <a:r>
              <a:rPr lang="zh-CN" altLang="en-US" sz="2400" u="sng" dirty="0">
                <a:solidFill>
                  <a:srgbClr val="FF0000"/>
                </a:solidFill>
                <a:latin typeface="宋体" panose="02010600030101010101" pitchFamily="2" charset="-122"/>
                <a:ea typeface="宋体" panose="02010600030101010101" pitchFamily="2" charset="-122"/>
                <a:sym typeface="微软雅黑" panose="020B0503020204020204" charset="-122"/>
              </a:rPr>
              <a:t>因此</a:t>
            </a:r>
            <a:r>
              <a:rPr lang="en-US" altLang="zh-CN" sz="2400" u="sng" dirty="0">
                <a:solidFill>
                  <a:srgbClr val="FF0000"/>
                </a:solidFill>
                <a:latin typeface="宋体" panose="02010600030101010101" pitchFamily="2" charset="-122"/>
                <a:ea typeface="宋体" panose="02010600030101010101" pitchFamily="2" charset="-122"/>
                <a:sym typeface="微软雅黑" panose="020B0503020204020204" charset="-122"/>
              </a:rPr>
              <a:t>B</a:t>
            </a:r>
            <a:r>
              <a:rPr lang="zh-CN" altLang="en-US" sz="2400" u="sng" dirty="0">
                <a:solidFill>
                  <a:srgbClr val="FF0000"/>
                </a:solidFill>
                <a:latin typeface="宋体" panose="02010600030101010101" pitchFamily="2" charset="-122"/>
                <a:ea typeface="宋体" panose="02010600030101010101" pitchFamily="2" charset="-122"/>
                <a:sym typeface="微软雅黑" panose="020B0503020204020204" charset="-122"/>
              </a:rPr>
              <a:t>正确</a:t>
            </a:r>
            <a:r>
              <a:rPr lang="zh-CN" altLang="en-US" sz="2400" dirty="0">
                <a:latin typeface="宋体" panose="02010600030101010101" pitchFamily="2" charset="-122"/>
                <a:ea typeface="宋体" panose="02010600030101010101" pitchFamily="2" charset="-122"/>
                <a:sym typeface="微软雅黑" panose="020B0503020204020204" charset="-122"/>
              </a:rPr>
              <a:t>。</a:t>
            </a:r>
            <a:endParaRPr lang="zh-CN" altLang="en-US" sz="2400" dirty="0">
              <a:latin typeface="宋体" panose="02010600030101010101" pitchFamily="2" charset="-122"/>
              <a:ea typeface="宋体" panose="02010600030101010101" pitchFamily="2" charset="-122"/>
              <a:sym typeface="微软雅黑" panose="020B0503020204020204" charset="-122"/>
            </a:endParaRPr>
          </a:p>
        </p:txBody>
      </p:sp>
    </p:spTree>
    <p:custDataLst>
      <p:tags r:id="rId2"/>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grpId="0" nodeType="clickEffect">
                                  <p:stCondLst>
                                    <p:cond delay="0"/>
                                  </p:stCondLst>
                                  <p:childTnLst>
                                    <p:set>
                                      <p:cBhvr>
                                        <p:cTn id="6" dur="1" fill="hold">
                                          <p:stCondLst>
                                            <p:cond delay="0"/>
                                          </p:stCondLst>
                                        </p:cTn>
                                        <p:tgtEl>
                                          <p:spTgt spid="1048758"/>
                                        </p:tgtEl>
                                        <p:attrNameLst>
                                          <p:attrName>style.visibility</p:attrName>
                                        </p:attrNameLst>
                                      </p:cBhvr>
                                      <p:to>
                                        <p:strVal val="visible"/>
                                      </p:to>
                                    </p:set>
                                    <p:anim to="" calcmode="lin" valueType="num">
                                      <p:cBhvr>
                                        <p:cTn id="7" dur="1" fill="hold"/>
                                        <p:tgtEl>
                                          <p:spTgt spid="1048758"/>
                                        </p:tgtEl>
                                      </p:cBhvr>
                                    </p:anim>
                                  </p:childTnLst>
                                </p:cTn>
                              </p:par>
                            </p:childTnLst>
                          </p:cTn>
                        </p:par>
                      </p:childTnLst>
                    </p:cTn>
                  </p:par>
                  <p:par>
                    <p:cTn id="8" fill="hold">
                      <p:stCondLst>
                        <p:cond delay="indefinite"/>
                      </p:stCondLst>
                      <p:childTnLst>
                        <p:par>
                          <p:cTn id="9" fill="hold">
                            <p:stCondLst>
                              <p:cond delay="0"/>
                            </p:stCondLst>
                            <p:childTnLst>
                              <p:par>
                                <p:cTn id="10" presetID="24" presetClass="entr" presetSubtype="0" fill="hold" grpId="0" nodeType="clickEffect">
                                  <p:stCondLst>
                                    <p:cond delay="0"/>
                                  </p:stCondLst>
                                  <p:childTnLst>
                                    <p:set>
                                      <p:cBhvr>
                                        <p:cTn id="11" dur="1" fill="hold">
                                          <p:stCondLst>
                                            <p:cond delay="0"/>
                                          </p:stCondLst>
                                        </p:cTn>
                                        <p:tgtEl>
                                          <p:spTgt spid="1048759"/>
                                        </p:tgtEl>
                                        <p:attrNameLst>
                                          <p:attrName>style.visibility</p:attrName>
                                        </p:attrNameLst>
                                      </p:cBhvr>
                                      <p:to>
                                        <p:strVal val="visible"/>
                                      </p:to>
                                    </p:set>
                                    <p:anim to="" calcmode="lin" valueType="num">
                                      <p:cBhvr>
                                        <p:cTn id="12" dur="1" fill="hold"/>
                                        <p:tgtEl>
                                          <p:spTgt spid="1048759"/>
                                        </p:tgtEl>
                                      </p:cBhvr>
                                    </p:anim>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1048755"/>
                                        </p:tgtEl>
                                        <p:attrNameLst>
                                          <p:attrName>style.visibility</p:attrName>
                                        </p:attrNameLst>
                                      </p:cBhvr>
                                      <p:to>
                                        <p:strVal val="visible"/>
                                      </p:to>
                                    </p:set>
                                    <p:animEffect transition="in" filter="blinds(horizontal)">
                                      <p:cBhvr>
                                        <p:cTn id="17" dur="500"/>
                                        <p:tgtEl>
                                          <p:spTgt spid="1048755"/>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1048761"/>
                                        </p:tgtEl>
                                        <p:attrNameLst>
                                          <p:attrName>style.visibility</p:attrName>
                                        </p:attrNameLst>
                                      </p:cBhvr>
                                      <p:to>
                                        <p:strVal val="visible"/>
                                      </p:to>
                                    </p:set>
                                    <p:animEffect transition="in" filter="dissolve">
                                      <p:cBhvr>
                                        <p:cTn id="22" dur="500"/>
                                        <p:tgtEl>
                                          <p:spTgt spid="1048761"/>
                                        </p:tgtEl>
                                      </p:cBhvr>
                                    </p:animEffect>
                                  </p:childTnLst>
                                </p:cTn>
                              </p:par>
                            </p:childTnLst>
                          </p:cTn>
                        </p:par>
                      </p:childTnLst>
                    </p:cTn>
                  </p:par>
                  <p:par>
                    <p:cTn id="23" fill="hold">
                      <p:stCondLst>
                        <p:cond delay="indefinite"/>
                      </p:stCondLst>
                      <p:childTnLst>
                        <p:par>
                          <p:cTn id="24" fill="hold">
                            <p:stCondLst>
                              <p:cond delay="0"/>
                            </p:stCondLst>
                            <p:childTnLst>
                              <p:par>
                                <p:cTn id="25" presetID="20" presetClass="entr" presetSubtype="0" fill="hold" grpId="0" nodeType="clickEffect">
                                  <p:stCondLst>
                                    <p:cond delay="0"/>
                                  </p:stCondLst>
                                  <p:childTnLst>
                                    <p:set>
                                      <p:cBhvr>
                                        <p:cTn id="26" dur="1" fill="hold">
                                          <p:stCondLst>
                                            <p:cond delay="0"/>
                                          </p:stCondLst>
                                        </p:cTn>
                                        <p:tgtEl>
                                          <p:spTgt spid="1048762"/>
                                        </p:tgtEl>
                                        <p:attrNameLst>
                                          <p:attrName>style.visibility</p:attrName>
                                        </p:attrNameLst>
                                      </p:cBhvr>
                                      <p:to>
                                        <p:strVal val="visible"/>
                                      </p:to>
                                    </p:set>
                                    <p:animEffect transition="in" filter="wedge">
                                      <p:cBhvr>
                                        <p:cTn id="27" dur="2000"/>
                                        <p:tgtEl>
                                          <p:spTgt spid="1048762"/>
                                        </p:tgtEl>
                                      </p:cBhvr>
                                    </p:animEffect>
                                  </p:childTnLst>
                                </p:cTn>
                              </p:par>
                            </p:childTnLst>
                          </p:cTn>
                        </p:par>
                      </p:childTnLst>
                    </p:cTn>
                  </p:par>
                  <p:par>
                    <p:cTn id="28" fill="hold">
                      <p:stCondLst>
                        <p:cond delay="indefinite"/>
                      </p:stCondLst>
                      <p:childTnLst>
                        <p:par>
                          <p:cTn id="29" fill="hold">
                            <p:stCondLst>
                              <p:cond delay="0"/>
                            </p:stCondLst>
                            <p:childTnLst>
                              <p:par>
                                <p:cTn id="30" presetID="4" presetClass="entr" presetSubtype="16" fill="hold" grpId="0" nodeType="clickEffect">
                                  <p:stCondLst>
                                    <p:cond delay="0"/>
                                  </p:stCondLst>
                                  <p:childTnLst>
                                    <p:set>
                                      <p:cBhvr>
                                        <p:cTn id="31" dur="1" fill="hold">
                                          <p:stCondLst>
                                            <p:cond delay="0"/>
                                          </p:stCondLst>
                                        </p:cTn>
                                        <p:tgtEl>
                                          <p:spTgt spid="1048760"/>
                                        </p:tgtEl>
                                        <p:attrNameLst>
                                          <p:attrName>style.visibility</p:attrName>
                                        </p:attrNameLst>
                                      </p:cBhvr>
                                      <p:to>
                                        <p:strVal val="visible"/>
                                      </p:to>
                                    </p:set>
                                    <p:animEffect transition="in" filter="box(in)">
                                      <p:cBhvr>
                                        <p:cTn id="32" dur="2000"/>
                                        <p:tgtEl>
                                          <p:spTgt spid="104876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48758" grpId="0"/>
      <p:bldP spid="1048758" grpId="1"/>
      <p:bldP spid="1048759" grpId="0"/>
      <p:bldP spid="1048759" grpId="1"/>
      <p:bldP spid="1048755" grpId="0" bldLvl="0" animBg="1"/>
      <p:bldP spid="1048755" grpId="1" animBg="1"/>
      <p:bldP spid="1048761" grpId="0" bldLvl="0" animBg="1"/>
      <p:bldP spid="1048761" grpId="1" animBg="1"/>
      <p:bldP spid="1048762" grpId="0" bldLvl="0" animBg="1"/>
      <p:bldP spid="1048762" grpId="1" animBg="1"/>
      <p:bldP spid="1048760" grpId="0"/>
      <p:bldP spid="1048760" grpId="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65" name=""/>
        <p:cNvGrpSpPr/>
        <p:nvPr/>
      </p:nvGrpSpPr>
      <p:grpSpPr/>
      <p:pic>
        <p:nvPicPr>
          <p:cNvPr id="2097158" name="图片 1" descr="组48325同意"/>
          <p:cNvPicPr>
            <a:picLocks noChangeAspect="1"/>
          </p:cNvPicPr>
          <p:nvPr/>
        </p:nvPicPr>
        <p:blipFill>
          <a:blip r:embed="rId1"/>
          <a:stretch>
            <a:fillRect/>
          </a:stretch>
        </p:blipFill>
        <p:spPr>
          <a:xfrm>
            <a:off x="449580" y="319723"/>
            <a:ext cx="2387600" cy="608012"/>
          </a:xfrm>
          <a:prstGeom prst="rect">
            <a:avLst/>
          </a:prstGeom>
          <a:noFill/>
          <a:ln w="9525">
            <a:noFill/>
          </a:ln>
        </p:spPr>
      </p:pic>
      <p:sp>
        <p:nvSpPr>
          <p:cNvPr id="1048634" name="文本框 7"/>
          <p:cNvSpPr txBox="1"/>
          <p:nvPr/>
        </p:nvSpPr>
        <p:spPr>
          <a:xfrm>
            <a:off x="1073785" y="393065"/>
            <a:ext cx="1407160" cy="460375"/>
          </a:xfrm>
          <a:prstGeom prst="rect">
            <a:avLst/>
          </a:prstGeom>
          <a:noFill/>
          <a:ln w="9525">
            <a:noFill/>
          </a:ln>
        </p:spPr>
        <p:txBody>
          <a:bodyPr wrap="none" anchor="t" anchorCtr="0">
            <a:spAutoFit/>
          </a:bodyPr>
          <a:p>
            <a:pPr eaLnBrk="0" hangingPunct="0"/>
            <a:r>
              <a:rPr lang="zh-CN" altLang="en-US" sz="2400" b="1" dirty="0">
                <a:solidFill>
                  <a:srgbClr val="EF7509"/>
                </a:solidFill>
                <a:latin typeface="方正悠黑体" panose="02010600010101010101" charset="-122"/>
                <a:ea typeface="方正悠黑体" panose="02010600010101010101" charset="-122"/>
              </a:rPr>
              <a:t>真题详解</a:t>
            </a:r>
            <a:endParaRPr lang="zh-CN" altLang="en-US" sz="2400" b="1" dirty="0">
              <a:solidFill>
                <a:srgbClr val="EF7509"/>
              </a:solidFill>
              <a:latin typeface="方正悠黑体" panose="02010600010101010101" charset="-122"/>
              <a:ea typeface="方正悠黑体" panose="02010600010101010101" charset="-122"/>
            </a:endParaRPr>
          </a:p>
        </p:txBody>
      </p:sp>
      <p:sp>
        <p:nvSpPr>
          <p:cNvPr id="1048635" name="文本框 9"/>
          <p:cNvSpPr txBox="1"/>
          <p:nvPr/>
        </p:nvSpPr>
        <p:spPr>
          <a:xfrm>
            <a:off x="706120" y="988695"/>
            <a:ext cx="10854055" cy="1420495"/>
          </a:xfrm>
          <a:prstGeom prst="rect">
            <a:avLst/>
          </a:prstGeom>
          <a:noFill/>
          <a:ln w="9525">
            <a:noFill/>
          </a:ln>
        </p:spPr>
        <p:txBody>
          <a:bodyPr wrap="square" anchor="t" anchorCtr="0">
            <a:spAutoFit/>
          </a:bodyPr>
          <a:p>
            <a:pPr fontAlgn="auto">
              <a:lnSpc>
                <a:spcPct val="120000"/>
              </a:lnSpc>
            </a:pPr>
            <a:r>
              <a:rPr lang="en-US" altLang="zh-CN" sz="2400" dirty="0">
                <a:latin typeface="宋体" panose="02010600030101010101" pitchFamily="2" charset="-122"/>
                <a:ea typeface="宋体" panose="02010600030101010101" pitchFamily="2" charset="-122"/>
                <a:sym typeface="微软雅黑" panose="020B0503020204020204" charset="-122"/>
              </a:rPr>
              <a:t>26.</a:t>
            </a:r>
            <a:r>
              <a:rPr lang="zh-CN" altLang="zh-CN" sz="2400" u="sng" dirty="0">
                <a:solidFill>
                  <a:srgbClr val="00B050"/>
                </a:solidFill>
                <a:latin typeface="宋体" panose="02010600030101010101" pitchFamily="2" charset="-122"/>
                <a:ea typeface="宋体" panose="02010600030101010101" pitchFamily="2" charset="-122"/>
                <a:sym typeface="微软雅黑" panose="020B0503020204020204" charset="-122"/>
              </a:rPr>
              <a:t>宋代</a:t>
            </a:r>
            <a:r>
              <a:rPr lang="zh-CN" altLang="zh-CN" sz="2400" dirty="0">
                <a:latin typeface="宋体" panose="02010600030101010101" pitchFamily="2" charset="-122"/>
                <a:ea typeface="宋体" panose="02010600030101010101" pitchFamily="2" charset="-122"/>
                <a:sym typeface="微软雅黑" panose="020B0503020204020204" charset="-122"/>
              </a:rPr>
              <a:t>盛行</a:t>
            </a:r>
            <a:r>
              <a:rPr lang="zh-CN" altLang="zh-CN" sz="2400" u="sng" dirty="0">
                <a:solidFill>
                  <a:srgbClr val="7030A0"/>
                </a:solidFill>
                <a:latin typeface="宋体" panose="02010600030101010101" pitchFamily="2" charset="-122"/>
                <a:ea typeface="宋体" panose="02010600030101010101" pitchFamily="2" charset="-122"/>
                <a:sym typeface="微软雅黑" panose="020B0503020204020204" charset="-122"/>
              </a:rPr>
              <a:t>婚姻论财</a:t>
            </a:r>
            <a:r>
              <a:rPr lang="zh-CN" altLang="zh-CN" sz="2400" dirty="0">
                <a:latin typeface="宋体" panose="02010600030101010101" pitchFamily="2" charset="-122"/>
                <a:ea typeface="宋体" panose="02010600030101010101" pitchFamily="2" charset="-122"/>
                <a:sym typeface="微软雅黑" panose="020B0503020204020204" charset="-122"/>
              </a:rPr>
              <a:t>，遭到一些</a:t>
            </a:r>
            <a:r>
              <a:rPr lang="zh-CN" altLang="zh-CN" sz="2400" u="sng" dirty="0">
                <a:solidFill>
                  <a:srgbClr val="7030A0"/>
                </a:solidFill>
                <a:latin typeface="宋体" panose="02010600030101010101" pitchFamily="2" charset="-122"/>
                <a:ea typeface="宋体" panose="02010600030101010101" pitchFamily="2" charset="-122"/>
                <a:sym typeface="微软雅黑" panose="020B0503020204020204" charset="-122"/>
              </a:rPr>
              <a:t>士大夫</a:t>
            </a:r>
            <a:r>
              <a:rPr lang="zh-CN" altLang="zh-CN" sz="2400" dirty="0">
                <a:latin typeface="宋体" panose="02010600030101010101" pitchFamily="2" charset="-122"/>
                <a:ea typeface="宋体" panose="02010600030101010101" pitchFamily="2" charset="-122"/>
                <a:sym typeface="微软雅黑" panose="020B0503020204020204" charset="-122"/>
              </a:rPr>
              <a:t>的批评。南宋</a:t>
            </a:r>
            <a:r>
              <a:rPr lang="zh-CN" altLang="zh-CN" sz="2400" u="sng" dirty="0">
                <a:solidFill>
                  <a:srgbClr val="FF0000"/>
                </a:solidFill>
                <a:latin typeface="宋体" panose="02010600030101010101" pitchFamily="2" charset="-122"/>
                <a:ea typeface="宋体" panose="02010600030101010101" pitchFamily="2" charset="-122"/>
                <a:sym typeface="微软雅黑" panose="020B0503020204020204" charset="-122"/>
              </a:rPr>
              <a:t>理学家</a:t>
            </a:r>
            <a:r>
              <a:rPr lang="zh-CN" altLang="zh-CN" sz="2400" dirty="0">
                <a:latin typeface="宋体" panose="02010600030101010101" pitchFamily="2" charset="-122"/>
                <a:ea typeface="宋体" panose="02010600030101010101" pitchFamily="2" charset="-122"/>
                <a:sym typeface="微软雅黑" panose="020B0503020204020204" charset="-122"/>
              </a:rPr>
              <a:t>张栻认为，“</a:t>
            </a:r>
            <a:r>
              <a:rPr lang="zh-CN" altLang="zh-CN" sz="2400" u="sng" dirty="0">
                <a:solidFill>
                  <a:schemeClr val="accent6"/>
                </a:solidFill>
                <a:latin typeface="宋体" panose="02010600030101010101" pitchFamily="2" charset="-122"/>
                <a:ea typeface="宋体" panose="02010600030101010101" pitchFamily="2" charset="-122"/>
                <a:sym typeface="微软雅黑" panose="020B0503020204020204" charset="-122"/>
              </a:rPr>
              <a:t>婚姻结好，岂为财物？</a:t>
            </a:r>
            <a:r>
              <a:rPr lang="zh-CN" altLang="zh-CN" sz="2400" dirty="0">
                <a:latin typeface="宋体" panose="02010600030101010101" pitchFamily="2" charset="-122"/>
                <a:ea typeface="宋体" panose="02010600030101010101" pitchFamily="2" charset="-122"/>
                <a:sym typeface="微软雅黑" panose="020B0503020204020204" charset="-122"/>
              </a:rPr>
              <a:t>”甚至表示“</a:t>
            </a:r>
            <a:r>
              <a:rPr lang="zh-CN" altLang="zh-CN" sz="2400" u="sng" dirty="0">
                <a:solidFill>
                  <a:schemeClr val="accent6"/>
                </a:solidFill>
                <a:latin typeface="宋体" panose="02010600030101010101" pitchFamily="2" charset="-122"/>
                <a:ea typeface="宋体" panose="02010600030101010101" pitchFamily="2" charset="-122"/>
                <a:sym typeface="微软雅黑" panose="020B0503020204020204" charset="-122"/>
              </a:rPr>
              <a:t>治其尤甚者，</a:t>
            </a:r>
            <a:r>
              <a:rPr lang="zh-CN" altLang="zh-CN" sz="2400" u="sng" dirty="0">
                <a:solidFill>
                  <a:srgbClr val="FF0000"/>
                </a:solidFill>
                <a:latin typeface="宋体" panose="02010600030101010101" pitchFamily="2" charset="-122"/>
                <a:ea typeface="宋体" panose="02010600030101010101" pitchFamily="2" charset="-122"/>
                <a:sym typeface="微软雅黑" panose="020B0503020204020204" charset="-122"/>
              </a:rPr>
              <a:t>以正风俗</a:t>
            </a:r>
            <a:r>
              <a:rPr lang="zh-CN" altLang="zh-CN" sz="2400" dirty="0">
                <a:latin typeface="宋体" panose="02010600030101010101" pitchFamily="2" charset="-122"/>
                <a:ea typeface="宋体" panose="02010600030101010101" pitchFamily="2" charset="-122"/>
                <a:sym typeface="微软雅黑" panose="020B0503020204020204" charset="-122"/>
              </a:rPr>
              <a:t>”。还有</a:t>
            </a:r>
            <a:r>
              <a:rPr lang="zh-CN" altLang="zh-CN" sz="2400" u="sng" dirty="0">
                <a:solidFill>
                  <a:srgbClr val="FF0000"/>
                </a:solidFill>
                <a:latin typeface="宋体" panose="02010600030101010101" pitchFamily="2" charset="-122"/>
                <a:ea typeface="宋体" panose="02010600030101010101" pitchFamily="2" charset="-122"/>
                <a:sym typeface="微软雅黑" panose="020B0503020204020204" charset="-122"/>
              </a:rPr>
              <a:t>理学家</a:t>
            </a:r>
            <a:r>
              <a:rPr lang="zh-CN" altLang="zh-CN" sz="2400" dirty="0">
                <a:latin typeface="宋体" panose="02010600030101010101" pitchFamily="2" charset="-122"/>
                <a:ea typeface="宋体" panose="02010600030101010101" pitchFamily="2" charset="-122"/>
                <a:sym typeface="微软雅黑" panose="020B0503020204020204" charset="-122"/>
              </a:rPr>
              <a:t>强调婚姻是“</a:t>
            </a:r>
            <a:r>
              <a:rPr lang="zh-CN" altLang="zh-CN" sz="2400" u="sng" dirty="0">
                <a:solidFill>
                  <a:schemeClr val="accent6"/>
                </a:solidFill>
                <a:latin typeface="宋体" panose="02010600030101010101" pitchFamily="2" charset="-122"/>
                <a:ea typeface="宋体" panose="02010600030101010101" pitchFamily="2" charset="-122"/>
                <a:sym typeface="微软雅黑" panose="020B0503020204020204" charset="-122"/>
              </a:rPr>
              <a:t>合二姓之好</a:t>
            </a:r>
            <a:r>
              <a:rPr lang="zh-CN" altLang="zh-CN" sz="2400" dirty="0">
                <a:latin typeface="宋体" panose="02010600030101010101" pitchFamily="2" charset="-122"/>
                <a:ea typeface="宋体" panose="02010600030101010101" pitchFamily="2" charset="-122"/>
                <a:sym typeface="微软雅黑" panose="020B0503020204020204" charset="-122"/>
              </a:rPr>
              <a:t>”，</a:t>
            </a:r>
            <a:r>
              <a:rPr lang="zh-CN" altLang="zh-CN" sz="2400" u="sng" dirty="0">
                <a:solidFill>
                  <a:srgbClr val="7030A0"/>
                </a:solidFill>
                <a:latin typeface="宋体" panose="02010600030101010101" pitchFamily="2" charset="-122"/>
                <a:ea typeface="宋体" panose="02010600030101010101" pitchFamily="2" charset="-122"/>
                <a:sym typeface="微软雅黑" panose="020B0503020204020204" charset="-122"/>
              </a:rPr>
              <a:t>上能事先祖，下可继后世</a:t>
            </a:r>
            <a:r>
              <a:rPr lang="zh-CN" altLang="zh-CN" sz="2400" dirty="0">
                <a:latin typeface="宋体" panose="02010600030101010101" pitchFamily="2" charset="-122"/>
                <a:ea typeface="宋体" panose="02010600030101010101" pitchFamily="2" charset="-122"/>
                <a:sym typeface="微软雅黑" panose="020B0503020204020204" charset="-122"/>
              </a:rPr>
              <a:t>。这</a:t>
            </a:r>
            <a:r>
              <a:rPr lang="zh-CN" altLang="zh-CN" sz="2400" u="sng" dirty="0">
                <a:solidFill>
                  <a:srgbClr val="FF0000"/>
                </a:solidFill>
                <a:latin typeface="宋体" panose="02010600030101010101" pitchFamily="2" charset="-122"/>
                <a:ea typeface="宋体" panose="02010600030101010101" pitchFamily="2" charset="-122"/>
                <a:sym typeface="微软雅黑" panose="020B0503020204020204" charset="-122"/>
              </a:rPr>
              <a:t>反映了</a:t>
            </a:r>
            <a:r>
              <a:rPr lang="zh-CN" altLang="zh-CN" sz="2400" dirty="0">
                <a:latin typeface="宋体" panose="02010600030101010101" pitchFamily="2" charset="-122"/>
                <a:ea typeface="宋体" panose="02010600030101010101" pitchFamily="2" charset="-122"/>
                <a:sym typeface="微软雅黑" panose="020B0503020204020204" charset="-122"/>
              </a:rPr>
              <a:t>当时</a:t>
            </a:r>
            <a:r>
              <a:rPr lang="zh-CN" altLang="zh-CN" sz="2400" u="sng" dirty="0">
                <a:solidFill>
                  <a:srgbClr val="FF0000"/>
                </a:solidFill>
                <a:latin typeface="宋体" panose="02010600030101010101" pitchFamily="2" charset="-122"/>
                <a:ea typeface="宋体" panose="02010600030101010101" pitchFamily="2" charset="-122"/>
                <a:sym typeface="微软雅黑" panose="020B0503020204020204" charset="-122"/>
              </a:rPr>
              <a:t>理学家</a:t>
            </a:r>
            <a:r>
              <a:rPr lang="zh-CN" altLang="zh-CN" sz="2400" dirty="0">
                <a:latin typeface="宋体" panose="02010600030101010101" pitchFamily="2" charset="-122"/>
                <a:ea typeface="宋体" panose="02010600030101010101" pitchFamily="2" charset="-122"/>
                <a:sym typeface="微软雅黑" panose="020B0503020204020204" charset="-122"/>
              </a:rPr>
              <a:t>(    )</a:t>
            </a:r>
            <a:endParaRPr lang="zh-CN" altLang="zh-CN" sz="2400" dirty="0">
              <a:latin typeface="宋体" panose="02010600030101010101" pitchFamily="2" charset="-122"/>
              <a:ea typeface="宋体" panose="02010600030101010101" pitchFamily="2" charset="-122"/>
              <a:sym typeface="微软雅黑" panose="020B0503020204020204" charset="-122"/>
            </a:endParaRPr>
          </a:p>
        </p:txBody>
      </p:sp>
      <p:sp>
        <p:nvSpPr>
          <p:cNvPr id="1048636" name="文本框 4"/>
          <p:cNvSpPr txBox="1"/>
          <p:nvPr/>
        </p:nvSpPr>
        <p:spPr>
          <a:xfrm>
            <a:off x="706120" y="2470150"/>
            <a:ext cx="8538845" cy="1198880"/>
          </a:xfrm>
          <a:prstGeom prst="rect">
            <a:avLst/>
          </a:prstGeom>
          <a:noFill/>
          <a:ln w="9525">
            <a:noFill/>
          </a:ln>
        </p:spPr>
        <p:txBody>
          <a:bodyPr wrap="square" anchor="t" anchorCtr="0">
            <a:spAutoFit/>
          </a:bodyPr>
          <a:p>
            <a:pPr fontAlgn="auto">
              <a:lnSpc>
                <a:spcPct val="150000"/>
              </a:lnSpc>
            </a:pPr>
            <a:r>
              <a:rPr sz="2400">
                <a:latin typeface="宋体" panose="02010600030101010101" pitchFamily="2" charset="-122"/>
                <a:ea typeface="宋体" panose="02010600030101010101" pitchFamily="2" charset="-122"/>
              </a:rPr>
              <a:t>A．</a:t>
            </a:r>
            <a:r>
              <a:rPr sz="2400" u="sng">
                <a:solidFill>
                  <a:srgbClr val="FF0000"/>
                </a:solidFill>
                <a:latin typeface="宋体" panose="02010600030101010101" pitchFamily="2" charset="-122"/>
                <a:ea typeface="宋体" panose="02010600030101010101" pitchFamily="2" charset="-122"/>
              </a:rPr>
              <a:t>淡化</a:t>
            </a:r>
            <a:r>
              <a:rPr sz="2400">
                <a:latin typeface="宋体" panose="02010600030101010101" pitchFamily="2" charset="-122"/>
                <a:ea typeface="宋体" panose="02010600030101010101" pitchFamily="2" charset="-122"/>
              </a:rPr>
              <a:t>婚姻中的</a:t>
            </a:r>
            <a:r>
              <a:rPr sz="2400" u="sng">
                <a:solidFill>
                  <a:srgbClr val="FF0000"/>
                </a:solidFill>
                <a:latin typeface="宋体" panose="02010600030101010101" pitchFamily="2" charset="-122"/>
                <a:ea typeface="宋体" panose="02010600030101010101" pitchFamily="2" charset="-122"/>
              </a:rPr>
              <a:t>宗族观念</a:t>
            </a:r>
            <a:r>
              <a:rPr sz="2400">
                <a:latin typeface="宋体" panose="02010600030101010101" pitchFamily="2" charset="-122"/>
                <a:ea typeface="宋体" panose="02010600030101010101" pitchFamily="2" charset="-122"/>
              </a:rPr>
              <a:t>          B．意图维护</a:t>
            </a:r>
            <a:r>
              <a:rPr sz="2400" u="sng">
                <a:solidFill>
                  <a:srgbClr val="FF0000"/>
                </a:solidFill>
                <a:latin typeface="宋体" panose="02010600030101010101" pitchFamily="2" charset="-122"/>
                <a:ea typeface="宋体" panose="02010600030101010101" pitchFamily="2" charset="-122"/>
              </a:rPr>
              <a:t>礼教纲常</a:t>
            </a:r>
            <a:endParaRPr sz="2400">
              <a:latin typeface="宋体" panose="02010600030101010101" pitchFamily="2" charset="-122"/>
              <a:ea typeface="宋体" panose="02010600030101010101" pitchFamily="2" charset="-122"/>
            </a:endParaRPr>
          </a:p>
          <a:p>
            <a:pPr fontAlgn="auto">
              <a:lnSpc>
                <a:spcPct val="150000"/>
              </a:lnSpc>
            </a:pPr>
            <a:r>
              <a:rPr sz="2400">
                <a:latin typeface="宋体" panose="02010600030101010101" pitchFamily="2" charset="-122"/>
                <a:ea typeface="宋体" panose="02010600030101010101" pitchFamily="2" charset="-122"/>
              </a:rPr>
              <a:t>C．</a:t>
            </a:r>
            <a:r>
              <a:rPr sz="2400" u="sng">
                <a:solidFill>
                  <a:srgbClr val="FF0000"/>
                </a:solidFill>
                <a:latin typeface="宋体" panose="02010600030101010101" pitchFamily="2" charset="-122"/>
                <a:ea typeface="宋体" panose="02010600030101010101" pitchFamily="2" charset="-122"/>
              </a:rPr>
              <a:t>背离</a:t>
            </a:r>
            <a:r>
              <a:rPr sz="2400">
                <a:solidFill>
                  <a:schemeClr val="tx1"/>
                </a:solidFill>
                <a:latin typeface="宋体" panose="02010600030101010101" pitchFamily="2" charset="-122"/>
                <a:ea typeface="宋体" panose="02010600030101010101" pitchFamily="2" charset="-122"/>
              </a:rPr>
              <a:t>政府对民俗的</a:t>
            </a:r>
            <a:r>
              <a:rPr sz="2400" u="sng">
                <a:solidFill>
                  <a:srgbClr val="FF0000"/>
                </a:solidFill>
                <a:latin typeface="宋体" panose="02010600030101010101" pitchFamily="2" charset="-122"/>
                <a:ea typeface="宋体" panose="02010600030101010101" pitchFamily="2" charset="-122"/>
              </a:rPr>
              <a:t>引导</a:t>
            </a:r>
            <a:r>
              <a:rPr sz="2400">
                <a:latin typeface="宋体" panose="02010600030101010101" pitchFamily="2" charset="-122"/>
                <a:ea typeface="宋体" panose="02010600030101010101" pitchFamily="2" charset="-122"/>
              </a:rPr>
              <a:t>          D．促成婚姻</a:t>
            </a:r>
            <a:r>
              <a:rPr sz="2400" u="sng">
                <a:solidFill>
                  <a:srgbClr val="FF0000"/>
                </a:solidFill>
                <a:latin typeface="宋体" panose="02010600030101010101" pitchFamily="2" charset="-122"/>
                <a:ea typeface="宋体" panose="02010600030101010101" pitchFamily="2" charset="-122"/>
              </a:rPr>
              <a:t>习俗变革</a:t>
            </a:r>
            <a:endParaRPr sz="2400" u="sng">
              <a:solidFill>
                <a:srgbClr val="FF0000"/>
              </a:solidFill>
              <a:latin typeface="宋体" panose="02010600030101010101" pitchFamily="2" charset="-122"/>
              <a:ea typeface="宋体" panose="02010600030101010101" pitchFamily="2" charset="-122"/>
            </a:endParaRPr>
          </a:p>
        </p:txBody>
      </p:sp>
      <p:sp>
        <p:nvSpPr>
          <p:cNvPr id="1048637" name="矩形 6"/>
          <p:cNvSpPr/>
          <p:nvPr/>
        </p:nvSpPr>
        <p:spPr>
          <a:xfrm>
            <a:off x="9190355" y="2469833"/>
            <a:ext cx="760413" cy="1094740"/>
          </a:xfrm>
          <a:prstGeom prst="rect">
            <a:avLst/>
          </a:prstGeom>
          <a:noFill/>
          <a:ln w="9525">
            <a:noFill/>
          </a:ln>
        </p:spPr>
        <p:txBody>
          <a:bodyPr wrap="square" anchor="t" anchorCtr="0">
            <a:spAutoFit/>
          </a:bodyPr>
          <a:p>
            <a:r>
              <a:rPr lang="en-US" altLang="zh-CN" sz="7200" b="1" dirty="0">
                <a:solidFill>
                  <a:srgbClr val="FF0000"/>
                </a:solidFill>
                <a:latin typeface="宋体" panose="02010600030101010101" pitchFamily="2" charset="-122"/>
                <a:ea typeface="宋体" panose="02010600030101010101" pitchFamily="2" charset="-122"/>
              </a:rPr>
              <a:t>B</a:t>
            </a:r>
            <a:endParaRPr lang="en-US" altLang="zh-CN" sz="7200" b="1" dirty="0">
              <a:solidFill>
                <a:srgbClr val="FF0000"/>
              </a:solidFill>
              <a:latin typeface="宋体" panose="02010600030101010101" pitchFamily="2" charset="-122"/>
              <a:ea typeface="宋体" panose="02010600030101010101" pitchFamily="2" charset="-122"/>
            </a:endParaRPr>
          </a:p>
        </p:txBody>
      </p:sp>
      <p:sp>
        <p:nvSpPr>
          <p:cNvPr id="1048638" name="圆角矩形标注 6"/>
          <p:cNvSpPr/>
          <p:nvPr/>
        </p:nvSpPr>
        <p:spPr>
          <a:xfrm>
            <a:off x="2353945" y="4319905"/>
            <a:ext cx="1498600" cy="521970"/>
          </a:xfrm>
          <a:prstGeom prst="wedgeRoundRectCallout">
            <a:avLst>
              <a:gd name="adj1" fmla="val -98940"/>
              <a:gd name="adj2" fmla="val -566423"/>
              <a:gd name="adj3" fmla="val 16667"/>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p>
            <a:pPr marL="0" marR="0" lvl="0" indent="0" defTabSz="914400" eaLnBrk="1" fontAlgn="auto" latinLnBrk="0" hangingPunct="1">
              <a:lnSpc>
                <a:spcPct val="100000"/>
              </a:lnSpc>
              <a:spcBef>
                <a:spcPts val="0"/>
              </a:spcBef>
              <a:spcAft>
                <a:spcPts val="0"/>
              </a:spcAft>
              <a:buClrTx/>
              <a:buSzTx/>
              <a:buFontTx/>
              <a:buNone/>
            </a:pPr>
            <a:r>
              <a:rPr kumimoji="0" lang="zh-CN" altLang="en-US" sz="2400" i="0" u="none" strike="noStrike" kern="0" cap="none" spc="0" normalizeH="0" baseline="0" noProof="0" dirty="0" smtClean="0">
                <a:ln>
                  <a:noFill/>
                </a:ln>
                <a:solidFill>
                  <a:srgbClr val="FFFF00"/>
                </a:solidFill>
                <a:effectLst>
                  <a:outerShdw blurRad="38100" dist="38100" dir="2700000" algn="tl">
                    <a:srgbClr val="000000">
                      <a:alpha val="43137"/>
                    </a:srgbClr>
                  </a:outerShdw>
                </a:effectLst>
                <a:uLnTx/>
                <a:uFillTx/>
                <a:latin typeface="楷体" panose="02010609060101010101" charset="-122"/>
                <a:ea typeface="楷体" panose="02010609060101010101" charset="-122"/>
              </a:rPr>
              <a:t>时空观念</a:t>
            </a:r>
            <a:endParaRPr kumimoji="0" lang="zh-CN" altLang="en-US" sz="2400" i="0" u="none" strike="noStrike" kern="0" cap="none" spc="0" normalizeH="0" baseline="0" noProof="0" dirty="0" smtClean="0">
              <a:ln>
                <a:noFill/>
              </a:ln>
              <a:solidFill>
                <a:srgbClr val="FFFF00"/>
              </a:solidFill>
              <a:effectLst>
                <a:outerShdw blurRad="38100" dist="38100" dir="2700000" algn="tl">
                  <a:srgbClr val="000000">
                    <a:alpha val="43137"/>
                  </a:srgbClr>
                </a:outerShdw>
              </a:effectLst>
              <a:uLnTx/>
              <a:uFillTx/>
              <a:latin typeface="楷体" panose="02010609060101010101" charset="-122"/>
              <a:ea typeface="楷体" panose="02010609060101010101" charset="-122"/>
            </a:endParaRPr>
          </a:p>
        </p:txBody>
      </p:sp>
      <p:sp>
        <p:nvSpPr>
          <p:cNvPr id="1048639" name="圆角矩形标注 2"/>
          <p:cNvSpPr/>
          <p:nvPr/>
        </p:nvSpPr>
        <p:spPr>
          <a:xfrm>
            <a:off x="8510270" y="4319905"/>
            <a:ext cx="1495425" cy="628650"/>
          </a:xfrm>
          <a:prstGeom prst="wedgeRoundRectCallout">
            <a:avLst>
              <a:gd name="adj1" fmla="val 117515"/>
              <a:gd name="adj2" fmla="val -507373"/>
              <a:gd name="adj3" fmla="val 16667"/>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p>
            <a:pPr marL="0" marR="0" lvl="0" indent="0" defTabSz="914400" eaLnBrk="1" fontAlgn="auto" latinLnBrk="0" hangingPunct="1">
              <a:lnSpc>
                <a:spcPct val="100000"/>
              </a:lnSpc>
              <a:spcBef>
                <a:spcPts val="0"/>
              </a:spcBef>
              <a:spcAft>
                <a:spcPts val="0"/>
              </a:spcAft>
              <a:buClrTx/>
              <a:buSzTx/>
              <a:buFontTx/>
              <a:buNone/>
            </a:pPr>
            <a:r>
              <a:rPr kumimoji="0" lang="zh-CN" altLang="en-US" sz="2400" i="0" strike="noStrike" kern="0" baseline="0" noProof="0" dirty="0" smtClean="0">
                <a:ln>
                  <a:noFill/>
                </a:ln>
                <a:solidFill>
                  <a:schemeClr val="accent4">
                    <a:lumMod val="20000"/>
                    <a:lumOff val="80000"/>
                  </a:schemeClr>
                </a:solidFill>
                <a:effectLst>
                  <a:outerShdw blurRad="38100" dist="38100" dir="2700000" algn="tl">
                    <a:srgbClr val="000000">
                      <a:alpha val="43137"/>
                    </a:srgbClr>
                  </a:outerShdw>
                </a:effectLst>
                <a:uLnTx/>
                <a:uFillTx/>
                <a:latin typeface="楷体" panose="02010609060101010101" charset="-122"/>
                <a:ea typeface="楷体" panose="02010609060101010101" charset="-122"/>
              </a:rPr>
              <a:t>历史解释</a:t>
            </a:r>
            <a:endParaRPr kumimoji="0" lang="zh-CN" altLang="en-US" sz="2400" i="0" strike="noStrike" kern="0" baseline="0" noProof="0" dirty="0" smtClean="0">
              <a:ln>
                <a:noFill/>
              </a:ln>
              <a:solidFill>
                <a:schemeClr val="accent4">
                  <a:lumMod val="20000"/>
                  <a:lumOff val="80000"/>
                </a:schemeClr>
              </a:solidFill>
              <a:effectLst>
                <a:outerShdw blurRad="38100" dist="38100" dir="2700000" algn="tl">
                  <a:srgbClr val="000000">
                    <a:alpha val="43137"/>
                  </a:srgbClr>
                </a:outerShdw>
              </a:effectLst>
              <a:uLnTx/>
              <a:uFillTx/>
              <a:latin typeface="楷体" panose="02010609060101010101" charset="-122"/>
              <a:ea typeface="楷体" panose="02010609060101010101" charset="-122"/>
            </a:endParaRPr>
          </a:p>
        </p:txBody>
      </p:sp>
      <p:sp>
        <p:nvSpPr>
          <p:cNvPr id="1048640" name="圆角矩形标注 1"/>
          <p:cNvSpPr/>
          <p:nvPr/>
        </p:nvSpPr>
        <p:spPr>
          <a:xfrm>
            <a:off x="5466080" y="4319905"/>
            <a:ext cx="1498600" cy="630238"/>
          </a:xfrm>
          <a:prstGeom prst="wedgeRoundRectCallout">
            <a:avLst>
              <a:gd name="adj1" fmla="val -79194"/>
              <a:gd name="adj2" fmla="val -307632"/>
              <a:gd name="adj3" fmla="val 16667"/>
            </a:avLst>
          </a:prstGeom>
          <a:solidFill>
            <a:srgbClr val="FFCFC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p>
            <a:pPr marL="0" marR="0" lvl="0" indent="0" defTabSz="914400" eaLnBrk="1" fontAlgn="auto" latinLnBrk="0" hangingPunct="1">
              <a:lnSpc>
                <a:spcPct val="100000"/>
              </a:lnSpc>
              <a:spcBef>
                <a:spcPts val="0"/>
              </a:spcBef>
              <a:spcAft>
                <a:spcPts val="0"/>
              </a:spcAft>
              <a:buClrTx/>
              <a:buSzTx/>
              <a:buFontTx/>
              <a:buNone/>
            </a:pPr>
            <a:r>
              <a:rPr kumimoji="0" lang="zh-CN" altLang="en-US" sz="2400" i="0" u="none" strike="noStrike" kern="0" cap="none" spc="0" normalizeH="0" baseline="0" noProof="0" dirty="0" smtClean="0">
                <a:ln>
                  <a:noFill/>
                </a:ln>
                <a:solidFill>
                  <a:srgbClr val="FFFF00"/>
                </a:solidFill>
                <a:effectLst>
                  <a:outerShdw blurRad="38100" dist="38100" dir="2700000" algn="tl">
                    <a:srgbClr val="000000">
                      <a:alpha val="43137"/>
                    </a:srgbClr>
                  </a:outerShdw>
                </a:effectLst>
                <a:uLnTx/>
                <a:uFillTx/>
                <a:latin typeface="楷体" panose="02010609060101010101" charset="-122"/>
                <a:ea typeface="楷体" panose="02010609060101010101" charset="-122"/>
              </a:rPr>
              <a:t>史实实证</a:t>
            </a:r>
            <a:endParaRPr kumimoji="0" lang="zh-CN" altLang="en-US" sz="2400" i="0" u="none" strike="noStrike" kern="0" cap="none" spc="0" normalizeH="0" baseline="0" noProof="0" dirty="0" smtClean="0">
              <a:ln>
                <a:noFill/>
              </a:ln>
              <a:solidFill>
                <a:srgbClr val="FFFF00"/>
              </a:solidFill>
              <a:effectLst>
                <a:outerShdw blurRad="38100" dist="38100" dir="2700000" algn="tl">
                  <a:srgbClr val="000000">
                    <a:alpha val="43137"/>
                  </a:srgbClr>
                </a:outerShdw>
              </a:effectLst>
              <a:uLnTx/>
              <a:uFillTx/>
              <a:latin typeface="楷体" panose="02010609060101010101" charset="-122"/>
              <a:ea typeface="楷体" panose="02010609060101010101" charset="-122"/>
            </a:endParaRPr>
          </a:p>
        </p:txBody>
      </p:sp>
      <p:sp>
        <p:nvSpPr>
          <p:cNvPr id="1048641" name="文本框 5"/>
          <p:cNvSpPr txBox="1"/>
          <p:nvPr/>
        </p:nvSpPr>
        <p:spPr>
          <a:xfrm>
            <a:off x="706120" y="3729990"/>
            <a:ext cx="10854055" cy="2749550"/>
          </a:xfrm>
          <a:prstGeom prst="rect">
            <a:avLst/>
          </a:prstGeom>
          <a:solidFill>
            <a:srgbClr val="FFCFCF"/>
          </a:solidFill>
          <a:ln w="9525">
            <a:solidFill>
              <a:srgbClr val="00B050"/>
            </a:solidFill>
          </a:ln>
        </p:spPr>
        <p:txBody>
          <a:bodyPr wrap="square" anchor="t" anchorCtr="0">
            <a:spAutoFit/>
          </a:bodyPr>
          <a:p>
            <a:pPr fontAlgn="auto">
              <a:lnSpc>
                <a:spcPct val="120000"/>
              </a:lnSpc>
            </a:pPr>
            <a:r>
              <a:rPr lang="zh-CN" altLang="zh-CN" sz="2400" dirty="0">
                <a:latin typeface="宋体" panose="02010600030101010101" pitchFamily="2" charset="-122"/>
                <a:ea typeface="宋体" panose="02010600030101010101" pitchFamily="2" charset="-122"/>
                <a:sym typeface="微软雅黑" panose="020B0503020204020204" charset="-122"/>
              </a:rPr>
              <a:t>解析：</a:t>
            </a:r>
            <a:r>
              <a:rPr lang="zh-CN" altLang="zh-CN" sz="2400" u="sng" dirty="0">
                <a:solidFill>
                  <a:srgbClr val="FF0000"/>
                </a:solidFill>
                <a:latin typeface="宋体" panose="02010600030101010101" pitchFamily="2" charset="-122"/>
                <a:ea typeface="宋体" panose="02010600030101010101" pitchFamily="2" charset="-122"/>
                <a:sym typeface="微软雅黑" panose="020B0503020204020204" charset="-122"/>
              </a:rPr>
              <a:t>理学</a:t>
            </a:r>
            <a:r>
              <a:rPr lang="zh-CN" altLang="zh-CN" sz="2400" dirty="0">
                <a:latin typeface="宋体" panose="02010600030101010101" pitchFamily="2" charset="-122"/>
                <a:ea typeface="宋体" panose="02010600030101010101" pitchFamily="2" charset="-122"/>
                <a:sym typeface="微软雅黑" panose="020B0503020204020204" charset="-122"/>
              </a:rPr>
              <a:t>是两宋时期产生的哲学流派，讲究纲常伦理，与</a:t>
            </a:r>
            <a:r>
              <a:rPr sz="2400" u="sng">
                <a:solidFill>
                  <a:srgbClr val="FF0000"/>
                </a:solidFill>
                <a:latin typeface="宋体" panose="02010600030101010101" pitchFamily="2" charset="-122"/>
                <a:ea typeface="宋体" panose="02010600030101010101" pitchFamily="2" charset="-122"/>
                <a:sym typeface="+mn-ea"/>
              </a:rPr>
              <a:t>宗族观念</a:t>
            </a:r>
            <a:r>
              <a:rPr sz="2400">
                <a:latin typeface="宋体" panose="02010600030101010101" pitchFamily="2" charset="-122"/>
                <a:ea typeface="宋体" panose="02010600030101010101" pitchFamily="2" charset="-122"/>
                <a:sym typeface="+mn-ea"/>
              </a:rPr>
              <a:t> </a:t>
            </a:r>
            <a:r>
              <a:rPr lang="zh-CN" sz="2400">
                <a:latin typeface="宋体" panose="02010600030101010101" pitchFamily="2" charset="-122"/>
                <a:ea typeface="宋体" panose="02010600030101010101" pitchFamily="2" charset="-122"/>
                <a:sym typeface="+mn-ea"/>
              </a:rPr>
              <a:t>中重视纲常伦理如出一辙，因此</a:t>
            </a:r>
            <a:r>
              <a:rPr lang="en-US" altLang="zh-CN" sz="2400">
                <a:latin typeface="宋体" panose="02010600030101010101" pitchFamily="2" charset="-122"/>
                <a:ea typeface="宋体" panose="02010600030101010101" pitchFamily="2" charset="-122"/>
                <a:sym typeface="+mn-ea"/>
              </a:rPr>
              <a:t>A</a:t>
            </a:r>
            <a:r>
              <a:rPr lang="zh-CN" altLang="en-US" sz="2400">
                <a:latin typeface="宋体" panose="02010600030101010101" pitchFamily="2" charset="-122"/>
                <a:ea typeface="宋体" panose="02010600030101010101" pitchFamily="2" charset="-122"/>
                <a:sym typeface="+mn-ea"/>
              </a:rPr>
              <a:t>错误；理学家</a:t>
            </a:r>
            <a:r>
              <a:rPr lang="zh-CN" altLang="zh-CN" sz="2400" dirty="0">
                <a:latin typeface="宋体" panose="02010600030101010101" pitchFamily="2" charset="-122"/>
                <a:ea typeface="宋体" panose="02010600030101010101" pitchFamily="2" charset="-122"/>
                <a:sym typeface="微软雅黑" panose="020B0503020204020204" charset="-122"/>
              </a:rPr>
              <a:t>强调</a:t>
            </a:r>
            <a:r>
              <a:rPr lang="en-US" altLang="zh-CN" sz="2400" dirty="0">
                <a:latin typeface="宋体" panose="02010600030101010101" pitchFamily="2" charset="-122"/>
                <a:ea typeface="宋体" panose="02010600030101010101" pitchFamily="2" charset="-122"/>
                <a:sym typeface="微软雅黑" panose="020B0503020204020204" charset="-122"/>
              </a:rPr>
              <a:t>“</a:t>
            </a:r>
            <a:r>
              <a:rPr lang="zh-CN" altLang="en-US" sz="2400" u="sng" dirty="0">
                <a:solidFill>
                  <a:srgbClr val="FF0000"/>
                </a:solidFill>
                <a:latin typeface="宋体" panose="02010600030101010101" pitchFamily="2" charset="-122"/>
                <a:ea typeface="宋体" panose="02010600030101010101" pitchFamily="2" charset="-122"/>
                <a:sym typeface="微软雅黑" panose="020B0503020204020204" charset="-122"/>
              </a:rPr>
              <a:t>存天理、灭人欲</a:t>
            </a:r>
            <a:r>
              <a:rPr lang="en-US" altLang="zh-CN" sz="2400" dirty="0">
                <a:latin typeface="宋体" panose="02010600030101010101" pitchFamily="2" charset="-122"/>
                <a:ea typeface="宋体" panose="02010600030101010101" pitchFamily="2" charset="-122"/>
                <a:sym typeface="微软雅黑" panose="020B0503020204020204" charset="-122"/>
              </a:rPr>
              <a:t>”</a:t>
            </a:r>
            <a:r>
              <a:rPr lang="zh-CN" altLang="en-US" sz="2400" dirty="0">
                <a:latin typeface="宋体" panose="02010600030101010101" pitchFamily="2" charset="-122"/>
                <a:ea typeface="宋体" panose="02010600030101010101" pitchFamily="2" charset="-122"/>
                <a:sym typeface="微软雅黑" panose="020B0503020204020204" charset="-122"/>
              </a:rPr>
              <a:t>，与</a:t>
            </a:r>
            <a:r>
              <a:rPr lang="zh-CN" altLang="zh-CN" sz="2400" u="sng" dirty="0">
                <a:solidFill>
                  <a:srgbClr val="7030A0"/>
                </a:solidFill>
                <a:latin typeface="宋体" panose="02010600030101010101" pitchFamily="2" charset="-122"/>
                <a:ea typeface="宋体" panose="02010600030101010101" pitchFamily="2" charset="-122"/>
                <a:sym typeface="微软雅黑" panose="020B0503020204020204" charset="-122"/>
              </a:rPr>
              <a:t>婚姻论财</a:t>
            </a:r>
            <a:r>
              <a:rPr lang="zh-CN" altLang="zh-CN" sz="2400" dirty="0">
                <a:solidFill>
                  <a:schemeClr val="tx1"/>
                </a:solidFill>
                <a:latin typeface="宋体" panose="02010600030101010101" pitchFamily="2" charset="-122"/>
                <a:ea typeface="宋体" panose="02010600030101010101" pitchFamily="2" charset="-122"/>
                <a:sym typeface="微软雅黑" panose="020B0503020204020204" charset="-122"/>
              </a:rPr>
              <a:t>的</a:t>
            </a:r>
            <a:r>
              <a:rPr lang="zh-CN" altLang="zh-CN" sz="2400" dirty="0">
                <a:solidFill>
                  <a:srgbClr val="FF0000"/>
                </a:solidFill>
                <a:latin typeface="宋体" panose="02010600030101010101" pitchFamily="2" charset="-122"/>
                <a:ea typeface="宋体" panose="02010600030101010101" pitchFamily="2" charset="-122"/>
                <a:sym typeface="微软雅黑" panose="020B0503020204020204" charset="-122"/>
              </a:rPr>
              <a:t>观念相反</a:t>
            </a:r>
            <a:r>
              <a:rPr lang="zh-CN" altLang="zh-CN" sz="2400" dirty="0">
                <a:solidFill>
                  <a:srgbClr val="7030A0"/>
                </a:solidFill>
                <a:latin typeface="宋体" panose="02010600030101010101" pitchFamily="2" charset="-122"/>
                <a:ea typeface="宋体" panose="02010600030101010101" pitchFamily="2" charset="-122"/>
                <a:sym typeface="微软雅黑" panose="020B0503020204020204" charset="-122"/>
              </a:rPr>
              <a:t>，</a:t>
            </a:r>
            <a:r>
              <a:rPr lang="zh-CN" altLang="zh-CN" sz="2400" u="sng" dirty="0">
                <a:solidFill>
                  <a:srgbClr val="FF0000"/>
                </a:solidFill>
                <a:latin typeface="宋体" panose="02010600030101010101" pitchFamily="2" charset="-122"/>
                <a:ea typeface="宋体" panose="02010600030101010101" pitchFamily="2" charset="-122"/>
                <a:sym typeface="微软雅黑" panose="020B0503020204020204" charset="-122"/>
              </a:rPr>
              <a:t>因此</a:t>
            </a:r>
            <a:r>
              <a:rPr lang="en-US" sz="2400" u="sng" dirty="0">
                <a:solidFill>
                  <a:srgbClr val="FF0000"/>
                </a:solidFill>
                <a:latin typeface="宋体" panose="02010600030101010101" pitchFamily="2" charset="-122"/>
                <a:ea typeface="宋体" panose="02010600030101010101" pitchFamily="2" charset="-122"/>
                <a:sym typeface="微软雅黑" panose="020B0503020204020204" charset="-122"/>
              </a:rPr>
              <a:t>B</a:t>
            </a:r>
            <a:r>
              <a:rPr lang="zh-CN" altLang="en-US" sz="2400" u="sng" dirty="0">
                <a:solidFill>
                  <a:srgbClr val="FF0000"/>
                </a:solidFill>
                <a:latin typeface="宋体" panose="02010600030101010101" pitchFamily="2" charset="-122"/>
                <a:ea typeface="宋体" panose="02010600030101010101" pitchFamily="2" charset="-122"/>
                <a:sym typeface="微软雅黑" panose="020B0503020204020204" charset="-122"/>
              </a:rPr>
              <a:t>正确</a:t>
            </a:r>
            <a:r>
              <a:rPr lang="zh-CN" altLang="en-US" sz="2400" dirty="0">
                <a:solidFill>
                  <a:schemeClr val="tx1"/>
                </a:solidFill>
                <a:latin typeface="宋体" panose="02010600030101010101" pitchFamily="2" charset="-122"/>
                <a:ea typeface="宋体" panose="02010600030101010101" pitchFamily="2" charset="-122"/>
                <a:sym typeface="微软雅黑" panose="020B0503020204020204" charset="-122"/>
              </a:rPr>
              <a:t>；</a:t>
            </a:r>
            <a:r>
              <a:rPr lang="zh-CN" altLang="en-US" sz="2400" u="sng" dirty="0">
                <a:solidFill>
                  <a:srgbClr val="FF0000"/>
                </a:solidFill>
                <a:latin typeface="宋体" panose="02010600030101010101" pitchFamily="2" charset="-122"/>
                <a:ea typeface="宋体" panose="02010600030101010101" pitchFamily="2" charset="-122"/>
                <a:sym typeface="微软雅黑" panose="020B0503020204020204" charset="-122"/>
              </a:rPr>
              <a:t>理学</a:t>
            </a:r>
            <a:r>
              <a:rPr lang="zh-CN" altLang="zh-CN" sz="2400" dirty="0">
                <a:latin typeface="宋体" panose="02010600030101010101" pitchFamily="2" charset="-122"/>
                <a:ea typeface="宋体" panose="02010600030101010101" pitchFamily="2" charset="-122"/>
                <a:sym typeface="微软雅黑" panose="020B0503020204020204" charset="-122"/>
              </a:rPr>
              <a:t>因为</a:t>
            </a:r>
            <a:r>
              <a:rPr lang="zh-CN" altLang="zh-CN" sz="2400" u="sng" dirty="0">
                <a:solidFill>
                  <a:srgbClr val="7030A0"/>
                </a:solidFill>
                <a:latin typeface="宋体" panose="02010600030101010101" pitchFamily="2" charset="-122"/>
                <a:ea typeface="宋体" panose="02010600030101010101" pitchFamily="2" charset="-122"/>
                <a:sym typeface="微软雅黑" panose="020B0503020204020204" charset="-122"/>
              </a:rPr>
              <a:t>符合统治阶级的价值理念</a:t>
            </a:r>
            <a:r>
              <a:rPr lang="zh-CN" altLang="zh-CN" sz="2400" dirty="0">
                <a:latin typeface="宋体" panose="02010600030101010101" pitchFamily="2" charset="-122"/>
                <a:ea typeface="宋体" panose="02010600030101010101" pitchFamily="2" charset="-122"/>
                <a:sym typeface="微软雅黑" panose="020B0503020204020204" charset="-122"/>
              </a:rPr>
              <a:t>，南宋末期被采纳为</a:t>
            </a:r>
            <a:r>
              <a:rPr lang="zh-CN" altLang="zh-CN" sz="2400" u="sng" dirty="0">
                <a:solidFill>
                  <a:srgbClr val="FF0000"/>
                </a:solidFill>
                <a:latin typeface="宋体" panose="02010600030101010101" pitchFamily="2" charset="-122"/>
                <a:ea typeface="宋体" panose="02010600030101010101" pitchFamily="2" charset="-122"/>
                <a:sym typeface="微软雅黑" panose="020B0503020204020204" charset="-122"/>
              </a:rPr>
              <a:t>官方哲学</a:t>
            </a:r>
            <a:r>
              <a:rPr lang="zh-CN" altLang="zh-CN" sz="2400" dirty="0">
                <a:latin typeface="宋体" panose="02010600030101010101" pitchFamily="2" charset="-122"/>
                <a:ea typeface="宋体" panose="02010600030101010101" pitchFamily="2" charset="-122"/>
                <a:sym typeface="微软雅黑" panose="020B0503020204020204" charset="-122"/>
              </a:rPr>
              <a:t>，同时，题干中并没有出现政府对民俗的引导，因此，</a:t>
            </a:r>
            <a:r>
              <a:rPr lang="en-US" altLang="zh-CN" sz="2400" dirty="0">
                <a:solidFill>
                  <a:schemeClr val="tx1"/>
                </a:solidFill>
                <a:latin typeface="宋体" panose="02010600030101010101" pitchFamily="2" charset="-122"/>
                <a:ea typeface="宋体" panose="02010600030101010101" pitchFamily="2" charset="-122"/>
                <a:sym typeface="微软雅黑" panose="020B0503020204020204" charset="-122"/>
              </a:rPr>
              <a:t>C</a:t>
            </a:r>
            <a:r>
              <a:rPr lang="zh-CN" altLang="en-US" sz="2400" dirty="0">
                <a:solidFill>
                  <a:schemeClr val="tx1"/>
                </a:solidFill>
                <a:latin typeface="宋体" panose="02010600030101010101" pitchFamily="2" charset="-122"/>
                <a:ea typeface="宋体" panose="02010600030101010101" pitchFamily="2" charset="-122"/>
                <a:sym typeface="微软雅黑" panose="020B0503020204020204" charset="-122"/>
              </a:rPr>
              <a:t>错误</a:t>
            </a:r>
            <a:r>
              <a:rPr lang="zh-CN" altLang="en-US" sz="2400" dirty="0">
                <a:latin typeface="宋体" panose="02010600030101010101" pitchFamily="2" charset="-122"/>
                <a:ea typeface="宋体" panose="02010600030101010101" pitchFamily="2" charset="-122"/>
                <a:sym typeface="微软雅黑" panose="020B0503020204020204" charset="-122"/>
              </a:rPr>
              <a:t>；</a:t>
            </a:r>
            <a:r>
              <a:rPr lang="zh-CN" altLang="zh-CN" sz="2400" dirty="0">
                <a:latin typeface="宋体" panose="02010600030101010101" pitchFamily="2" charset="-122"/>
                <a:ea typeface="宋体" panose="02010600030101010101" pitchFamily="2" charset="-122"/>
                <a:sym typeface="微软雅黑" panose="020B0503020204020204" charset="-122"/>
              </a:rPr>
              <a:t>随着商品经济的发展，宋代社会阶层流动性增强，</a:t>
            </a:r>
            <a:r>
              <a:rPr lang="en-US" altLang="zh-CN" sz="2400" dirty="0">
                <a:latin typeface="宋体" panose="02010600030101010101" pitchFamily="2" charset="-122"/>
                <a:ea typeface="宋体" panose="02010600030101010101" pitchFamily="2" charset="-122"/>
                <a:sym typeface="微软雅黑" panose="020B0503020204020204" charset="-122"/>
              </a:rPr>
              <a:t>“</a:t>
            </a:r>
            <a:r>
              <a:rPr lang="zh-CN" altLang="en-US" sz="2400" u="sng" dirty="0">
                <a:solidFill>
                  <a:srgbClr val="7030A0"/>
                </a:solidFill>
                <a:latin typeface="宋体" panose="02010600030101010101" pitchFamily="2" charset="-122"/>
                <a:ea typeface="宋体" panose="02010600030101010101" pitchFamily="2" charset="-122"/>
                <a:sym typeface="微软雅黑" panose="020B0503020204020204" charset="-122"/>
              </a:rPr>
              <a:t>婚姻不问阀阅</a:t>
            </a:r>
            <a:r>
              <a:rPr lang="en-US" altLang="zh-CN" sz="2400" dirty="0">
                <a:latin typeface="宋体" panose="02010600030101010101" pitchFamily="2" charset="-122"/>
                <a:ea typeface="宋体" panose="02010600030101010101" pitchFamily="2" charset="-122"/>
                <a:sym typeface="微软雅黑" panose="020B0503020204020204" charset="-122"/>
              </a:rPr>
              <a:t>”</a:t>
            </a:r>
            <a:r>
              <a:rPr lang="zh-CN" altLang="en-US" sz="2400" dirty="0">
                <a:latin typeface="宋体" panose="02010600030101010101" pitchFamily="2" charset="-122"/>
                <a:ea typeface="宋体" panose="02010600030101010101" pitchFamily="2" charset="-122"/>
                <a:sym typeface="微软雅黑" panose="020B0503020204020204" charset="-122"/>
              </a:rPr>
              <a:t>，</a:t>
            </a:r>
            <a:r>
              <a:rPr lang="zh-CN" altLang="zh-CN" sz="2400" u="sng" dirty="0">
                <a:solidFill>
                  <a:srgbClr val="7030A0"/>
                </a:solidFill>
                <a:latin typeface="宋体" panose="02010600030101010101" pitchFamily="2" charset="-122"/>
                <a:ea typeface="宋体" panose="02010600030101010101" pitchFamily="2" charset="-122"/>
                <a:sym typeface="微软雅黑" panose="020B0503020204020204" charset="-122"/>
              </a:rPr>
              <a:t>婚姻论财</a:t>
            </a:r>
            <a:r>
              <a:rPr lang="zh-CN" altLang="en-US" sz="2400" dirty="0">
                <a:latin typeface="宋体" panose="02010600030101010101" pitchFamily="2" charset="-122"/>
                <a:ea typeface="宋体" panose="02010600030101010101" pitchFamily="2" charset="-122"/>
                <a:sym typeface="微软雅黑" panose="020B0503020204020204" charset="-122"/>
              </a:rPr>
              <a:t>打破了魏晋以来讲究门当户对的婚姻习俗，而理学家观念与此相反，</a:t>
            </a:r>
            <a:r>
              <a:rPr lang="zh-CN" altLang="zh-CN" sz="2400" dirty="0">
                <a:latin typeface="宋体" panose="02010600030101010101" pitchFamily="2" charset="-122"/>
                <a:ea typeface="宋体" panose="02010600030101010101" pitchFamily="2" charset="-122"/>
                <a:sym typeface="微软雅黑" panose="020B0503020204020204" charset="-122"/>
              </a:rPr>
              <a:t>因此，</a:t>
            </a:r>
            <a:r>
              <a:rPr lang="en-US" altLang="zh-CN" sz="2400" dirty="0">
                <a:latin typeface="宋体" panose="02010600030101010101" pitchFamily="2" charset="-122"/>
                <a:ea typeface="宋体" panose="02010600030101010101" pitchFamily="2" charset="-122"/>
                <a:sym typeface="微软雅黑" panose="020B0503020204020204" charset="-122"/>
              </a:rPr>
              <a:t>D</a:t>
            </a:r>
            <a:r>
              <a:rPr lang="zh-CN" altLang="en-US" sz="2400" dirty="0">
                <a:latin typeface="宋体" panose="02010600030101010101" pitchFamily="2" charset="-122"/>
                <a:ea typeface="宋体" panose="02010600030101010101" pitchFamily="2" charset="-122"/>
                <a:sym typeface="微软雅黑" panose="020B0503020204020204" charset="-122"/>
              </a:rPr>
              <a:t>错误。</a:t>
            </a:r>
            <a:endParaRPr lang="zh-CN" altLang="en-US" sz="2400" dirty="0">
              <a:latin typeface="宋体" panose="02010600030101010101" pitchFamily="2" charset="-122"/>
              <a:ea typeface="宋体" panose="02010600030101010101" pitchFamily="2" charset="-122"/>
              <a:sym typeface="微软雅黑" panose="020B0503020204020204" charset="-122"/>
            </a:endParaRPr>
          </a:p>
        </p:txBody>
      </p:sp>
    </p:spTree>
    <p:custDataLst>
      <p:tags r:id="rId2"/>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grpId="0" nodeType="clickEffect">
                                  <p:stCondLst>
                                    <p:cond delay="0"/>
                                  </p:stCondLst>
                                  <p:childTnLst>
                                    <p:set>
                                      <p:cBhvr>
                                        <p:cTn id="6" dur="1" fill="hold">
                                          <p:stCondLst>
                                            <p:cond delay="0"/>
                                          </p:stCondLst>
                                        </p:cTn>
                                        <p:tgtEl>
                                          <p:spTgt spid="1048635"/>
                                        </p:tgtEl>
                                        <p:attrNameLst>
                                          <p:attrName>style.visibility</p:attrName>
                                        </p:attrNameLst>
                                      </p:cBhvr>
                                      <p:to>
                                        <p:strVal val="visible"/>
                                      </p:to>
                                    </p:set>
                                    <p:anim to="" calcmode="lin" valueType="num">
                                      <p:cBhvr>
                                        <p:cTn id="7" dur="1" fill="hold"/>
                                        <p:tgtEl>
                                          <p:spTgt spid="1048635"/>
                                        </p:tgtEl>
                                      </p:cBhvr>
                                    </p:anim>
                                  </p:childTnLst>
                                </p:cTn>
                              </p:par>
                            </p:childTnLst>
                          </p:cTn>
                        </p:par>
                      </p:childTnLst>
                    </p:cTn>
                  </p:par>
                  <p:par>
                    <p:cTn id="8" fill="hold">
                      <p:stCondLst>
                        <p:cond delay="indefinite"/>
                      </p:stCondLst>
                      <p:childTnLst>
                        <p:par>
                          <p:cTn id="9" fill="hold">
                            <p:stCondLst>
                              <p:cond delay="0"/>
                            </p:stCondLst>
                            <p:childTnLst>
                              <p:par>
                                <p:cTn id="10" presetID="24" presetClass="entr" presetSubtype="0" fill="hold" grpId="0" nodeType="clickEffect">
                                  <p:stCondLst>
                                    <p:cond delay="0"/>
                                  </p:stCondLst>
                                  <p:childTnLst>
                                    <p:set>
                                      <p:cBhvr>
                                        <p:cTn id="11" dur="1" fill="hold">
                                          <p:stCondLst>
                                            <p:cond delay="0"/>
                                          </p:stCondLst>
                                        </p:cTn>
                                        <p:tgtEl>
                                          <p:spTgt spid="1048636"/>
                                        </p:tgtEl>
                                        <p:attrNameLst>
                                          <p:attrName>style.visibility</p:attrName>
                                        </p:attrNameLst>
                                      </p:cBhvr>
                                      <p:to>
                                        <p:strVal val="visible"/>
                                      </p:to>
                                    </p:set>
                                    <p:anim to="" calcmode="lin" valueType="num">
                                      <p:cBhvr>
                                        <p:cTn id="12" dur="1" fill="hold"/>
                                        <p:tgtEl>
                                          <p:spTgt spid="1048636"/>
                                        </p:tgtEl>
                                      </p:cBhvr>
                                    </p:anim>
                                  </p:childTnLst>
                                </p:cTn>
                              </p:par>
                            </p:childTnLst>
                          </p:cTn>
                        </p:par>
                      </p:childTnLst>
                    </p:cTn>
                  </p:par>
                  <p:par>
                    <p:cTn id="13" fill="hold">
                      <p:stCondLst>
                        <p:cond delay="indefinite"/>
                      </p:stCondLst>
                      <p:childTnLst>
                        <p:par>
                          <p:cTn id="14" fill="hold">
                            <p:stCondLst>
                              <p:cond delay="0"/>
                            </p:stCondLst>
                            <p:childTnLst>
                              <p:par>
                                <p:cTn id="15" presetID="24" presetClass="entr" presetSubtype="0" fill="hold" grpId="0" nodeType="clickEffect">
                                  <p:stCondLst>
                                    <p:cond delay="0"/>
                                  </p:stCondLst>
                                  <p:childTnLst>
                                    <p:set>
                                      <p:cBhvr>
                                        <p:cTn id="16" dur="1" fill="hold">
                                          <p:stCondLst>
                                            <p:cond delay="0"/>
                                          </p:stCondLst>
                                        </p:cTn>
                                        <p:tgtEl>
                                          <p:spTgt spid="1048638"/>
                                        </p:tgtEl>
                                        <p:attrNameLst>
                                          <p:attrName>style.visibility</p:attrName>
                                        </p:attrNameLst>
                                      </p:cBhvr>
                                      <p:to>
                                        <p:strVal val="visible"/>
                                      </p:to>
                                    </p:set>
                                    <p:anim to="" calcmode="lin" valueType="num">
                                      <p:cBhvr>
                                        <p:cTn id="17" dur="1" fill="hold"/>
                                        <p:tgtEl>
                                          <p:spTgt spid="1048638"/>
                                        </p:tgtEl>
                                      </p:cBhvr>
                                    </p:anim>
                                  </p:childTnLst>
                                </p:cTn>
                              </p:par>
                            </p:childTnLst>
                          </p:cTn>
                        </p:par>
                      </p:childTnLst>
                    </p:cTn>
                  </p:par>
                  <p:par>
                    <p:cTn id="18" fill="hold">
                      <p:stCondLst>
                        <p:cond delay="indefinite"/>
                      </p:stCondLst>
                      <p:childTnLst>
                        <p:par>
                          <p:cTn id="19" fill="hold">
                            <p:stCondLst>
                              <p:cond delay="0"/>
                            </p:stCondLst>
                            <p:childTnLst>
                              <p:par>
                                <p:cTn id="20" presetID="24" presetClass="entr" presetSubtype="0" fill="hold" grpId="0" nodeType="clickEffect">
                                  <p:stCondLst>
                                    <p:cond delay="0"/>
                                  </p:stCondLst>
                                  <p:childTnLst>
                                    <p:set>
                                      <p:cBhvr>
                                        <p:cTn id="21" dur="1" fill="hold">
                                          <p:stCondLst>
                                            <p:cond delay="0"/>
                                          </p:stCondLst>
                                        </p:cTn>
                                        <p:tgtEl>
                                          <p:spTgt spid="1048639"/>
                                        </p:tgtEl>
                                        <p:attrNameLst>
                                          <p:attrName>style.visibility</p:attrName>
                                        </p:attrNameLst>
                                      </p:cBhvr>
                                      <p:to>
                                        <p:strVal val="visible"/>
                                      </p:to>
                                    </p:set>
                                    <p:anim to="" calcmode="lin" valueType="num">
                                      <p:cBhvr>
                                        <p:cTn id="22" dur="1" fill="hold"/>
                                        <p:tgtEl>
                                          <p:spTgt spid="1048639"/>
                                        </p:tgtEl>
                                      </p:cBhvr>
                                    </p:anim>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1048640"/>
                                        </p:tgtEl>
                                        <p:attrNameLst>
                                          <p:attrName>style.visibility</p:attrName>
                                        </p:attrNameLst>
                                      </p:cBhvr>
                                      <p:to>
                                        <p:strVal val="visible"/>
                                      </p:to>
                                    </p:set>
                                    <p:animEffect transition="in" filter="wipe(down)">
                                      <p:cBhvr>
                                        <p:cTn id="27" dur="500"/>
                                        <p:tgtEl>
                                          <p:spTgt spid="1048640"/>
                                        </p:tgtEl>
                                      </p:cBhvr>
                                    </p:animEffect>
                                  </p:childTnLst>
                                </p:cTn>
                              </p:par>
                            </p:childTnLst>
                          </p:cTn>
                        </p:par>
                      </p:childTnLst>
                    </p:cTn>
                  </p:par>
                  <p:par>
                    <p:cTn id="28" fill="hold">
                      <p:stCondLst>
                        <p:cond delay="indefinite"/>
                      </p:stCondLst>
                      <p:childTnLst>
                        <p:par>
                          <p:cTn id="29" fill="hold">
                            <p:stCondLst>
                              <p:cond delay="0"/>
                            </p:stCondLst>
                            <p:childTnLst>
                              <p:par>
                                <p:cTn id="30" presetID="18" presetClass="entr" presetSubtype="12" fill="hold" grpId="0" nodeType="clickEffect">
                                  <p:stCondLst>
                                    <p:cond delay="0"/>
                                  </p:stCondLst>
                                  <p:childTnLst>
                                    <p:set>
                                      <p:cBhvr>
                                        <p:cTn id="31" dur="1" fill="hold">
                                          <p:stCondLst>
                                            <p:cond delay="0"/>
                                          </p:stCondLst>
                                        </p:cTn>
                                        <p:tgtEl>
                                          <p:spTgt spid="1048641"/>
                                        </p:tgtEl>
                                        <p:attrNameLst>
                                          <p:attrName>style.visibility</p:attrName>
                                        </p:attrNameLst>
                                      </p:cBhvr>
                                      <p:to>
                                        <p:strVal val="visible"/>
                                      </p:to>
                                    </p:set>
                                    <p:animEffect transition="in" filter="strips(downLeft)">
                                      <p:cBhvr>
                                        <p:cTn id="32" dur="500"/>
                                        <p:tgtEl>
                                          <p:spTgt spid="1048641"/>
                                        </p:tgtEl>
                                      </p:cBhvr>
                                    </p:animEffect>
                                  </p:childTnLst>
                                </p:cTn>
                              </p:par>
                            </p:childTnLst>
                          </p:cTn>
                        </p:par>
                      </p:childTnLst>
                    </p:cTn>
                  </p:par>
                  <p:par>
                    <p:cTn id="33" fill="hold">
                      <p:stCondLst>
                        <p:cond delay="indefinite"/>
                      </p:stCondLst>
                      <p:childTnLst>
                        <p:par>
                          <p:cTn id="34" fill="hold">
                            <p:stCondLst>
                              <p:cond delay="0"/>
                            </p:stCondLst>
                            <p:childTnLst>
                              <p:par>
                                <p:cTn id="35" presetID="3" presetClass="entr" presetSubtype="10" fill="hold" grpId="0" nodeType="clickEffect">
                                  <p:stCondLst>
                                    <p:cond delay="0"/>
                                  </p:stCondLst>
                                  <p:childTnLst>
                                    <p:set>
                                      <p:cBhvr>
                                        <p:cTn id="36" dur="1" fill="hold">
                                          <p:stCondLst>
                                            <p:cond delay="0"/>
                                          </p:stCondLst>
                                        </p:cTn>
                                        <p:tgtEl>
                                          <p:spTgt spid="1048637"/>
                                        </p:tgtEl>
                                        <p:attrNameLst>
                                          <p:attrName>style.visibility</p:attrName>
                                        </p:attrNameLst>
                                      </p:cBhvr>
                                      <p:to>
                                        <p:strVal val="visible"/>
                                      </p:to>
                                    </p:set>
                                    <p:animEffect transition="in" filter="blinds(horizontal)">
                                      <p:cBhvr>
                                        <p:cTn id="37" dur="500"/>
                                        <p:tgtEl>
                                          <p:spTgt spid="104863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48635" grpId="0"/>
      <p:bldP spid="1048635" grpId="1"/>
      <p:bldP spid="1048636" grpId="0"/>
      <p:bldP spid="1048636" grpId="1"/>
      <p:bldP spid="1048638" grpId="0" bldLvl="0" animBg="1"/>
      <p:bldP spid="1048638" grpId="1" animBg="1"/>
      <p:bldP spid="1048639" grpId="0" bldLvl="0" animBg="1"/>
      <p:bldP spid="1048639" grpId="1" animBg="1"/>
      <p:bldP spid="1048640" grpId="0" bldLvl="0" animBg="1"/>
      <p:bldP spid="1048640" grpId="1" animBg="1"/>
      <p:bldP spid="1048641" grpId="0" bldLvl="0" animBg="1"/>
      <p:bldP spid="1048641" grpId="1" animBg="1"/>
      <p:bldP spid="1048637" grpId="0"/>
      <p:bldP spid="1048637" grpId="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63" name=""/>
        <p:cNvGrpSpPr/>
        <p:nvPr/>
      </p:nvGrpSpPr>
      <p:grpSpPr/>
      <p:pic>
        <p:nvPicPr>
          <p:cNvPr id="2097156" name="图片 1" descr="组48325同意"/>
          <p:cNvPicPr>
            <a:picLocks noChangeAspect="1"/>
          </p:cNvPicPr>
          <p:nvPr/>
        </p:nvPicPr>
        <p:blipFill>
          <a:blip r:embed="rId1"/>
          <a:stretch>
            <a:fillRect/>
          </a:stretch>
        </p:blipFill>
        <p:spPr>
          <a:xfrm>
            <a:off x="449580" y="319723"/>
            <a:ext cx="2387600" cy="608012"/>
          </a:xfrm>
          <a:prstGeom prst="rect">
            <a:avLst/>
          </a:prstGeom>
          <a:noFill/>
          <a:ln w="9525">
            <a:noFill/>
          </a:ln>
        </p:spPr>
      </p:pic>
      <p:sp>
        <p:nvSpPr>
          <p:cNvPr id="1048620" name="文本框 7"/>
          <p:cNvSpPr txBox="1"/>
          <p:nvPr/>
        </p:nvSpPr>
        <p:spPr>
          <a:xfrm>
            <a:off x="1073785" y="393065"/>
            <a:ext cx="1407160" cy="460375"/>
          </a:xfrm>
          <a:prstGeom prst="rect">
            <a:avLst/>
          </a:prstGeom>
          <a:noFill/>
          <a:ln w="9525">
            <a:noFill/>
          </a:ln>
        </p:spPr>
        <p:txBody>
          <a:bodyPr wrap="none" anchor="t" anchorCtr="0">
            <a:spAutoFit/>
          </a:bodyPr>
          <a:p>
            <a:pPr eaLnBrk="0" hangingPunct="0"/>
            <a:r>
              <a:rPr lang="zh-CN" altLang="en-US" sz="2400" b="1" dirty="0">
                <a:solidFill>
                  <a:srgbClr val="EF7509"/>
                </a:solidFill>
                <a:latin typeface="方正悠黑体" panose="02010600010101010101" charset="-122"/>
                <a:ea typeface="方正悠黑体" panose="02010600010101010101" charset="-122"/>
              </a:rPr>
              <a:t>真题详解</a:t>
            </a:r>
            <a:endParaRPr lang="zh-CN" altLang="en-US" sz="2400" b="1" dirty="0">
              <a:solidFill>
                <a:srgbClr val="EF7509"/>
              </a:solidFill>
              <a:latin typeface="方正悠黑体" panose="02010600010101010101" charset="-122"/>
              <a:ea typeface="方正悠黑体" panose="02010600010101010101" charset="-122"/>
            </a:endParaRPr>
          </a:p>
        </p:txBody>
      </p:sp>
      <p:sp>
        <p:nvSpPr>
          <p:cNvPr id="1048621" name="文本框 9"/>
          <p:cNvSpPr txBox="1"/>
          <p:nvPr/>
        </p:nvSpPr>
        <p:spPr>
          <a:xfrm>
            <a:off x="706120" y="988695"/>
            <a:ext cx="10854055" cy="1753235"/>
          </a:xfrm>
          <a:prstGeom prst="rect">
            <a:avLst/>
          </a:prstGeom>
          <a:noFill/>
          <a:ln w="9525">
            <a:noFill/>
          </a:ln>
        </p:spPr>
        <p:txBody>
          <a:bodyPr wrap="square" anchor="t" anchorCtr="0">
            <a:spAutoFit/>
          </a:bodyPr>
          <a:p>
            <a:pPr fontAlgn="auto">
              <a:lnSpc>
                <a:spcPct val="150000"/>
              </a:lnSpc>
            </a:pPr>
            <a:r>
              <a:rPr lang="en-US" altLang="zh-CN" sz="2400" dirty="0">
                <a:latin typeface="宋体" panose="02010600030101010101" pitchFamily="2" charset="-122"/>
                <a:ea typeface="宋体" panose="02010600030101010101" pitchFamily="2" charset="-122"/>
                <a:sym typeface="微软雅黑" panose="020B0503020204020204" charset="-122"/>
              </a:rPr>
              <a:t>27.</a:t>
            </a:r>
            <a:r>
              <a:rPr altLang="zh-CN" sz="2400" u="sng" dirty="0">
                <a:solidFill>
                  <a:srgbClr val="00B050"/>
                </a:solidFill>
                <a:latin typeface="宋体" panose="02010600030101010101" pitchFamily="2" charset="-122"/>
                <a:ea typeface="宋体" panose="02010600030101010101" pitchFamily="2" charset="-122"/>
                <a:sym typeface="微软雅黑" panose="020B0503020204020204" charset="-122"/>
              </a:rPr>
              <a:t>明代</a:t>
            </a:r>
            <a:r>
              <a:rPr altLang="zh-CN" sz="2400" dirty="0">
                <a:latin typeface="宋体" panose="02010600030101010101" pitchFamily="2" charset="-122"/>
                <a:ea typeface="宋体" panose="02010600030101010101" pitchFamily="2" charset="-122"/>
                <a:sym typeface="微软雅黑" panose="020B0503020204020204" charset="-122"/>
              </a:rPr>
              <a:t>，在</a:t>
            </a:r>
            <a:r>
              <a:rPr altLang="zh-CN" sz="2400" u="sng" dirty="0">
                <a:solidFill>
                  <a:srgbClr val="00B050"/>
                </a:solidFill>
                <a:latin typeface="宋体" panose="02010600030101010101" pitchFamily="2" charset="-122"/>
                <a:ea typeface="宋体" panose="02010600030101010101" pitchFamily="2" charset="-122"/>
                <a:sym typeface="微软雅黑" panose="020B0503020204020204" charset="-122"/>
              </a:rPr>
              <a:t>浙江桐乡县</a:t>
            </a:r>
            <a:r>
              <a:rPr altLang="zh-CN" sz="2400" dirty="0">
                <a:latin typeface="宋体" panose="02010600030101010101" pitchFamily="2" charset="-122"/>
                <a:ea typeface="宋体" panose="02010600030101010101" pitchFamily="2" charset="-122"/>
                <a:sym typeface="微软雅黑" panose="020B0503020204020204" charset="-122"/>
              </a:rPr>
              <a:t>，地方官员若出身</a:t>
            </a:r>
            <a:r>
              <a:rPr altLang="zh-CN" sz="2400" u="sng" dirty="0">
                <a:solidFill>
                  <a:srgbClr val="FF0000"/>
                </a:solidFill>
                <a:latin typeface="宋体" panose="02010600030101010101" pitchFamily="2" charset="-122"/>
                <a:ea typeface="宋体" panose="02010600030101010101" pitchFamily="2" charset="-122"/>
                <a:sym typeface="微软雅黑" panose="020B0503020204020204" charset="-122"/>
              </a:rPr>
              <a:t>进士</a:t>
            </a:r>
            <a:r>
              <a:rPr altLang="zh-CN" sz="2400" dirty="0">
                <a:latin typeface="宋体" panose="02010600030101010101" pitchFamily="2" charset="-122"/>
                <a:ea typeface="宋体" panose="02010600030101010101" pitchFamily="2" charset="-122"/>
                <a:sym typeface="微软雅黑" panose="020B0503020204020204" charset="-122"/>
              </a:rPr>
              <a:t>，当地的</a:t>
            </a:r>
            <a:r>
              <a:rPr altLang="zh-CN" sz="2400" u="sng" dirty="0">
                <a:solidFill>
                  <a:srgbClr val="7030A0"/>
                </a:solidFill>
                <a:latin typeface="宋体" panose="02010600030101010101" pitchFamily="2" charset="-122"/>
                <a:ea typeface="宋体" panose="02010600030101010101" pitchFamily="2" charset="-122"/>
                <a:sym typeface="微软雅黑" panose="020B0503020204020204" charset="-122"/>
              </a:rPr>
              <a:t>秀才</a:t>
            </a:r>
            <a:r>
              <a:rPr altLang="zh-CN" sz="2400" dirty="0">
                <a:latin typeface="宋体" panose="02010600030101010101" pitchFamily="2" charset="-122"/>
                <a:ea typeface="宋体" panose="02010600030101010101" pitchFamily="2" charset="-122"/>
                <a:sym typeface="微软雅黑" panose="020B0503020204020204" charset="-122"/>
              </a:rPr>
              <a:t>就“</a:t>
            </a:r>
            <a:r>
              <a:rPr altLang="zh-CN" sz="2400" u="sng" dirty="0">
                <a:solidFill>
                  <a:schemeClr val="accent6"/>
                </a:solidFill>
                <a:latin typeface="宋体" panose="02010600030101010101" pitchFamily="2" charset="-122"/>
                <a:ea typeface="宋体" panose="02010600030101010101" pitchFamily="2" charset="-122"/>
                <a:sym typeface="微软雅黑" panose="020B0503020204020204" charset="-122"/>
              </a:rPr>
              <a:t>不胜</a:t>
            </a:r>
            <a:r>
              <a:rPr altLang="zh-CN" sz="2400" u="sng" dirty="0">
                <a:solidFill>
                  <a:srgbClr val="FF0000"/>
                </a:solidFill>
                <a:latin typeface="宋体" panose="02010600030101010101" pitchFamily="2" charset="-122"/>
                <a:ea typeface="宋体" panose="02010600030101010101" pitchFamily="2" charset="-122"/>
                <a:sym typeface="微软雅黑" panose="020B0503020204020204" charset="-122"/>
              </a:rPr>
              <a:t>谄事</a:t>
            </a:r>
            <a:r>
              <a:rPr altLang="zh-CN" sz="2400" dirty="0">
                <a:latin typeface="宋体" panose="02010600030101010101" pitchFamily="2" charset="-122"/>
                <a:ea typeface="宋体" panose="02010600030101010101" pitchFamily="2" charset="-122"/>
                <a:sym typeface="微软雅黑" panose="020B0503020204020204" charset="-122"/>
              </a:rPr>
              <a:t>”，若出身</a:t>
            </a:r>
            <a:r>
              <a:rPr altLang="zh-CN" sz="2400" u="sng" dirty="0">
                <a:solidFill>
                  <a:srgbClr val="7030A0"/>
                </a:solidFill>
                <a:latin typeface="宋体" panose="02010600030101010101" pitchFamily="2" charset="-122"/>
                <a:ea typeface="宋体" panose="02010600030101010101" pitchFamily="2" charset="-122"/>
                <a:sym typeface="微软雅黑" panose="020B0503020204020204" charset="-122"/>
              </a:rPr>
              <a:t>举人</a:t>
            </a:r>
            <a:r>
              <a:rPr altLang="zh-CN" sz="2400" dirty="0">
                <a:latin typeface="宋体" panose="02010600030101010101" pitchFamily="2" charset="-122"/>
                <a:ea typeface="宋体" panose="02010600030101010101" pitchFamily="2" charset="-122"/>
                <a:sym typeface="微软雅黑" panose="020B0503020204020204" charset="-122"/>
              </a:rPr>
              <a:t>，便随意提出要求，“</a:t>
            </a:r>
            <a:r>
              <a:rPr altLang="zh-CN" sz="2400" u="sng" dirty="0">
                <a:solidFill>
                  <a:schemeClr val="accent6"/>
                </a:solidFill>
                <a:latin typeface="宋体" panose="02010600030101010101" pitchFamily="2" charset="-122"/>
                <a:ea typeface="宋体" panose="02010600030101010101" pitchFamily="2" charset="-122"/>
                <a:sym typeface="微软雅黑" panose="020B0503020204020204" charset="-122"/>
              </a:rPr>
              <a:t>苟不如意，便加词色</a:t>
            </a:r>
            <a:r>
              <a:rPr altLang="zh-CN" sz="2400" u="sng" dirty="0">
                <a:solidFill>
                  <a:srgbClr val="FF0000"/>
                </a:solidFill>
                <a:latin typeface="宋体" panose="02010600030101010101" pitchFamily="2" charset="-122"/>
                <a:ea typeface="宋体" panose="02010600030101010101" pitchFamily="2" charset="-122"/>
                <a:sym typeface="微软雅黑" panose="020B0503020204020204" charset="-122"/>
              </a:rPr>
              <a:t>犯之</a:t>
            </a:r>
            <a:r>
              <a:rPr altLang="zh-CN" sz="2400" dirty="0">
                <a:latin typeface="宋体" panose="02010600030101010101" pitchFamily="2" charset="-122"/>
                <a:ea typeface="宋体" panose="02010600030101010101" pitchFamily="2" charset="-122"/>
                <a:sym typeface="微软雅黑" panose="020B0503020204020204" charset="-122"/>
              </a:rPr>
              <a:t>”。这现象</a:t>
            </a:r>
            <a:r>
              <a:rPr altLang="zh-CN" sz="2400" u="sng" dirty="0">
                <a:solidFill>
                  <a:srgbClr val="FF0000"/>
                </a:solidFill>
                <a:latin typeface="宋体" panose="02010600030101010101" pitchFamily="2" charset="-122"/>
                <a:ea typeface="宋体" panose="02010600030101010101" pitchFamily="2" charset="-122"/>
                <a:sym typeface="微软雅黑" panose="020B0503020204020204" charset="-122"/>
              </a:rPr>
              <a:t>反映出</a:t>
            </a:r>
            <a:r>
              <a:rPr lang="zh-CN" altLang="zh-CN" sz="2400" dirty="0">
                <a:latin typeface="宋体" panose="02010600030101010101" pitchFamily="2" charset="-122"/>
                <a:ea typeface="宋体" panose="02010600030101010101" pitchFamily="2" charset="-122"/>
                <a:sym typeface="微软雅黑" panose="020B0503020204020204" charset="-122"/>
              </a:rPr>
              <a:t>(    )</a:t>
            </a:r>
            <a:endParaRPr lang="zh-CN" altLang="zh-CN" sz="2400" dirty="0">
              <a:latin typeface="宋体" panose="02010600030101010101" pitchFamily="2" charset="-122"/>
              <a:ea typeface="宋体" panose="02010600030101010101" pitchFamily="2" charset="-122"/>
              <a:sym typeface="微软雅黑" panose="020B0503020204020204" charset="-122"/>
            </a:endParaRPr>
          </a:p>
        </p:txBody>
      </p:sp>
      <p:sp>
        <p:nvSpPr>
          <p:cNvPr id="1048622" name="文本框 4"/>
          <p:cNvSpPr txBox="1"/>
          <p:nvPr/>
        </p:nvSpPr>
        <p:spPr>
          <a:xfrm>
            <a:off x="706120" y="2751455"/>
            <a:ext cx="8538845" cy="1198880"/>
          </a:xfrm>
          <a:prstGeom prst="rect">
            <a:avLst/>
          </a:prstGeom>
          <a:noFill/>
          <a:ln w="9525">
            <a:noFill/>
          </a:ln>
        </p:spPr>
        <p:txBody>
          <a:bodyPr wrap="square" anchor="t" anchorCtr="0">
            <a:spAutoFit/>
          </a:bodyPr>
          <a:p>
            <a:pPr fontAlgn="auto">
              <a:lnSpc>
                <a:spcPct val="150000"/>
              </a:lnSpc>
            </a:pPr>
            <a:r>
              <a:rPr sz="2400">
                <a:latin typeface="宋体" panose="02010600030101010101" pitchFamily="2" charset="-122"/>
                <a:ea typeface="宋体" panose="02010600030101010101" pitchFamily="2" charset="-122"/>
              </a:rPr>
              <a:t>A．官员士绅之间</a:t>
            </a:r>
            <a:r>
              <a:rPr sz="2400" u="sng">
                <a:solidFill>
                  <a:srgbClr val="FF0000"/>
                </a:solidFill>
                <a:latin typeface="宋体" panose="02010600030101010101" pitchFamily="2" charset="-122"/>
                <a:ea typeface="宋体" panose="02010600030101010101" pitchFamily="2" charset="-122"/>
              </a:rPr>
              <a:t>关系紧张</a:t>
            </a:r>
            <a:r>
              <a:rPr sz="2400">
                <a:latin typeface="宋体" panose="02010600030101010101" pitchFamily="2" charset="-122"/>
                <a:ea typeface="宋体" panose="02010600030101010101" pitchFamily="2" charset="-122"/>
              </a:rPr>
              <a:t>      B．</a:t>
            </a:r>
            <a:r>
              <a:rPr sz="2400" u="sng">
                <a:solidFill>
                  <a:srgbClr val="7030A0"/>
                </a:solidFill>
                <a:latin typeface="宋体" panose="02010600030101010101" pitchFamily="2" charset="-122"/>
                <a:ea typeface="宋体" panose="02010600030101010101" pitchFamily="2" charset="-122"/>
              </a:rPr>
              <a:t>士人舆论</a:t>
            </a:r>
            <a:r>
              <a:rPr sz="2400" u="sng">
                <a:solidFill>
                  <a:srgbClr val="FF0000"/>
                </a:solidFill>
                <a:latin typeface="宋体" panose="02010600030101010101" pitchFamily="2" charset="-122"/>
                <a:ea typeface="宋体" panose="02010600030101010101" pitchFamily="2" charset="-122"/>
              </a:rPr>
              <a:t>左右</a:t>
            </a:r>
            <a:r>
              <a:rPr sz="2400">
                <a:latin typeface="宋体" panose="02010600030101010101" pitchFamily="2" charset="-122"/>
                <a:ea typeface="宋体" panose="02010600030101010101" pitchFamily="2" charset="-122"/>
              </a:rPr>
              <a:t>地方</a:t>
            </a:r>
            <a:r>
              <a:rPr sz="2400" u="sng">
                <a:solidFill>
                  <a:srgbClr val="FF0000"/>
                </a:solidFill>
                <a:latin typeface="宋体" panose="02010600030101010101" pitchFamily="2" charset="-122"/>
                <a:ea typeface="宋体" panose="02010600030101010101" pitchFamily="2" charset="-122"/>
              </a:rPr>
              <a:t>政事</a:t>
            </a:r>
            <a:endParaRPr sz="2400">
              <a:latin typeface="宋体" panose="02010600030101010101" pitchFamily="2" charset="-122"/>
              <a:ea typeface="宋体" panose="02010600030101010101" pitchFamily="2" charset="-122"/>
            </a:endParaRPr>
          </a:p>
          <a:p>
            <a:pPr fontAlgn="auto">
              <a:lnSpc>
                <a:spcPct val="150000"/>
              </a:lnSpc>
            </a:pPr>
            <a:r>
              <a:rPr sz="2400">
                <a:latin typeface="宋体" panose="02010600030101010101" pitchFamily="2" charset="-122"/>
                <a:ea typeface="宋体" panose="02010600030101010101" pitchFamily="2" charset="-122"/>
              </a:rPr>
              <a:t>C．</a:t>
            </a:r>
            <a:r>
              <a:rPr sz="2400" u="sng">
                <a:solidFill>
                  <a:srgbClr val="7030A0"/>
                </a:solidFill>
                <a:latin typeface="宋体" panose="02010600030101010101" pitchFamily="2" charset="-122"/>
                <a:ea typeface="宋体" panose="02010600030101010101" pitchFamily="2" charset="-122"/>
              </a:rPr>
              <a:t>出身等级</a:t>
            </a:r>
            <a:r>
              <a:rPr sz="2400" u="sng">
                <a:solidFill>
                  <a:srgbClr val="FF0000"/>
                </a:solidFill>
                <a:latin typeface="宋体" panose="02010600030101010101" pitchFamily="2" charset="-122"/>
                <a:ea typeface="宋体" panose="02010600030101010101" pitchFamily="2" charset="-122"/>
              </a:rPr>
              <a:t>决定</a:t>
            </a:r>
            <a:r>
              <a:rPr sz="2400">
                <a:latin typeface="宋体" panose="02010600030101010101" pitchFamily="2" charset="-122"/>
                <a:ea typeface="宋体" panose="02010600030101010101" pitchFamily="2" charset="-122"/>
              </a:rPr>
              <a:t>行政能力      D．</a:t>
            </a:r>
            <a:r>
              <a:rPr sz="2400" u="sng">
                <a:solidFill>
                  <a:srgbClr val="FF0000"/>
                </a:solidFill>
                <a:latin typeface="宋体" panose="02010600030101010101" pitchFamily="2" charset="-122"/>
                <a:ea typeface="宋体" panose="02010600030101010101" pitchFamily="2" charset="-122"/>
              </a:rPr>
              <a:t>科考功名</a:t>
            </a:r>
            <a:r>
              <a:rPr sz="2400" u="sng">
                <a:solidFill>
                  <a:srgbClr val="7030A0"/>
                </a:solidFill>
                <a:latin typeface="宋体" panose="02010600030101010101" pitchFamily="2" charset="-122"/>
                <a:ea typeface="宋体" panose="02010600030101010101" pitchFamily="2" charset="-122"/>
              </a:rPr>
              <a:t>影响官员</a:t>
            </a:r>
            <a:r>
              <a:rPr sz="2400" u="sng">
                <a:solidFill>
                  <a:srgbClr val="FF0000"/>
                </a:solidFill>
                <a:latin typeface="宋体" panose="02010600030101010101" pitchFamily="2" charset="-122"/>
                <a:ea typeface="宋体" panose="02010600030101010101" pitchFamily="2" charset="-122"/>
              </a:rPr>
              <a:t>威望</a:t>
            </a:r>
            <a:endParaRPr sz="2400" u="sng">
              <a:solidFill>
                <a:srgbClr val="FF0000"/>
              </a:solidFill>
              <a:latin typeface="宋体" panose="02010600030101010101" pitchFamily="2" charset="-122"/>
              <a:ea typeface="宋体" panose="02010600030101010101" pitchFamily="2" charset="-122"/>
            </a:endParaRPr>
          </a:p>
        </p:txBody>
      </p:sp>
      <p:sp>
        <p:nvSpPr>
          <p:cNvPr id="1048623" name="矩形 6"/>
          <p:cNvSpPr/>
          <p:nvPr/>
        </p:nvSpPr>
        <p:spPr>
          <a:xfrm>
            <a:off x="9855200" y="2876868"/>
            <a:ext cx="760413" cy="1198880"/>
          </a:xfrm>
          <a:prstGeom prst="rect">
            <a:avLst/>
          </a:prstGeom>
          <a:noFill/>
          <a:ln w="9525">
            <a:noFill/>
          </a:ln>
        </p:spPr>
        <p:txBody>
          <a:bodyPr wrap="square" anchor="t" anchorCtr="0">
            <a:spAutoFit/>
          </a:bodyPr>
          <a:p>
            <a:r>
              <a:rPr lang="en-US" altLang="zh-CN" sz="7200" b="1" dirty="0">
                <a:solidFill>
                  <a:srgbClr val="FF0000"/>
                </a:solidFill>
                <a:latin typeface="宋体" panose="02010600030101010101" pitchFamily="2" charset="-122"/>
                <a:ea typeface="宋体" panose="02010600030101010101" pitchFamily="2" charset="-122"/>
              </a:rPr>
              <a:t>D</a:t>
            </a:r>
            <a:endParaRPr lang="en-US" altLang="zh-CN" sz="7200" b="1" dirty="0">
              <a:solidFill>
                <a:srgbClr val="FF0000"/>
              </a:solidFill>
              <a:latin typeface="宋体" panose="02010600030101010101" pitchFamily="2" charset="-122"/>
              <a:ea typeface="宋体" panose="02010600030101010101" pitchFamily="2" charset="-122"/>
            </a:endParaRPr>
          </a:p>
        </p:txBody>
      </p:sp>
      <p:sp>
        <p:nvSpPr>
          <p:cNvPr id="1048624" name="圆角矩形标注 6"/>
          <p:cNvSpPr/>
          <p:nvPr/>
        </p:nvSpPr>
        <p:spPr>
          <a:xfrm>
            <a:off x="2591435" y="4983480"/>
            <a:ext cx="1498600" cy="630238"/>
          </a:xfrm>
          <a:prstGeom prst="wedgeRoundRectCallout">
            <a:avLst>
              <a:gd name="adj1" fmla="val -115875"/>
              <a:gd name="adj2" fmla="val -599748"/>
              <a:gd name="adj3" fmla="val 16667"/>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p>
            <a:pPr marL="0" marR="0" lvl="0" indent="0" defTabSz="914400" eaLnBrk="1" fontAlgn="auto" latinLnBrk="0" hangingPunct="1">
              <a:lnSpc>
                <a:spcPct val="100000"/>
              </a:lnSpc>
              <a:spcBef>
                <a:spcPts val="0"/>
              </a:spcBef>
              <a:spcAft>
                <a:spcPts val="0"/>
              </a:spcAft>
              <a:buClrTx/>
              <a:buSzTx/>
              <a:buFontTx/>
              <a:buNone/>
            </a:pPr>
            <a:r>
              <a:rPr kumimoji="0" lang="zh-CN" altLang="en-US" sz="2400" i="0" u="none" strike="noStrike" kern="0" cap="none" spc="0" normalizeH="0" baseline="0" noProof="0" dirty="0" smtClean="0">
                <a:ln>
                  <a:noFill/>
                </a:ln>
                <a:solidFill>
                  <a:srgbClr val="FFFF00"/>
                </a:solidFill>
                <a:effectLst>
                  <a:outerShdw blurRad="38100" dist="38100" dir="2700000" algn="tl">
                    <a:srgbClr val="000000">
                      <a:alpha val="43137"/>
                    </a:srgbClr>
                  </a:outerShdw>
                </a:effectLst>
                <a:uLnTx/>
                <a:uFillTx/>
                <a:latin typeface="楷体" panose="02010609060101010101" charset="-122"/>
                <a:ea typeface="楷体" panose="02010609060101010101" charset="-122"/>
              </a:rPr>
              <a:t>时空观念</a:t>
            </a:r>
            <a:endParaRPr kumimoji="0" lang="zh-CN" altLang="en-US" sz="2400" i="0" u="none" strike="noStrike" kern="0" cap="none" spc="0" normalizeH="0" baseline="0" noProof="0" dirty="0" smtClean="0">
              <a:ln>
                <a:noFill/>
              </a:ln>
              <a:solidFill>
                <a:srgbClr val="FFFF00"/>
              </a:solidFill>
              <a:effectLst>
                <a:outerShdw blurRad="38100" dist="38100" dir="2700000" algn="tl">
                  <a:srgbClr val="000000">
                    <a:alpha val="43137"/>
                  </a:srgbClr>
                </a:outerShdw>
              </a:effectLst>
              <a:uLnTx/>
              <a:uFillTx/>
              <a:latin typeface="楷体" panose="02010609060101010101" charset="-122"/>
              <a:ea typeface="楷体" panose="02010609060101010101" charset="-122"/>
            </a:endParaRPr>
          </a:p>
        </p:txBody>
      </p:sp>
      <p:sp>
        <p:nvSpPr>
          <p:cNvPr id="1048625" name="圆角矩形标注 2"/>
          <p:cNvSpPr/>
          <p:nvPr/>
        </p:nvSpPr>
        <p:spPr>
          <a:xfrm>
            <a:off x="7459345" y="4985385"/>
            <a:ext cx="1495425" cy="628650"/>
          </a:xfrm>
          <a:prstGeom prst="wedgeRoundRectCallout">
            <a:avLst>
              <a:gd name="adj1" fmla="val 142186"/>
              <a:gd name="adj2" fmla="val -600808"/>
              <a:gd name="adj3" fmla="val 16667"/>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p>
            <a:pPr marL="0" marR="0" lvl="0" indent="0" defTabSz="914400" eaLnBrk="1" fontAlgn="auto" latinLnBrk="0" hangingPunct="1">
              <a:lnSpc>
                <a:spcPct val="100000"/>
              </a:lnSpc>
              <a:spcBef>
                <a:spcPts val="0"/>
              </a:spcBef>
              <a:spcAft>
                <a:spcPts val="0"/>
              </a:spcAft>
              <a:buClrTx/>
              <a:buSzTx/>
              <a:buFontTx/>
              <a:buNone/>
            </a:pPr>
            <a:r>
              <a:rPr kumimoji="0" lang="zh-CN" altLang="en-US" sz="2400" i="0" strike="noStrike" kern="0" baseline="0" noProof="0" dirty="0" smtClean="0">
                <a:ln>
                  <a:noFill/>
                </a:ln>
                <a:solidFill>
                  <a:schemeClr val="accent4">
                    <a:lumMod val="20000"/>
                    <a:lumOff val="80000"/>
                  </a:schemeClr>
                </a:solidFill>
                <a:effectLst>
                  <a:outerShdw blurRad="38100" dist="38100" dir="2700000" algn="tl">
                    <a:srgbClr val="000000">
                      <a:alpha val="43137"/>
                    </a:srgbClr>
                  </a:outerShdw>
                </a:effectLst>
                <a:uLnTx/>
                <a:uFillTx/>
                <a:latin typeface="楷体" panose="02010609060101010101" charset="-122"/>
                <a:ea typeface="楷体" panose="02010609060101010101" charset="-122"/>
              </a:rPr>
              <a:t>历史解释</a:t>
            </a:r>
            <a:endParaRPr kumimoji="0" lang="zh-CN" altLang="en-US" sz="2400" i="0" strike="noStrike" kern="0" baseline="0" noProof="0" dirty="0" smtClean="0">
              <a:ln>
                <a:noFill/>
              </a:ln>
              <a:solidFill>
                <a:schemeClr val="accent4">
                  <a:lumMod val="20000"/>
                  <a:lumOff val="80000"/>
                </a:schemeClr>
              </a:solidFill>
              <a:effectLst>
                <a:outerShdw blurRad="38100" dist="38100" dir="2700000" algn="tl">
                  <a:srgbClr val="000000">
                    <a:alpha val="43137"/>
                  </a:srgbClr>
                </a:outerShdw>
              </a:effectLst>
              <a:uLnTx/>
              <a:uFillTx/>
              <a:latin typeface="楷体" panose="02010609060101010101" charset="-122"/>
              <a:ea typeface="楷体" panose="02010609060101010101" charset="-122"/>
            </a:endParaRPr>
          </a:p>
        </p:txBody>
      </p:sp>
      <p:sp>
        <p:nvSpPr>
          <p:cNvPr id="1048626" name="文本框 5"/>
          <p:cNvSpPr txBox="1"/>
          <p:nvPr/>
        </p:nvSpPr>
        <p:spPr>
          <a:xfrm>
            <a:off x="706120" y="4107180"/>
            <a:ext cx="10854055" cy="2306320"/>
          </a:xfrm>
          <a:prstGeom prst="rect">
            <a:avLst/>
          </a:prstGeom>
          <a:solidFill>
            <a:srgbClr val="D0FFFC"/>
          </a:solidFill>
          <a:ln w="9525">
            <a:solidFill>
              <a:srgbClr val="00B050"/>
            </a:solidFill>
          </a:ln>
        </p:spPr>
        <p:txBody>
          <a:bodyPr wrap="square" anchor="t" anchorCtr="0">
            <a:spAutoFit/>
          </a:bodyPr>
          <a:p>
            <a:pPr fontAlgn="auto">
              <a:lnSpc>
                <a:spcPct val="120000"/>
              </a:lnSpc>
            </a:pPr>
            <a:r>
              <a:rPr lang="zh-CN" altLang="zh-CN" sz="2400" dirty="0">
                <a:latin typeface="宋体" panose="02010600030101010101" pitchFamily="2" charset="-122"/>
                <a:ea typeface="宋体" panose="02010600030101010101" pitchFamily="2" charset="-122"/>
                <a:sym typeface="微软雅黑" panose="020B0503020204020204" charset="-122"/>
              </a:rPr>
              <a:t>解析：明代科举考试共分三级，第一级是院试，考试合格者叫</a:t>
            </a:r>
            <a:r>
              <a:rPr lang="zh-CN" altLang="zh-CN" sz="2400" u="sng" dirty="0">
                <a:solidFill>
                  <a:srgbClr val="7030A0"/>
                </a:solidFill>
                <a:latin typeface="宋体" panose="02010600030101010101" pitchFamily="2" charset="-122"/>
                <a:ea typeface="宋体" panose="02010600030101010101" pitchFamily="2" charset="-122"/>
                <a:sym typeface="微软雅黑" panose="020B0503020204020204" charset="-122"/>
              </a:rPr>
              <a:t>秀才</a:t>
            </a:r>
            <a:r>
              <a:rPr lang="zh-CN" altLang="zh-CN" sz="2400" dirty="0">
                <a:latin typeface="宋体" panose="02010600030101010101" pitchFamily="2" charset="-122"/>
                <a:ea typeface="宋体" panose="02010600030101010101" pitchFamily="2" charset="-122"/>
                <a:sym typeface="微软雅黑" panose="020B0503020204020204" charset="-122"/>
              </a:rPr>
              <a:t>，见到县令可以不下跪，第二级是乡试，合格者称</a:t>
            </a:r>
            <a:r>
              <a:rPr lang="zh-CN" altLang="zh-CN" sz="2400" u="sng" dirty="0">
                <a:solidFill>
                  <a:srgbClr val="7030A0"/>
                </a:solidFill>
                <a:latin typeface="宋体" panose="02010600030101010101" pitchFamily="2" charset="-122"/>
                <a:ea typeface="宋体" panose="02010600030101010101" pitchFamily="2" charset="-122"/>
                <a:sym typeface="微软雅黑" panose="020B0503020204020204" charset="-122"/>
              </a:rPr>
              <a:t>举人</a:t>
            </a:r>
            <a:r>
              <a:rPr lang="zh-CN" altLang="zh-CN" sz="2400" dirty="0">
                <a:latin typeface="宋体" panose="02010600030101010101" pitchFamily="2" charset="-122"/>
                <a:ea typeface="宋体" panose="02010600030101010101" pitchFamily="2" charset="-122"/>
                <a:sym typeface="微软雅黑" panose="020B0503020204020204" charset="-122"/>
              </a:rPr>
              <a:t>，当官的死了</a:t>
            </a:r>
            <a:r>
              <a:rPr lang="zh-CN" altLang="zh-CN" sz="2400" dirty="0">
                <a:latin typeface="宋体" panose="02010600030101010101" pitchFamily="2" charset="-122"/>
                <a:ea typeface="宋体" panose="02010600030101010101" pitchFamily="2" charset="-122"/>
                <a:sym typeface="微软雅黑" panose="020B0503020204020204" charset="-122"/>
              </a:rPr>
              <a:t>有机会</a:t>
            </a:r>
            <a:r>
              <a:rPr lang="zh-CN" altLang="zh-CN" sz="2400" dirty="0">
                <a:latin typeface="宋体" panose="02010600030101010101" pitchFamily="2" charset="-122"/>
                <a:ea typeface="宋体" panose="02010600030101010101" pitchFamily="2" charset="-122"/>
                <a:sym typeface="微软雅黑" panose="020B0503020204020204" charset="-122"/>
              </a:rPr>
              <a:t>做官，第三级考试称会试，合格者叫</a:t>
            </a:r>
            <a:r>
              <a:rPr lang="zh-CN" altLang="zh-CN" sz="2400" u="sng" dirty="0">
                <a:solidFill>
                  <a:srgbClr val="7030A0"/>
                </a:solidFill>
                <a:latin typeface="宋体" panose="02010600030101010101" pitchFamily="2" charset="-122"/>
                <a:ea typeface="宋体" panose="02010600030101010101" pitchFamily="2" charset="-122"/>
                <a:sym typeface="微软雅黑" panose="020B0503020204020204" charset="-122"/>
              </a:rPr>
              <a:t>贡生</a:t>
            </a:r>
            <a:r>
              <a:rPr lang="zh-CN" altLang="zh-CN" sz="2400" dirty="0">
                <a:latin typeface="宋体" panose="02010600030101010101" pitchFamily="2" charset="-122"/>
                <a:ea typeface="宋体" panose="02010600030101010101" pitchFamily="2" charset="-122"/>
                <a:sym typeface="微软雅黑" panose="020B0503020204020204" charset="-122"/>
              </a:rPr>
              <a:t>，最后一关是殿试，通过了的人叫</a:t>
            </a:r>
            <a:r>
              <a:rPr lang="zh-CN" altLang="zh-CN" sz="2400" u="sng" dirty="0">
                <a:solidFill>
                  <a:srgbClr val="FF0000"/>
                </a:solidFill>
                <a:latin typeface="宋体" panose="02010600030101010101" pitchFamily="2" charset="-122"/>
                <a:ea typeface="宋体" panose="02010600030101010101" pitchFamily="2" charset="-122"/>
                <a:sym typeface="微软雅黑" panose="020B0503020204020204" charset="-122"/>
              </a:rPr>
              <a:t>进士</a:t>
            </a:r>
            <a:r>
              <a:rPr lang="zh-CN" altLang="zh-CN" sz="2400" dirty="0">
                <a:latin typeface="宋体" panose="02010600030101010101" pitchFamily="2" charset="-122"/>
                <a:ea typeface="宋体" panose="02010600030101010101" pitchFamily="2" charset="-122"/>
                <a:sym typeface="微软雅黑" panose="020B0503020204020204" charset="-122"/>
              </a:rPr>
              <a:t>，因此</a:t>
            </a:r>
            <a:r>
              <a:rPr lang="en-US" altLang="zh-CN" sz="2400" u="sng" dirty="0">
                <a:solidFill>
                  <a:srgbClr val="FF0000"/>
                </a:solidFill>
                <a:latin typeface="宋体" panose="02010600030101010101" pitchFamily="2" charset="-122"/>
                <a:ea typeface="宋体" panose="02010600030101010101" pitchFamily="2" charset="-122"/>
                <a:sym typeface="微软雅黑" panose="020B0503020204020204" charset="-122"/>
              </a:rPr>
              <a:t>D</a:t>
            </a:r>
            <a:r>
              <a:rPr lang="zh-CN" altLang="en-US" sz="2400" u="sng" dirty="0">
                <a:solidFill>
                  <a:srgbClr val="FF0000"/>
                </a:solidFill>
                <a:latin typeface="宋体" panose="02010600030101010101" pitchFamily="2" charset="-122"/>
                <a:ea typeface="宋体" panose="02010600030101010101" pitchFamily="2" charset="-122"/>
                <a:sym typeface="微软雅黑" panose="020B0503020204020204" charset="-122"/>
              </a:rPr>
              <a:t>正确</a:t>
            </a:r>
            <a:r>
              <a:rPr lang="zh-CN" altLang="en-US" sz="2400" dirty="0">
                <a:latin typeface="宋体" panose="02010600030101010101" pitchFamily="2" charset="-122"/>
                <a:ea typeface="宋体" panose="02010600030101010101" pitchFamily="2" charset="-122"/>
                <a:sym typeface="微软雅黑" panose="020B0503020204020204" charset="-122"/>
              </a:rPr>
              <a:t>；</a:t>
            </a:r>
            <a:r>
              <a:rPr lang="zh-CN" altLang="en-US" sz="2400" dirty="0">
                <a:latin typeface="宋体" panose="02010600030101010101" pitchFamily="2" charset="-122"/>
                <a:ea typeface="宋体" panose="02010600030101010101" pitchFamily="2" charset="-122"/>
                <a:sym typeface="微软雅黑" panose="020B0503020204020204" charset="-122"/>
              </a:rPr>
              <a:t>此题强调的是</a:t>
            </a:r>
            <a:r>
              <a:rPr lang="zh-CN" altLang="en-US" sz="2400" u="sng" dirty="0">
                <a:solidFill>
                  <a:srgbClr val="7030A0"/>
                </a:solidFill>
                <a:latin typeface="宋体" panose="02010600030101010101" pitchFamily="2" charset="-122"/>
                <a:ea typeface="宋体" panose="02010600030101010101" pitchFamily="2" charset="-122"/>
                <a:sym typeface="微软雅黑" panose="020B0503020204020204" charset="-122"/>
              </a:rPr>
              <a:t>出身等级</a:t>
            </a:r>
            <a:r>
              <a:rPr lang="zh-CN" altLang="en-US" sz="2400" dirty="0">
                <a:latin typeface="宋体" panose="02010600030101010101" pitchFamily="2" charset="-122"/>
                <a:ea typeface="宋体" panose="02010600030101010101" pitchFamily="2" charset="-122"/>
                <a:sym typeface="微软雅黑" panose="020B0503020204020204" charset="-122"/>
              </a:rPr>
              <a:t>，故</a:t>
            </a:r>
            <a:r>
              <a:rPr lang="en-US" altLang="zh-CN" sz="2400" dirty="0">
                <a:latin typeface="宋体" panose="02010600030101010101" pitchFamily="2" charset="-122"/>
                <a:ea typeface="宋体" panose="02010600030101010101" pitchFamily="2" charset="-122"/>
                <a:sym typeface="微软雅黑" panose="020B0503020204020204" charset="-122"/>
              </a:rPr>
              <a:t>A</a:t>
            </a:r>
            <a:r>
              <a:rPr lang="zh-CN" altLang="en-US" sz="2400" dirty="0">
                <a:latin typeface="宋体" panose="02010600030101010101" pitchFamily="2" charset="-122"/>
                <a:ea typeface="宋体" panose="02010600030101010101" pitchFamily="2" charset="-122"/>
                <a:sym typeface="微软雅黑" panose="020B0503020204020204" charset="-122"/>
              </a:rPr>
              <a:t>错误；此题题干并没有体现出</a:t>
            </a:r>
            <a:r>
              <a:rPr sz="2400" u="sng">
                <a:solidFill>
                  <a:srgbClr val="7030A0"/>
                </a:solidFill>
                <a:latin typeface="宋体" panose="02010600030101010101" pitchFamily="2" charset="-122"/>
                <a:ea typeface="宋体" panose="02010600030101010101" pitchFamily="2" charset="-122"/>
                <a:sym typeface="+mn-ea"/>
              </a:rPr>
              <a:t>士人舆论</a:t>
            </a:r>
            <a:r>
              <a:rPr lang="zh-CN" sz="2400">
                <a:solidFill>
                  <a:schemeClr val="tx1"/>
                </a:solidFill>
                <a:latin typeface="宋体" panose="02010600030101010101" pitchFamily="2" charset="-122"/>
                <a:ea typeface="宋体" panose="02010600030101010101" pitchFamily="2" charset="-122"/>
                <a:sym typeface="+mn-ea"/>
              </a:rPr>
              <a:t>，因此</a:t>
            </a:r>
            <a:r>
              <a:rPr lang="en-US" altLang="zh-CN" sz="2400">
                <a:solidFill>
                  <a:schemeClr val="tx1"/>
                </a:solidFill>
                <a:latin typeface="宋体" panose="02010600030101010101" pitchFamily="2" charset="-122"/>
                <a:ea typeface="宋体" panose="02010600030101010101" pitchFamily="2" charset="-122"/>
                <a:sym typeface="+mn-ea"/>
              </a:rPr>
              <a:t>B</a:t>
            </a:r>
            <a:r>
              <a:rPr lang="zh-CN" altLang="en-US" sz="2400">
                <a:solidFill>
                  <a:schemeClr val="tx1"/>
                </a:solidFill>
                <a:latin typeface="宋体" panose="02010600030101010101" pitchFamily="2" charset="-122"/>
                <a:ea typeface="宋体" panose="02010600030101010101" pitchFamily="2" charset="-122"/>
                <a:sym typeface="+mn-ea"/>
              </a:rPr>
              <a:t>错误；</a:t>
            </a:r>
            <a:r>
              <a:rPr lang="zh-CN" altLang="en-US" sz="2400" dirty="0">
                <a:latin typeface="宋体" panose="02010600030101010101" pitchFamily="2" charset="-122"/>
                <a:ea typeface="宋体" panose="02010600030101010101" pitchFamily="2" charset="-122"/>
                <a:sym typeface="微软雅黑" panose="020B0503020204020204" charset="-122"/>
              </a:rPr>
              <a:t>出身等级和行政能力之间并无必然关系，并不能</a:t>
            </a:r>
            <a:r>
              <a:rPr sz="2400" u="sng">
                <a:solidFill>
                  <a:srgbClr val="FF0000"/>
                </a:solidFill>
                <a:latin typeface="宋体" panose="02010600030101010101" pitchFamily="2" charset="-122"/>
                <a:ea typeface="宋体" panose="02010600030101010101" pitchFamily="2" charset="-122"/>
                <a:sym typeface="+mn-ea"/>
              </a:rPr>
              <a:t>决定</a:t>
            </a:r>
            <a:r>
              <a:rPr sz="2400">
                <a:latin typeface="宋体" panose="02010600030101010101" pitchFamily="2" charset="-122"/>
                <a:ea typeface="宋体" panose="02010600030101010101" pitchFamily="2" charset="-122"/>
                <a:sym typeface="+mn-ea"/>
              </a:rPr>
              <a:t>行政能力</a:t>
            </a:r>
            <a:r>
              <a:rPr lang="zh-CN" sz="2400">
                <a:latin typeface="宋体" panose="02010600030101010101" pitchFamily="2" charset="-122"/>
                <a:ea typeface="宋体" panose="02010600030101010101" pitchFamily="2" charset="-122"/>
                <a:sym typeface="+mn-ea"/>
              </a:rPr>
              <a:t>，</a:t>
            </a:r>
            <a:r>
              <a:rPr lang="zh-CN" altLang="en-US" sz="2400" dirty="0">
                <a:latin typeface="宋体" panose="02010600030101010101" pitchFamily="2" charset="-122"/>
                <a:ea typeface="宋体" panose="02010600030101010101" pitchFamily="2" charset="-122"/>
                <a:sym typeface="微软雅黑" panose="020B0503020204020204" charset="-122"/>
              </a:rPr>
              <a:t>因此，</a:t>
            </a:r>
            <a:r>
              <a:rPr lang="en-US" altLang="zh-CN" sz="2400" dirty="0">
                <a:latin typeface="宋体" panose="02010600030101010101" pitchFamily="2" charset="-122"/>
                <a:ea typeface="宋体" panose="02010600030101010101" pitchFamily="2" charset="-122"/>
                <a:sym typeface="微软雅黑" panose="020B0503020204020204" charset="-122"/>
              </a:rPr>
              <a:t>C</a:t>
            </a:r>
            <a:r>
              <a:rPr lang="zh-CN" altLang="en-US" sz="2400" dirty="0">
                <a:latin typeface="宋体" panose="02010600030101010101" pitchFamily="2" charset="-122"/>
                <a:ea typeface="宋体" panose="02010600030101010101" pitchFamily="2" charset="-122"/>
                <a:sym typeface="微软雅黑" panose="020B0503020204020204" charset="-122"/>
              </a:rPr>
              <a:t>错误。</a:t>
            </a:r>
            <a:endParaRPr lang="zh-CN" altLang="en-US" sz="2400" dirty="0">
              <a:latin typeface="宋体" panose="02010600030101010101" pitchFamily="2" charset="-122"/>
              <a:ea typeface="宋体" panose="02010600030101010101" pitchFamily="2" charset="-122"/>
              <a:sym typeface="微软雅黑" panose="020B0503020204020204" charset="-122"/>
            </a:endParaRPr>
          </a:p>
        </p:txBody>
      </p:sp>
    </p:spTree>
    <p:custDataLst>
      <p:tags r:id="rId2"/>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grpId="0" nodeType="clickEffect">
                                  <p:stCondLst>
                                    <p:cond delay="0"/>
                                  </p:stCondLst>
                                  <p:childTnLst>
                                    <p:set>
                                      <p:cBhvr>
                                        <p:cTn id="6" dur="1" fill="hold">
                                          <p:stCondLst>
                                            <p:cond delay="0"/>
                                          </p:stCondLst>
                                        </p:cTn>
                                        <p:tgtEl>
                                          <p:spTgt spid="1048621"/>
                                        </p:tgtEl>
                                        <p:attrNameLst>
                                          <p:attrName>style.visibility</p:attrName>
                                        </p:attrNameLst>
                                      </p:cBhvr>
                                      <p:to>
                                        <p:strVal val="visible"/>
                                      </p:to>
                                    </p:set>
                                    <p:anim to="" calcmode="lin" valueType="num">
                                      <p:cBhvr>
                                        <p:cTn id="7" dur="1" fill="hold"/>
                                        <p:tgtEl>
                                          <p:spTgt spid="1048621"/>
                                        </p:tgtEl>
                                      </p:cBhvr>
                                    </p:anim>
                                  </p:childTnLst>
                                </p:cTn>
                              </p:par>
                            </p:childTnLst>
                          </p:cTn>
                        </p:par>
                      </p:childTnLst>
                    </p:cTn>
                  </p:par>
                  <p:par>
                    <p:cTn id="8" fill="hold">
                      <p:stCondLst>
                        <p:cond delay="indefinite"/>
                      </p:stCondLst>
                      <p:childTnLst>
                        <p:par>
                          <p:cTn id="9" fill="hold">
                            <p:stCondLst>
                              <p:cond delay="0"/>
                            </p:stCondLst>
                            <p:childTnLst>
                              <p:par>
                                <p:cTn id="10" presetID="24" presetClass="entr" presetSubtype="0" fill="hold" grpId="0" nodeType="clickEffect">
                                  <p:stCondLst>
                                    <p:cond delay="0"/>
                                  </p:stCondLst>
                                  <p:childTnLst>
                                    <p:set>
                                      <p:cBhvr>
                                        <p:cTn id="11" dur="1" fill="hold">
                                          <p:stCondLst>
                                            <p:cond delay="0"/>
                                          </p:stCondLst>
                                        </p:cTn>
                                        <p:tgtEl>
                                          <p:spTgt spid="1048622"/>
                                        </p:tgtEl>
                                        <p:attrNameLst>
                                          <p:attrName>style.visibility</p:attrName>
                                        </p:attrNameLst>
                                      </p:cBhvr>
                                      <p:to>
                                        <p:strVal val="visible"/>
                                      </p:to>
                                    </p:set>
                                    <p:anim to="" calcmode="lin" valueType="num">
                                      <p:cBhvr>
                                        <p:cTn id="12" dur="1" fill="hold"/>
                                        <p:tgtEl>
                                          <p:spTgt spid="1048622"/>
                                        </p:tgtEl>
                                      </p:cBhvr>
                                    </p:anim>
                                  </p:childTnLst>
                                </p:cTn>
                              </p:par>
                            </p:childTnLst>
                          </p:cTn>
                        </p:par>
                      </p:childTnLst>
                    </p:cTn>
                  </p:par>
                  <p:par>
                    <p:cTn id="13" fill="hold">
                      <p:stCondLst>
                        <p:cond delay="indefinite"/>
                      </p:stCondLst>
                      <p:childTnLst>
                        <p:par>
                          <p:cTn id="14" fill="hold">
                            <p:stCondLst>
                              <p:cond delay="0"/>
                            </p:stCondLst>
                            <p:childTnLst>
                              <p:par>
                                <p:cTn id="15" presetID="24" presetClass="entr" presetSubtype="0" fill="hold" grpId="0" nodeType="clickEffect">
                                  <p:stCondLst>
                                    <p:cond delay="0"/>
                                  </p:stCondLst>
                                  <p:childTnLst>
                                    <p:set>
                                      <p:cBhvr>
                                        <p:cTn id="16" dur="1" fill="hold">
                                          <p:stCondLst>
                                            <p:cond delay="0"/>
                                          </p:stCondLst>
                                        </p:cTn>
                                        <p:tgtEl>
                                          <p:spTgt spid="1048624"/>
                                        </p:tgtEl>
                                        <p:attrNameLst>
                                          <p:attrName>style.visibility</p:attrName>
                                        </p:attrNameLst>
                                      </p:cBhvr>
                                      <p:to>
                                        <p:strVal val="visible"/>
                                      </p:to>
                                    </p:set>
                                    <p:anim to="" calcmode="lin" valueType="num">
                                      <p:cBhvr>
                                        <p:cTn id="17" dur="1" fill="hold"/>
                                        <p:tgtEl>
                                          <p:spTgt spid="1048624"/>
                                        </p:tgtEl>
                                      </p:cBhvr>
                                    </p:anim>
                                  </p:childTnLst>
                                </p:cTn>
                              </p:par>
                            </p:childTnLst>
                          </p:cTn>
                        </p:par>
                      </p:childTnLst>
                    </p:cTn>
                  </p:par>
                  <p:par>
                    <p:cTn id="18" fill="hold">
                      <p:stCondLst>
                        <p:cond delay="indefinite"/>
                      </p:stCondLst>
                      <p:childTnLst>
                        <p:par>
                          <p:cTn id="19" fill="hold">
                            <p:stCondLst>
                              <p:cond delay="0"/>
                            </p:stCondLst>
                            <p:childTnLst>
                              <p:par>
                                <p:cTn id="20" presetID="24" presetClass="entr" presetSubtype="0" fill="hold" grpId="0" nodeType="clickEffect">
                                  <p:stCondLst>
                                    <p:cond delay="0"/>
                                  </p:stCondLst>
                                  <p:childTnLst>
                                    <p:set>
                                      <p:cBhvr>
                                        <p:cTn id="21" dur="1" fill="hold">
                                          <p:stCondLst>
                                            <p:cond delay="0"/>
                                          </p:stCondLst>
                                        </p:cTn>
                                        <p:tgtEl>
                                          <p:spTgt spid="1048625"/>
                                        </p:tgtEl>
                                        <p:attrNameLst>
                                          <p:attrName>style.visibility</p:attrName>
                                        </p:attrNameLst>
                                      </p:cBhvr>
                                      <p:to>
                                        <p:strVal val="visible"/>
                                      </p:to>
                                    </p:set>
                                    <p:anim to="" calcmode="lin" valueType="num">
                                      <p:cBhvr>
                                        <p:cTn id="22" dur="1" fill="hold"/>
                                        <p:tgtEl>
                                          <p:spTgt spid="1048625"/>
                                        </p:tgtEl>
                                      </p:cBhvr>
                                    </p:anim>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grpId="0" nodeType="clickEffect">
                                  <p:stCondLst>
                                    <p:cond delay="0"/>
                                  </p:stCondLst>
                                  <p:childTnLst>
                                    <p:set>
                                      <p:cBhvr>
                                        <p:cTn id="26" dur="1" fill="hold">
                                          <p:stCondLst>
                                            <p:cond delay="0"/>
                                          </p:stCondLst>
                                        </p:cTn>
                                        <p:tgtEl>
                                          <p:spTgt spid="1048626"/>
                                        </p:tgtEl>
                                        <p:attrNameLst>
                                          <p:attrName>style.visibility</p:attrName>
                                        </p:attrNameLst>
                                      </p:cBhvr>
                                      <p:to>
                                        <p:strVal val="visible"/>
                                      </p:to>
                                    </p:set>
                                    <p:animEffect transition="in" filter="barn(inVertical)">
                                      <p:cBhvr>
                                        <p:cTn id="27" dur="500"/>
                                        <p:tgtEl>
                                          <p:spTgt spid="1048626"/>
                                        </p:tgtEl>
                                      </p:cBhvr>
                                    </p:animEffect>
                                  </p:childTnLst>
                                </p:cTn>
                              </p:par>
                            </p:childTnLst>
                          </p:cTn>
                        </p:par>
                      </p:childTnLst>
                    </p:cTn>
                  </p:par>
                  <p:par>
                    <p:cTn id="28" fill="hold">
                      <p:stCondLst>
                        <p:cond delay="indefinite"/>
                      </p:stCondLst>
                      <p:childTnLst>
                        <p:par>
                          <p:cTn id="29" fill="hold">
                            <p:stCondLst>
                              <p:cond delay="0"/>
                            </p:stCondLst>
                            <p:childTnLst>
                              <p:par>
                                <p:cTn id="30" presetID="18" presetClass="entr" presetSubtype="12" fill="hold" grpId="0" nodeType="clickEffect">
                                  <p:stCondLst>
                                    <p:cond delay="0"/>
                                  </p:stCondLst>
                                  <p:childTnLst>
                                    <p:set>
                                      <p:cBhvr>
                                        <p:cTn id="31" dur="1" fill="hold">
                                          <p:stCondLst>
                                            <p:cond delay="0"/>
                                          </p:stCondLst>
                                        </p:cTn>
                                        <p:tgtEl>
                                          <p:spTgt spid="1048623"/>
                                        </p:tgtEl>
                                        <p:attrNameLst>
                                          <p:attrName>style.visibility</p:attrName>
                                        </p:attrNameLst>
                                      </p:cBhvr>
                                      <p:to>
                                        <p:strVal val="visible"/>
                                      </p:to>
                                    </p:set>
                                    <p:animEffect transition="in" filter="strips(downLeft)">
                                      <p:cBhvr>
                                        <p:cTn id="32" dur="500"/>
                                        <p:tgtEl>
                                          <p:spTgt spid="104862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48621" grpId="0"/>
      <p:bldP spid="1048621" grpId="1"/>
      <p:bldP spid="1048622" grpId="0"/>
      <p:bldP spid="1048622" grpId="1"/>
      <p:bldP spid="1048624" grpId="0" bldLvl="0" animBg="1"/>
      <p:bldP spid="1048624" grpId="1" animBg="1"/>
      <p:bldP spid="1048625" grpId="0" bldLvl="0" animBg="1"/>
      <p:bldP spid="1048625" grpId="1" animBg="1"/>
      <p:bldP spid="1048626" grpId="0" bldLvl="0" animBg="1"/>
      <p:bldP spid="1048626" grpId="1" animBg="1"/>
      <p:bldP spid="1048623" grpId="0"/>
      <p:bldP spid="1048623" grpId="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61" name=""/>
        <p:cNvGrpSpPr/>
        <p:nvPr/>
      </p:nvGrpSpPr>
      <p:grpSpPr/>
      <p:pic>
        <p:nvPicPr>
          <p:cNvPr id="2097154" name="图片 1" descr="组48325同意"/>
          <p:cNvPicPr>
            <a:picLocks noChangeAspect="1"/>
          </p:cNvPicPr>
          <p:nvPr/>
        </p:nvPicPr>
        <p:blipFill>
          <a:blip r:embed="rId1"/>
          <a:stretch>
            <a:fillRect/>
          </a:stretch>
        </p:blipFill>
        <p:spPr>
          <a:xfrm>
            <a:off x="449580" y="319723"/>
            <a:ext cx="2387600" cy="608012"/>
          </a:xfrm>
          <a:prstGeom prst="rect">
            <a:avLst/>
          </a:prstGeom>
          <a:noFill/>
          <a:ln w="9525">
            <a:noFill/>
          </a:ln>
        </p:spPr>
      </p:pic>
      <p:sp>
        <p:nvSpPr>
          <p:cNvPr id="1048605" name="文本框 7"/>
          <p:cNvSpPr txBox="1"/>
          <p:nvPr/>
        </p:nvSpPr>
        <p:spPr>
          <a:xfrm>
            <a:off x="1073785" y="393065"/>
            <a:ext cx="1407160" cy="460375"/>
          </a:xfrm>
          <a:prstGeom prst="rect">
            <a:avLst/>
          </a:prstGeom>
          <a:noFill/>
          <a:ln w="9525">
            <a:noFill/>
          </a:ln>
        </p:spPr>
        <p:txBody>
          <a:bodyPr wrap="none" anchor="t" anchorCtr="0">
            <a:spAutoFit/>
          </a:bodyPr>
          <a:p>
            <a:pPr eaLnBrk="0" hangingPunct="0"/>
            <a:r>
              <a:rPr lang="zh-CN" altLang="en-US" sz="2400" b="1" dirty="0">
                <a:solidFill>
                  <a:srgbClr val="EF7509"/>
                </a:solidFill>
                <a:latin typeface="方正悠黑体" panose="02010600010101010101" charset="-122"/>
                <a:ea typeface="方正悠黑体" panose="02010600010101010101" charset="-122"/>
              </a:rPr>
              <a:t>真题详解</a:t>
            </a:r>
            <a:endParaRPr lang="zh-CN" altLang="en-US" sz="2400" b="1" dirty="0">
              <a:solidFill>
                <a:srgbClr val="EF7509"/>
              </a:solidFill>
              <a:latin typeface="方正悠黑体" panose="02010600010101010101" charset="-122"/>
              <a:ea typeface="方正悠黑体" panose="02010600010101010101" charset="-122"/>
            </a:endParaRPr>
          </a:p>
        </p:txBody>
      </p:sp>
      <p:sp>
        <p:nvSpPr>
          <p:cNvPr id="1048606" name="文本框 9"/>
          <p:cNvSpPr txBox="1"/>
          <p:nvPr/>
        </p:nvSpPr>
        <p:spPr>
          <a:xfrm>
            <a:off x="706120" y="988695"/>
            <a:ext cx="10854055" cy="1420495"/>
          </a:xfrm>
          <a:prstGeom prst="rect">
            <a:avLst/>
          </a:prstGeom>
          <a:noFill/>
          <a:ln w="9525">
            <a:noFill/>
          </a:ln>
        </p:spPr>
        <p:txBody>
          <a:bodyPr wrap="square" anchor="t" anchorCtr="0">
            <a:spAutoFit/>
          </a:bodyPr>
          <a:p>
            <a:pPr fontAlgn="auto">
              <a:lnSpc>
                <a:spcPct val="120000"/>
              </a:lnSpc>
            </a:pPr>
            <a:r>
              <a:rPr lang="en-US" altLang="zh-CN" sz="2400" dirty="0">
                <a:latin typeface="宋体" panose="02010600030101010101" pitchFamily="2" charset="-122"/>
                <a:ea typeface="宋体" panose="02010600030101010101" pitchFamily="2" charset="-122"/>
                <a:sym typeface="微软雅黑" panose="020B0503020204020204" charset="-122"/>
              </a:rPr>
              <a:t>28.</a:t>
            </a:r>
            <a:r>
              <a:rPr sz="2400" u="sng" dirty="0">
                <a:solidFill>
                  <a:srgbClr val="00B050"/>
                </a:solidFill>
                <a:latin typeface="宋体" panose="02010600030101010101" pitchFamily="2" charset="-122"/>
                <a:ea typeface="宋体" panose="02010600030101010101" pitchFamily="2" charset="-122"/>
                <a:sym typeface="微软雅黑" panose="020B0503020204020204" charset="-122"/>
              </a:rPr>
              <a:t>1861年</a:t>
            </a:r>
            <a:r>
              <a:rPr sz="2400" dirty="0">
                <a:latin typeface="宋体" panose="02010600030101010101" pitchFamily="2" charset="-122"/>
                <a:ea typeface="宋体" panose="02010600030101010101" pitchFamily="2" charset="-122"/>
                <a:sym typeface="微软雅黑" panose="020B0503020204020204" charset="-122"/>
              </a:rPr>
              <a:t>，慈禧发动政变处置政敌时，特别把“</a:t>
            </a:r>
            <a:r>
              <a:rPr sz="2400" u="sng" dirty="0">
                <a:solidFill>
                  <a:srgbClr val="7030A0"/>
                </a:solidFill>
                <a:latin typeface="宋体" panose="02010600030101010101" pitchFamily="2" charset="-122"/>
                <a:ea typeface="宋体" panose="02010600030101010101" pitchFamily="2" charset="-122"/>
                <a:sym typeface="微软雅黑" panose="020B0503020204020204" charset="-122"/>
              </a:rPr>
              <a:t>不能</a:t>
            </a:r>
            <a:r>
              <a:rPr sz="2400" u="sng" dirty="0">
                <a:solidFill>
                  <a:srgbClr val="FF0000"/>
                </a:solidFill>
                <a:latin typeface="宋体" panose="02010600030101010101" pitchFamily="2" charset="-122"/>
                <a:ea typeface="宋体" panose="02010600030101010101" pitchFamily="2" charset="-122"/>
                <a:sym typeface="微软雅黑" panose="020B0503020204020204" charset="-122"/>
              </a:rPr>
              <a:t>尽心和议</a:t>
            </a:r>
            <a:r>
              <a:rPr sz="2400" dirty="0">
                <a:latin typeface="宋体" panose="02010600030101010101" pitchFamily="2" charset="-122"/>
                <a:ea typeface="宋体" panose="02010600030101010101" pitchFamily="2" charset="-122"/>
                <a:sym typeface="微软雅黑" panose="020B0503020204020204" charset="-122"/>
              </a:rPr>
              <a:t>”列为</a:t>
            </a:r>
            <a:r>
              <a:rPr sz="2400" u="sng" dirty="0">
                <a:solidFill>
                  <a:srgbClr val="FF0000"/>
                </a:solidFill>
                <a:latin typeface="宋体" panose="02010600030101010101" pitchFamily="2" charset="-122"/>
                <a:ea typeface="宋体" panose="02010600030101010101" pitchFamily="2" charset="-122"/>
                <a:sym typeface="微软雅黑" panose="020B0503020204020204" charset="-122"/>
              </a:rPr>
              <a:t>罪状</a:t>
            </a:r>
            <a:r>
              <a:rPr sz="2400" dirty="0">
                <a:latin typeface="宋体" panose="02010600030101010101" pitchFamily="2" charset="-122"/>
                <a:ea typeface="宋体" panose="02010600030101010101" pitchFamily="2" charset="-122"/>
                <a:sym typeface="微软雅黑" panose="020B0503020204020204" charset="-122"/>
              </a:rPr>
              <a:t>。英国人在华创办的</a:t>
            </a:r>
            <a:r>
              <a:rPr sz="2400" u="sng" dirty="0">
                <a:solidFill>
                  <a:srgbClr val="FF0000"/>
                </a:solidFill>
                <a:latin typeface="宋体" panose="02010600030101010101" pitchFamily="2" charset="-122"/>
                <a:ea typeface="宋体" panose="02010600030101010101" pitchFamily="2" charset="-122"/>
                <a:sym typeface="微软雅黑" panose="020B0503020204020204" charset="-122"/>
              </a:rPr>
              <a:t>《北华捷报》</a:t>
            </a:r>
            <a:r>
              <a:rPr sz="2400" dirty="0">
                <a:latin typeface="宋体" panose="02010600030101010101" pitchFamily="2" charset="-122"/>
                <a:ea typeface="宋体" panose="02010600030101010101" pitchFamily="2" charset="-122"/>
                <a:sym typeface="微软雅黑" panose="020B0503020204020204" charset="-122"/>
              </a:rPr>
              <a:t>称：“</a:t>
            </a:r>
            <a:r>
              <a:rPr sz="2400" u="sng" dirty="0">
                <a:solidFill>
                  <a:schemeClr val="accent6"/>
                </a:solidFill>
                <a:latin typeface="宋体" panose="02010600030101010101" pitchFamily="2" charset="-122"/>
                <a:ea typeface="宋体" panose="02010600030101010101" pitchFamily="2" charset="-122"/>
                <a:sym typeface="微软雅黑" panose="020B0503020204020204" charset="-122"/>
              </a:rPr>
              <a:t>在这个特别的关头，我们要比我们同中国发生联系的其他任何时期，更</a:t>
            </a:r>
            <a:r>
              <a:rPr sz="2400" u="sng" dirty="0">
                <a:solidFill>
                  <a:srgbClr val="FF0000"/>
                </a:solidFill>
                <a:latin typeface="宋体" panose="02010600030101010101" pitchFamily="2" charset="-122"/>
                <a:ea typeface="宋体" panose="02010600030101010101" pitchFamily="2" charset="-122"/>
                <a:sym typeface="微软雅黑" panose="020B0503020204020204" charset="-122"/>
              </a:rPr>
              <a:t>有必要去支持</a:t>
            </a:r>
            <a:r>
              <a:rPr sz="2400" u="sng" dirty="0">
                <a:solidFill>
                  <a:schemeClr val="accent6"/>
                </a:solidFill>
                <a:latin typeface="宋体" panose="02010600030101010101" pitchFamily="2" charset="-122"/>
                <a:ea typeface="宋体" panose="02010600030101010101" pitchFamily="2" charset="-122"/>
                <a:sym typeface="微软雅黑" panose="020B0503020204020204" charset="-122"/>
              </a:rPr>
              <a:t>帝国的现存政府。</a:t>
            </a:r>
            <a:r>
              <a:rPr sz="2400" dirty="0">
                <a:latin typeface="宋体" panose="02010600030101010101" pitchFamily="2" charset="-122"/>
                <a:ea typeface="宋体" panose="02010600030101010101" pitchFamily="2" charset="-122"/>
                <a:sym typeface="微软雅黑" panose="020B0503020204020204" charset="-122"/>
              </a:rPr>
              <a:t>”由此可知</a:t>
            </a:r>
            <a:r>
              <a:rPr lang="zh-CN" altLang="zh-CN" sz="2400" dirty="0">
                <a:latin typeface="宋体" panose="02010600030101010101" pitchFamily="2" charset="-122"/>
                <a:ea typeface="宋体" panose="02010600030101010101" pitchFamily="2" charset="-122"/>
                <a:sym typeface="微软雅黑" panose="020B0503020204020204" charset="-122"/>
              </a:rPr>
              <a:t>(    )</a:t>
            </a:r>
            <a:endParaRPr lang="zh-CN" altLang="zh-CN" sz="2400" dirty="0">
              <a:latin typeface="宋体" panose="02010600030101010101" pitchFamily="2" charset="-122"/>
              <a:ea typeface="宋体" panose="02010600030101010101" pitchFamily="2" charset="-122"/>
              <a:sym typeface="微软雅黑" panose="020B0503020204020204" charset="-122"/>
            </a:endParaRPr>
          </a:p>
        </p:txBody>
      </p:sp>
      <p:sp>
        <p:nvSpPr>
          <p:cNvPr id="1048607" name="文本框 4"/>
          <p:cNvSpPr txBox="1"/>
          <p:nvPr/>
        </p:nvSpPr>
        <p:spPr>
          <a:xfrm>
            <a:off x="706120" y="2470150"/>
            <a:ext cx="9792335" cy="1198880"/>
          </a:xfrm>
          <a:prstGeom prst="rect">
            <a:avLst/>
          </a:prstGeom>
          <a:noFill/>
          <a:ln w="9525">
            <a:noFill/>
          </a:ln>
        </p:spPr>
        <p:txBody>
          <a:bodyPr wrap="square" anchor="t" anchorCtr="0">
            <a:spAutoFit/>
          </a:bodyPr>
          <a:p>
            <a:pPr fontAlgn="auto">
              <a:lnSpc>
                <a:spcPct val="150000"/>
              </a:lnSpc>
            </a:pPr>
            <a:r>
              <a:rPr sz="2400">
                <a:latin typeface="宋体" panose="02010600030101010101" pitchFamily="2" charset="-122"/>
                <a:ea typeface="宋体" panose="02010600030101010101" pitchFamily="2" charset="-122"/>
              </a:rPr>
              <a:t>A．</a:t>
            </a:r>
            <a:r>
              <a:rPr sz="2400" u="sng">
                <a:solidFill>
                  <a:srgbClr val="FF0000"/>
                </a:solidFill>
                <a:latin typeface="宋体" panose="02010600030101010101" pitchFamily="2" charset="-122"/>
                <a:ea typeface="宋体" panose="02010600030101010101" pitchFamily="2" charset="-122"/>
              </a:rPr>
              <a:t>太平天国</a:t>
            </a:r>
            <a:r>
              <a:rPr sz="2400">
                <a:latin typeface="宋体" panose="02010600030101010101" pitchFamily="2" charset="-122"/>
                <a:ea typeface="宋体" panose="02010600030101010101" pitchFamily="2" charset="-122"/>
              </a:rPr>
              <a:t>将面临</a:t>
            </a:r>
            <a:r>
              <a:rPr sz="2400" u="sng">
                <a:solidFill>
                  <a:srgbClr val="FF0000"/>
                </a:solidFill>
                <a:latin typeface="宋体" panose="02010600030101010101" pitchFamily="2" charset="-122"/>
                <a:ea typeface="宋体" panose="02010600030101010101" pitchFamily="2" charset="-122"/>
              </a:rPr>
              <a:t>更严峻</a:t>
            </a:r>
            <a:r>
              <a:rPr sz="2400">
                <a:latin typeface="宋体" panose="02010600030101010101" pitchFamily="2" charset="-122"/>
                <a:ea typeface="宋体" panose="02010600030101010101" pitchFamily="2" charset="-122"/>
              </a:rPr>
              <a:t>的形势        B．清政府</a:t>
            </a:r>
            <a:r>
              <a:rPr sz="2400" u="sng">
                <a:solidFill>
                  <a:srgbClr val="FF0000"/>
                </a:solidFill>
                <a:latin typeface="宋体" panose="02010600030101010101" pitchFamily="2" charset="-122"/>
                <a:ea typeface="宋体" panose="02010600030101010101" pitchFamily="2" charset="-122"/>
              </a:rPr>
              <a:t>沦为</a:t>
            </a:r>
            <a:r>
              <a:rPr sz="2400">
                <a:latin typeface="宋体" panose="02010600030101010101" pitchFamily="2" charset="-122"/>
                <a:ea typeface="宋体" panose="02010600030101010101" pitchFamily="2" charset="-122"/>
              </a:rPr>
              <a:t>洋人的朝廷</a:t>
            </a:r>
            <a:endParaRPr sz="2400">
              <a:latin typeface="宋体" panose="02010600030101010101" pitchFamily="2" charset="-122"/>
              <a:ea typeface="宋体" panose="02010600030101010101" pitchFamily="2" charset="-122"/>
            </a:endParaRPr>
          </a:p>
          <a:p>
            <a:pPr fontAlgn="auto">
              <a:lnSpc>
                <a:spcPct val="150000"/>
              </a:lnSpc>
            </a:pPr>
            <a:r>
              <a:rPr sz="2400">
                <a:latin typeface="宋体" panose="02010600030101010101" pitchFamily="2" charset="-122"/>
                <a:ea typeface="宋体" panose="02010600030101010101" pitchFamily="2" charset="-122"/>
              </a:rPr>
              <a:t>C．清廷顽固派</a:t>
            </a:r>
            <a:r>
              <a:rPr sz="2400" u="sng">
                <a:solidFill>
                  <a:srgbClr val="7030A0"/>
                </a:solidFill>
                <a:latin typeface="宋体" panose="02010600030101010101" pitchFamily="2" charset="-122"/>
                <a:ea typeface="宋体" panose="02010600030101010101" pitchFamily="2" charset="-122"/>
              </a:rPr>
              <a:t>势力地位</a:t>
            </a:r>
            <a:r>
              <a:rPr sz="2400" u="sng">
                <a:solidFill>
                  <a:srgbClr val="FF0000"/>
                </a:solidFill>
                <a:latin typeface="宋体" panose="02010600030101010101" pitchFamily="2" charset="-122"/>
                <a:ea typeface="宋体" panose="02010600030101010101" pitchFamily="2" charset="-122"/>
              </a:rPr>
              <a:t>得到加强</a:t>
            </a:r>
            <a:r>
              <a:rPr sz="2400">
                <a:latin typeface="宋体" panose="02010600030101010101" pitchFamily="2" charset="-122"/>
                <a:ea typeface="宋体" panose="02010600030101010101" pitchFamily="2" charset="-122"/>
              </a:rPr>
              <a:t>        D．传统的外交体制</a:t>
            </a:r>
            <a:r>
              <a:rPr sz="2400" u="sng">
                <a:solidFill>
                  <a:srgbClr val="FF0000"/>
                </a:solidFill>
                <a:latin typeface="宋体" panose="02010600030101010101" pitchFamily="2" charset="-122"/>
                <a:ea typeface="宋体" panose="02010600030101010101" pitchFamily="2" charset="-122"/>
              </a:rPr>
              <a:t>被抛弃</a:t>
            </a:r>
            <a:endParaRPr sz="2400" u="sng">
              <a:solidFill>
                <a:srgbClr val="FF0000"/>
              </a:solidFill>
              <a:latin typeface="宋体" panose="02010600030101010101" pitchFamily="2" charset="-122"/>
              <a:ea typeface="宋体" panose="02010600030101010101" pitchFamily="2" charset="-122"/>
            </a:endParaRPr>
          </a:p>
        </p:txBody>
      </p:sp>
      <p:sp>
        <p:nvSpPr>
          <p:cNvPr id="1048608" name="矩形 6"/>
          <p:cNvSpPr/>
          <p:nvPr/>
        </p:nvSpPr>
        <p:spPr>
          <a:xfrm>
            <a:off x="10799445" y="2648268"/>
            <a:ext cx="760413" cy="1094740"/>
          </a:xfrm>
          <a:prstGeom prst="rect">
            <a:avLst/>
          </a:prstGeom>
          <a:noFill/>
          <a:ln w="9525">
            <a:noFill/>
          </a:ln>
        </p:spPr>
        <p:txBody>
          <a:bodyPr wrap="square" anchor="t" anchorCtr="0">
            <a:spAutoFit/>
          </a:bodyPr>
          <a:p>
            <a:r>
              <a:rPr lang="en-US" altLang="zh-CN" sz="7200" b="1" dirty="0">
                <a:solidFill>
                  <a:srgbClr val="FF0000"/>
                </a:solidFill>
                <a:latin typeface="宋体" panose="02010600030101010101" pitchFamily="2" charset="-122"/>
                <a:ea typeface="宋体" panose="02010600030101010101" pitchFamily="2" charset="-122"/>
              </a:rPr>
              <a:t>A</a:t>
            </a:r>
            <a:endParaRPr lang="en-US" altLang="zh-CN" sz="7200" b="1" dirty="0">
              <a:solidFill>
                <a:srgbClr val="FF0000"/>
              </a:solidFill>
              <a:latin typeface="宋体" panose="02010600030101010101" pitchFamily="2" charset="-122"/>
              <a:ea typeface="宋体" panose="02010600030101010101" pitchFamily="2" charset="-122"/>
            </a:endParaRPr>
          </a:p>
        </p:txBody>
      </p:sp>
      <p:sp>
        <p:nvSpPr>
          <p:cNvPr id="1048609" name="圆角矩形标注 6"/>
          <p:cNvSpPr/>
          <p:nvPr/>
        </p:nvSpPr>
        <p:spPr>
          <a:xfrm>
            <a:off x="2568575" y="4981575"/>
            <a:ext cx="1498600" cy="630238"/>
          </a:xfrm>
          <a:prstGeom prst="wedgeRoundRectCallout">
            <a:avLst>
              <a:gd name="adj1" fmla="val -115875"/>
              <a:gd name="adj2" fmla="val -599748"/>
              <a:gd name="adj3" fmla="val 16667"/>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p>
            <a:pPr marL="0" marR="0" lvl="0" indent="0" defTabSz="914400" eaLnBrk="1" fontAlgn="auto" latinLnBrk="0" hangingPunct="1">
              <a:lnSpc>
                <a:spcPct val="100000"/>
              </a:lnSpc>
              <a:spcBef>
                <a:spcPts val="0"/>
              </a:spcBef>
              <a:spcAft>
                <a:spcPts val="0"/>
              </a:spcAft>
              <a:buClrTx/>
              <a:buSzTx/>
              <a:buFontTx/>
              <a:buNone/>
            </a:pPr>
            <a:r>
              <a:rPr kumimoji="0" lang="zh-CN" altLang="en-US" sz="2400" i="0" u="none" strike="noStrike" kern="0" cap="none" spc="0" normalizeH="0" baseline="0" noProof="0" dirty="0" smtClean="0">
                <a:ln>
                  <a:noFill/>
                </a:ln>
                <a:solidFill>
                  <a:srgbClr val="FFFF00"/>
                </a:solidFill>
                <a:effectLst>
                  <a:outerShdw blurRad="38100" dist="38100" dir="2700000" algn="tl">
                    <a:srgbClr val="000000">
                      <a:alpha val="43137"/>
                    </a:srgbClr>
                  </a:outerShdw>
                </a:effectLst>
                <a:uLnTx/>
                <a:uFillTx/>
                <a:latin typeface="楷体" panose="02010609060101010101" charset="-122"/>
                <a:ea typeface="楷体" panose="02010609060101010101" charset="-122"/>
              </a:rPr>
              <a:t>时空观念</a:t>
            </a:r>
            <a:endParaRPr kumimoji="0" lang="zh-CN" altLang="en-US" sz="2400" i="0" u="none" strike="noStrike" kern="0" cap="none" spc="0" normalizeH="0" baseline="0" noProof="0" dirty="0" smtClean="0">
              <a:ln>
                <a:noFill/>
              </a:ln>
              <a:solidFill>
                <a:srgbClr val="FFFF00"/>
              </a:solidFill>
              <a:effectLst>
                <a:outerShdw blurRad="38100" dist="38100" dir="2700000" algn="tl">
                  <a:srgbClr val="000000">
                    <a:alpha val="43137"/>
                  </a:srgbClr>
                </a:outerShdw>
              </a:effectLst>
              <a:uLnTx/>
              <a:uFillTx/>
              <a:latin typeface="楷体" panose="02010609060101010101" charset="-122"/>
              <a:ea typeface="楷体" panose="02010609060101010101" charset="-122"/>
            </a:endParaRPr>
          </a:p>
        </p:txBody>
      </p:sp>
      <p:sp>
        <p:nvSpPr>
          <p:cNvPr id="1048610" name="圆角矩形标注 2"/>
          <p:cNvSpPr/>
          <p:nvPr/>
        </p:nvSpPr>
        <p:spPr>
          <a:xfrm>
            <a:off x="4227830" y="4981575"/>
            <a:ext cx="1495425" cy="628650"/>
          </a:xfrm>
          <a:prstGeom prst="wedgeRoundRectCallout">
            <a:avLst>
              <a:gd name="adj1" fmla="val 113651"/>
              <a:gd name="adj2" fmla="val -511919"/>
              <a:gd name="adj3" fmla="val 16667"/>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p>
            <a:pPr marL="0" marR="0" lvl="0" indent="0" defTabSz="914400" eaLnBrk="1" fontAlgn="auto" latinLnBrk="0" hangingPunct="1">
              <a:lnSpc>
                <a:spcPct val="100000"/>
              </a:lnSpc>
              <a:spcBef>
                <a:spcPts val="0"/>
              </a:spcBef>
              <a:spcAft>
                <a:spcPts val="0"/>
              </a:spcAft>
              <a:buClrTx/>
              <a:buSzTx/>
              <a:buFontTx/>
              <a:buNone/>
            </a:pPr>
            <a:r>
              <a:rPr kumimoji="0" lang="zh-CN" altLang="en-US" sz="2400" i="0" strike="noStrike" kern="0" baseline="0" noProof="0" dirty="0" smtClean="0">
                <a:ln>
                  <a:noFill/>
                </a:ln>
                <a:solidFill>
                  <a:schemeClr val="accent4">
                    <a:lumMod val="20000"/>
                    <a:lumOff val="80000"/>
                  </a:schemeClr>
                </a:solidFill>
                <a:effectLst>
                  <a:outerShdw blurRad="38100" dist="38100" dir="2700000" algn="tl">
                    <a:srgbClr val="000000">
                      <a:alpha val="43137"/>
                    </a:srgbClr>
                  </a:outerShdw>
                </a:effectLst>
                <a:uLnTx/>
                <a:uFillTx/>
                <a:latin typeface="楷体" panose="02010609060101010101" charset="-122"/>
                <a:ea typeface="楷体" panose="02010609060101010101" charset="-122"/>
              </a:rPr>
              <a:t>史实实证</a:t>
            </a:r>
            <a:endParaRPr kumimoji="0" lang="zh-CN" altLang="en-US" sz="2400" i="0" strike="noStrike" kern="0" baseline="0" noProof="0" dirty="0" smtClean="0">
              <a:ln>
                <a:noFill/>
              </a:ln>
              <a:solidFill>
                <a:schemeClr val="accent4">
                  <a:lumMod val="20000"/>
                  <a:lumOff val="80000"/>
                </a:schemeClr>
              </a:solidFill>
              <a:effectLst>
                <a:outerShdw blurRad="38100" dist="38100" dir="2700000" algn="tl">
                  <a:srgbClr val="000000">
                    <a:alpha val="43137"/>
                  </a:srgbClr>
                </a:outerShdw>
              </a:effectLst>
              <a:uLnTx/>
              <a:uFillTx/>
              <a:latin typeface="楷体" panose="02010609060101010101" charset="-122"/>
              <a:ea typeface="楷体" panose="02010609060101010101" charset="-122"/>
            </a:endParaRPr>
          </a:p>
        </p:txBody>
      </p:sp>
      <p:sp>
        <p:nvSpPr>
          <p:cNvPr id="1048611" name="文本框 5"/>
          <p:cNvSpPr txBox="1"/>
          <p:nvPr/>
        </p:nvSpPr>
        <p:spPr>
          <a:xfrm>
            <a:off x="706120" y="3729990"/>
            <a:ext cx="10854055" cy="2749550"/>
          </a:xfrm>
          <a:prstGeom prst="rect">
            <a:avLst/>
          </a:prstGeom>
          <a:solidFill>
            <a:srgbClr val="C0FFE0"/>
          </a:solidFill>
          <a:ln w="9525">
            <a:solidFill>
              <a:srgbClr val="00B050"/>
            </a:solidFill>
          </a:ln>
        </p:spPr>
        <p:txBody>
          <a:bodyPr wrap="square" anchor="t" anchorCtr="0">
            <a:spAutoFit/>
          </a:bodyPr>
          <a:p>
            <a:pPr fontAlgn="auto">
              <a:lnSpc>
                <a:spcPct val="120000"/>
              </a:lnSpc>
            </a:pPr>
            <a:r>
              <a:rPr lang="zh-CN" altLang="zh-CN" sz="2400" dirty="0">
                <a:latin typeface="宋体" panose="02010600030101010101" pitchFamily="2" charset="-122"/>
                <a:ea typeface="宋体" panose="02010600030101010101" pitchFamily="2" charset="-122"/>
                <a:sym typeface="微软雅黑" panose="020B0503020204020204" charset="-122"/>
              </a:rPr>
              <a:t>解析：抓住时间，</a:t>
            </a:r>
            <a:r>
              <a:rPr lang="en-US" altLang="zh-CN" sz="2400" u="sng" dirty="0">
                <a:solidFill>
                  <a:srgbClr val="00B050"/>
                </a:solidFill>
                <a:latin typeface="宋体" panose="02010600030101010101" pitchFamily="2" charset="-122"/>
                <a:ea typeface="宋体" panose="02010600030101010101" pitchFamily="2" charset="-122"/>
                <a:sym typeface="微软雅黑" panose="020B0503020204020204" charset="-122"/>
              </a:rPr>
              <a:t>1961</a:t>
            </a:r>
            <a:r>
              <a:rPr lang="zh-CN" altLang="en-US" sz="2400" u="sng" dirty="0">
                <a:solidFill>
                  <a:srgbClr val="00B050"/>
                </a:solidFill>
                <a:latin typeface="宋体" panose="02010600030101010101" pitchFamily="2" charset="-122"/>
                <a:ea typeface="宋体" panose="02010600030101010101" pitchFamily="2" charset="-122"/>
                <a:sym typeface="微软雅黑" panose="020B0503020204020204" charset="-122"/>
              </a:rPr>
              <a:t>年</a:t>
            </a:r>
            <a:r>
              <a:rPr lang="zh-CN" altLang="en-US" sz="2400" dirty="0">
                <a:latin typeface="宋体" panose="02010600030101010101" pitchFamily="2" charset="-122"/>
                <a:ea typeface="宋体" panose="02010600030101010101" pitchFamily="2" charset="-122"/>
                <a:sym typeface="微软雅黑" panose="020B0503020204020204" charset="-122"/>
              </a:rPr>
              <a:t>是《北京条约》签订的第二年，咸丰帝病死慈禧掌权，以奕为首的议和派占了上风</a:t>
            </a:r>
            <a:r>
              <a:rPr lang="zh-CN" altLang="zh-CN" sz="2400" dirty="0">
                <a:latin typeface="宋体" panose="02010600030101010101" pitchFamily="2" charset="-122"/>
                <a:ea typeface="宋体" panose="02010600030101010101" pitchFamily="2" charset="-122"/>
                <a:sym typeface="微软雅黑" panose="020B0503020204020204" charset="-122"/>
              </a:rPr>
              <a:t>，议和派与洋人勾结，洋枪队</a:t>
            </a:r>
            <a:r>
              <a:rPr lang="zh-CN" altLang="zh-CN" sz="2400" u="sng" dirty="0">
                <a:solidFill>
                  <a:srgbClr val="FF0000"/>
                </a:solidFill>
                <a:latin typeface="宋体" panose="02010600030101010101" pitchFamily="2" charset="-122"/>
                <a:ea typeface="宋体" panose="02010600030101010101" pitchFamily="2" charset="-122"/>
                <a:sym typeface="微软雅黑" panose="020B0503020204020204" charset="-122"/>
              </a:rPr>
              <a:t>常捷军</a:t>
            </a:r>
            <a:r>
              <a:rPr lang="en-US" altLang="zh-CN" sz="2400" dirty="0">
                <a:latin typeface="宋体" panose="02010600030101010101" pitchFamily="2" charset="-122"/>
                <a:ea typeface="宋体" panose="02010600030101010101" pitchFamily="2" charset="-122"/>
                <a:sym typeface="微软雅黑" panose="020B0503020204020204" charset="-122"/>
              </a:rPr>
              <a:t>1864</a:t>
            </a:r>
            <a:r>
              <a:rPr lang="zh-CN" altLang="en-US" sz="2400" dirty="0">
                <a:latin typeface="宋体" panose="02010600030101010101" pitchFamily="2" charset="-122"/>
                <a:ea typeface="宋体" panose="02010600030101010101" pitchFamily="2" charset="-122"/>
                <a:sym typeface="微软雅黑" panose="020B0503020204020204" charset="-122"/>
              </a:rPr>
              <a:t>年与湘军</a:t>
            </a:r>
            <a:r>
              <a:rPr lang="zh-CN" altLang="zh-CN" sz="2400" dirty="0">
                <a:latin typeface="宋体" panose="02010600030101010101" pitchFamily="2" charset="-122"/>
                <a:ea typeface="宋体" panose="02010600030101010101" pitchFamily="2" charset="-122"/>
                <a:sym typeface="微软雅黑" panose="020B0503020204020204" charset="-122"/>
              </a:rPr>
              <a:t>一起剿灭了太平天国运动</a:t>
            </a:r>
            <a:r>
              <a:rPr lang="zh-CN" altLang="en-US" sz="2400" dirty="0">
                <a:latin typeface="宋体" panose="02010600030101010101" pitchFamily="2" charset="-122"/>
                <a:ea typeface="宋体" panose="02010600030101010101" pitchFamily="2" charset="-122"/>
                <a:sym typeface="微软雅黑" panose="020B0503020204020204" charset="-122"/>
              </a:rPr>
              <a:t>，</a:t>
            </a:r>
            <a:r>
              <a:rPr lang="zh-CN" altLang="zh-CN" sz="2400" dirty="0">
                <a:latin typeface="宋体" panose="02010600030101010101" pitchFamily="2" charset="-122"/>
                <a:ea typeface="宋体" panose="02010600030101010101" pitchFamily="2" charset="-122"/>
                <a:sym typeface="微软雅黑" panose="020B0503020204020204" charset="-122"/>
              </a:rPr>
              <a:t>因此，</a:t>
            </a:r>
            <a:r>
              <a:rPr lang="en-US" altLang="zh-CN" sz="2400" u="sng" dirty="0">
                <a:solidFill>
                  <a:srgbClr val="FF0000"/>
                </a:solidFill>
                <a:latin typeface="宋体" panose="02010600030101010101" pitchFamily="2" charset="-122"/>
                <a:ea typeface="宋体" panose="02010600030101010101" pitchFamily="2" charset="-122"/>
                <a:sym typeface="微软雅黑" panose="020B0503020204020204" charset="-122"/>
              </a:rPr>
              <a:t>A</a:t>
            </a:r>
            <a:r>
              <a:rPr lang="zh-CN" altLang="zh-CN" sz="2400" u="sng" dirty="0">
                <a:solidFill>
                  <a:srgbClr val="FF0000"/>
                </a:solidFill>
                <a:latin typeface="宋体" panose="02010600030101010101" pitchFamily="2" charset="-122"/>
                <a:ea typeface="宋体" panose="02010600030101010101" pitchFamily="2" charset="-122"/>
                <a:sym typeface="微软雅黑" panose="020B0503020204020204" charset="-122"/>
              </a:rPr>
              <a:t>正确</a:t>
            </a:r>
            <a:r>
              <a:rPr lang="zh-CN" altLang="en-US" sz="2400" dirty="0">
                <a:latin typeface="宋体" panose="02010600030101010101" pitchFamily="2" charset="-122"/>
                <a:ea typeface="宋体" panose="02010600030101010101" pitchFamily="2" charset="-122"/>
                <a:sym typeface="微软雅黑" panose="020B0503020204020204" charset="-122"/>
              </a:rPr>
              <a:t>；清政府完全</a:t>
            </a:r>
            <a:r>
              <a:rPr lang="zh-CN" altLang="en-US" sz="2400" u="sng" dirty="0">
                <a:solidFill>
                  <a:srgbClr val="FF0000"/>
                </a:solidFill>
                <a:latin typeface="宋体" panose="02010600030101010101" pitchFamily="2" charset="-122"/>
                <a:ea typeface="宋体" panose="02010600030101010101" pitchFamily="2" charset="-122"/>
                <a:sym typeface="微软雅黑" panose="020B0503020204020204" charset="-122"/>
              </a:rPr>
              <a:t>沦为</a:t>
            </a:r>
            <a:r>
              <a:rPr lang="zh-CN" altLang="en-US" sz="2400" dirty="0">
                <a:latin typeface="宋体" panose="02010600030101010101" pitchFamily="2" charset="-122"/>
                <a:ea typeface="宋体" panose="02010600030101010101" pitchFamily="2" charset="-122"/>
                <a:sym typeface="微软雅黑" panose="020B0503020204020204" charset="-122"/>
              </a:rPr>
              <a:t>洋人的朝廷，在</a:t>
            </a:r>
            <a:r>
              <a:rPr lang="en-US" altLang="zh-CN" sz="2400" u="sng" dirty="0">
                <a:solidFill>
                  <a:srgbClr val="00B050"/>
                </a:solidFill>
                <a:latin typeface="宋体" panose="02010600030101010101" pitchFamily="2" charset="-122"/>
                <a:ea typeface="宋体" panose="02010600030101010101" pitchFamily="2" charset="-122"/>
                <a:sym typeface="微软雅黑" panose="020B0503020204020204" charset="-122"/>
              </a:rPr>
              <a:t>1901</a:t>
            </a:r>
            <a:r>
              <a:rPr lang="zh-CN" altLang="en-US" sz="2400" u="sng" dirty="0">
                <a:solidFill>
                  <a:srgbClr val="00B050"/>
                </a:solidFill>
                <a:latin typeface="宋体" panose="02010600030101010101" pitchFamily="2" charset="-122"/>
                <a:ea typeface="宋体" panose="02010600030101010101" pitchFamily="2" charset="-122"/>
                <a:sym typeface="微软雅黑" panose="020B0503020204020204" charset="-122"/>
              </a:rPr>
              <a:t>年</a:t>
            </a:r>
            <a:r>
              <a:rPr lang="zh-CN" altLang="en-US" sz="2400" dirty="0">
                <a:latin typeface="宋体" panose="02010600030101010101" pitchFamily="2" charset="-122"/>
                <a:ea typeface="宋体" panose="02010600030101010101" pitchFamily="2" charset="-122"/>
                <a:sym typeface="微软雅黑" panose="020B0503020204020204" charset="-122"/>
              </a:rPr>
              <a:t>《辛丑条约》签订之后，因此</a:t>
            </a:r>
            <a:r>
              <a:rPr lang="en-US" altLang="zh-CN" sz="2400" dirty="0">
                <a:latin typeface="宋体" panose="02010600030101010101" pitchFamily="2" charset="-122"/>
                <a:ea typeface="宋体" panose="02010600030101010101" pitchFamily="2" charset="-122"/>
                <a:sym typeface="微软雅黑" panose="020B0503020204020204" charset="-122"/>
              </a:rPr>
              <a:t>B</a:t>
            </a:r>
            <a:r>
              <a:rPr lang="zh-CN" altLang="en-US" sz="2400" dirty="0">
                <a:latin typeface="宋体" panose="02010600030101010101" pitchFamily="2" charset="-122"/>
                <a:ea typeface="宋体" panose="02010600030101010101" pitchFamily="2" charset="-122"/>
                <a:sym typeface="微软雅黑" panose="020B0503020204020204" charset="-122"/>
              </a:rPr>
              <a:t>错误；</a:t>
            </a:r>
            <a:r>
              <a:rPr sz="2400" u="sng" dirty="0">
                <a:solidFill>
                  <a:srgbClr val="FF0000"/>
                </a:solidFill>
                <a:latin typeface="宋体" panose="02010600030101010101" pitchFamily="2" charset="-122"/>
                <a:ea typeface="宋体" panose="02010600030101010101" pitchFamily="2" charset="-122"/>
                <a:sym typeface="微软雅黑" panose="020B0503020204020204" charset="-122"/>
              </a:rPr>
              <a:t>《北华捷报》</a:t>
            </a:r>
            <a:r>
              <a:rPr lang="zh-CN" sz="2400" dirty="0">
                <a:solidFill>
                  <a:schemeClr val="tx1"/>
                </a:solidFill>
                <a:latin typeface="宋体" panose="02010600030101010101" pitchFamily="2" charset="-122"/>
                <a:ea typeface="宋体" panose="02010600030101010101" pitchFamily="2" charset="-122"/>
                <a:sym typeface="微软雅黑" panose="020B0503020204020204" charset="-122"/>
              </a:rPr>
              <a:t>只是一份英国人在华创办的</a:t>
            </a:r>
            <a:r>
              <a:rPr lang="zh-CN" sz="2400" u="sng" dirty="0">
                <a:solidFill>
                  <a:srgbClr val="FF0000"/>
                </a:solidFill>
                <a:latin typeface="宋体" panose="02010600030101010101" pitchFamily="2" charset="-122"/>
                <a:ea typeface="宋体" panose="02010600030101010101" pitchFamily="2" charset="-122"/>
                <a:sym typeface="微软雅黑" panose="020B0503020204020204" charset="-122"/>
              </a:rPr>
              <a:t>民间报纸</a:t>
            </a:r>
            <a:r>
              <a:rPr lang="zh-CN" altLang="en-US" sz="2400" dirty="0">
                <a:latin typeface="宋体" panose="02010600030101010101" pitchFamily="2" charset="-122"/>
                <a:ea typeface="宋体" panose="02010600030101010101" pitchFamily="2" charset="-122"/>
                <a:sym typeface="微软雅黑" panose="020B0503020204020204" charset="-122"/>
              </a:rPr>
              <a:t>，和顽固派势力地位无关，故</a:t>
            </a:r>
            <a:r>
              <a:rPr lang="en-US" altLang="zh-CN" sz="2400" dirty="0">
                <a:latin typeface="宋体" panose="02010600030101010101" pitchFamily="2" charset="-122"/>
                <a:ea typeface="宋体" panose="02010600030101010101" pitchFamily="2" charset="-122"/>
                <a:sym typeface="微软雅黑" panose="020B0503020204020204" charset="-122"/>
              </a:rPr>
              <a:t>C</a:t>
            </a:r>
            <a:r>
              <a:rPr lang="zh-CN" altLang="en-US" sz="2400" dirty="0">
                <a:latin typeface="宋体" panose="02010600030101010101" pitchFamily="2" charset="-122"/>
                <a:ea typeface="宋体" panose="02010600030101010101" pitchFamily="2" charset="-122"/>
                <a:sym typeface="微软雅黑" panose="020B0503020204020204" charset="-122"/>
              </a:rPr>
              <a:t>错误；题中没有涉及到外交体制问题，因此</a:t>
            </a:r>
            <a:r>
              <a:rPr lang="en-US" altLang="zh-CN" sz="2400" dirty="0">
                <a:latin typeface="宋体" panose="02010600030101010101" pitchFamily="2" charset="-122"/>
                <a:ea typeface="宋体" panose="02010600030101010101" pitchFamily="2" charset="-122"/>
                <a:sym typeface="微软雅黑" panose="020B0503020204020204" charset="-122"/>
              </a:rPr>
              <a:t>D</a:t>
            </a:r>
            <a:r>
              <a:rPr lang="zh-CN" altLang="en-US" sz="2400" dirty="0">
                <a:latin typeface="宋体" panose="02010600030101010101" pitchFamily="2" charset="-122"/>
                <a:ea typeface="宋体" panose="02010600030101010101" pitchFamily="2" charset="-122"/>
                <a:sym typeface="微软雅黑" panose="020B0503020204020204" charset="-122"/>
              </a:rPr>
              <a:t>错误。</a:t>
            </a:r>
            <a:endParaRPr lang="zh-CN" altLang="en-US" sz="2400" dirty="0">
              <a:latin typeface="宋体" panose="02010600030101010101" pitchFamily="2" charset="-122"/>
              <a:ea typeface="宋体" panose="02010600030101010101" pitchFamily="2" charset="-122"/>
              <a:sym typeface="微软雅黑" panose="020B0503020204020204" charset="-122"/>
            </a:endParaRPr>
          </a:p>
        </p:txBody>
      </p:sp>
    </p:spTree>
    <p:custDataLst>
      <p:tags r:id="rId2"/>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grpId="0" nodeType="clickEffect">
                                  <p:stCondLst>
                                    <p:cond delay="0"/>
                                  </p:stCondLst>
                                  <p:childTnLst>
                                    <p:set>
                                      <p:cBhvr>
                                        <p:cTn id="6" dur="1" fill="hold">
                                          <p:stCondLst>
                                            <p:cond delay="0"/>
                                          </p:stCondLst>
                                        </p:cTn>
                                        <p:tgtEl>
                                          <p:spTgt spid="1048606"/>
                                        </p:tgtEl>
                                        <p:attrNameLst>
                                          <p:attrName>style.visibility</p:attrName>
                                        </p:attrNameLst>
                                      </p:cBhvr>
                                      <p:to>
                                        <p:strVal val="visible"/>
                                      </p:to>
                                    </p:set>
                                    <p:anim to="" calcmode="lin" valueType="num">
                                      <p:cBhvr>
                                        <p:cTn id="7" dur="1" fill="hold"/>
                                        <p:tgtEl>
                                          <p:spTgt spid="1048606"/>
                                        </p:tgtEl>
                                      </p:cBhvr>
                                    </p:anim>
                                  </p:childTnLst>
                                </p:cTn>
                              </p:par>
                            </p:childTnLst>
                          </p:cTn>
                        </p:par>
                      </p:childTnLst>
                    </p:cTn>
                  </p:par>
                  <p:par>
                    <p:cTn id="8" fill="hold">
                      <p:stCondLst>
                        <p:cond delay="indefinite"/>
                      </p:stCondLst>
                      <p:childTnLst>
                        <p:par>
                          <p:cTn id="9" fill="hold">
                            <p:stCondLst>
                              <p:cond delay="0"/>
                            </p:stCondLst>
                            <p:childTnLst>
                              <p:par>
                                <p:cTn id="10" presetID="24" presetClass="entr" presetSubtype="0" fill="hold" grpId="0" nodeType="clickEffect">
                                  <p:stCondLst>
                                    <p:cond delay="0"/>
                                  </p:stCondLst>
                                  <p:childTnLst>
                                    <p:set>
                                      <p:cBhvr>
                                        <p:cTn id="11" dur="1" fill="hold">
                                          <p:stCondLst>
                                            <p:cond delay="0"/>
                                          </p:stCondLst>
                                        </p:cTn>
                                        <p:tgtEl>
                                          <p:spTgt spid="1048607"/>
                                        </p:tgtEl>
                                        <p:attrNameLst>
                                          <p:attrName>style.visibility</p:attrName>
                                        </p:attrNameLst>
                                      </p:cBhvr>
                                      <p:to>
                                        <p:strVal val="visible"/>
                                      </p:to>
                                    </p:set>
                                    <p:anim to="" calcmode="lin" valueType="num">
                                      <p:cBhvr>
                                        <p:cTn id="12" dur="1" fill="hold"/>
                                        <p:tgtEl>
                                          <p:spTgt spid="1048607"/>
                                        </p:tgtEl>
                                      </p:cBhvr>
                                    </p:anim>
                                  </p:childTnLst>
                                </p:cTn>
                              </p:par>
                            </p:childTnLst>
                          </p:cTn>
                        </p:par>
                      </p:childTnLst>
                    </p:cTn>
                  </p:par>
                  <p:par>
                    <p:cTn id="13" fill="hold">
                      <p:stCondLst>
                        <p:cond delay="indefinite"/>
                      </p:stCondLst>
                      <p:childTnLst>
                        <p:par>
                          <p:cTn id="14" fill="hold">
                            <p:stCondLst>
                              <p:cond delay="0"/>
                            </p:stCondLst>
                            <p:childTnLst>
                              <p:par>
                                <p:cTn id="15" presetID="24" presetClass="entr" presetSubtype="0" fill="hold" grpId="0" nodeType="clickEffect">
                                  <p:stCondLst>
                                    <p:cond delay="0"/>
                                  </p:stCondLst>
                                  <p:childTnLst>
                                    <p:set>
                                      <p:cBhvr>
                                        <p:cTn id="16" dur="1" fill="hold">
                                          <p:stCondLst>
                                            <p:cond delay="0"/>
                                          </p:stCondLst>
                                        </p:cTn>
                                        <p:tgtEl>
                                          <p:spTgt spid="1048609"/>
                                        </p:tgtEl>
                                        <p:attrNameLst>
                                          <p:attrName>style.visibility</p:attrName>
                                        </p:attrNameLst>
                                      </p:cBhvr>
                                      <p:to>
                                        <p:strVal val="visible"/>
                                      </p:to>
                                    </p:set>
                                    <p:anim to="" calcmode="lin" valueType="num">
                                      <p:cBhvr>
                                        <p:cTn id="17" dur="1" fill="hold"/>
                                        <p:tgtEl>
                                          <p:spTgt spid="1048609"/>
                                        </p:tgtEl>
                                      </p:cBhvr>
                                    </p:anim>
                                  </p:childTnLst>
                                </p:cTn>
                              </p:par>
                            </p:childTnLst>
                          </p:cTn>
                        </p:par>
                      </p:childTnLst>
                    </p:cTn>
                  </p:par>
                  <p:par>
                    <p:cTn id="18" fill="hold">
                      <p:stCondLst>
                        <p:cond delay="indefinite"/>
                      </p:stCondLst>
                      <p:childTnLst>
                        <p:par>
                          <p:cTn id="19" fill="hold">
                            <p:stCondLst>
                              <p:cond delay="0"/>
                            </p:stCondLst>
                            <p:childTnLst>
                              <p:par>
                                <p:cTn id="20" presetID="24" presetClass="entr" presetSubtype="0" fill="hold" grpId="0" nodeType="clickEffect">
                                  <p:stCondLst>
                                    <p:cond delay="0"/>
                                  </p:stCondLst>
                                  <p:childTnLst>
                                    <p:set>
                                      <p:cBhvr>
                                        <p:cTn id="21" dur="1" fill="hold">
                                          <p:stCondLst>
                                            <p:cond delay="0"/>
                                          </p:stCondLst>
                                        </p:cTn>
                                        <p:tgtEl>
                                          <p:spTgt spid="1048610"/>
                                        </p:tgtEl>
                                        <p:attrNameLst>
                                          <p:attrName>style.visibility</p:attrName>
                                        </p:attrNameLst>
                                      </p:cBhvr>
                                      <p:to>
                                        <p:strVal val="visible"/>
                                      </p:to>
                                    </p:set>
                                    <p:anim to="" calcmode="lin" valueType="num">
                                      <p:cBhvr>
                                        <p:cTn id="22" dur="1" fill="hold"/>
                                        <p:tgtEl>
                                          <p:spTgt spid="1048610"/>
                                        </p:tgtEl>
                                      </p:cBhvr>
                                    </p:anim>
                                  </p:childTnLst>
                                </p:cTn>
                              </p:par>
                            </p:childTnLst>
                          </p:cTn>
                        </p:par>
                      </p:childTnLst>
                    </p:cTn>
                  </p:par>
                  <p:par>
                    <p:cTn id="23" fill="hold">
                      <p:stCondLst>
                        <p:cond delay="indefinite"/>
                      </p:stCondLst>
                      <p:childTnLst>
                        <p:par>
                          <p:cTn id="24" fill="hold">
                            <p:stCondLst>
                              <p:cond delay="0"/>
                            </p:stCondLst>
                            <p:childTnLst>
                              <p:par>
                                <p:cTn id="25" presetID="13" presetClass="entr" presetSubtype="16" fill="hold" grpId="0" nodeType="clickEffect">
                                  <p:stCondLst>
                                    <p:cond delay="0"/>
                                  </p:stCondLst>
                                  <p:childTnLst>
                                    <p:set>
                                      <p:cBhvr>
                                        <p:cTn id="26" dur="1" fill="hold">
                                          <p:stCondLst>
                                            <p:cond delay="0"/>
                                          </p:stCondLst>
                                        </p:cTn>
                                        <p:tgtEl>
                                          <p:spTgt spid="1048611"/>
                                        </p:tgtEl>
                                        <p:attrNameLst>
                                          <p:attrName>style.visibility</p:attrName>
                                        </p:attrNameLst>
                                      </p:cBhvr>
                                      <p:to>
                                        <p:strVal val="visible"/>
                                      </p:to>
                                    </p:set>
                                    <p:animEffect transition="in" filter="plus(in)">
                                      <p:cBhvr>
                                        <p:cTn id="27" dur="2000"/>
                                        <p:tgtEl>
                                          <p:spTgt spid="1048611"/>
                                        </p:tgtEl>
                                      </p:cBhvr>
                                    </p:animEffect>
                                  </p:childTnLst>
                                </p:cTn>
                              </p:par>
                            </p:childTnLst>
                          </p:cTn>
                        </p:par>
                      </p:childTnLst>
                    </p:cTn>
                  </p:par>
                  <p:par>
                    <p:cTn id="28" fill="hold">
                      <p:stCondLst>
                        <p:cond delay="indefinite"/>
                      </p:stCondLst>
                      <p:childTnLst>
                        <p:par>
                          <p:cTn id="29" fill="hold">
                            <p:stCondLst>
                              <p:cond delay="0"/>
                            </p:stCondLst>
                            <p:childTnLst>
                              <p:par>
                                <p:cTn id="30" presetID="5" presetClass="entr" presetSubtype="10" fill="hold" grpId="0" nodeType="clickEffect">
                                  <p:stCondLst>
                                    <p:cond delay="0"/>
                                  </p:stCondLst>
                                  <p:childTnLst>
                                    <p:set>
                                      <p:cBhvr>
                                        <p:cTn id="31" dur="1" fill="hold">
                                          <p:stCondLst>
                                            <p:cond delay="0"/>
                                          </p:stCondLst>
                                        </p:cTn>
                                        <p:tgtEl>
                                          <p:spTgt spid="1048608"/>
                                        </p:tgtEl>
                                        <p:attrNameLst>
                                          <p:attrName>style.visibility</p:attrName>
                                        </p:attrNameLst>
                                      </p:cBhvr>
                                      <p:to>
                                        <p:strVal val="visible"/>
                                      </p:to>
                                    </p:set>
                                    <p:animEffect transition="in" filter="checkerboard(across)">
                                      <p:cBhvr>
                                        <p:cTn id="32" dur="500"/>
                                        <p:tgtEl>
                                          <p:spTgt spid="104860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48606" grpId="0"/>
      <p:bldP spid="1048606" grpId="1"/>
      <p:bldP spid="1048607" grpId="0"/>
      <p:bldP spid="1048607" grpId="1"/>
      <p:bldP spid="1048609" grpId="0" bldLvl="0" animBg="1"/>
      <p:bldP spid="1048609" grpId="1" animBg="1"/>
      <p:bldP spid="1048610" grpId="0" bldLvl="0" animBg="1"/>
      <p:bldP spid="1048610" grpId="1" animBg="1"/>
      <p:bldP spid="1048611" grpId="0" bldLvl="0" animBg="1"/>
      <p:bldP spid="1048611" grpId="1" animBg="1"/>
      <p:bldP spid="1048608" grpId="0"/>
      <p:bldP spid="1048608" grpId="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47" name=""/>
        <p:cNvGrpSpPr/>
        <p:nvPr/>
      </p:nvGrpSpPr>
      <p:grpSpPr/>
      <p:pic>
        <p:nvPicPr>
          <p:cNvPr id="2097152" name="图片 1" descr="组48325同意"/>
          <p:cNvPicPr>
            <a:picLocks noChangeAspect="1"/>
          </p:cNvPicPr>
          <p:nvPr/>
        </p:nvPicPr>
        <p:blipFill>
          <a:blip r:embed="rId1"/>
          <a:stretch>
            <a:fillRect/>
          </a:stretch>
        </p:blipFill>
        <p:spPr>
          <a:xfrm>
            <a:off x="449580" y="319723"/>
            <a:ext cx="2387600" cy="608012"/>
          </a:xfrm>
          <a:prstGeom prst="rect">
            <a:avLst/>
          </a:prstGeom>
          <a:noFill/>
          <a:ln w="9525">
            <a:noFill/>
          </a:ln>
        </p:spPr>
      </p:pic>
      <p:sp>
        <p:nvSpPr>
          <p:cNvPr id="1048589" name="文本框 7"/>
          <p:cNvSpPr txBox="1"/>
          <p:nvPr/>
        </p:nvSpPr>
        <p:spPr>
          <a:xfrm>
            <a:off x="1073785" y="393065"/>
            <a:ext cx="1407160" cy="460375"/>
          </a:xfrm>
          <a:prstGeom prst="rect">
            <a:avLst/>
          </a:prstGeom>
          <a:noFill/>
          <a:ln w="9525">
            <a:noFill/>
          </a:ln>
        </p:spPr>
        <p:txBody>
          <a:bodyPr wrap="none" anchor="t" anchorCtr="0">
            <a:spAutoFit/>
          </a:bodyPr>
          <a:p>
            <a:pPr eaLnBrk="0" hangingPunct="0"/>
            <a:r>
              <a:rPr lang="zh-CN" altLang="en-US" sz="2400" b="1" dirty="0">
                <a:solidFill>
                  <a:srgbClr val="EF7509"/>
                </a:solidFill>
                <a:latin typeface="方正悠黑体" panose="02010600010101010101" charset="-122"/>
                <a:ea typeface="方正悠黑体" panose="02010600010101010101" charset="-122"/>
              </a:rPr>
              <a:t>真题详解</a:t>
            </a:r>
            <a:endParaRPr lang="zh-CN" altLang="en-US" sz="2400" b="1" dirty="0">
              <a:solidFill>
                <a:srgbClr val="EF7509"/>
              </a:solidFill>
              <a:latin typeface="方正悠黑体" panose="02010600010101010101" charset="-122"/>
              <a:ea typeface="方正悠黑体" panose="02010600010101010101" charset="-122"/>
            </a:endParaRPr>
          </a:p>
        </p:txBody>
      </p:sp>
      <p:sp>
        <p:nvSpPr>
          <p:cNvPr id="1048590" name="文本框 9"/>
          <p:cNvSpPr txBox="1"/>
          <p:nvPr/>
        </p:nvSpPr>
        <p:spPr>
          <a:xfrm>
            <a:off x="706120" y="988695"/>
            <a:ext cx="10854055" cy="1568450"/>
          </a:xfrm>
          <a:prstGeom prst="rect">
            <a:avLst/>
          </a:prstGeom>
          <a:noFill/>
          <a:ln w="9525">
            <a:noFill/>
          </a:ln>
        </p:spPr>
        <p:txBody>
          <a:bodyPr wrap="square" anchor="t" anchorCtr="0">
            <a:spAutoFit/>
          </a:bodyPr>
          <a:p>
            <a:pPr fontAlgn="auto">
              <a:lnSpc>
                <a:spcPct val="100000"/>
              </a:lnSpc>
            </a:pPr>
            <a:r>
              <a:rPr lang="en-US" altLang="zh-CN" sz="2400" dirty="0">
                <a:latin typeface="宋体" panose="02010600030101010101" pitchFamily="2" charset="-122"/>
                <a:ea typeface="宋体" panose="02010600030101010101" pitchFamily="2" charset="-122"/>
                <a:sym typeface="微软雅黑" panose="020B0503020204020204" charset="-122"/>
              </a:rPr>
              <a:t>29.</a:t>
            </a:r>
            <a:r>
              <a:rPr sz="2400" u="sng" dirty="0">
                <a:solidFill>
                  <a:srgbClr val="00B050"/>
                </a:solidFill>
                <a:latin typeface="宋体" panose="02010600030101010101" pitchFamily="2" charset="-122"/>
                <a:ea typeface="宋体" panose="02010600030101010101" pitchFamily="2" charset="-122"/>
                <a:sym typeface="微软雅黑" panose="020B0503020204020204" charset="-122"/>
              </a:rPr>
              <a:t>1921年2月</a:t>
            </a:r>
            <a:r>
              <a:rPr sz="2400" dirty="0">
                <a:latin typeface="宋体" panose="02010600030101010101" pitchFamily="2" charset="-122"/>
                <a:ea typeface="宋体" panose="02010600030101010101" pitchFamily="2" charset="-122"/>
                <a:sym typeface="微软雅黑" panose="020B0503020204020204" charset="-122"/>
              </a:rPr>
              <a:t>，</a:t>
            </a:r>
            <a:r>
              <a:rPr sz="2400" u="sng" dirty="0">
                <a:solidFill>
                  <a:srgbClr val="FF0000"/>
                </a:solidFill>
                <a:latin typeface="宋体" panose="02010600030101010101" pitchFamily="2" charset="-122"/>
                <a:ea typeface="宋体" panose="02010600030101010101" pitchFamily="2" charset="-122"/>
                <a:sym typeface="微软雅黑" panose="020B0503020204020204" charset="-122"/>
              </a:rPr>
              <a:t>蔡和森</a:t>
            </a:r>
            <a:r>
              <a:rPr sz="2400" dirty="0">
                <a:latin typeface="宋体" panose="02010600030101010101" pitchFamily="2" charset="-122"/>
                <a:ea typeface="宋体" panose="02010600030101010101" pitchFamily="2" charset="-122"/>
                <a:sym typeface="微软雅黑" panose="020B0503020204020204" charset="-122"/>
              </a:rPr>
              <a:t>写信给陈独秀，讨论</a:t>
            </a:r>
            <a:r>
              <a:rPr sz="2400" u="sng" dirty="0">
                <a:solidFill>
                  <a:srgbClr val="00B0F0"/>
                </a:solidFill>
                <a:latin typeface="宋体" panose="02010600030101010101" pitchFamily="2" charset="-122"/>
                <a:ea typeface="宋体" panose="02010600030101010101" pitchFamily="2" charset="-122"/>
                <a:sym typeface="微软雅黑" panose="020B0503020204020204" charset="-122"/>
              </a:rPr>
              <a:t>马克思学说与中国无产阶级的关系</a:t>
            </a:r>
            <a:r>
              <a:rPr sz="2400" dirty="0">
                <a:latin typeface="宋体" panose="02010600030101010101" pitchFamily="2" charset="-122"/>
                <a:ea typeface="宋体" panose="02010600030101010101" pitchFamily="2" charset="-122"/>
                <a:sym typeface="微软雅黑" panose="020B0503020204020204" charset="-122"/>
              </a:rPr>
              <a:t>时称：“</a:t>
            </a:r>
            <a:r>
              <a:rPr sz="2400" u="sng" dirty="0">
                <a:solidFill>
                  <a:srgbClr val="00B050"/>
                </a:solidFill>
                <a:latin typeface="宋体" panose="02010600030101010101" pitchFamily="2" charset="-122"/>
                <a:ea typeface="宋体" panose="02010600030101010101" pitchFamily="2" charset="-122"/>
                <a:sym typeface="微软雅黑" panose="020B0503020204020204" charset="-122"/>
              </a:rPr>
              <a:t>西方大工业国</a:t>
            </a:r>
            <a:r>
              <a:rPr sz="2400" u="sng" dirty="0">
                <a:latin typeface="宋体" panose="02010600030101010101" pitchFamily="2" charset="-122"/>
                <a:ea typeface="宋体" panose="02010600030101010101" pitchFamily="2" charset="-122"/>
                <a:sym typeface="微软雅黑" panose="020B0503020204020204" charset="-122"/>
              </a:rPr>
              <a:t>的</a:t>
            </a:r>
            <a:r>
              <a:rPr sz="2400" u="sng" dirty="0">
                <a:solidFill>
                  <a:srgbClr val="FF0000"/>
                </a:solidFill>
                <a:latin typeface="宋体" panose="02010600030101010101" pitchFamily="2" charset="-122"/>
                <a:ea typeface="宋体" panose="02010600030101010101" pitchFamily="2" charset="-122"/>
                <a:sym typeface="微软雅黑" panose="020B0503020204020204" charset="-122"/>
              </a:rPr>
              <a:t>无产阶级</a:t>
            </a:r>
            <a:r>
              <a:rPr sz="2400" u="sng" dirty="0">
                <a:solidFill>
                  <a:srgbClr val="7030A0"/>
                </a:solidFill>
                <a:latin typeface="宋体" panose="02010600030101010101" pitchFamily="2" charset="-122"/>
                <a:ea typeface="宋体" panose="02010600030101010101" pitchFamily="2" charset="-122"/>
                <a:sym typeface="微软雅黑" panose="020B0503020204020204" charset="-122"/>
              </a:rPr>
              <a:t>常常</a:t>
            </a:r>
            <a:r>
              <a:rPr sz="2400" u="sng" dirty="0">
                <a:latin typeface="宋体" panose="02010600030101010101" pitchFamily="2" charset="-122"/>
                <a:ea typeface="宋体" panose="02010600030101010101" pitchFamily="2" charset="-122"/>
                <a:sym typeface="微软雅黑" panose="020B0503020204020204" charset="-122"/>
              </a:rPr>
              <a:t>受其资本家的贿买、笼络而</a:t>
            </a:r>
            <a:r>
              <a:rPr sz="2400" u="sng" dirty="0">
                <a:solidFill>
                  <a:srgbClr val="FF0000"/>
                </a:solidFill>
                <a:latin typeface="宋体" panose="02010600030101010101" pitchFamily="2" charset="-122"/>
                <a:ea typeface="宋体" panose="02010600030101010101" pitchFamily="2" charset="-122"/>
                <a:sym typeface="微软雅黑" panose="020B0503020204020204" charset="-122"/>
              </a:rPr>
              <a:t>不自觉</a:t>
            </a:r>
            <a:r>
              <a:rPr sz="2400" u="sng" dirty="0">
                <a:latin typeface="宋体" panose="02010600030101010101" pitchFamily="2" charset="-122"/>
                <a:ea typeface="宋体" panose="02010600030101010101" pitchFamily="2" charset="-122"/>
                <a:sym typeface="微软雅黑" panose="020B0503020204020204" charset="-122"/>
              </a:rPr>
              <a:t>……此所以社会革命不发生于</a:t>
            </a:r>
            <a:r>
              <a:rPr sz="2400" u="sng" dirty="0">
                <a:solidFill>
                  <a:srgbClr val="7030A0"/>
                </a:solidFill>
                <a:latin typeface="宋体" panose="02010600030101010101" pitchFamily="2" charset="-122"/>
                <a:ea typeface="宋体" panose="02010600030101010101" pitchFamily="2" charset="-122"/>
                <a:sym typeface="微软雅黑" panose="020B0503020204020204" charset="-122"/>
              </a:rPr>
              <a:t>资本集中</a:t>
            </a:r>
            <a:r>
              <a:rPr sz="2400" u="sng" dirty="0">
                <a:latin typeface="宋体" panose="02010600030101010101" pitchFamily="2" charset="-122"/>
                <a:ea typeface="宋体" panose="02010600030101010101" pitchFamily="2" charset="-122"/>
                <a:sym typeface="微软雅黑" panose="020B0503020204020204" charset="-122"/>
              </a:rPr>
              <a:t>、</a:t>
            </a:r>
            <a:r>
              <a:rPr sz="2400" u="sng" dirty="0">
                <a:solidFill>
                  <a:srgbClr val="FF0000"/>
                </a:solidFill>
                <a:latin typeface="宋体" panose="02010600030101010101" pitchFamily="2" charset="-122"/>
                <a:ea typeface="宋体" panose="02010600030101010101" pitchFamily="2" charset="-122"/>
                <a:sym typeface="微软雅黑" panose="020B0503020204020204" charset="-122"/>
              </a:rPr>
              <a:t>工业极盛</a:t>
            </a:r>
            <a:r>
              <a:rPr sz="2400" u="sng" dirty="0">
                <a:latin typeface="宋体" panose="02010600030101010101" pitchFamily="2" charset="-122"/>
                <a:ea typeface="宋体" panose="02010600030101010101" pitchFamily="2" charset="-122"/>
                <a:sym typeface="微软雅黑" panose="020B0503020204020204" charset="-122"/>
              </a:rPr>
              <a:t>、殖民地极富之</a:t>
            </a:r>
            <a:r>
              <a:rPr sz="2400" u="sng" dirty="0">
                <a:solidFill>
                  <a:srgbClr val="FF0000"/>
                </a:solidFill>
                <a:latin typeface="宋体" panose="02010600030101010101" pitchFamily="2" charset="-122"/>
                <a:ea typeface="宋体" panose="02010600030101010101" pitchFamily="2" charset="-122"/>
                <a:sym typeface="微软雅黑" panose="020B0503020204020204" charset="-122"/>
              </a:rPr>
              <a:t>英、美、法</a:t>
            </a:r>
            <a:r>
              <a:rPr sz="2400" u="sng" dirty="0">
                <a:latin typeface="宋体" panose="02010600030101010101" pitchFamily="2" charset="-122"/>
                <a:ea typeface="宋体" panose="02010600030101010101" pitchFamily="2" charset="-122"/>
                <a:sym typeface="微软雅黑" panose="020B0503020204020204" charset="-122"/>
              </a:rPr>
              <a:t>，而发生于殖民地极少、</a:t>
            </a:r>
            <a:r>
              <a:rPr sz="2400" u="sng" dirty="0">
                <a:solidFill>
                  <a:srgbClr val="FF0000"/>
                </a:solidFill>
                <a:latin typeface="宋体" panose="02010600030101010101" pitchFamily="2" charset="-122"/>
                <a:ea typeface="宋体" panose="02010600030101010101" pitchFamily="2" charset="-122"/>
                <a:sym typeface="微软雅黑" panose="020B0503020204020204" charset="-122"/>
              </a:rPr>
              <a:t>工业落后</a:t>
            </a:r>
            <a:r>
              <a:rPr sz="2400" u="sng" dirty="0">
                <a:latin typeface="宋体" panose="02010600030101010101" pitchFamily="2" charset="-122"/>
                <a:ea typeface="宋体" panose="02010600030101010101" pitchFamily="2" charset="-122"/>
                <a:sym typeface="微软雅黑" panose="020B0503020204020204" charset="-122"/>
              </a:rPr>
              <a:t>之</a:t>
            </a:r>
            <a:r>
              <a:rPr sz="2400" u="sng" dirty="0">
                <a:solidFill>
                  <a:srgbClr val="7030A0"/>
                </a:solidFill>
                <a:latin typeface="宋体" panose="02010600030101010101" pitchFamily="2" charset="-122"/>
                <a:ea typeface="宋体" panose="02010600030101010101" pitchFamily="2" charset="-122"/>
                <a:sym typeface="微软雅黑" panose="020B0503020204020204" charset="-122"/>
              </a:rPr>
              <a:t>农业国</a:t>
            </a:r>
            <a:r>
              <a:rPr sz="2400" u="sng" dirty="0">
                <a:solidFill>
                  <a:srgbClr val="FF0000"/>
                </a:solidFill>
                <a:latin typeface="宋体" panose="02010600030101010101" pitchFamily="2" charset="-122"/>
                <a:ea typeface="宋体" panose="02010600030101010101" pitchFamily="2" charset="-122"/>
                <a:sym typeface="微软雅黑" panose="020B0503020204020204" charset="-122"/>
              </a:rPr>
              <a:t>俄罗斯</a:t>
            </a:r>
            <a:r>
              <a:rPr sz="2400" u="sng" dirty="0">
                <a:latin typeface="宋体" panose="02010600030101010101" pitchFamily="2" charset="-122"/>
                <a:ea typeface="宋体" panose="02010600030101010101" pitchFamily="2" charset="-122"/>
                <a:sym typeface="微软雅黑" panose="020B0503020204020204" charset="-122"/>
              </a:rPr>
              <a:t>也。</a:t>
            </a:r>
            <a:r>
              <a:rPr sz="2400" dirty="0">
                <a:latin typeface="宋体" panose="02010600030101010101" pitchFamily="2" charset="-122"/>
                <a:ea typeface="宋体" panose="02010600030101010101" pitchFamily="2" charset="-122"/>
                <a:sym typeface="微软雅黑" panose="020B0503020204020204" charset="-122"/>
              </a:rPr>
              <a:t>”他意在</a:t>
            </a:r>
            <a:r>
              <a:rPr sz="2400" u="sng" dirty="0">
                <a:solidFill>
                  <a:srgbClr val="FF0000"/>
                </a:solidFill>
                <a:latin typeface="宋体" panose="02010600030101010101" pitchFamily="2" charset="-122"/>
                <a:ea typeface="宋体" panose="02010600030101010101" pitchFamily="2" charset="-122"/>
                <a:sym typeface="微软雅黑" panose="020B0503020204020204" charset="-122"/>
              </a:rPr>
              <a:t>强调</a:t>
            </a:r>
            <a:r>
              <a:rPr lang="zh-CN" altLang="zh-CN" sz="2400" dirty="0">
                <a:latin typeface="宋体" panose="02010600030101010101" pitchFamily="2" charset="-122"/>
                <a:ea typeface="宋体" panose="02010600030101010101" pitchFamily="2" charset="-122"/>
                <a:sym typeface="微软雅黑" panose="020B0503020204020204" charset="-122"/>
              </a:rPr>
              <a:t>(    )</a:t>
            </a:r>
            <a:endParaRPr lang="zh-CN" altLang="zh-CN" sz="2400" dirty="0">
              <a:latin typeface="宋体" panose="02010600030101010101" pitchFamily="2" charset="-122"/>
              <a:ea typeface="宋体" panose="02010600030101010101" pitchFamily="2" charset="-122"/>
              <a:sym typeface="微软雅黑" panose="020B0503020204020204" charset="-122"/>
            </a:endParaRPr>
          </a:p>
        </p:txBody>
      </p:sp>
      <p:sp>
        <p:nvSpPr>
          <p:cNvPr id="1048591" name="文本框 4"/>
          <p:cNvSpPr txBox="1"/>
          <p:nvPr/>
        </p:nvSpPr>
        <p:spPr>
          <a:xfrm>
            <a:off x="707390" y="2618105"/>
            <a:ext cx="9451340" cy="1863725"/>
          </a:xfrm>
          <a:prstGeom prst="rect">
            <a:avLst/>
          </a:prstGeom>
          <a:noFill/>
          <a:ln w="9525">
            <a:noFill/>
          </a:ln>
        </p:spPr>
        <p:txBody>
          <a:bodyPr wrap="square" anchor="t" anchorCtr="0">
            <a:spAutoFit/>
          </a:bodyPr>
          <a:p>
            <a:pPr fontAlgn="auto">
              <a:lnSpc>
                <a:spcPct val="120000"/>
              </a:lnSpc>
            </a:pPr>
            <a:r>
              <a:rPr sz="2400">
                <a:latin typeface="宋体" panose="02010600030101010101" pitchFamily="2" charset="-122"/>
                <a:ea typeface="宋体" panose="02010600030101010101" pitchFamily="2" charset="-122"/>
              </a:rPr>
              <a:t>A．社会革命</a:t>
            </a:r>
            <a:r>
              <a:rPr sz="2400" u="sng">
                <a:solidFill>
                  <a:srgbClr val="FF0000"/>
                </a:solidFill>
                <a:latin typeface="宋体" panose="02010600030101010101" pitchFamily="2" charset="-122"/>
                <a:ea typeface="宋体" panose="02010600030101010101" pitchFamily="2" charset="-122"/>
              </a:rPr>
              <a:t>不会发生</a:t>
            </a:r>
            <a:r>
              <a:rPr sz="2400">
                <a:latin typeface="宋体" panose="02010600030101010101" pitchFamily="2" charset="-122"/>
                <a:ea typeface="宋体" panose="02010600030101010101" pitchFamily="2" charset="-122"/>
              </a:rPr>
              <a:t>在发达资本主义国家</a:t>
            </a:r>
            <a:endParaRPr sz="2400">
              <a:latin typeface="宋体" panose="02010600030101010101" pitchFamily="2" charset="-122"/>
              <a:ea typeface="宋体" panose="02010600030101010101" pitchFamily="2" charset="-122"/>
            </a:endParaRPr>
          </a:p>
          <a:p>
            <a:pPr fontAlgn="auto">
              <a:lnSpc>
                <a:spcPct val="120000"/>
              </a:lnSpc>
            </a:pPr>
            <a:r>
              <a:rPr sz="2400">
                <a:latin typeface="宋体" panose="02010600030101010101" pitchFamily="2" charset="-122"/>
                <a:ea typeface="宋体" panose="02010600030101010101" pitchFamily="2" charset="-122"/>
              </a:rPr>
              <a:t>B．无产阶级受资本家笼络而</a:t>
            </a:r>
            <a:r>
              <a:rPr sz="2400" u="sng">
                <a:solidFill>
                  <a:srgbClr val="FF0000"/>
                </a:solidFill>
                <a:latin typeface="宋体" panose="02010600030101010101" pitchFamily="2" charset="-122"/>
                <a:ea typeface="宋体" panose="02010600030101010101" pitchFamily="2" charset="-122"/>
              </a:rPr>
              <a:t>失去革命动力</a:t>
            </a:r>
            <a:endParaRPr sz="2400">
              <a:latin typeface="宋体" panose="02010600030101010101" pitchFamily="2" charset="-122"/>
              <a:ea typeface="宋体" panose="02010600030101010101" pitchFamily="2" charset="-122"/>
            </a:endParaRPr>
          </a:p>
          <a:p>
            <a:pPr fontAlgn="auto">
              <a:lnSpc>
                <a:spcPct val="120000"/>
              </a:lnSpc>
            </a:pPr>
            <a:r>
              <a:rPr sz="2400">
                <a:latin typeface="宋体" panose="02010600030101010101" pitchFamily="2" charset="-122"/>
                <a:ea typeface="宋体" panose="02010600030101010101" pitchFamily="2" charset="-122"/>
              </a:rPr>
              <a:t>C．中国</a:t>
            </a:r>
            <a:r>
              <a:rPr sz="2400" u="sng">
                <a:solidFill>
                  <a:srgbClr val="FF0000"/>
                </a:solidFill>
                <a:latin typeface="宋体" panose="02010600030101010101" pitchFamily="2" charset="-122"/>
                <a:ea typeface="宋体" panose="02010600030101010101" pitchFamily="2" charset="-122"/>
              </a:rPr>
              <a:t>已经具备了</a:t>
            </a:r>
            <a:r>
              <a:rPr sz="2400">
                <a:latin typeface="宋体" panose="02010600030101010101" pitchFamily="2" charset="-122"/>
                <a:ea typeface="宋体" panose="02010600030101010101" pitchFamily="2" charset="-122"/>
              </a:rPr>
              <a:t>进行无产阶级革命的</a:t>
            </a:r>
            <a:r>
              <a:rPr sz="2400" u="sng">
                <a:solidFill>
                  <a:srgbClr val="FF0000"/>
                </a:solidFill>
                <a:latin typeface="宋体" panose="02010600030101010101" pitchFamily="2" charset="-122"/>
                <a:ea typeface="宋体" panose="02010600030101010101" pitchFamily="2" charset="-122"/>
              </a:rPr>
              <a:t>客观条件</a:t>
            </a:r>
            <a:endParaRPr sz="2400">
              <a:latin typeface="宋体" panose="02010600030101010101" pitchFamily="2" charset="-122"/>
              <a:ea typeface="宋体" panose="02010600030101010101" pitchFamily="2" charset="-122"/>
            </a:endParaRPr>
          </a:p>
          <a:p>
            <a:pPr fontAlgn="auto">
              <a:lnSpc>
                <a:spcPct val="120000"/>
              </a:lnSpc>
            </a:pPr>
            <a:r>
              <a:rPr sz="2400">
                <a:latin typeface="宋体" panose="02010600030101010101" pitchFamily="2" charset="-122"/>
                <a:ea typeface="宋体" panose="02010600030101010101" pitchFamily="2" charset="-122"/>
              </a:rPr>
              <a:t>D．俄国</a:t>
            </a:r>
            <a:r>
              <a:rPr sz="2400">
                <a:solidFill>
                  <a:schemeClr val="tx1"/>
                </a:solidFill>
                <a:latin typeface="宋体" panose="02010600030101010101" pitchFamily="2" charset="-122"/>
                <a:ea typeface="宋体" panose="02010600030101010101" pitchFamily="2" charset="-122"/>
              </a:rPr>
              <a:t>以城市为中心</a:t>
            </a:r>
            <a:r>
              <a:rPr sz="2400">
                <a:latin typeface="宋体" panose="02010600030101010101" pitchFamily="2" charset="-122"/>
                <a:ea typeface="宋体" panose="02010600030101010101" pitchFamily="2" charset="-122"/>
              </a:rPr>
              <a:t>的</a:t>
            </a:r>
            <a:r>
              <a:rPr sz="2400" u="sng">
                <a:solidFill>
                  <a:srgbClr val="FF0000"/>
                </a:solidFill>
                <a:latin typeface="宋体" panose="02010600030101010101" pitchFamily="2" charset="-122"/>
                <a:ea typeface="宋体" panose="02010600030101010101" pitchFamily="2" charset="-122"/>
              </a:rPr>
              <a:t>革命道路</a:t>
            </a:r>
            <a:r>
              <a:rPr sz="2400">
                <a:solidFill>
                  <a:schemeClr val="tx1"/>
                </a:solidFill>
                <a:latin typeface="宋体" panose="02010600030101010101" pitchFamily="2" charset="-122"/>
                <a:ea typeface="宋体" panose="02010600030101010101" pitchFamily="2" charset="-122"/>
              </a:rPr>
              <a:t>不适合中国国情</a:t>
            </a:r>
            <a:endParaRPr sz="2400">
              <a:solidFill>
                <a:schemeClr val="tx1"/>
              </a:solidFill>
              <a:latin typeface="宋体" panose="02010600030101010101" pitchFamily="2" charset="-122"/>
              <a:ea typeface="宋体" panose="02010600030101010101" pitchFamily="2" charset="-122"/>
            </a:endParaRPr>
          </a:p>
        </p:txBody>
      </p:sp>
      <p:sp>
        <p:nvSpPr>
          <p:cNvPr id="1048592" name="矩形 6"/>
          <p:cNvSpPr/>
          <p:nvPr/>
        </p:nvSpPr>
        <p:spPr>
          <a:xfrm>
            <a:off x="9193530" y="3217228"/>
            <a:ext cx="760413" cy="1198880"/>
          </a:xfrm>
          <a:prstGeom prst="rect">
            <a:avLst/>
          </a:prstGeom>
          <a:noFill/>
          <a:ln w="9525">
            <a:noFill/>
          </a:ln>
        </p:spPr>
        <p:txBody>
          <a:bodyPr wrap="square" anchor="t" anchorCtr="0">
            <a:spAutoFit/>
          </a:bodyPr>
          <a:p>
            <a:r>
              <a:rPr lang="en-US" altLang="zh-CN" sz="7200" b="1" dirty="0">
                <a:solidFill>
                  <a:srgbClr val="FF0000"/>
                </a:solidFill>
                <a:latin typeface="宋体" panose="02010600030101010101" pitchFamily="2" charset="-122"/>
                <a:ea typeface="宋体" panose="02010600030101010101" pitchFamily="2" charset="-122"/>
              </a:rPr>
              <a:t>C</a:t>
            </a:r>
            <a:endParaRPr lang="en-US" altLang="zh-CN" sz="7200" b="1" dirty="0">
              <a:solidFill>
                <a:srgbClr val="FF0000"/>
              </a:solidFill>
              <a:latin typeface="宋体" panose="02010600030101010101" pitchFamily="2" charset="-122"/>
              <a:ea typeface="宋体" panose="02010600030101010101" pitchFamily="2" charset="-122"/>
            </a:endParaRPr>
          </a:p>
        </p:txBody>
      </p:sp>
      <p:sp>
        <p:nvSpPr>
          <p:cNvPr id="1048593" name="圆角矩形标注 6"/>
          <p:cNvSpPr/>
          <p:nvPr/>
        </p:nvSpPr>
        <p:spPr>
          <a:xfrm>
            <a:off x="3726180" y="5137150"/>
            <a:ext cx="1498600" cy="630238"/>
          </a:xfrm>
          <a:prstGeom prst="wedgeRoundRectCallout">
            <a:avLst>
              <a:gd name="adj1" fmla="val -147245"/>
              <a:gd name="adj2" fmla="val -630049"/>
              <a:gd name="adj3" fmla="val 16667"/>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p>
            <a:pPr marL="0" marR="0" lvl="0" indent="0" defTabSz="914400" eaLnBrk="1" fontAlgn="auto" latinLnBrk="0" hangingPunct="1">
              <a:lnSpc>
                <a:spcPct val="100000"/>
              </a:lnSpc>
              <a:spcBef>
                <a:spcPts val="0"/>
              </a:spcBef>
              <a:spcAft>
                <a:spcPts val="0"/>
              </a:spcAft>
              <a:buClrTx/>
              <a:buSzTx/>
              <a:buFontTx/>
              <a:buNone/>
            </a:pPr>
            <a:r>
              <a:rPr kumimoji="0" lang="zh-CN" altLang="en-US" sz="2400" i="0" u="none" strike="noStrike" kern="0" cap="none" spc="0" normalizeH="0" baseline="0" noProof="0" dirty="0" smtClean="0">
                <a:ln>
                  <a:noFill/>
                </a:ln>
                <a:solidFill>
                  <a:srgbClr val="FFFF00"/>
                </a:solidFill>
                <a:effectLst>
                  <a:outerShdw blurRad="38100" dist="38100" dir="2700000" algn="tl">
                    <a:srgbClr val="000000">
                      <a:alpha val="43137"/>
                    </a:srgbClr>
                  </a:outerShdw>
                </a:effectLst>
                <a:uLnTx/>
                <a:uFillTx/>
                <a:latin typeface="楷体" panose="02010609060101010101" charset="-122"/>
                <a:ea typeface="楷体" panose="02010609060101010101" charset="-122"/>
              </a:rPr>
              <a:t>时空观念</a:t>
            </a:r>
            <a:endParaRPr kumimoji="0" lang="zh-CN" altLang="en-US" sz="2400" i="0" u="none" strike="noStrike" kern="0" cap="none" spc="0" normalizeH="0" baseline="0" noProof="0" dirty="0" smtClean="0">
              <a:ln>
                <a:noFill/>
              </a:ln>
              <a:solidFill>
                <a:srgbClr val="FFFF00"/>
              </a:solidFill>
              <a:effectLst>
                <a:outerShdw blurRad="38100" dist="38100" dir="2700000" algn="tl">
                  <a:srgbClr val="000000">
                    <a:alpha val="43137"/>
                  </a:srgbClr>
                </a:outerShdw>
              </a:effectLst>
              <a:uLnTx/>
              <a:uFillTx/>
              <a:latin typeface="楷体" panose="02010609060101010101" charset="-122"/>
              <a:ea typeface="楷体" panose="02010609060101010101" charset="-122"/>
            </a:endParaRPr>
          </a:p>
        </p:txBody>
      </p:sp>
      <p:sp>
        <p:nvSpPr>
          <p:cNvPr id="1048594" name="圆角矩形标注 1"/>
          <p:cNvSpPr/>
          <p:nvPr/>
        </p:nvSpPr>
        <p:spPr>
          <a:xfrm>
            <a:off x="6098540" y="5139055"/>
            <a:ext cx="1495425" cy="628650"/>
          </a:xfrm>
          <a:prstGeom prst="wedgeRoundRectCallout">
            <a:avLst>
              <a:gd name="adj1" fmla="val 112335"/>
              <a:gd name="adj2" fmla="val -492121"/>
              <a:gd name="adj3" fmla="val 16667"/>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p>
            <a:pPr marL="0" marR="0" lvl="0" indent="0" defTabSz="914400" eaLnBrk="1" fontAlgn="auto" latinLnBrk="0" hangingPunct="1">
              <a:lnSpc>
                <a:spcPct val="100000"/>
              </a:lnSpc>
              <a:spcBef>
                <a:spcPts val="0"/>
              </a:spcBef>
              <a:spcAft>
                <a:spcPts val="0"/>
              </a:spcAft>
              <a:buClrTx/>
              <a:buSzTx/>
              <a:buFontTx/>
              <a:buNone/>
            </a:pPr>
            <a:r>
              <a:rPr kumimoji="0" lang="zh-CN" altLang="en-US" sz="2400" i="0" strike="noStrike" kern="0" baseline="0" noProof="0" dirty="0" smtClean="0">
                <a:ln>
                  <a:noFill/>
                </a:ln>
                <a:solidFill>
                  <a:schemeClr val="accent4">
                    <a:lumMod val="20000"/>
                    <a:lumOff val="80000"/>
                  </a:schemeClr>
                </a:solidFill>
                <a:effectLst>
                  <a:outerShdw blurRad="38100" dist="38100" dir="2700000" algn="tl">
                    <a:srgbClr val="000000">
                      <a:alpha val="43137"/>
                    </a:srgbClr>
                  </a:outerShdw>
                </a:effectLst>
                <a:uLnTx/>
                <a:uFillTx/>
                <a:latin typeface="楷体" panose="02010609060101010101" charset="-122"/>
                <a:ea typeface="楷体" panose="02010609060101010101" charset="-122"/>
              </a:rPr>
              <a:t>史料实证</a:t>
            </a:r>
            <a:endParaRPr kumimoji="0" lang="zh-CN" altLang="en-US" sz="2400" i="0" strike="noStrike" kern="0" baseline="0" noProof="0" dirty="0" smtClean="0">
              <a:ln>
                <a:noFill/>
              </a:ln>
              <a:solidFill>
                <a:schemeClr val="accent4">
                  <a:lumMod val="20000"/>
                  <a:lumOff val="80000"/>
                </a:schemeClr>
              </a:solidFill>
              <a:effectLst>
                <a:outerShdw blurRad="38100" dist="38100" dir="2700000" algn="tl">
                  <a:srgbClr val="000000">
                    <a:alpha val="43137"/>
                  </a:srgbClr>
                </a:outerShdw>
              </a:effectLst>
              <a:uLnTx/>
              <a:uFillTx/>
              <a:latin typeface="楷体" panose="02010609060101010101" charset="-122"/>
              <a:ea typeface="楷体" panose="02010609060101010101" charset="-122"/>
            </a:endParaRPr>
          </a:p>
        </p:txBody>
      </p:sp>
      <p:sp>
        <p:nvSpPr>
          <p:cNvPr id="1048595" name="文本框 5"/>
          <p:cNvSpPr txBox="1"/>
          <p:nvPr/>
        </p:nvSpPr>
        <p:spPr>
          <a:xfrm>
            <a:off x="707390" y="4542473"/>
            <a:ext cx="10852785" cy="1938020"/>
          </a:xfrm>
          <a:prstGeom prst="rect">
            <a:avLst/>
          </a:prstGeom>
          <a:solidFill>
            <a:srgbClr val="FFCFCF"/>
          </a:solidFill>
          <a:ln w="9525">
            <a:solidFill>
              <a:srgbClr val="D04617"/>
            </a:solidFill>
            <a:prstDash val="solid"/>
          </a:ln>
        </p:spPr>
        <p:txBody>
          <a:bodyPr wrap="square" anchor="t" anchorCtr="0">
            <a:spAutoFit/>
          </a:bodyPr>
          <a:p>
            <a:pPr algn="l" fontAlgn="auto">
              <a:lnSpc>
                <a:spcPct val="100000"/>
              </a:lnSpc>
            </a:pPr>
            <a:r>
              <a:rPr lang="zh-CN" altLang="zh-CN" sz="2400" dirty="0">
                <a:latin typeface="宋体" panose="02010600030101010101" pitchFamily="2" charset="-122"/>
                <a:ea typeface="宋体" panose="02010600030101010101" pitchFamily="2" charset="-122"/>
                <a:sym typeface="微软雅黑" panose="020B0503020204020204" charset="-122"/>
              </a:rPr>
              <a:t>解析：</a:t>
            </a:r>
            <a:r>
              <a:rPr sz="2400">
                <a:latin typeface="宋体" panose="02010600030101010101" pitchFamily="2" charset="-122"/>
                <a:ea typeface="宋体" panose="02010600030101010101" pitchFamily="2" charset="-122"/>
                <a:sym typeface="+mn-ea"/>
              </a:rPr>
              <a:t>社会革命</a:t>
            </a:r>
            <a:r>
              <a:rPr sz="2400" u="sng">
                <a:solidFill>
                  <a:srgbClr val="FF0000"/>
                </a:solidFill>
                <a:latin typeface="宋体" panose="02010600030101010101" pitchFamily="2" charset="-122"/>
                <a:ea typeface="宋体" panose="02010600030101010101" pitchFamily="2" charset="-122"/>
                <a:sym typeface="+mn-ea"/>
              </a:rPr>
              <a:t>不会发生</a:t>
            </a:r>
            <a:r>
              <a:rPr sz="2400">
                <a:latin typeface="宋体" panose="02010600030101010101" pitchFamily="2" charset="-122"/>
                <a:ea typeface="宋体" panose="02010600030101010101" pitchFamily="2" charset="-122"/>
                <a:sym typeface="+mn-ea"/>
              </a:rPr>
              <a:t>在发达资本主义国家</a:t>
            </a:r>
            <a:r>
              <a:rPr lang="zh-CN" sz="2400">
                <a:latin typeface="宋体" panose="02010600030101010101" pitchFamily="2" charset="-122"/>
                <a:ea typeface="宋体" panose="02010600030101010101" pitchFamily="2" charset="-122"/>
                <a:sym typeface="+mn-ea"/>
              </a:rPr>
              <a:t>，说法过于绝对，和马克思主义的观点相违背</a:t>
            </a:r>
            <a:r>
              <a:rPr lang="zh-CN" altLang="en-US" sz="2400" dirty="0">
                <a:latin typeface="宋体" panose="02010600030101010101" pitchFamily="2" charset="-122"/>
                <a:ea typeface="宋体" panose="02010600030101010101" pitchFamily="2" charset="-122"/>
                <a:sym typeface="微软雅黑" panose="020B0503020204020204" charset="-122"/>
              </a:rPr>
              <a:t>，</a:t>
            </a:r>
            <a:r>
              <a:rPr lang="zh-CN" altLang="en-US" sz="2400" dirty="0">
                <a:solidFill>
                  <a:schemeClr val="tx1"/>
                </a:solidFill>
                <a:latin typeface="宋体" panose="02010600030101010101" pitchFamily="2" charset="-122"/>
                <a:ea typeface="宋体" panose="02010600030101010101" pitchFamily="2" charset="-122"/>
                <a:sym typeface="微软雅黑" panose="020B0503020204020204" charset="-122"/>
              </a:rPr>
              <a:t>因此</a:t>
            </a:r>
            <a:r>
              <a:rPr lang="en-US" sz="2400" dirty="0">
                <a:solidFill>
                  <a:schemeClr val="tx1"/>
                </a:solidFill>
                <a:latin typeface="宋体" panose="02010600030101010101" pitchFamily="2" charset="-122"/>
                <a:ea typeface="宋体" panose="02010600030101010101" pitchFamily="2" charset="-122"/>
                <a:sym typeface="微软雅黑" panose="020B0503020204020204" charset="-122"/>
              </a:rPr>
              <a:t>A</a:t>
            </a:r>
            <a:r>
              <a:rPr lang="zh-CN" altLang="en-US" sz="2400" dirty="0">
                <a:solidFill>
                  <a:schemeClr val="tx1"/>
                </a:solidFill>
                <a:latin typeface="宋体" panose="02010600030101010101" pitchFamily="2" charset="-122"/>
                <a:ea typeface="宋体" panose="02010600030101010101" pitchFamily="2" charset="-122"/>
                <a:sym typeface="微软雅黑" panose="020B0503020204020204" charset="-122"/>
              </a:rPr>
              <a:t>错误；蔡和森信中提到的是</a:t>
            </a:r>
            <a:r>
              <a:rPr sz="2400" u="sng" dirty="0">
                <a:solidFill>
                  <a:srgbClr val="00B050"/>
                </a:solidFill>
                <a:latin typeface="宋体" panose="02010600030101010101" pitchFamily="2" charset="-122"/>
                <a:ea typeface="宋体" panose="02010600030101010101" pitchFamily="2" charset="-122"/>
                <a:sym typeface="微软雅黑" panose="020B0503020204020204" charset="-122"/>
              </a:rPr>
              <a:t>西方大工业国</a:t>
            </a:r>
            <a:r>
              <a:rPr sz="2400" u="sng" dirty="0">
                <a:latin typeface="宋体" panose="02010600030101010101" pitchFamily="2" charset="-122"/>
                <a:ea typeface="宋体" panose="02010600030101010101" pitchFamily="2" charset="-122"/>
                <a:sym typeface="微软雅黑" panose="020B0503020204020204" charset="-122"/>
              </a:rPr>
              <a:t>的</a:t>
            </a:r>
            <a:r>
              <a:rPr sz="2400" u="sng" dirty="0">
                <a:solidFill>
                  <a:srgbClr val="FF0000"/>
                </a:solidFill>
                <a:latin typeface="宋体" panose="02010600030101010101" pitchFamily="2" charset="-122"/>
                <a:ea typeface="宋体" panose="02010600030101010101" pitchFamily="2" charset="-122"/>
                <a:sym typeface="微软雅黑" panose="020B0503020204020204" charset="-122"/>
              </a:rPr>
              <a:t>无产阶级</a:t>
            </a:r>
            <a:r>
              <a:rPr lang="zh-CN" sz="2400" dirty="0">
                <a:solidFill>
                  <a:srgbClr val="7030A0"/>
                </a:solidFill>
                <a:latin typeface="宋体" panose="02010600030101010101" pitchFamily="2" charset="-122"/>
                <a:ea typeface="宋体" panose="02010600030101010101" pitchFamily="2" charset="-122"/>
                <a:sym typeface="微软雅黑" panose="020B0503020204020204" charset="-122"/>
              </a:rPr>
              <a:t>，</a:t>
            </a:r>
            <a:r>
              <a:rPr lang="zh-CN" sz="2400" u="sng" dirty="0">
                <a:solidFill>
                  <a:srgbClr val="7030A0"/>
                </a:solidFill>
                <a:latin typeface="宋体" panose="02010600030101010101" pitchFamily="2" charset="-122"/>
                <a:ea typeface="宋体" panose="02010600030101010101" pitchFamily="2" charset="-122"/>
                <a:sym typeface="微软雅黑" panose="020B0503020204020204" charset="-122"/>
              </a:rPr>
              <a:t>并不适用于普遍情况</a:t>
            </a:r>
            <a:r>
              <a:rPr lang="zh-CN" sz="2400" dirty="0">
                <a:solidFill>
                  <a:srgbClr val="7030A0"/>
                </a:solidFill>
                <a:latin typeface="宋体" panose="02010600030101010101" pitchFamily="2" charset="-122"/>
                <a:ea typeface="宋体" panose="02010600030101010101" pitchFamily="2" charset="-122"/>
                <a:sym typeface="微软雅黑" panose="020B0503020204020204" charset="-122"/>
              </a:rPr>
              <a:t>，</a:t>
            </a:r>
            <a:r>
              <a:rPr lang="zh-CN" altLang="en-US" sz="2400" dirty="0">
                <a:latin typeface="宋体" panose="02010600030101010101" pitchFamily="2" charset="-122"/>
                <a:ea typeface="宋体" panose="02010600030101010101" pitchFamily="2" charset="-122"/>
                <a:sym typeface="微软雅黑" panose="020B0503020204020204" charset="-122"/>
              </a:rPr>
              <a:t>因此</a:t>
            </a:r>
            <a:r>
              <a:rPr lang="en-US" altLang="zh-CN" sz="2400" dirty="0">
                <a:latin typeface="宋体" panose="02010600030101010101" pitchFamily="2" charset="-122"/>
                <a:ea typeface="宋体" panose="02010600030101010101" pitchFamily="2" charset="-122"/>
                <a:sym typeface="微软雅黑" panose="020B0503020204020204" charset="-122"/>
              </a:rPr>
              <a:t>B</a:t>
            </a:r>
            <a:r>
              <a:rPr lang="zh-CN" altLang="zh-CN" sz="2400" dirty="0">
                <a:latin typeface="宋体" panose="02010600030101010101" pitchFamily="2" charset="-122"/>
                <a:ea typeface="宋体" panose="02010600030101010101" pitchFamily="2" charset="-122"/>
                <a:sym typeface="微软雅黑" panose="020B0503020204020204" charset="-122"/>
              </a:rPr>
              <a:t>错误；</a:t>
            </a:r>
            <a:r>
              <a:rPr sz="2400" u="sng" dirty="0">
                <a:solidFill>
                  <a:srgbClr val="00B050"/>
                </a:solidFill>
                <a:latin typeface="宋体" panose="02010600030101010101" pitchFamily="2" charset="-122"/>
                <a:ea typeface="宋体" panose="02010600030101010101" pitchFamily="2" charset="-122"/>
                <a:sym typeface="微软雅黑" panose="020B0503020204020204" charset="-122"/>
              </a:rPr>
              <a:t>1921年2月</a:t>
            </a:r>
            <a:r>
              <a:rPr lang="zh-CN" sz="2400" dirty="0">
                <a:solidFill>
                  <a:srgbClr val="7030A0"/>
                </a:solidFill>
                <a:latin typeface="宋体" panose="02010600030101010101" pitchFamily="2" charset="-122"/>
                <a:ea typeface="宋体" panose="02010600030101010101" pitchFamily="2" charset="-122"/>
                <a:sym typeface="微软雅黑" panose="020B0503020204020204" charset="-122"/>
              </a:rPr>
              <a:t>，距</a:t>
            </a:r>
            <a:r>
              <a:rPr lang="zh-CN" sz="2400" u="sng" dirty="0">
                <a:solidFill>
                  <a:srgbClr val="FF0000"/>
                </a:solidFill>
                <a:latin typeface="宋体" panose="02010600030101010101" pitchFamily="2" charset="-122"/>
                <a:ea typeface="宋体" panose="02010600030101010101" pitchFamily="2" charset="-122"/>
                <a:sym typeface="微软雅黑" panose="020B0503020204020204" charset="-122"/>
              </a:rPr>
              <a:t>中共建党</a:t>
            </a:r>
            <a:r>
              <a:rPr lang="zh-CN" sz="2400" dirty="0">
                <a:solidFill>
                  <a:srgbClr val="7030A0"/>
                </a:solidFill>
                <a:latin typeface="宋体" panose="02010600030101010101" pitchFamily="2" charset="-122"/>
                <a:ea typeface="宋体" panose="02010600030101010101" pitchFamily="2" charset="-122"/>
                <a:sym typeface="微软雅黑" panose="020B0503020204020204" charset="-122"/>
              </a:rPr>
              <a:t>只有</a:t>
            </a:r>
            <a:r>
              <a:rPr lang="en-US" altLang="zh-CN" sz="2400" dirty="0">
                <a:solidFill>
                  <a:srgbClr val="7030A0"/>
                </a:solidFill>
                <a:latin typeface="宋体" panose="02010600030101010101" pitchFamily="2" charset="-122"/>
                <a:ea typeface="宋体" panose="02010600030101010101" pitchFamily="2" charset="-122"/>
                <a:sym typeface="微软雅黑" panose="020B0503020204020204" charset="-122"/>
              </a:rPr>
              <a:t>5</a:t>
            </a:r>
            <a:r>
              <a:rPr lang="zh-CN" altLang="en-US" sz="2400" dirty="0">
                <a:solidFill>
                  <a:srgbClr val="7030A0"/>
                </a:solidFill>
                <a:latin typeface="宋体" panose="02010600030101010101" pitchFamily="2" charset="-122"/>
                <a:ea typeface="宋体" panose="02010600030101010101" pitchFamily="2" charset="-122"/>
                <a:sym typeface="微软雅黑" panose="020B0503020204020204" charset="-122"/>
              </a:rPr>
              <a:t>个月，无产阶级革命的</a:t>
            </a:r>
            <a:r>
              <a:rPr lang="zh-CN" altLang="en-US" sz="2400" u="sng" dirty="0">
                <a:solidFill>
                  <a:srgbClr val="FF0000"/>
                </a:solidFill>
                <a:latin typeface="宋体" panose="02010600030101010101" pitchFamily="2" charset="-122"/>
                <a:ea typeface="宋体" panose="02010600030101010101" pitchFamily="2" charset="-122"/>
                <a:sym typeface="微软雅黑" panose="020B0503020204020204" charset="-122"/>
              </a:rPr>
              <a:t>客观条件</a:t>
            </a:r>
            <a:r>
              <a:rPr lang="zh-CN" altLang="en-US" sz="2400" dirty="0">
                <a:solidFill>
                  <a:srgbClr val="7030A0"/>
                </a:solidFill>
                <a:latin typeface="宋体" panose="02010600030101010101" pitchFamily="2" charset="-122"/>
                <a:ea typeface="宋体" panose="02010600030101010101" pitchFamily="2" charset="-122"/>
                <a:sym typeface="微软雅黑" panose="020B0503020204020204" charset="-122"/>
              </a:rPr>
              <a:t>已经成熟，</a:t>
            </a:r>
            <a:r>
              <a:rPr lang="zh-CN" altLang="zh-CN" sz="2400" dirty="0">
                <a:latin typeface="宋体" panose="02010600030101010101" pitchFamily="2" charset="-122"/>
                <a:ea typeface="宋体" panose="02010600030101010101" pitchFamily="2" charset="-122"/>
                <a:sym typeface="微软雅黑" panose="020B0503020204020204" charset="-122"/>
              </a:rPr>
              <a:t>因此，</a:t>
            </a:r>
            <a:r>
              <a:rPr lang="en-US" altLang="zh-CN" sz="2400" u="sng" dirty="0">
                <a:solidFill>
                  <a:srgbClr val="FF0000"/>
                </a:solidFill>
                <a:latin typeface="宋体" panose="02010600030101010101" pitchFamily="2" charset="-122"/>
                <a:ea typeface="宋体" panose="02010600030101010101" pitchFamily="2" charset="-122"/>
                <a:sym typeface="微软雅黑" panose="020B0503020204020204" charset="-122"/>
              </a:rPr>
              <a:t>C</a:t>
            </a:r>
            <a:r>
              <a:rPr lang="zh-CN" altLang="zh-CN" sz="2400" u="sng" dirty="0">
                <a:solidFill>
                  <a:srgbClr val="FF0000"/>
                </a:solidFill>
                <a:latin typeface="宋体" panose="02010600030101010101" pitchFamily="2" charset="-122"/>
                <a:ea typeface="宋体" panose="02010600030101010101" pitchFamily="2" charset="-122"/>
                <a:sym typeface="微软雅黑" panose="020B0503020204020204" charset="-122"/>
              </a:rPr>
              <a:t>正确</a:t>
            </a:r>
            <a:r>
              <a:rPr lang="zh-CN" altLang="zh-CN" sz="2400" dirty="0">
                <a:latin typeface="宋体" panose="02010600030101010101" pitchFamily="2" charset="-122"/>
                <a:ea typeface="宋体" panose="02010600030101010101" pitchFamily="2" charset="-122"/>
                <a:sym typeface="微软雅黑" panose="020B0503020204020204" charset="-122"/>
              </a:rPr>
              <a:t>；此处并没有提到革命道路的问题，</a:t>
            </a:r>
            <a:r>
              <a:rPr lang="zh-CN" altLang="en-US" sz="2400" dirty="0">
                <a:latin typeface="宋体" panose="02010600030101010101" pitchFamily="2" charset="-122"/>
                <a:ea typeface="宋体" panose="02010600030101010101" pitchFamily="2" charset="-122"/>
                <a:sym typeface="微软雅黑" panose="020B0503020204020204" charset="-122"/>
              </a:rPr>
              <a:t>故</a:t>
            </a:r>
            <a:r>
              <a:rPr lang="en-US" altLang="zh-CN" sz="2400" dirty="0">
                <a:latin typeface="宋体" panose="02010600030101010101" pitchFamily="2" charset="-122"/>
                <a:ea typeface="宋体" panose="02010600030101010101" pitchFamily="2" charset="-122"/>
                <a:sym typeface="微软雅黑" panose="020B0503020204020204" charset="-122"/>
              </a:rPr>
              <a:t>D</a:t>
            </a:r>
            <a:r>
              <a:rPr lang="zh-CN" altLang="en-US" sz="2400" dirty="0">
                <a:latin typeface="宋体" panose="02010600030101010101" pitchFamily="2" charset="-122"/>
                <a:ea typeface="宋体" panose="02010600030101010101" pitchFamily="2" charset="-122"/>
                <a:sym typeface="微软雅黑" panose="020B0503020204020204" charset="-122"/>
              </a:rPr>
              <a:t>错误</a:t>
            </a:r>
            <a:r>
              <a:rPr lang="zh-CN" altLang="en-US" sz="2400" dirty="0">
                <a:latin typeface="宋体" panose="02010600030101010101" pitchFamily="2" charset="-122"/>
                <a:ea typeface="宋体" panose="02010600030101010101" pitchFamily="2" charset="-122"/>
                <a:sym typeface="微软雅黑" panose="020B0503020204020204" charset="-122"/>
              </a:rPr>
              <a:t>。</a:t>
            </a:r>
            <a:endParaRPr lang="zh-CN" altLang="en-US" sz="2400" dirty="0">
              <a:latin typeface="宋体" panose="02010600030101010101" pitchFamily="2" charset="-122"/>
              <a:ea typeface="宋体" panose="02010600030101010101" pitchFamily="2" charset="-122"/>
              <a:sym typeface="微软雅黑" panose="020B0503020204020204" charset="-122"/>
            </a:endParaRPr>
          </a:p>
        </p:txBody>
      </p:sp>
    </p:spTree>
    <p:custDataLst>
      <p:tags r:id="rId2"/>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grpId="0" nodeType="clickEffect">
                                  <p:stCondLst>
                                    <p:cond delay="0"/>
                                  </p:stCondLst>
                                  <p:childTnLst>
                                    <p:set>
                                      <p:cBhvr>
                                        <p:cTn id="6" dur="1" fill="hold">
                                          <p:stCondLst>
                                            <p:cond delay="0"/>
                                          </p:stCondLst>
                                        </p:cTn>
                                        <p:tgtEl>
                                          <p:spTgt spid="1048590"/>
                                        </p:tgtEl>
                                        <p:attrNameLst>
                                          <p:attrName>style.visibility</p:attrName>
                                        </p:attrNameLst>
                                      </p:cBhvr>
                                      <p:to>
                                        <p:strVal val="visible"/>
                                      </p:to>
                                    </p:set>
                                    <p:anim to="" calcmode="lin" valueType="num">
                                      <p:cBhvr>
                                        <p:cTn id="7" dur="1" fill="hold"/>
                                        <p:tgtEl>
                                          <p:spTgt spid="1048590"/>
                                        </p:tgtEl>
                                      </p:cBhvr>
                                    </p:anim>
                                  </p:childTnLst>
                                </p:cTn>
                              </p:par>
                            </p:childTnLst>
                          </p:cTn>
                        </p:par>
                      </p:childTnLst>
                    </p:cTn>
                  </p:par>
                  <p:par>
                    <p:cTn id="8" fill="hold">
                      <p:stCondLst>
                        <p:cond delay="indefinite"/>
                      </p:stCondLst>
                      <p:childTnLst>
                        <p:par>
                          <p:cTn id="9" fill="hold">
                            <p:stCondLst>
                              <p:cond delay="0"/>
                            </p:stCondLst>
                            <p:childTnLst>
                              <p:par>
                                <p:cTn id="10" presetID="24" presetClass="entr" presetSubtype="0" fill="hold" grpId="0" nodeType="clickEffect">
                                  <p:stCondLst>
                                    <p:cond delay="0"/>
                                  </p:stCondLst>
                                  <p:childTnLst>
                                    <p:set>
                                      <p:cBhvr>
                                        <p:cTn id="11" dur="1" fill="hold">
                                          <p:stCondLst>
                                            <p:cond delay="0"/>
                                          </p:stCondLst>
                                        </p:cTn>
                                        <p:tgtEl>
                                          <p:spTgt spid="1048591"/>
                                        </p:tgtEl>
                                        <p:attrNameLst>
                                          <p:attrName>style.visibility</p:attrName>
                                        </p:attrNameLst>
                                      </p:cBhvr>
                                      <p:to>
                                        <p:strVal val="visible"/>
                                      </p:to>
                                    </p:set>
                                    <p:anim to="" calcmode="lin" valueType="num">
                                      <p:cBhvr>
                                        <p:cTn id="12" dur="1" fill="hold"/>
                                        <p:tgtEl>
                                          <p:spTgt spid="1048591"/>
                                        </p:tgtEl>
                                      </p:cBhvr>
                                    </p:anim>
                                  </p:childTnLst>
                                </p:cTn>
                              </p:par>
                            </p:childTnLst>
                          </p:cTn>
                        </p:par>
                      </p:childTnLst>
                    </p:cTn>
                  </p:par>
                  <p:par>
                    <p:cTn id="13" fill="hold">
                      <p:stCondLst>
                        <p:cond delay="indefinite"/>
                      </p:stCondLst>
                      <p:childTnLst>
                        <p:par>
                          <p:cTn id="14" fill="hold">
                            <p:stCondLst>
                              <p:cond delay="0"/>
                            </p:stCondLst>
                            <p:childTnLst>
                              <p:par>
                                <p:cTn id="15" presetID="24" presetClass="entr" presetSubtype="0" fill="hold" grpId="0" nodeType="clickEffect">
                                  <p:stCondLst>
                                    <p:cond delay="0"/>
                                  </p:stCondLst>
                                  <p:childTnLst>
                                    <p:set>
                                      <p:cBhvr>
                                        <p:cTn id="16" dur="1" fill="hold">
                                          <p:stCondLst>
                                            <p:cond delay="0"/>
                                          </p:stCondLst>
                                        </p:cTn>
                                        <p:tgtEl>
                                          <p:spTgt spid="1048593"/>
                                        </p:tgtEl>
                                        <p:attrNameLst>
                                          <p:attrName>style.visibility</p:attrName>
                                        </p:attrNameLst>
                                      </p:cBhvr>
                                      <p:to>
                                        <p:strVal val="visible"/>
                                      </p:to>
                                    </p:set>
                                    <p:anim to="" calcmode="lin" valueType="num">
                                      <p:cBhvr>
                                        <p:cTn id="17" dur="1" fill="hold"/>
                                        <p:tgtEl>
                                          <p:spTgt spid="1048593"/>
                                        </p:tgtEl>
                                      </p:cBhvr>
                                    </p:anim>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1048594"/>
                                        </p:tgtEl>
                                        <p:attrNameLst>
                                          <p:attrName>style.visibility</p:attrName>
                                        </p:attrNameLst>
                                      </p:cBhvr>
                                      <p:to>
                                        <p:strVal val="visible"/>
                                      </p:to>
                                    </p:set>
                                    <p:animEffect transition="in" filter="barn(inVertical)">
                                      <p:cBhvr>
                                        <p:cTn id="22" dur="500"/>
                                        <p:tgtEl>
                                          <p:spTgt spid="1048594"/>
                                        </p:tgtEl>
                                      </p:cBhvr>
                                    </p:animEffect>
                                  </p:childTnLst>
                                </p:cTn>
                              </p:par>
                            </p:childTnLst>
                          </p:cTn>
                        </p:par>
                      </p:childTnLst>
                    </p:cTn>
                  </p:par>
                  <p:par>
                    <p:cTn id="23" fill="hold">
                      <p:stCondLst>
                        <p:cond delay="indefinite"/>
                      </p:stCondLst>
                      <p:childTnLst>
                        <p:par>
                          <p:cTn id="24" fill="hold">
                            <p:stCondLst>
                              <p:cond delay="0"/>
                            </p:stCondLst>
                            <p:childTnLst>
                              <p:par>
                                <p:cTn id="25" presetID="18" presetClass="entr" presetSubtype="12" fill="hold" grpId="0" nodeType="clickEffect">
                                  <p:stCondLst>
                                    <p:cond delay="0"/>
                                  </p:stCondLst>
                                  <p:childTnLst>
                                    <p:set>
                                      <p:cBhvr>
                                        <p:cTn id="26" dur="1" fill="hold">
                                          <p:stCondLst>
                                            <p:cond delay="0"/>
                                          </p:stCondLst>
                                        </p:cTn>
                                        <p:tgtEl>
                                          <p:spTgt spid="1048595"/>
                                        </p:tgtEl>
                                        <p:attrNameLst>
                                          <p:attrName>style.visibility</p:attrName>
                                        </p:attrNameLst>
                                      </p:cBhvr>
                                      <p:to>
                                        <p:strVal val="visible"/>
                                      </p:to>
                                    </p:set>
                                    <p:animEffect transition="in" filter="strips(downLeft)">
                                      <p:cBhvr>
                                        <p:cTn id="27" dur="500"/>
                                        <p:tgtEl>
                                          <p:spTgt spid="1048595"/>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grpId="0" nodeType="clickEffect">
                                  <p:stCondLst>
                                    <p:cond delay="0"/>
                                  </p:stCondLst>
                                  <p:childTnLst>
                                    <p:set>
                                      <p:cBhvr>
                                        <p:cTn id="31" dur="1" fill="hold">
                                          <p:stCondLst>
                                            <p:cond delay="0"/>
                                          </p:stCondLst>
                                        </p:cTn>
                                        <p:tgtEl>
                                          <p:spTgt spid="1048592"/>
                                        </p:tgtEl>
                                        <p:attrNameLst>
                                          <p:attrName>style.visibility</p:attrName>
                                        </p:attrNameLst>
                                      </p:cBhvr>
                                      <p:to>
                                        <p:strVal val="visible"/>
                                      </p:to>
                                    </p:set>
                                    <p:animEffect transition="in" filter="wipe(down)">
                                      <p:cBhvr>
                                        <p:cTn id="32" dur="500"/>
                                        <p:tgtEl>
                                          <p:spTgt spid="104859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48590" grpId="0"/>
      <p:bldP spid="1048590" grpId="1"/>
      <p:bldP spid="1048591" grpId="0"/>
      <p:bldP spid="1048591" grpId="1"/>
      <p:bldP spid="1048593" grpId="0" bldLvl="0" animBg="1"/>
      <p:bldP spid="1048593" grpId="1" animBg="1"/>
      <p:bldP spid="1048594" grpId="0" bldLvl="0" animBg="1"/>
      <p:bldP spid="1048594" grpId="1" animBg="1"/>
      <p:bldP spid="1048595" grpId="0" bldLvl="0" animBg="1"/>
      <p:bldP spid="1048595" grpId="1" animBg="1"/>
      <p:bldP spid="1048592" grpId="0"/>
      <p:bldP spid="1048592" grpId="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97" name=""/>
        <p:cNvGrpSpPr/>
        <p:nvPr/>
      </p:nvGrpSpPr>
      <p:grpSpPr/>
      <p:pic>
        <p:nvPicPr>
          <p:cNvPr id="2097160" name="图片 1" descr="组48325同意"/>
          <p:cNvPicPr>
            <a:picLocks noChangeAspect="1"/>
          </p:cNvPicPr>
          <p:nvPr/>
        </p:nvPicPr>
        <p:blipFill>
          <a:blip r:embed="rId1"/>
          <a:stretch>
            <a:fillRect/>
          </a:stretch>
        </p:blipFill>
        <p:spPr>
          <a:xfrm>
            <a:off x="449580" y="319723"/>
            <a:ext cx="2387600" cy="608012"/>
          </a:xfrm>
          <a:prstGeom prst="rect">
            <a:avLst/>
          </a:prstGeom>
          <a:noFill/>
          <a:ln w="9525">
            <a:noFill/>
          </a:ln>
        </p:spPr>
      </p:pic>
      <p:sp>
        <p:nvSpPr>
          <p:cNvPr id="1048749" name="文本框 7"/>
          <p:cNvSpPr txBox="1"/>
          <p:nvPr/>
        </p:nvSpPr>
        <p:spPr>
          <a:xfrm>
            <a:off x="1073785" y="393065"/>
            <a:ext cx="1407160" cy="460375"/>
          </a:xfrm>
          <a:prstGeom prst="rect">
            <a:avLst/>
          </a:prstGeom>
          <a:noFill/>
          <a:ln w="9525">
            <a:noFill/>
          </a:ln>
        </p:spPr>
        <p:txBody>
          <a:bodyPr wrap="none" anchor="t" anchorCtr="0">
            <a:spAutoFit/>
          </a:bodyPr>
          <a:p>
            <a:pPr eaLnBrk="0" hangingPunct="0"/>
            <a:r>
              <a:rPr lang="zh-CN" altLang="en-US" sz="2400" b="1" dirty="0">
                <a:solidFill>
                  <a:srgbClr val="EF7509"/>
                </a:solidFill>
                <a:latin typeface="方正悠黑体" panose="02010600010101010101" charset="-122"/>
                <a:ea typeface="方正悠黑体" panose="02010600010101010101" charset="-122"/>
              </a:rPr>
              <a:t>真题详解</a:t>
            </a:r>
            <a:endParaRPr lang="zh-CN" altLang="en-US" sz="2400" b="1" dirty="0">
              <a:solidFill>
                <a:srgbClr val="EF7509"/>
              </a:solidFill>
              <a:latin typeface="方正悠黑体" panose="02010600010101010101" charset="-122"/>
              <a:ea typeface="方正悠黑体" panose="02010600010101010101" charset="-122"/>
            </a:endParaRPr>
          </a:p>
        </p:txBody>
      </p:sp>
      <p:sp>
        <p:nvSpPr>
          <p:cNvPr id="1048750" name="文本框 9"/>
          <p:cNvSpPr txBox="1"/>
          <p:nvPr/>
        </p:nvSpPr>
        <p:spPr>
          <a:xfrm>
            <a:off x="706120" y="988695"/>
            <a:ext cx="10854055" cy="460375"/>
          </a:xfrm>
          <a:prstGeom prst="rect">
            <a:avLst/>
          </a:prstGeom>
          <a:noFill/>
          <a:ln w="9525">
            <a:noFill/>
          </a:ln>
        </p:spPr>
        <p:txBody>
          <a:bodyPr wrap="square" anchor="t" anchorCtr="0">
            <a:spAutoFit/>
          </a:bodyPr>
          <a:p>
            <a:pPr fontAlgn="auto">
              <a:lnSpc>
                <a:spcPct val="100000"/>
              </a:lnSpc>
            </a:pPr>
            <a:r>
              <a:rPr lang="en-US" altLang="zh-CN" sz="2400" dirty="0">
                <a:latin typeface="宋体" panose="02010600030101010101" pitchFamily="2" charset="-122"/>
                <a:ea typeface="宋体" panose="02010600030101010101" pitchFamily="2" charset="-122"/>
                <a:sym typeface="微软雅黑" panose="020B0503020204020204" charset="-122"/>
              </a:rPr>
              <a:t>30.</a:t>
            </a:r>
            <a:r>
              <a:rPr sz="2400" dirty="0">
                <a:latin typeface="宋体" panose="02010600030101010101" pitchFamily="2" charset="-122"/>
                <a:ea typeface="宋体" panose="02010600030101010101" pitchFamily="2" charset="-122"/>
                <a:sym typeface="微软雅黑" panose="020B0503020204020204" charset="-122"/>
              </a:rPr>
              <a:t>据表1可知，</a:t>
            </a:r>
            <a:r>
              <a:rPr lang="zh-CN" sz="2400" dirty="0">
                <a:latin typeface="宋体" panose="02010600030101010101" pitchFamily="2" charset="-122"/>
                <a:ea typeface="宋体" panose="02010600030101010101" pitchFamily="2" charset="-122"/>
                <a:sym typeface="微软雅黑" panose="020B0503020204020204" charset="-122"/>
              </a:rPr>
              <a:t>当时</a:t>
            </a:r>
            <a:r>
              <a:rPr lang="zh-CN" altLang="zh-CN" sz="2400" dirty="0">
                <a:latin typeface="宋体" panose="02010600030101010101" pitchFamily="2" charset="-122"/>
                <a:ea typeface="宋体" panose="02010600030101010101" pitchFamily="2" charset="-122"/>
                <a:sym typeface="微软雅黑" panose="020B0503020204020204" charset="-122"/>
              </a:rPr>
              <a:t>(    )</a:t>
            </a:r>
            <a:endParaRPr lang="zh-CN" altLang="zh-CN" sz="2400" dirty="0">
              <a:latin typeface="宋体" panose="02010600030101010101" pitchFamily="2" charset="-122"/>
              <a:ea typeface="宋体" panose="02010600030101010101" pitchFamily="2" charset="-122"/>
              <a:sym typeface="微软雅黑" panose="020B0503020204020204" charset="-122"/>
            </a:endParaRPr>
          </a:p>
        </p:txBody>
      </p:sp>
      <p:sp>
        <p:nvSpPr>
          <p:cNvPr id="1048751" name="文本框 4"/>
          <p:cNvSpPr txBox="1"/>
          <p:nvPr/>
        </p:nvSpPr>
        <p:spPr>
          <a:xfrm>
            <a:off x="706120" y="4163060"/>
            <a:ext cx="8874760" cy="829945"/>
          </a:xfrm>
          <a:prstGeom prst="rect">
            <a:avLst/>
          </a:prstGeom>
          <a:noFill/>
          <a:ln w="9525">
            <a:noFill/>
          </a:ln>
        </p:spPr>
        <p:txBody>
          <a:bodyPr wrap="square" anchor="t" anchorCtr="0">
            <a:spAutoFit/>
          </a:bodyPr>
          <a:p>
            <a:pPr fontAlgn="auto">
              <a:lnSpc>
                <a:spcPct val="100000"/>
              </a:lnSpc>
            </a:pPr>
            <a:r>
              <a:rPr altLang="zh-CN" sz="2400">
                <a:latin typeface="宋体" panose="02010600030101010101" pitchFamily="2" charset="-122"/>
                <a:ea typeface="宋体" panose="02010600030101010101" pitchFamily="2" charset="-122"/>
              </a:rPr>
              <a:t>A．中国民族工业</a:t>
            </a:r>
            <a:r>
              <a:rPr altLang="zh-CN" sz="2400" u="sng">
                <a:solidFill>
                  <a:srgbClr val="FF0000"/>
                </a:solidFill>
                <a:latin typeface="宋体" panose="02010600030101010101" pitchFamily="2" charset="-122"/>
                <a:ea typeface="宋体" panose="02010600030101010101" pitchFamily="2" charset="-122"/>
              </a:rPr>
              <a:t>失去发展空间</a:t>
            </a:r>
            <a:r>
              <a:rPr altLang="zh-CN" sz="2400">
                <a:latin typeface="宋体" panose="02010600030101010101" pitchFamily="2" charset="-122"/>
                <a:ea typeface="宋体" panose="02010600030101010101" pitchFamily="2" charset="-122"/>
              </a:rPr>
              <a:t>      B．民族企业</a:t>
            </a:r>
            <a:r>
              <a:rPr altLang="zh-CN" sz="2400" u="sng">
                <a:solidFill>
                  <a:srgbClr val="FF0000"/>
                </a:solidFill>
                <a:latin typeface="宋体" panose="02010600030101010101" pitchFamily="2" charset="-122"/>
                <a:ea typeface="宋体" panose="02010600030101010101" pitchFamily="2" charset="-122"/>
              </a:rPr>
              <a:t>规模日益萎缩</a:t>
            </a:r>
            <a:endParaRPr altLang="zh-CN" sz="2400">
              <a:latin typeface="宋体" panose="02010600030101010101" pitchFamily="2" charset="-122"/>
              <a:ea typeface="宋体" panose="02010600030101010101" pitchFamily="2" charset="-122"/>
            </a:endParaRPr>
          </a:p>
          <a:p>
            <a:pPr fontAlgn="auto">
              <a:lnSpc>
                <a:spcPct val="100000"/>
              </a:lnSpc>
            </a:pPr>
            <a:r>
              <a:rPr altLang="zh-CN" sz="2400">
                <a:latin typeface="宋体" panose="02010600030101010101" pitchFamily="2" charset="-122"/>
                <a:ea typeface="宋体" panose="02010600030101010101" pitchFamily="2" charset="-122"/>
              </a:rPr>
              <a:t>C．国民政府</a:t>
            </a:r>
            <a:r>
              <a:rPr altLang="zh-CN" sz="2400" u="sng">
                <a:solidFill>
                  <a:srgbClr val="FF0000"/>
                </a:solidFill>
                <a:latin typeface="宋体" panose="02010600030101010101" pitchFamily="2" charset="-122"/>
                <a:ea typeface="宋体" panose="02010600030101010101" pitchFamily="2" charset="-122"/>
              </a:rPr>
              <a:t>实业政策无甚成</a:t>
            </a:r>
            <a:r>
              <a:rPr lang="en-US" sz="2400">
                <a:latin typeface="宋体" panose="02010600030101010101" pitchFamily="2" charset="-122"/>
                <a:ea typeface="宋体" panose="02010600030101010101" pitchFamily="2" charset="-122"/>
              </a:rPr>
              <a:t> </a:t>
            </a:r>
            <a:r>
              <a:rPr altLang="zh-CN" sz="2400">
                <a:latin typeface="宋体" panose="02010600030101010101" pitchFamily="2" charset="-122"/>
                <a:ea typeface="宋体" panose="02010600030101010101" pitchFamily="2" charset="-122"/>
              </a:rPr>
              <a:t>       D．中国工业</a:t>
            </a:r>
            <a:r>
              <a:rPr altLang="zh-CN" sz="2400" u="sng">
                <a:solidFill>
                  <a:srgbClr val="FF0000"/>
                </a:solidFill>
                <a:latin typeface="宋体" panose="02010600030101010101" pitchFamily="2" charset="-122"/>
                <a:ea typeface="宋体" panose="02010600030101010101" pitchFamily="2" charset="-122"/>
              </a:rPr>
              <a:t>基础薄弱落后</a:t>
            </a:r>
            <a:endParaRPr altLang="zh-CN" sz="2400" u="sng">
              <a:solidFill>
                <a:srgbClr val="FF0000"/>
              </a:solidFill>
              <a:latin typeface="宋体" panose="02010600030101010101" pitchFamily="2" charset="-122"/>
              <a:ea typeface="宋体" panose="02010600030101010101" pitchFamily="2" charset="-122"/>
            </a:endParaRPr>
          </a:p>
        </p:txBody>
      </p:sp>
      <p:sp>
        <p:nvSpPr>
          <p:cNvPr id="1048752" name="矩形 6"/>
          <p:cNvSpPr/>
          <p:nvPr/>
        </p:nvSpPr>
        <p:spPr>
          <a:xfrm>
            <a:off x="10139045" y="4028123"/>
            <a:ext cx="760413" cy="1198880"/>
          </a:xfrm>
          <a:prstGeom prst="rect">
            <a:avLst/>
          </a:prstGeom>
          <a:noFill/>
          <a:ln w="9525">
            <a:noFill/>
          </a:ln>
        </p:spPr>
        <p:txBody>
          <a:bodyPr wrap="square" anchor="t" anchorCtr="0">
            <a:spAutoFit/>
          </a:bodyPr>
          <a:p>
            <a:r>
              <a:rPr lang="en-US" altLang="zh-CN" sz="7200" b="1" dirty="0">
                <a:solidFill>
                  <a:srgbClr val="FF0000"/>
                </a:solidFill>
                <a:latin typeface="宋体" panose="02010600030101010101" pitchFamily="2" charset="-122"/>
                <a:ea typeface="宋体" panose="02010600030101010101" pitchFamily="2" charset="-122"/>
              </a:rPr>
              <a:t>D</a:t>
            </a:r>
            <a:endParaRPr lang="en-US" altLang="zh-CN" sz="7200" b="1" dirty="0">
              <a:solidFill>
                <a:srgbClr val="FF0000"/>
              </a:solidFill>
              <a:latin typeface="宋体" panose="02010600030101010101" pitchFamily="2" charset="-122"/>
              <a:ea typeface="宋体" panose="02010600030101010101" pitchFamily="2" charset="-122"/>
            </a:endParaRPr>
          </a:p>
        </p:txBody>
      </p:sp>
      <p:sp>
        <p:nvSpPr>
          <p:cNvPr id="1048753" name="文本框 2"/>
          <p:cNvSpPr txBox="1"/>
          <p:nvPr/>
        </p:nvSpPr>
        <p:spPr>
          <a:xfrm>
            <a:off x="706120" y="1437005"/>
            <a:ext cx="7893685" cy="398780"/>
          </a:xfrm>
          <a:prstGeom prst="rect">
            <a:avLst/>
          </a:prstGeom>
          <a:noFill/>
          <a:ln w="9525">
            <a:noFill/>
          </a:ln>
        </p:spPr>
        <p:txBody>
          <a:bodyPr wrap="square" anchor="t" anchorCtr="0">
            <a:spAutoFit/>
          </a:bodyPr>
          <a:p>
            <a:pPr algn="ctr" fontAlgn="auto">
              <a:lnSpc>
                <a:spcPct val="100000"/>
              </a:lnSpc>
            </a:pPr>
            <a:r>
              <a:rPr sz="2000" dirty="0">
                <a:latin typeface="宋体" panose="02010600030101010101" pitchFamily="2" charset="-122"/>
                <a:ea typeface="宋体" panose="02010600030101010101" pitchFamily="2" charset="-122"/>
                <a:sym typeface="微软雅黑" panose="020B0503020204020204" charset="-122"/>
              </a:rPr>
              <a:t> 表1  </a:t>
            </a:r>
            <a:r>
              <a:rPr sz="2000" u="sng" dirty="0">
                <a:solidFill>
                  <a:srgbClr val="00B050"/>
                </a:solidFill>
                <a:latin typeface="宋体" panose="02010600030101010101" pitchFamily="2" charset="-122"/>
                <a:ea typeface="宋体" panose="02010600030101010101" pitchFamily="2" charset="-122"/>
                <a:sym typeface="微软雅黑" panose="020B0503020204020204" charset="-122"/>
              </a:rPr>
              <a:t>1931～1934年</a:t>
            </a:r>
            <a:r>
              <a:rPr sz="2000" dirty="0">
                <a:latin typeface="宋体" panose="02010600030101010101" pitchFamily="2" charset="-122"/>
                <a:ea typeface="宋体" panose="02010600030101010101" pitchFamily="2" charset="-122"/>
                <a:sym typeface="微软雅黑" panose="020B0503020204020204" charset="-122"/>
              </a:rPr>
              <a:t>中国钢铁业情况表           单位：吨</a:t>
            </a:r>
            <a:endParaRPr sz="2000" dirty="0">
              <a:latin typeface="宋体" panose="02010600030101010101" pitchFamily="2" charset="-122"/>
              <a:ea typeface="宋体" panose="02010600030101010101" pitchFamily="2" charset="-122"/>
              <a:sym typeface="微软雅黑" panose="020B0503020204020204" charset="-122"/>
            </a:endParaRPr>
          </a:p>
        </p:txBody>
      </p:sp>
      <p:graphicFrame>
        <p:nvGraphicFramePr>
          <p:cNvPr id="2" name="表格 1"/>
          <p:cNvGraphicFramePr/>
          <p:nvPr>
            <p:custDataLst>
              <p:tags r:id="rId2"/>
            </p:custDataLst>
          </p:nvPr>
        </p:nvGraphicFramePr>
        <p:xfrm>
          <a:off x="706120" y="1859280"/>
          <a:ext cx="9251315" cy="2252980"/>
        </p:xfrm>
        <a:graphic>
          <a:graphicData uri="http://schemas.openxmlformats.org/drawingml/2006/table">
            <a:tbl>
              <a:tblPr firstRow="1" bandRow="1">
                <a:tableStyleId>{5940675A-B579-460E-94D1-54222C63F5DA}</a:tableStyleId>
              </a:tblPr>
              <a:tblGrid>
                <a:gridCol w="911860"/>
                <a:gridCol w="1518920"/>
                <a:gridCol w="2315845"/>
                <a:gridCol w="1563370"/>
                <a:gridCol w="2941320"/>
              </a:tblGrid>
              <a:tr h="474980">
                <a:tc>
                  <a:txBody>
                    <a:bodyPr/>
                    <a:p>
                      <a:pPr indent="0" algn="ctr" fontAlgn="auto">
                        <a:lnSpc>
                          <a:spcPct val="100000"/>
                        </a:lnSpc>
                        <a:spcBef>
                          <a:spcPts val="0"/>
                        </a:spcBef>
                        <a:spcAft>
                          <a:spcPts val="0"/>
                        </a:spcAft>
                        <a:buNone/>
                      </a:pPr>
                      <a:r>
                        <a:rPr lang="en-US" sz="1700" b="1" spc="130">
                          <a:solidFill>
                            <a:srgbClr val="646464"/>
                          </a:solidFill>
                          <a:latin typeface="微软雅黑" panose="020B0503020204020204" charset="-122"/>
                          <a:ea typeface="微软雅黑" panose="020B0503020204020204" charset="-122"/>
                        </a:rPr>
                        <a:t>年份</a:t>
                      </a:r>
                      <a:endParaRPr lang="en-US" sz="1700" b="1" spc="130">
                        <a:solidFill>
                          <a:srgbClr val="646464"/>
                        </a:solidFill>
                        <a:latin typeface="微软雅黑" panose="020B0503020204020204" charset="-122"/>
                        <a:ea typeface="微软雅黑" panose="020B0503020204020204" charset="-122"/>
                      </a:endParaRPr>
                    </a:p>
                  </a:txBody>
                  <a:tcPr marL="177800" marR="177800" marT="107950" marB="107950" vert="horz" anchor="ctr" anchorCtr="0">
                    <a:lnL w="9525">
                      <a:solidFill>
                        <a:srgbClr val="646464"/>
                      </a:solidFill>
                      <a:prstDash val="sysDash"/>
                    </a:lnL>
                    <a:lnR w="9525">
                      <a:solidFill>
                        <a:srgbClr val="646464"/>
                      </a:solidFill>
                      <a:prstDash val="sysDash"/>
                    </a:lnR>
                    <a:lnT w="28575">
                      <a:solidFill>
                        <a:srgbClr val="646464"/>
                      </a:solidFill>
                      <a:prstDash val="solid"/>
                    </a:lnT>
                    <a:lnB w="28575">
                      <a:solidFill>
                        <a:srgbClr val="646464"/>
                      </a:solidFill>
                      <a:prstDash val="solid"/>
                    </a:lnB>
                    <a:lnTlToBr>
                      <a:noFill/>
                    </a:lnTlToBr>
                    <a:lnBlToTr>
                      <a:noFill/>
                    </a:lnBlToTr>
                    <a:solidFill>
                      <a:srgbClr val="FFFFFF"/>
                    </a:solidFill>
                  </a:tcPr>
                </a:tc>
                <a:tc>
                  <a:txBody>
                    <a:bodyPr/>
                    <a:p>
                      <a:pPr indent="0" algn="ctr" fontAlgn="auto">
                        <a:lnSpc>
                          <a:spcPct val="100000"/>
                        </a:lnSpc>
                        <a:spcBef>
                          <a:spcPts val="0"/>
                        </a:spcBef>
                        <a:spcAft>
                          <a:spcPts val="0"/>
                        </a:spcAft>
                        <a:buNone/>
                      </a:pPr>
                      <a:r>
                        <a:rPr lang="en-US" sz="1700" b="1" spc="130">
                          <a:solidFill>
                            <a:srgbClr val="646464"/>
                          </a:solidFill>
                          <a:latin typeface="微软雅黑" panose="020B0503020204020204" charset="-122"/>
                          <a:ea typeface="微软雅黑" panose="020B0503020204020204" charset="-122"/>
                        </a:rPr>
                        <a:t>铁砂产量</a:t>
                      </a:r>
                      <a:endParaRPr lang="en-US" sz="1700" b="1" spc="130">
                        <a:solidFill>
                          <a:srgbClr val="646464"/>
                        </a:solidFill>
                        <a:latin typeface="微软雅黑" panose="020B0503020204020204" charset="-122"/>
                        <a:ea typeface="微软雅黑" panose="020B0503020204020204" charset="-122"/>
                      </a:endParaRPr>
                    </a:p>
                  </a:txBody>
                  <a:tcPr marL="177800" marR="177800" marT="107950" marB="107950" vert="horz" anchor="ctr" anchorCtr="0">
                    <a:lnL w="9525">
                      <a:solidFill>
                        <a:srgbClr val="646464"/>
                      </a:solidFill>
                      <a:prstDash val="sysDash"/>
                    </a:lnL>
                    <a:lnR w="9525">
                      <a:solidFill>
                        <a:srgbClr val="646464"/>
                      </a:solidFill>
                      <a:prstDash val="sysDash"/>
                    </a:lnR>
                    <a:lnT w="28575">
                      <a:solidFill>
                        <a:srgbClr val="646464"/>
                      </a:solidFill>
                      <a:prstDash val="solid"/>
                    </a:lnT>
                    <a:lnB w="28575">
                      <a:solidFill>
                        <a:srgbClr val="646464"/>
                      </a:solidFill>
                      <a:prstDash val="solid"/>
                    </a:lnB>
                    <a:lnTlToBr>
                      <a:noFill/>
                    </a:lnTlToBr>
                    <a:lnBlToTr>
                      <a:noFill/>
                    </a:lnBlToTr>
                    <a:solidFill>
                      <a:srgbClr val="FFFFFF"/>
                    </a:solidFill>
                  </a:tcPr>
                </a:tc>
                <a:tc>
                  <a:txBody>
                    <a:bodyPr/>
                    <a:p>
                      <a:pPr indent="0" algn="ctr" fontAlgn="auto">
                        <a:lnSpc>
                          <a:spcPct val="100000"/>
                        </a:lnSpc>
                        <a:spcBef>
                          <a:spcPts val="0"/>
                        </a:spcBef>
                        <a:spcAft>
                          <a:spcPts val="0"/>
                        </a:spcAft>
                        <a:buNone/>
                      </a:pPr>
                      <a:r>
                        <a:rPr lang="en-US" sz="1700" b="1" spc="130">
                          <a:solidFill>
                            <a:srgbClr val="646464"/>
                          </a:solidFill>
                          <a:latin typeface="微软雅黑" panose="020B0503020204020204" charset="-122"/>
                          <a:ea typeface="微软雅黑" panose="020B0503020204020204" charset="-122"/>
                        </a:rPr>
                        <a:t>铁砂及生铁输出量</a:t>
                      </a:r>
                      <a:endParaRPr lang="en-US" sz="1700" b="1" spc="130">
                        <a:solidFill>
                          <a:srgbClr val="646464"/>
                        </a:solidFill>
                        <a:latin typeface="微软雅黑" panose="020B0503020204020204" charset="-122"/>
                        <a:ea typeface="微软雅黑" panose="020B0503020204020204" charset="-122"/>
                      </a:endParaRPr>
                    </a:p>
                  </a:txBody>
                  <a:tcPr marL="177800" marR="177800" marT="107950" marB="107950" vert="horz" anchor="ctr" anchorCtr="0">
                    <a:lnL w="9525">
                      <a:solidFill>
                        <a:srgbClr val="646464"/>
                      </a:solidFill>
                      <a:prstDash val="sysDash"/>
                    </a:lnL>
                    <a:lnR w="9525">
                      <a:solidFill>
                        <a:srgbClr val="646464"/>
                      </a:solidFill>
                      <a:prstDash val="sysDash"/>
                    </a:lnR>
                    <a:lnT w="28575">
                      <a:solidFill>
                        <a:srgbClr val="646464"/>
                      </a:solidFill>
                      <a:prstDash val="solid"/>
                    </a:lnT>
                    <a:lnB w="28575">
                      <a:solidFill>
                        <a:srgbClr val="646464"/>
                      </a:solidFill>
                      <a:prstDash val="solid"/>
                    </a:lnB>
                    <a:lnTlToBr>
                      <a:noFill/>
                    </a:lnTlToBr>
                    <a:lnBlToTr>
                      <a:noFill/>
                    </a:lnBlToTr>
                    <a:solidFill>
                      <a:srgbClr val="FFFFFF"/>
                    </a:solidFill>
                  </a:tcPr>
                </a:tc>
                <a:tc>
                  <a:txBody>
                    <a:bodyPr/>
                    <a:p>
                      <a:pPr indent="0" algn="ctr" fontAlgn="auto">
                        <a:lnSpc>
                          <a:spcPct val="100000"/>
                        </a:lnSpc>
                        <a:spcBef>
                          <a:spcPts val="0"/>
                        </a:spcBef>
                        <a:spcAft>
                          <a:spcPts val="0"/>
                        </a:spcAft>
                        <a:buNone/>
                      </a:pPr>
                      <a:r>
                        <a:rPr lang="en-US" sz="1700" b="1" spc="130">
                          <a:solidFill>
                            <a:srgbClr val="646464"/>
                          </a:solidFill>
                          <a:latin typeface="微软雅黑" panose="020B0503020204020204" charset="-122"/>
                          <a:ea typeface="微软雅黑" panose="020B0503020204020204" charset="-122"/>
                        </a:rPr>
                        <a:t>钢铁消费量</a:t>
                      </a:r>
                      <a:endParaRPr lang="en-US" sz="1700" b="1" spc="130">
                        <a:solidFill>
                          <a:srgbClr val="646464"/>
                        </a:solidFill>
                        <a:latin typeface="微软雅黑" panose="020B0503020204020204" charset="-122"/>
                        <a:ea typeface="微软雅黑" panose="020B0503020204020204" charset="-122"/>
                      </a:endParaRPr>
                    </a:p>
                  </a:txBody>
                  <a:tcPr marL="177800" marR="177800" marT="107950" marB="107950" vert="horz" anchor="ctr" anchorCtr="0">
                    <a:lnL w="9525">
                      <a:solidFill>
                        <a:srgbClr val="646464"/>
                      </a:solidFill>
                      <a:prstDash val="sysDash"/>
                    </a:lnL>
                    <a:lnR w="9525">
                      <a:solidFill>
                        <a:srgbClr val="646464"/>
                      </a:solidFill>
                      <a:prstDash val="sysDash"/>
                    </a:lnR>
                    <a:lnT w="28575">
                      <a:solidFill>
                        <a:srgbClr val="646464"/>
                      </a:solidFill>
                      <a:prstDash val="solid"/>
                    </a:lnT>
                    <a:lnB w="28575">
                      <a:solidFill>
                        <a:srgbClr val="646464"/>
                      </a:solidFill>
                      <a:prstDash val="solid"/>
                    </a:lnB>
                    <a:lnTlToBr>
                      <a:noFill/>
                    </a:lnTlToBr>
                    <a:lnBlToTr>
                      <a:noFill/>
                    </a:lnBlToTr>
                    <a:solidFill>
                      <a:srgbClr val="FFFFFF"/>
                    </a:solidFill>
                  </a:tcPr>
                </a:tc>
                <a:tc>
                  <a:txBody>
                    <a:bodyPr/>
                    <a:p>
                      <a:pPr indent="0" algn="ctr" fontAlgn="auto">
                        <a:lnSpc>
                          <a:spcPct val="100000"/>
                        </a:lnSpc>
                        <a:spcBef>
                          <a:spcPts val="0"/>
                        </a:spcBef>
                        <a:spcAft>
                          <a:spcPts val="0"/>
                        </a:spcAft>
                        <a:buNone/>
                      </a:pPr>
                      <a:r>
                        <a:rPr lang="en-US" sz="1700" b="1" spc="130">
                          <a:solidFill>
                            <a:srgbClr val="646464"/>
                          </a:solidFill>
                          <a:latin typeface="微软雅黑" panose="020B0503020204020204" charset="-122"/>
                          <a:ea typeface="微软雅黑" panose="020B0503020204020204" charset="-122"/>
                        </a:rPr>
                        <a:t>钢铁输入量</a:t>
                      </a:r>
                      <a:endParaRPr lang="en-US" sz="1700" b="1" spc="130">
                        <a:solidFill>
                          <a:srgbClr val="646464"/>
                        </a:solidFill>
                        <a:latin typeface="微软雅黑" panose="020B0503020204020204" charset="-122"/>
                        <a:ea typeface="微软雅黑" panose="020B0503020204020204" charset="-122"/>
                      </a:endParaRPr>
                    </a:p>
                  </a:txBody>
                  <a:tcPr marL="177800" marR="177800" marT="107950" marB="107950" vert="horz" anchor="ctr" anchorCtr="0">
                    <a:lnL w="9525">
                      <a:solidFill>
                        <a:srgbClr val="646464"/>
                      </a:solidFill>
                      <a:prstDash val="sysDash"/>
                    </a:lnL>
                    <a:lnR w="9525">
                      <a:solidFill>
                        <a:srgbClr val="646464"/>
                      </a:solidFill>
                      <a:prstDash val="sysDash"/>
                    </a:lnR>
                    <a:lnT w="28575">
                      <a:solidFill>
                        <a:srgbClr val="646464"/>
                      </a:solidFill>
                      <a:prstDash val="solid"/>
                    </a:lnT>
                    <a:lnB w="28575">
                      <a:solidFill>
                        <a:srgbClr val="646464"/>
                      </a:solidFill>
                      <a:prstDash val="solid"/>
                    </a:lnB>
                    <a:lnTlToBr>
                      <a:noFill/>
                    </a:lnTlToBr>
                    <a:lnBlToTr>
                      <a:noFill/>
                    </a:lnBlToTr>
                    <a:solidFill>
                      <a:srgbClr val="FFFFFF"/>
                    </a:solidFill>
                  </a:tcPr>
                </a:tc>
              </a:tr>
              <a:tr h="444500">
                <a:tc>
                  <a:txBody>
                    <a:bodyPr/>
                    <a:p>
                      <a:pPr indent="0" algn="ctr" fontAlgn="auto">
                        <a:lnSpc>
                          <a:spcPct val="100000"/>
                        </a:lnSpc>
                        <a:spcBef>
                          <a:spcPts val="0"/>
                        </a:spcBef>
                        <a:spcAft>
                          <a:spcPts val="0"/>
                        </a:spcAft>
                        <a:buNone/>
                      </a:pPr>
                      <a:r>
                        <a:rPr lang="en-US" sz="1500" b="0" spc="120">
                          <a:solidFill>
                            <a:srgbClr val="646464"/>
                          </a:solidFill>
                          <a:latin typeface="微软雅黑" panose="020B0503020204020204" charset="-122"/>
                          <a:ea typeface="微软雅黑" panose="020B0503020204020204" charset="-122"/>
                        </a:rPr>
                        <a:t>1931</a:t>
                      </a:r>
                      <a:endParaRPr lang="en-US" sz="1500" b="0" spc="120">
                        <a:solidFill>
                          <a:srgbClr val="646464"/>
                        </a:solidFill>
                        <a:latin typeface="微软雅黑" panose="020B0503020204020204" charset="-122"/>
                        <a:ea typeface="微软雅黑" panose="020B0503020204020204" charset="-122"/>
                      </a:endParaRPr>
                    </a:p>
                  </a:txBody>
                  <a:tcPr marL="177800" marR="177800" marT="107950" marB="107950" vert="horz" anchor="ctr" anchorCtr="0">
                    <a:lnL w="9525">
                      <a:solidFill>
                        <a:srgbClr val="646464"/>
                      </a:solidFill>
                      <a:prstDash val="sysDash"/>
                    </a:lnL>
                    <a:lnR w="9525">
                      <a:solidFill>
                        <a:srgbClr val="646464"/>
                      </a:solidFill>
                      <a:prstDash val="sysDash"/>
                    </a:lnR>
                    <a:lnT w="28575">
                      <a:solidFill>
                        <a:srgbClr val="646464"/>
                      </a:solidFill>
                      <a:prstDash val="solid"/>
                    </a:lnT>
                    <a:lnB w="9525">
                      <a:solidFill>
                        <a:srgbClr val="646464"/>
                      </a:solidFill>
                      <a:prstDash val="sysDash"/>
                    </a:lnB>
                    <a:lnTlToBr>
                      <a:noFill/>
                    </a:lnTlToBr>
                    <a:lnBlToTr>
                      <a:noFill/>
                    </a:lnBlToTr>
                    <a:solidFill>
                      <a:srgbClr val="FFFFFF"/>
                    </a:solidFill>
                  </a:tcPr>
                </a:tc>
                <a:tc>
                  <a:txBody>
                    <a:bodyPr/>
                    <a:p>
                      <a:pPr indent="0" algn="ctr" fontAlgn="auto">
                        <a:lnSpc>
                          <a:spcPct val="100000"/>
                        </a:lnSpc>
                        <a:spcBef>
                          <a:spcPts val="0"/>
                        </a:spcBef>
                        <a:spcAft>
                          <a:spcPts val="0"/>
                        </a:spcAft>
                        <a:buNone/>
                      </a:pPr>
                      <a:r>
                        <a:rPr lang="en-US" sz="1500" b="0" u="sng" spc="120">
                          <a:solidFill>
                            <a:srgbClr val="FF0000"/>
                          </a:solidFill>
                          <a:latin typeface="微软雅黑" panose="020B0503020204020204" charset="-122"/>
                          <a:ea typeface="微软雅黑" panose="020B0503020204020204" charset="-122"/>
                        </a:rPr>
                        <a:t>1 840 279</a:t>
                      </a:r>
                      <a:endParaRPr lang="en-US" altLang="en-US" sz="1500" b="0" u="sng" spc="120">
                        <a:solidFill>
                          <a:srgbClr val="FF0000"/>
                        </a:solidFill>
                        <a:latin typeface="微软雅黑" panose="020B0503020204020204" charset="-122"/>
                        <a:ea typeface="微软雅黑" panose="020B0503020204020204" charset="-122"/>
                      </a:endParaRPr>
                    </a:p>
                  </a:txBody>
                  <a:tcPr marL="177800" marR="177800" marT="107950" marB="107950" vert="horz" anchor="ctr" anchorCtr="0">
                    <a:lnL w="9525">
                      <a:solidFill>
                        <a:srgbClr val="646464"/>
                      </a:solidFill>
                      <a:prstDash val="sysDash"/>
                    </a:lnL>
                    <a:lnR w="9525">
                      <a:solidFill>
                        <a:srgbClr val="646464"/>
                      </a:solidFill>
                      <a:prstDash val="sysDash"/>
                    </a:lnR>
                    <a:lnT w="28575">
                      <a:solidFill>
                        <a:srgbClr val="646464"/>
                      </a:solidFill>
                      <a:prstDash val="solid"/>
                    </a:lnT>
                    <a:lnB w="9525">
                      <a:solidFill>
                        <a:srgbClr val="646464"/>
                      </a:solidFill>
                      <a:prstDash val="sysDash"/>
                    </a:lnB>
                    <a:lnTlToBr>
                      <a:noFill/>
                    </a:lnTlToBr>
                    <a:lnBlToTr>
                      <a:noFill/>
                    </a:lnBlToTr>
                    <a:solidFill>
                      <a:srgbClr val="FFFFFF"/>
                    </a:solidFill>
                  </a:tcPr>
                </a:tc>
                <a:tc>
                  <a:txBody>
                    <a:bodyPr/>
                    <a:p>
                      <a:pPr indent="0" algn="ctr" fontAlgn="auto">
                        <a:lnSpc>
                          <a:spcPct val="100000"/>
                        </a:lnSpc>
                        <a:spcBef>
                          <a:spcPts val="0"/>
                        </a:spcBef>
                        <a:spcAft>
                          <a:spcPts val="0"/>
                        </a:spcAft>
                        <a:buNone/>
                      </a:pPr>
                      <a:r>
                        <a:rPr lang="en-US" sz="1500" b="0" u="sng" spc="120">
                          <a:solidFill>
                            <a:srgbClr val="FF0000"/>
                          </a:solidFill>
                          <a:latin typeface="微软雅黑" panose="020B0503020204020204" charset="-122"/>
                          <a:ea typeface="微软雅黑" panose="020B0503020204020204" charset="-122"/>
                        </a:rPr>
                        <a:t>831 652</a:t>
                      </a:r>
                      <a:endParaRPr lang="en-US" altLang="en-US" sz="1500" b="0" u="sng" spc="120">
                        <a:solidFill>
                          <a:srgbClr val="FF0000"/>
                        </a:solidFill>
                        <a:latin typeface="微软雅黑" panose="020B0503020204020204" charset="-122"/>
                        <a:ea typeface="微软雅黑" panose="020B0503020204020204" charset="-122"/>
                      </a:endParaRPr>
                    </a:p>
                  </a:txBody>
                  <a:tcPr marL="177800" marR="177800" marT="107950" marB="107950" vert="horz" anchor="ctr" anchorCtr="0">
                    <a:lnL w="9525">
                      <a:solidFill>
                        <a:srgbClr val="646464"/>
                      </a:solidFill>
                      <a:prstDash val="sysDash"/>
                    </a:lnL>
                    <a:lnR w="9525">
                      <a:solidFill>
                        <a:srgbClr val="646464"/>
                      </a:solidFill>
                      <a:prstDash val="sysDash"/>
                    </a:lnR>
                    <a:lnT w="28575">
                      <a:solidFill>
                        <a:srgbClr val="646464"/>
                      </a:solidFill>
                      <a:prstDash val="solid"/>
                    </a:lnT>
                    <a:lnB w="9525">
                      <a:solidFill>
                        <a:srgbClr val="646464"/>
                      </a:solidFill>
                      <a:prstDash val="sysDash"/>
                    </a:lnB>
                    <a:lnTlToBr>
                      <a:noFill/>
                    </a:lnTlToBr>
                    <a:lnBlToTr>
                      <a:noFill/>
                    </a:lnBlToTr>
                    <a:solidFill>
                      <a:srgbClr val="FFFFFF"/>
                    </a:solidFill>
                  </a:tcPr>
                </a:tc>
                <a:tc>
                  <a:txBody>
                    <a:bodyPr/>
                    <a:p>
                      <a:pPr indent="0" algn="ctr" fontAlgn="auto">
                        <a:lnSpc>
                          <a:spcPct val="100000"/>
                        </a:lnSpc>
                        <a:spcBef>
                          <a:spcPts val="0"/>
                        </a:spcBef>
                        <a:spcAft>
                          <a:spcPts val="0"/>
                        </a:spcAft>
                        <a:buNone/>
                      </a:pPr>
                      <a:r>
                        <a:rPr lang="en-US" sz="1500" b="0" u="sng" spc="120">
                          <a:solidFill>
                            <a:srgbClr val="FF0000"/>
                          </a:solidFill>
                          <a:latin typeface="微软雅黑" panose="020B0503020204020204" charset="-122"/>
                          <a:ea typeface="微软雅黑" panose="020B0503020204020204" charset="-122"/>
                        </a:rPr>
                        <a:t>804 000</a:t>
                      </a:r>
                      <a:endParaRPr lang="en-US" altLang="en-US" sz="1500" b="0" u="sng" spc="120">
                        <a:solidFill>
                          <a:srgbClr val="FF0000"/>
                        </a:solidFill>
                        <a:latin typeface="微软雅黑" panose="020B0503020204020204" charset="-122"/>
                        <a:ea typeface="微软雅黑" panose="020B0503020204020204" charset="-122"/>
                      </a:endParaRPr>
                    </a:p>
                  </a:txBody>
                  <a:tcPr marL="177800" marR="177800" marT="107950" marB="107950" vert="horz" anchor="ctr" anchorCtr="0">
                    <a:lnL w="9525">
                      <a:solidFill>
                        <a:srgbClr val="646464"/>
                      </a:solidFill>
                      <a:prstDash val="sysDash"/>
                    </a:lnL>
                    <a:lnR w="9525">
                      <a:solidFill>
                        <a:srgbClr val="646464"/>
                      </a:solidFill>
                      <a:prstDash val="sysDash"/>
                    </a:lnR>
                    <a:lnT w="28575">
                      <a:solidFill>
                        <a:srgbClr val="646464"/>
                      </a:solidFill>
                      <a:prstDash val="solid"/>
                    </a:lnT>
                    <a:lnB w="9525">
                      <a:solidFill>
                        <a:srgbClr val="646464"/>
                      </a:solidFill>
                      <a:prstDash val="sysDash"/>
                    </a:lnB>
                    <a:lnTlToBr>
                      <a:noFill/>
                    </a:lnTlToBr>
                    <a:lnBlToTr>
                      <a:noFill/>
                    </a:lnBlToTr>
                    <a:solidFill>
                      <a:srgbClr val="FFFFFF"/>
                    </a:solidFill>
                  </a:tcPr>
                </a:tc>
                <a:tc>
                  <a:txBody>
                    <a:bodyPr/>
                    <a:p>
                      <a:pPr indent="0" algn="ctr" fontAlgn="auto">
                        <a:lnSpc>
                          <a:spcPct val="100000"/>
                        </a:lnSpc>
                        <a:spcBef>
                          <a:spcPts val="0"/>
                        </a:spcBef>
                        <a:spcAft>
                          <a:spcPts val="0"/>
                        </a:spcAft>
                        <a:buNone/>
                      </a:pPr>
                      <a:r>
                        <a:rPr lang="en-US" sz="1500" b="0" u="sng" spc="120">
                          <a:solidFill>
                            <a:srgbClr val="FF0000"/>
                          </a:solidFill>
                          <a:latin typeface="微软雅黑" panose="020B0503020204020204" charset="-122"/>
                          <a:ea typeface="微软雅黑" panose="020B0503020204020204" charset="-122"/>
                        </a:rPr>
                        <a:t>557 625</a:t>
                      </a:r>
                      <a:endParaRPr lang="en-US" altLang="en-US" sz="1500" b="0" u="sng" spc="120">
                        <a:solidFill>
                          <a:srgbClr val="FF0000"/>
                        </a:solidFill>
                        <a:latin typeface="微软雅黑" panose="020B0503020204020204" charset="-122"/>
                        <a:ea typeface="微软雅黑" panose="020B0503020204020204" charset="-122"/>
                      </a:endParaRPr>
                    </a:p>
                  </a:txBody>
                  <a:tcPr marL="177800" marR="177800" marT="107950" marB="107950" vert="horz" anchor="ctr" anchorCtr="0">
                    <a:lnL w="9525">
                      <a:solidFill>
                        <a:srgbClr val="646464"/>
                      </a:solidFill>
                      <a:prstDash val="sysDash"/>
                    </a:lnL>
                    <a:lnR w="9525">
                      <a:solidFill>
                        <a:srgbClr val="646464"/>
                      </a:solidFill>
                      <a:prstDash val="sysDash"/>
                    </a:lnR>
                    <a:lnT w="28575">
                      <a:solidFill>
                        <a:srgbClr val="646464"/>
                      </a:solidFill>
                      <a:prstDash val="solid"/>
                    </a:lnT>
                    <a:lnB w="9525">
                      <a:solidFill>
                        <a:srgbClr val="646464"/>
                      </a:solidFill>
                      <a:prstDash val="sysDash"/>
                    </a:lnB>
                    <a:lnTlToBr>
                      <a:noFill/>
                    </a:lnTlToBr>
                    <a:lnBlToTr>
                      <a:noFill/>
                    </a:lnBlToTr>
                    <a:solidFill>
                      <a:srgbClr val="FFFFFF"/>
                    </a:solidFill>
                  </a:tcPr>
                </a:tc>
              </a:tr>
              <a:tr h="444500">
                <a:tc>
                  <a:txBody>
                    <a:bodyPr/>
                    <a:p>
                      <a:pPr indent="0" algn="ctr" fontAlgn="auto">
                        <a:lnSpc>
                          <a:spcPct val="100000"/>
                        </a:lnSpc>
                        <a:spcBef>
                          <a:spcPts val="0"/>
                        </a:spcBef>
                        <a:spcAft>
                          <a:spcPts val="0"/>
                        </a:spcAft>
                        <a:buNone/>
                      </a:pPr>
                      <a:r>
                        <a:rPr lang="en-US" sz="1500" b="0" spc="120">
                          <a:solidFill>
                            <a:srgbClr val="646464"/>
                          </a:solidFill>
                          <a:latin typeface="微软雅黑" panose="020B0503020204020204" charset="-122"/>
                          <a:ea typeface="微软雅黑" panose="020B0503020204020204" charset="-122"/>
                        </a:rPr>
                        <a:t>1932</a:t>
                      </a:r>
                      <a:endParaRPr lang="en-US" altLang="en-US" sz="1500" b="0" spc="120">
                        <a:solidFill>
                          <a:srgbClr val="646464"/>
                        </a:solidFill>
                        <a:latin typeface="微软雅黑" panose="020B0503020204020204" charset="-122"/>
                        <a:ea typeface="微软雅黑" panose="020B0503020204020204" charset="-122"/>
                      </a:endParaRPr>
                    </a:p>
                  </a:txBody>
                  <a:tcPr marL="177800" marR="177800" marT="107950" marB="107950" vert="horz" anchor="ctr" anchorCtr="0">
                    <a:lnL w="9525">
                      <a:solidFill>
                        <a:srgbClr val="646464"/>
                      </a:solidFill>
                      <a:prstDash val="sysDash"/>
                    </a:lnL>
                    <a:lnR w="9525">
                      <a:solidFill>
                        <a:srgbClr val="646464"/>
                      </a:solidFill>
                      <a:prstDash val="sysDash"/>
                    </a:lnR>
                    <a:lnT w="9525">
                      <a:solidFill>
                        <a:srgbClr val="646464"/>
                      </a:solidFill>
                      <a:prstDash val="sysDash"/>
                    </a:lnT>
                    <a:lnB w="9525">
                      <a:solidFill>
                        <a:srgbClr val="646464"/>
                      </a:solidFill>
                      <a:prstDash val="sysDash"/>
                    </a:lnB>
                    <a:lnTlToBr>
                      <a:noFill/>
                    </a:lnTlToBr>
                    <a:lnBlToTr>
                      <a:noFill/>
                    </a:lnBlToTr>
                    <a:solidFill>
                      <a:srgbClr val="F2F2F2"/>
                    </a:solidFill>
                  </a:tcPr>
                </a:tc>
                <a:tc>
                  <a:txBody>
                    <a:bodyPr/>
                    <a:p>
                      <a:pPr indent="0" algn="ctr" fontAlgn="auto">
                        <a:lnSpc>
                          <a:spcPct val="100000"/>
                        </a:lnSpc>
                        <a:spcBef>
                          <a:spcPts val="0"/>
                        </a:spcBef>
                        <a:spcAft>
                          <a:spcPts val="0"/>
                        </a:spcAft>
                        <a:buNone/>
                      </a:pPr>
                      <a:r>
                        <a:rPr lang="en-US" sz="1500" b="0" spc="120">
                          <a:solidFill>
                            <a:srgbClr val="404040"/>
                          </a:solidFill>
                          <a:latin typeface="微软雅黑" panose="020B0503020204020204" charset="-122"/>
                          <a:ea typeface="微软雅黑" panose="020B0503020204020204" charset="-122"/>
                        </a:rPr>
                        <a:t>1 839 212</a:t>
                      </a:r>
                      <a:endParaRPr lang="en-US" altLang="en-US" sz="1500" b="0" spc="120">
                        <a:solidFill>
                          <a:srgbClr val="404040"/>
                        </a:solidFill>
                        <a:latin typeface="微软雅黑" panose="020B0503020204020204" charset="-122"/>
                        <a:ea typeface="微软雅黑" panose="020B0503020204020204" charset="-122"/>
                      </a:endParaRPr>
                    </a:p>
                  </a:txBody>
                  <a:tcPr marL="177800" marR="177800" marT="107950" marB="107950" vert="horz" anchor="ctr" anchorCtr="0">
                    <a:lnL w="9525">
                      <a:solidFill>
                        <a:srgbClr val="646464"/>
                      </a:solidFill>
                      <a:prstDash val="sysDash"/>
                    </a:lnL>
                    <a:lnR w="9525">
                      <a:solidFill>
                        <a:srgbClr val="646464"/>
                      </a:solidFill>
                      <a:prstDash val="sysDash"/>
                    </a:lnR>
                    <a:lnT w="9525">
                      <a:solidFill>
                        <a:srgbClr val="646464"/>
                      </a:solidFill>
                      <a:prstDash val="sysDash"/>
                    </a:lnT>
                    <a:lnB w="9525">
                      <a:solidFill>
                        <a:srgbClr val="646464"/>
                      </a:solidFill>
                      <a:prstDash val="sysDash"/>
                    </a:lnB>
                    <a:lnTlToBr>
                      <a:noFill/>
                    </a:lnTlToBr>
                    <a:lnBlToTr>
                      <a:noFill/>
                    </a:lnBlToTr>
                    <a:solidFill>
                      <a:srgbClr val="F2F2F2"/>
                    </a:solidFill>
                  </a:tcPr>
                </a:tc>
                <a:tc>
                  <a:txBody>
                    <a:bodyPr/>
                    <a:p>
                      <a:pPr indent="0" algn="ctr" fontAlgn="auto">
                        <a:lnSpc>
                          <a:spcPct val="100000"/>
                        </a:lnSpc>
                        <a:spcBef>
                          <a:spcPts val="0"/>
                        </a:spcBef>
                        <a:spcAft>
                          <a:spcPts val="0"/>
                        </a:spcAft>
                        <a:buNone/>
                      </a:pPr>
                      <a:r>
                        <a:rPr lang="en-US" sz="1500" b="0" spc="120">
                          <a:solidFill>
                            <a:srgbClr val="404040"/>
                          </a:solidFill>
                          <a:latin typeface="微软雅黑" panose="020B0503020204020204" charset="-122"/>
                          <a:ea typeface="微软雅黑" panose="020B0503020204020204" charset="-122"/>
                        </a:rPr>
                        <a:t>758 441</a:t>
                      </a:r>
                      <a:endParaRPr lang="en-US" altLang="en-US" sz="1500" b="0" spc="120">
                        <a:solidFill>
                          <a:srgbClr val="404040"/>
                        </a:solidFill>
                        <a:latin typeface="微软雅黑" panose="020B0503020204020204" charset="-122"/>
                        <a:ea typeface="微软雅黑" panose="020B0503020204020204" charset="-122"/>
                      </a:endParaRPr>
                    </a:p>
                  </a:txBody>
                  <a:tcPr marL="177800" marR="177800" marT="107950" marB="107950" vert="horz" anchor="ctr" anchorCtr="0">
                    <a:lnL w="9525">
                      <a:solidFill>
                        <a:srgbClr val="646464"/>
                      </a:solidFill>
                      <a:prstDash val="sysDash"/>
                    </a:lnL>
                    <a:lnR w="9525">
                      <a:solidFill>
                        <a:srgbClr val="646464"/>
                      </a:solidFill>
                      <a:prstDash val="sysDash"/>
                    </a:lnR>
                    <a:lnT w="9525">
                      <a:solidFill>
                        <a:srgbClr val="646464"/>
                      </a:solidFill>
                      <a:prstDash val="sysDash"/>
                    </a:lnT>
                    <a:lnB w="9525">
                      <a:solidFill>
                        <a:srgbClr val="646464"/>
                      </a:solidFill>
                      <a:prstDash val="sysDash"/>
                    </a:lnB>
                    <a:lnTlToBr>
                      <a:noFill/>
                    </a:lnTlToBr>
                    <a:lnBlToTr>
                      <a:noFill/>
                    </a:lnBlToTr>
                    <a:solidFill>
                      <a:srgbClr val="F2F2F2"/>
                    </a:solidFill>
                  </a:tcPr>
                </a:tc>
                <a:tc>
                  <a:txBody>
                    <a:bodyPr/>
                    <a:p>
                      <a:pPr indent="0" algn="ctr" fontAlgn="auto">
                        <a:lnSpc>
                          <a:spcPct val="100000"/>
                        </a:lnSpc>
                        <a:spcBef>
                          <a:spcPts val="0"/>
                        </a:spcBef>
                        <a:spcAft>
                          <a:spcPts val="0"/>
                        </a:spcAft>
                        <a:buNone/>
                      </a:pPr>
                      <a:r>
                        <a:rPr lang="en-US" sz="1500" b="0" spc="120">
                          <a:solidFill>
                            <a:srgbClr val="404040"/>
                          </a:solidFill>
                          <a:latin typeface="微软雅黑" panose="020B0503020204020204" charset="-122"/>
                          <a:ea typeface="微软雅黑" panose="020B0503020204020204" charset="-122"/>
                        </a:rPr>
                        <a:t>404 000</a:t>
                      </a:r>
                      <a:endParaRPr lang="en-US" altLang="en-US" sz="1500" b="0" spc="120">
                        <a:solidFill>
                          <a:srgbClr val="404040"/>
                        </a:solidFill>
                        <a:latin typeface="微软雅黑" panose="020B0503020204020204" charset="-122"/>
                        <a:ea typeface="微软雅黑" panose="020B0503020204020204" charset="-122"/>
                      </a:endParaRPr>
                    </a:p>
                  </a:txBody>
                  <a:tcPr marL="177800" marR="177800" marT="107950" marB="107950" vert="horz" anchor="ctr" anchorCtr="0">
                    <a:lnL w="9525">
                      <a:solidFill>
                        <a:srgbClr val="646464"/>
                      </a:solidFill>
                      <a:prstDash val="sysDash"/>
                    </a:lnL>
                    <a:lnR w="9525">
                      <a:solidFill>
                        <a:srgbClr val="646464"/>
                      </a:solidFill>
                      <a:prstDash val="sysDash"/>
                    </a:lnR>
                    <a:lnT w="9525">
                      <a:solidFill>
                        <a:srgbClr val="646464"/>
                      </a:solidFill>
                      <a:prstDash val="sysDash"/>
                    </a:lnT>
                    <a:lnB w="9525">
                      <a:solidFill>
                        <a:srgbClr val="646464"/>
                      </a:solidFill>
                      <a:prstDash val="sysDash"/>
                    </a:lnB>
                    <a:lnTlToBr>
                      <a:noFill/>
                    </a:lnTlToBr>
                    <a:lnBlToTr>
                      <a:noFill/>
                    </a:lnBlToTr>
                    <a:solidFill>
                      <a:srgbClr val="F2F2F2"/>
                    </a:solidFill>
                  </a:tcPr>
                </a:tc>
                <a:tc>
                  <a:txBody>
                    <a:bodyPr/>
                    <a:p>
                      <a:pPr indent="0" algn="ctr" fontAlgn="auto">
                        <a:lnSpc>
                          <a:spcPct val="100000"/>
                        </a:lnSpc>
                        <a:spcBef>
                          <a:spcPts val="0"/>
                        </a:spcBef>
                        <a:spcAft>
                          <a:spcPts val="0"/>
                        </a:spcAft>
                        <a:buNone/>
                      </a:pPr>
                      <a:r>
                        <a:rPr lang="en-US" sz="1500" b="0" spc="120">
                          <a:solidFill>
                            <a:srgbClr val="404040"/>
                          </a:solidFill>
                          <a:latin typeface="微软雅黑" panose="020B0503020204020204" charset="-122"/>
                          <a:ea typeface="微软雅黑" panose="020B0503020204020204" charset="-122"/>
                        </a:rPr>
                        <a:t>430 655</a:t>
                      </a:r>
                      <a:endParaRPr lang="en-US" altLang="en-US" sz="1500" b="0" spc="120">
                        <a:solidFill>
                          <a:srgbClr val="404040"/>
                        </a:solidFill>
                        <a:latin typeface="微软雅黑" panose="020B0503020204020204" charset="-122"/>
                        <a:ea typeface="微软雅黑" panose="020B0503020204020204" charset="-122"/>
                      </a:endParaRPr>
                    </a:p>
                  </a:txBody>
                  <a:tcPr marL="177800" marR="177800" marT="107950" marB="107950" vert="horz" anchor="ctr" anchorCtr="0">
                    <a:lnL w="9525">
                      <a:solidFill>
                        <a:srgbClr val="646464"/>
                      </a:solidFill>
                      <a:prstDash val="sysDash"/>
                    </a:lnL>
                    <a:lnR w="9525">
                      <a:solidFill>
                        <a:srgbClr val="646464"/>
                      </a:solidFill>
                      <a:prstDash val="sysDash"/>
                    </a:lnR>
                    <a:lnT w="9525">
                      <a:solidFill>
                        <a:srgbClr val="646464"/>
                      </a:solidFill>
                      <a:prstDash val="sysDash"/>
                    </a:lnT>
                    <a:lnB w="9525">
                      <a:solidFill>
                        <a:srgbClr val="646464"/>
                      </a:solidFill>
                      <a:prstDash val="sysDash"/>
                    </a:lnB>
                    <a:lnTlToBr>
                      <a:noFill/>
                    </a:lnTlToBr>
                    <a:lnBlToTr>
                      <a:noFill/>
                    </a:lnBlToTr>
                    <a:solidFill>
                      <a:srgbClr val="F2F2F2"/>
                    </a:solidFill>
                  </a:tcPr>
                </a:tc>
              </a:tr>
              <a:tr h="444500">
                <a:tc>
                  <a:txBody>
                    <a:bodyPr/>
                    <a:p>
                      <a:pPr indent="0" algn="ctr" fontAlgn="auto">
                        <a:lnSpc>
                          <a:spcPct val="100000"/>
                        </a:lnSpc>
                        <a:spcBef>
                          <a:spcPts val="0"/>
                        </a:spcBef>
                        <a:spcAft>
                          <a:spcPts val="0"/>
                        </a:spcAft>
                        <a:buNone/>
                      </a:pPr>
                      <a:r>
                        <a:rPr lang="en-US" sz="1500" b="0" spc="120">
                          <a:solidFill>
                            <a:srgbClr val="646464"/>
                          </a:solidFill>
                          <a:latin typeface="微软雅黑" panose="020B0503020204020204" charset="-122"/>
                          <a:ea typeface="微软雅黑" panose="020B0503020204020204" charset="-122"/>
                        </a:rPr>
                        <a:t>1933</a:t>
                      </a:r>
                      <a:endParaRPr lang="en-US" altLang="en-US" sz="1500" b="0" spc="120">
                        <a:solidFill>
                          <a:srgbClr val="646464"/>
                        </a:solidFill>
                        <a:latin typeface="微软雅黑" panose="020B0503020204020204" charset="-122"/>
                        <a:ea typeface="微软雅黑" panose="020B0503020204020204" charset="-122"/>
                      </a:endParaRPr>
                    </a:p>
                  </a:txBody>
                  <a:tcPr marL="177800" marR="177800" marT="107950" marB="107950" vert="horz" anchor="ctr" anchorCtr="0">
                    <a:lnL w="9525">
                      <a:solidFill>
                        <a:srgbClr val="646464"/>
                      </a:solidFill>
                      <a:prstDash val="sysDash"/>
                    </a:lnL>
                    <a:lnR w="9525">
                      <a:solidFill>
                        <a:srgbClr val="646464"/>
                      </a:solidFill>
                      <a:prstDash val="sysDash"/>
                    </a:lnR>
                    <a:lnT w="9525">
                      <a:solidFill>
                        <a:srgbClr val="646464"/>
                      </a:solidFill>
                      <a:prstDash val="sysDash"/>
                    </a:lnT>
                    <a:lnB w="9525">
                      <a:solidFill>
                        <a:srgbClr val="646464"/>
                      </a:solidFill>
                      <a:prstDash val="sysDash"/>
                    </a:lnB>
                    <a:lnTlToBr>
                      <a:noFill/>
                    </a:lnTlToBr>
                    <a:lnBlToTr>
                      <a:noFill/>
                    </a:lnBlToTr>
                    <a:solidFill>
                      <a:srgbClr val="FFFFFF"/>
                    </a:solidFill>
                  </a:tcPr>
                </a:tc>
                <a:tc>
                  <a:txBody>
                    <a:bodyPr/>
                    <a:p>
                      <a:pPr indent="0" algn="ctr" fontAlgn="auto">
                        <a:lnSpc>
                          <a:spcPct val="100000"/>
                        </a:lnSpc>
                        <a:spcBef>
                          <a:spcPts val="0"/>
                        </a:spcBef>
                        <a:spcAft>
                          <a:spcPts val="0"/>
                        </a:spcAft>
                        <a:buNone/>
                      </a:pPr>
                      <a:r>
                        <a:rPr lang="en-US" sz="1500" b="0" spc="120">
                          <a:solidFill>
                            <a:srgbClr val="404040"/>
                          </a:solidFill>
                          <a:latin typeface="微软雅黑" panose="020B0503020204020204" charset="-122"/>
                          <a:ea typeface="微软雅黑" panose="020B0503020204020204" charset="-122"/>
                        </a:rPr>
                        <a:t>1 903 466</a:t>
                      </a:r>
                      <a:endParaRPr lang="en-US" altLang="en-US" sz="1500" b="0" spc="120">
                        <a:solidFill>
                          <a:srgbClr val="404040"/>
                        </a:solidFill>
                        <a:latin typeface="微软雅黑" panose="020B0503020204020204" charset="-122"/>
                        <a:ea typeface="微软雅黑" panose="020B0503020204020204" charset="-122"/>
                      </a:endParaRPr>
                    </a:p>
                  </a:txBody>
                  <a:tcPr marL="177800" marR="177800" marT="107950" marB="107950" vert="horz" anchor="ctr" anchorCtr="0">
                    <a:lnL w="9525">
                      <a:solidFill>
                        <a:srgbClr val="646464"/>
                      </a:solidFill>
                      <a:prstDash val="sysDash"/>
                    </a:lnL>
                    <a:lnR w="9525">
                      <a:solidFill>
                        <a:srgbClr val="646464"/>
                      </a:solidFill>
                      <a:prstDash val="sysDash"/>
                    </a:lnR>
                    <a:lnT w="9525">
                      <a:solidFill>
                        <a:srgbClr val="646464"/>
                      </a:solidFill>
                      <a:prstDash val="sysDash"/>
                    </a:lnT>
                    <a:lnB w="9525">
                      <a:solidFill>
                        <a:srgbClr val="646464"/>
                      </a:solidFill>
                      <a:prstDash val="sysDash"/>
                    </a:lnB>
                    <a:lnTlToBr>
                      <a:noFill/>
                    </a:lnTlToBr>
                    <a:lnBlToTr>
                      <a:noFill/>
                    </a:lnBlToTr>
                    <a:solidFill>
                      <a:srgbClr val="FFFFFF"/>
                    </a:solidFill>
                  </a:tcPr>
                </a:tc>
                <a:tc>
                  <a:txBody>
                    <a:bodyPr/>
                    <a:p>
                      <a:pPr indent="0" algn="ctr" fontAlgn="auto">
                        <a:lnSpc>
                          <a:spcPct val="100000"/>
                        </a:lnSpc>
                        <a:spcBef>
                          <a:spcPts val="0"/>
                        </a:spcBef>
                        <a:spcAft>
                          <a:spcPts val="0"/>
                        </a:spcAft>
                        <a:buNone/>
                      </a:pPr>
                      <a:r>
                        <a:rPr lang="en-US" sz="1500" b="0" spc="120">
                          <a:solidFill>
                            <a:srgbClr val="404040"/>
                          </a:solidFill>
                          <a:latin typeface="微软雅黑" panose="020B0503020204020204" charset="-122"/>
                          <a:ea typeface="微软雅黑" panose="020B0503020204020204" charset="-122"/>
                        </a:rPr>
                        <a:t>992 521</a:t>
                      </a:r>
                      <a:endParaRPr lang="en-US" altLang="en-US" sz="1500" b="0" spc="120">
                        <a:solidFill>
                          <a:srgbClr val="404040"/>
                        </a:solidFill>
                        <a:latin typeface="微软雅黑" panose="020B0503020204020204" charset="-122"/>
                        <a:ea typeface="微软雅黑" panose="020B0503020204020204" charset="-122"/>
                      </a:endParaRPr>
                    </a:p>
                  </a:txBody>
                  <a:tcPr marL="177800" marR="177800" marT="107950" marB="107950" vert="horz" anchor="ctr" anchorCtr="0">
                    <a:lnL w="9525">
                      <a:solidFill>
                        <a:srgbClr val="646464"/>
                      </a:solidFill>
                      <a:prstDash val="sysDash"/>
                    </a:lnL>
                    <a:lnR w="9525">
                      <a:solidFill>
                        <a:srgbClr val="646464"/>
                      </a:solidFill>
                      <a:prstDash val="sysDash"/>
                    </a:lnR>
                    <a:lnT w="9525">
                      <a:solidFill>
                        <a:srgbClr val="646464"/>
                      </a:solidFill>
                      <a:prstDash val="sysDash"/>
                    </a:lnT>
                    <a:lnB w="9525">
                      <a:solidFill>
                        <a:srgbClr val="646464"/>
                      </a:solidFill>
                      <a:prstDash val="sysDash"/>
                    </a:lnB>
                    <a:lnTlToBr>
                      <a:noFill/>
                    </a:lnTlToBr>
                    <a:lnBlToTr>
                      <a:noFill/>
                    </a:lnBlToTr>
                    <a:solidFill>
                      <a:srgbClr val="FFFFFF"/>
                    </a:solidFill>
                  </a:tcPr>
                </a:tc>
                <a:tc>
                  <a:txBody>
                    <a:bodyPr/>
                    <a:p>
                      <a:pPr indent="0" algn="ctr" fontAlgn="auto">
                        <a:lnSpc>
                          <a:spcPct val="100000"/>
                        </a:lnSpc>
                        <a:spcBef>
                          <a:spcPts val="0"/>
                        </a:spcBef>
                        <a:spcAft>
                          <a:spcPts val="0"/>
                        </a:spcAft>
                        <a:buNone/>
                      </a:pPr>
                      <a:r>
                        <a:rPr lang="en-US" sz="1500" b="0" spc="120">
                          <a:solidFill>
                            <a:srgbClr val="404040"/>
                          </a:solidFill>
                          <a:latin typeface="微软雅黑" panose="020B0503020204020204" charset="-122"/>
                          <a:ea typeface="微软雅黑" panose="020B0503020204020204" charset="-122"/>
                        </a:rPr>
                        <a:t>694 000</a:t>
                      </a:r>
                      <a:endParaRPr lang="en-US" altLang="en-US" sz="1500" b="0" spc="120">
                        <a:solidFill>
                          <a:srgbClr val="404040"/>
                        </a:solidFill>
                        <a:latin typeface="微软雅黑" panose="020B0503020204020204" charset="-122"/>
                        <a:ea typeface="微软雅黑" panose="020B0503020204020204" charset="-122"/>
                      </a:endParaRPr>
                    </a:p>
                  </a:txBody>
                  <a:tcPr marL="177800" marR="177800" marT="107950" marB="107950" vert="horz" anchor="ctr" anchorCtr="0">
                    <a:lnL w="9525">
                      <a:solidFill>
                        <a:srgbClr val="646464"/>
                      </a:solidFill>
                      <a:prstDash val="sysDash"/>
                    </a:lnL>
                    <a:lnR w="9525">
                      <a:solidFill>
                        <a:srgbClr val="646464"/>
                      </a:solidFill>
                      <a:prstDash val="sysDash"/>
                    </a:lnR>
                    <a:lnT w="9525">
                      <a:solidFill>
                        <a:srgbClr val="646464"/>
                      </a:solidFill>
                      <a:prstDash val="sysDash"/>
                    </a:lnT>
                    <a:lnB w="9525">
                      <a:solidFill>
                        <a:srgbClr val="646464"/>
                      </a:solidFill>
                      <a:prstDash val="sysDash"/>
                    </a:lnB>
                    <a:lnTlToBr>
                      <a:noFill/>
                    </a:lnTlToBr>
                    <a:lnBlToTr>
                      <a:noFill/>
                    </a:lnBlToTr>
                    <a:solidFill>
                      <a:srgbClr val="FFFFFF"/>
                    </a:solidFill>
                  </a:tcPr>
                </a:tc>
                <a:tc>
                  <a:txBody>
                    <a:bodyPr/>
                    <a:p>
                      <a:pPr indent="0" algn="ctr" fontAlgn="auto">
                        <a:lnSpc>
                          <a:spcPct val="100000"/>
                        </a:lnSpc>
                        <a:spcBef>
                          <a:spcPts val="0"/>
                        </a:spcBef>
                        <a:spcAft>
                          <a:spcPts val="0"/>
                        </a:spcAft>
                        <a:buNone/>
                      </a:pPr>
                      <a:r>
                        <a:rPr lang="en-US" sz="1500" b="0" spc="120">
                          <a:solidFill>
                            <a:srgbClr val="404040"/>
                          </a:solidFill>
                          <a:latin typeface="微软雅黑" panose="020B0503020204020204" charset="-122"/>
                          <a:ea typeface="微软雅黑" panose="020B0503020204020204" charset="-122"/>
                        </a:rPr>
                        <a:t>525 673</a:t>
                      </a:r>
                      <a:endParaRPr lang="en-US" altLang="en-US" sz="1500" b="0" spc="120">
                        <a:solidFill>
                          <a:srgbClr val="404040"/>
                        </a:solidFill>
                        <a:latin typeface="微软雅黑" panose="020B0503020204020204" charset="-122"/>
                        <a:ea typeface="微软雅黑" panose="020B0503020204020204" charset="-122"/>
                      </a:endParaRPr>
                    </a:p>
                  </a:txBody>
                  <a:tcPr marL="177800" marR="177800" marT="107950" marB="107950" vert="horz" anchor="ctr" anchorCtr="0">
                    <a:lnL w="9525">
                      <a:solidFill>
                        <a:srgbClr val="646464"/>
                      </a:solidFill>
                      <a:prstDash val="sysDash"/>
                    </a:lnL>
                    <a:lnR w="9525">
                      <a:solidFill>
                        <a:srgbClr val="646464"/>
                      </a:solidFill>
                      <a:prstDash val="sysDash"/>
                    </a:lnR>
                    <a:lnT w="9525">
                      <a:solidFill>
                        <a:srgbClr val="646464"/>
                      </a:solidFill>
                      <a:prstDash val="sysDash"/>
                    </a:lnT>
                    <a:lnB w="9525">
                      <a:solidFill>
                        <a:srgbClr val="646464"/>
                      </a:solidFill>
                      <a:prstDash val="sysDash"/>
                    </a:lnB>
                    <a:lnTlToBr>
                      <a:noFill/>
                    </a:lnTlToBr>
                    <a:lnBlToTr>
                      <a:noFill/>
                    </a:lnBlToTr>
                    <a:solidFill>
                      <a:srgbClr val="FFFFFF"/>
                    </a:solidFill>
                  </a:tcPr>
                </a:tc>
              </a:tr>
              <a:tr h="444500">
                <a:tc>
                  <a:txBody>
                    <a:bodyPr/>
                    <a:p>
                      <a:pPr indent="0" algn="ctr" fontAlgn="auto">
                        <a:lnSpc>
                          <a:spcPct val="100000"/>
                        </a:lnSpc>
                        <a:spcBef>
                          <a:spcPts val="0"/>
                        </a:spcBef>
                        <a:spcAft>
                          <a:spcPts val="0"/>
                        </a:spcAft>
                        <a:buNone/>
                      </a:pPr>
                      <a:r>
                        <a:rPr lang="en-US" sz="1500" b="0" spc="120">
                          <a:solidFill>
                            <a:srgbClr val="646464"/>
                          </a:solidFill>
                          <a:latin typeface="微软雅黑" panose="020B0503020204020204" charset="-122"/>
                          <a:ea typeface="微软雅黑" panose="020B0503020204020204" charset="-122"/>
                        </a:rPr>
                        <a:t>1934</a:t>
                      </a:r>
                      <a:endParaRPr lang="en-US" altLang="en-US" sz="1500" b="0" spc="120">
                        <a:solidFill>
                          <a:srgbClr val="646464"/>
                        </a:solidFill>
                        <a:latin typeface="微软雅黑" panose="020B0503020204020204" charset="-122"/>
                        <a:ea typeface="微软雅黑" panose="020B0503020204020204" charset="-122"/>
                      </a:endParaRPr>
                    </a:p>
                  </a:txBody>
                  <a:tcPr marL="177800" marR="177800" marT="107950" marB="107950" vert="horz" anchor="ctr" anchorCtr="0">
                    <a:lnL w="9525">
                      <a:solidFill>
                        <a:srgbClr val="646464"/>
                      </a:solidFill>
                      <a:prstDash val="sysDash"/>
                    </a:lnL>
                    <a:lnR w="9525">
                      <a:solidFill>
                        <a:srgbClr val="646464"/>
                      </a:solidFill>
                      <a:prstDash val="sysDash"/>
                    </a:lnR>
                    <a:lnT w="9525">
                      <a:solidFill>
                        <a:srgbClr val="646464"/>
                      </a:solidFill>
                      <a:prstDash val="sysDash"/>
                    </a:lnT>
                    <a:lnB w="28575">
                      <a:solidFill>
                        <a:srgbClr val="646464"/>
                      </a:solidFill>
                      <a:prstDash val="solid"/>
                    </a:lnB>
                    <a:lnTlToBr>
                      <a:noFill/>
                    </a:lnTlToBr>
                    <a:lnBlToTr>
                      <a:noFill/>
                    </a:lnBlToTr>
                    <a:solidFill>
                      <a:srgbClr val="F2F2F2"/>
                    </a:solidFill>
                  </a:tcPr>
                </a:tc>
                <a:tc>
                  <a:txBody>
                    <a:bodyPr/>
                    <a:p>
                      <a:pPr indent="0" algn="ctr" fontAlgn="auto">
                        <a:lnSpc>
                          <a:spcPct val="100000"/>
                        </a:lnSpc>
                        <a:spcBef>
                          <a:spcPts val="0"/>
                        </a:spcBef>
                        <a:spcAft>
                          <a:spcPts val="0"/>
                        </a:spcAft>
                        <a:buNone/>
                      </a:pPr>
                      <a:r>
                        <a:rPr lang="en-US" sz="1500" b="0" u="sng" spc="120">
                          <a:solidFill>
                            <a:srgbClr val="FF0000"/>
                          </a:solidFill>
                          <a:latin typeface="微软雅黑" panose="020B0503020204020204" charset="-122"/>
                          <a:ea typeface="微软雅黑" panose="020B0503020204020204" charset="-122"/>
                        </a:rPr>
                        <a:t>2 135 031</a:t>
                      </a:r>
                      <a:endParaRPr lang="en-US" altLang="en-US" sz="1500" b="0" u="sng" spc="120">
                        <a:solidFill>
                          <a:srgbClr val="FF0000"/>
                        </a:solidFill>
                        <a:latin typeface="微软雅黑" panose="020B0503020204020204" charset="-122"/>
                        <a:ea typeface="微软雅黑" panose="020B0503020204020204" charset="-122"/>
                      </a:endParaRPr>
                    </a:p>
                  </a:txBody>
                  <a:tcPr marL="177800" marR="177800" marT="107950" marB="107950" vert="horz" anchor="ctr" anchorCtr="0">
                    <a:lnL w="9525">
                      <a:solidFill>
                        <a:srgbClr val="646464"/>
                      </a:solidFill>
                      <a:prstDash val="sysDash"/>
                    </a:lnL>
                    <a:lnR w="9525">
                      <a:solidFill>
                        <a:srgbClr val="646464"/>
                      </a:solidFill>
                      <a:prstDash val="sysDash"/>
                    </a:lnR>
                    <a:lnT w="9525">
                      <a:solidFill>
                        <a:srgbClr val="646464"/>
                      </a:solidFill>
                      <a:prstDash val="sysDash"/>
                    </a:lnT>
                    <a:lnB w="28575">
                      <a:solidFill>
                        <a:srgbClr val="646464"/>
                      </a:solidFill>
                      <a:prstDash val="solid"/>
                    </a:lnB>
                    <a:lnTlToBr>
                      <a:noFill/>
                    </a:lnTlToBr>
                    <a:lnBlToTr>
                      <a:noFill/>
                    </a:lnBlToTr>
                    <a:solidFill>
                      <a:srgbClr val="F2F2F2"/>
                    </a:solidFill>
                  </a:tcPr>
                </a:tc>
                <a:tc>
                  <a:txBody>
                    <a:bodyPr/>
                    <a:p>
                      <a:pPr indent="0" algn="ctr" fontAlgn="auto">
                        <a:lnSpc>
                          <a:spcPct val="100000"/>
                        </a:lnSpc>
                        <a:spcBef>
                          <a:spcPts val="0"/>
                        </a:spcBef>
                        <a:spcAft>
                          <a:spcPts val="0"/>
                        </a:spcAft>
                        <a:buNone/>
                      </a:pPr>
                      <a:r>
                        <a:rPr lang="en-US" sz="1500" b="0" u="sng" spc="120">
                          <a:solidFill>
                            <a:srgbClr val="FF0000"/>
                          </a:solidFill>
                          <a:latin typeface="微软雅黑" panose="020B0503020204020204" charset="-122"/>
                          <a:ea typeface="微软雅黑" panose="020B0503020204020204" charset="-122"/>
                        </a:rPr>
                        <a:t>864 107</a:t>
                      </a:r>
                      <a:endParaRPr lang="en-US" altLang="en-US" sz="1500" b="0" u="sng" spc="120">
                        <a:solidFill>
                          <a:srgbClr val="FF0000"/>
                        </a:solidFill>
                        <a:latin typeface="微软雅黑" panose="020B0503020204020204" charset="-122"/>
                        <a:ea typeface="微软雅黑" panose="020B0503020204020204" charset="-122"/>
                      </a:endParaRPr>
                    </a:p>
                  </a:txBody>
                  <a:tcPr marL="177800" marR="177800" marT="107950" marB="107950" vert="horz" anchor="ctr" anchorCtr="0">
                    <a:lnL w="9525">
                      <a:solidFill>
                        <a:srgbClr val="646464"/>
                      </a:solidFill>
                      <a:prstDash val="sysDash"/>
                    </a:lnL>
                    <a:lnR w="9525">
                      <a:solidFill>
                        <a:srgbClr val="646464"/>
                      </a:solidFill>
                      <a:prstDash val="sysDash"/>
                    </a:lnR>
                    <a:lnT w="9525">
                      <a:solidFill>
                        <a:srgbClr val="646464"/>
                      </a:solidFill>
                      <a:prstDash val="sysDash"/>
                    </a:lnT>
                    <a:lnB w="28575">
                      <a:solidFill>
                        <a:srgbClr val="646464"/>
                      </a:solidFill>
                      <a:prstDash val="solid"/>
                    </a:lnB>
                    <a:lnTlToBr>
                      <a:noFill/>
                    </a:lnTlToBr>
                    <a:lnBlToTr>
                      <a:noFill/>
                    </a:lnBlToTr>
                    <a:solidFill>
                      <a:srgbClr val="F2F2F2"/>
                    </a:solidFill>
                  </a:tcPr>
                </a:tc>
                <a:tc>
                  <a:txBody>
                    <a:bodyPr/>
                    <a:p>
                      <a:pPr indent="0" algn="ctr" fontAlgn="auto">
                        <a:lnSpc>
                          <a:spcPct val="100000"/>
                        </a:lnSpc>
                        <a:spcBef>
                          <a:spcPts val="0"/>
                        </a:spcBef>
                        <a:spcAft>
                          <a:spcPts val="0"/>
                        </a:spcAft>
                        <a:buNone/>
                      </a:pPr>
                      <a:r>
                        <a:rPr lang="en-US" sz="1500" b="0" u="sng" spc="120">
                          <a:solidFill>
                            <a:srgbClr val="FF0000"/>
                          </a:solidFill>
                          <a:latin typeface="微软雅黑" panose="020B0503020204020204" charset="-122"/>
                          <a:ea typeface="微软雅黑" panose="020B0503020204020204" charset="-122"/>
                        </a:rPr>
                        <a:t>770 000</a:t>
                      </a:r>
                      <a:endParaRPr lang="en-US" altLang="en-US" sz="1500" b="0" u="sng" spc="120">
                        <a:solidFill>
                          <a:srgbClr val="FF0000"/>
                        </a:solidFill>
                        <a:latin typeface="微软雅黑" panose="020B0503020204020204" charset="-122"/>
                        <a:ea typeface="微软雅黑" panose="020B0503020204020204" charset="-122"/>
                      </a:endParaRPr>
                    </a:p>
                  </a:txBody>
                  <a:tcPr marL="177800" marR="177800" marT="107950" marB="107950" vert="horz" anchor="ctr" anchorCtr="0">
                    <a:lnL w="9525">
                      <a:solidFill>
                        <a:srgbClr val="646464"/>
                      </a:solidFill>
                      <a:prstDash val="sysDash"/>
                    </a:lnL>
                    <a:lnR w="9525">
                      <a:solidFill>
                        <a:srgbClr val="646464"/>
                      </a:solidFill>
                      <a:prstDash val="sysDash"/>
                    </a:lnR>
                    <a:lnT w="9525">
                      <a:solidFill>
                        <a:srgbClr val="646464"/>
                      </a:solidFill>
                      <a:prstDash val="sysDash"/>
                    </a:lnT>
                    <a:lnB w="28575">
                      <a:solidFill>
                        <a:srgbClr val="646464"/>
                      </a:solidFill>
                      <a:prstDash val="solid"/>
                    </a:lnB>
                    <a:lnTlToBr>
                      <a:noFill/>
                    </a:lnTlToBr>
                    <a:lnBlToTr>
                      <a:noFill/>
                    </a:lnBlToTr>
                    <a:solidFill>
                      <a:srgbClr val="F2F2F2"/>
                    </a:solidFill>
                  </a:tcPr>
                </a:tc>
                <a:tc>
                  <a:txBody>
                    <a:bodyPr/>
                    <a:p>
                      <a:pPr indent="0" algn="ctr" fontAlgn="auto">
                        <a:lnSpc>
                          <a:spcPct val="100000"/>
                        </a:lnSpc>
                        <a:spcBef>
                          <a:spcPts val="0"/>
                        </a:spcBef>
                        <a:spcAft>
                          <a:spcPts val="0"/>
                        </a:spcAft>
                        <a:buNone/>
                      </a:pPr>
                      <a:r>
                        <a:rPr lang="en-US" sz="1500" b="0" u="sng" spc="120">
                          <a:solidFill>
                            <a:srgbClr val="FF0000"/>
                          </a:solidFill>
                          <a:latin typeface="微软雅黑" panose="020B0503020204020204" charset="-122"/>
                          <a:ea typeface="微软雅黑" panose="020B0503020204020204" charset="-122"/>
                        </a:rPr>
                        <a:t>617 726</a:t>
                      </a:r>
                      <a:endParaRPr lang="en-US" altLang="en-US" sz="1500" b="0" u="sng" spc="120">
                        <a:solidFill>
                          <a:srgbClr val="FF0000"/>
                        </a:solidFill>
                        <a:latin typeface="微软雅黑" panose="020B0503020204020204" charset="-122"/>
                        <a:ea typeface="微软雅黑" panose="020B0503020204020204" charset="-122"/>
                      </a:endParaRPr>
                    </a:p>
                  </a:txBody>
                  <a:tcPr marL="177800" marR="177800" marT="107950" marB="107950" vert="horz" anchor="ctr" anchorCtr="0">
                    <a:lnL w="9525">
                      <a:solidFill>
                        <a:srgbClr val="646464"/>
                      </a:solidFill>
                      <a:prstDash val="sysDash"/>
                    </a:lnL>
                    <a:lnR w="9525">
                      <a:solidFill>
                        <a:srgbClr val="646464"/>
                      </a:solidFill>
                      <a:prstDash val="sysDash"/>
                    </a:lnR>
                    <a:lnT w="9525">
                      <a:solidFill>
                        <a:srgbClr val="646464"/>
                      </a:solidFill>
                      <a:prstDash val="sysDash"/>
                    </a:lnT>
                    <a:lnB w="28575">
                      <a:solidFill>
                        <a:srgbClr val="646464"/>
                      </a:solidFill>
                      <a:prstDash val="solid"/>
                    </a:lnB>
                    <a:lnTlToBr>
                      <a:noFill/>
                    </a:lnTlToBr>
                    <a:lnBlToTr>
                      <a:noFill/>
                    </a:lnBlToTr>
                    <a:solidFill>
                      <a:srgbClr val="F2F2F2"/>
                    </a:solidFill>
                  </a:tcPr>
                </a:tc>
              </a:tr>
            </a:tbl>
          </a:graphicData>
        </a:graphic>
      </p:graphicFrame>
      <p:sp>
        <p:nvSpPr>
          <p:cNvPr id="1048755" name="圆角矩形标注 6"/>
          <p:cNvSpPr/>
          <p:nvPr/>
        </p:nvSpPr>
        <p:spPr>
          <a:xfrm>
            <a:off x="4861560" y="5512435"/>
            <a:ext cx="1498600" cy="630238"/>
          </a:xfrm>
          <a:prstGeom prst="wedgeRoundRectCallout">
            <a:avLst>
              <a:gd name="adj1" fmla="val -166610"/>
              <a:gd name="adj2" fmla="val -640730"/>
              <a:gd name="adj3" fmla="val 16667"/>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p>
            <a:pPr marL="0" marR="0" lvl="0" indent="0" defTabSz="914400" eaLnBrk="1" fontAlgn="auto" latinLnBrk="0" hangingPunct="1">
              <a:lnSpc>
                <a:spcPct val="100000"/>
              </a:lnSpc>
              <a:spcBef>
                <a:spcPts val="0"/>
              </a:spcBef>
              <a:spcAft>
                <a:spcPts val="0"/>
              </a:spcAft>
              <a:buClrTx/>
              <a:buSzTx/>
              <a:buFontTx/>
              <a:buNone/>
            </a:pPr>
            <a:r>
              <a:rPr kumimoji="0" lang="zh-CN" altLang="en-US" sz="2400" i="0" u="none" strike="noStrike" kern="0" cap="none" spc="0" normalizeH="0" baseline="0" noProof="0" dirty="0" smtClean="0">
                <a:ln>
                  <a:noFill/>
                </a:ln>
                <a:solidFill>
                  <a:srgbClr val="FFFF00"/>
                </a:solidFill>
                <a:effectLst>
                  <a:outerShdw blurRad="38100" dist="38100" dir="2700000" algn="tl">
                    <a:srgbClr val="000000">
                      <a:alpha val="43137"/>
                    </a:srgbClr>
                  </a:outerShdw>
                </a:effectLst>
                <a:uLnTx/>
                <a:uFillTx/>
                <a:latin typeface="楷体" panose="02010609060101010101" charset="-122"/>
                <a:ea typeface="楷体" panose="02010609060101010101" charset="-122"/>
              </a:rPr>
              <a:t>时空观念</a:t>
            </a:r>
            <a:endParaRPr kumimoji="0" lang="zh-CN" altLang="en-US" sz="2400" i="0" u="none" strike="noStrike" kern="0" cap="none" spc="0" normalizeH="0" baseline="0" noProof="0" dirty="0" smtClean="0">
              <a:ln>
                <a:noFill/>
              </a:ln>
              <a:solidFill>
                <a:srgbClr val="FFFF00"/>
              </a:solidFill>
              <a:effectLst>
                <a:outerShdw blurRad="38100" dist="38100" dir="2700000" algn="tl">
                  <a:srgbClr val="000000">
                    <a:alpha val="43137"/>
                  </a:srgbClr>
                </a:outerShdw>
              </a:effectLst>
              <a:uLnTx/>
              <a:uFillTx/>
              <a:latin typeface="楷体" panose="02010609060101010101" charset="-122"/>
              <a:ea typeface="楷体" panose="02010609060101010101" charset="-122"/>
            </a:endParaRPr>
          </a:p>
        </p:txBody>
      </p:sp>
      <p:sp>
        <p:nvSpPr>
          <p:cNvPr id="1048754" name="圆角矩形标注 1"/>
          <p:cNvSpPr/>
          <p:nvPr/>
        </p:nvSpPr>
        <p:spPr>
          <a:xfrm>
            <a:off x="1730058" y="5420995"/>
            <a:ext cx="1490663" cy="628650"/>
          </a:xfrm>
          <a:prstGeom prst="wedgeRoundRectCallout">
            <a:avLst>
              <a:gd name="adj1" fmla="val 5825"/>
              <a:gd name="adj2" fmla="val -483333"/>
              <a:gd name="adj3" fmla="val 16667"/>
            </a:avLst>
          </a:prstGeom>
          <a:solidFill>
            <a:srgbClr val="FFCFCF"/>
          </a:solidFill>
          <a:ln>
            <a:solidFill>
              <a:srgbClr val="FFCFCF"/>
            </a:solidFill>
          </a:ln>
        </p:spPr>
        <p:style>
          <a:lnRef idx="2">
            <a:schemeClr val="accent1">
              <a:shade val="50000"/>
            </a:schemeClr>
          </a:lnRef>
          <a:fillRef idx="1">
            <a:schemeClr val="accent1"/>
          </a:fillRef>
          <a:effectRef idx="0">
            <a:schemeClr val="accent1"/>
          </a:effectRef>
          <a:fontRef idx="minor">
            <a:schemeClr val="lt1"/>
          </a:fontRef>
        </p:style>
        <p:txBody>
          <a:bodyPr anchor="ctr"/>
          <a:p>
            <a:pPr marL="0" marR="0" lvl="0" indent="0" defTabSz="914400" eaLnBrk="1" fontAlgn="auto" latinLnBrk="0" hangingPunct="1">
              <a:lnSpc>
                <a:spcPct val="100000"/>
              </a:lnSpc>
              <a:spcBef>
                <a:spcPts val="0"/>
              </a:spcBef>
              <a:spcAft>
                <a:spcPts val="0"/>
              </a:spcAft>
              <a:buClrTx/>
              <a:buSzTx/>
              <a:buFontTx/>
              <a:buNone/>
            </a:pPr>
            <a:r>
              <a:rPr kumimoji="0" lang="zh-CN" altLang="en-US" sz="2400" i="0" u="none" strike="noStrike" kern="0" cap="none" spc="0" normalizeH="0" baseline="0" noProof="0" dirty="0" smtClean="0">
                <a:ln>
                  <a:noFill/>
                </a:ln>
                <a:solidFill>
                  <a:srgbClr val="FF0000"/>
                </a:solidFill>
                <a:effectLst>
                  <a:outerShdw blurRad="38100" dist="38100" dir="2700000" algn="tl">
                    <a:srgbClr val="000000">
                      <a:alpha val="43137"/>
                    </a:srgbClr>
                  </a:outerShdw>
                </a:effectLst>
                <a:uLnTx/>
                <a:uFillTx/>
                <a:latin typeface="楷体" panose="02010609060101010101" charset="-122"/>
                <a:ea typeface="楷体" panose="02010609060101010101" charset="-122"/>
              </a:rPr>
              <a:t>史料实证</a:t>
            </a:r>
            <a:endParaRPr kumimoji="0" lang="zh-CN" altLang="en-US" sz="2400" i="0" u="none" strike="noStrike" kern="0" cap="none" spc="0" normalizeH="0" baseline="0" noProof="0" dirty="0" smtClean="0">
              <a:ln>
                <a:noFill/>
              </a:ln>
              <a:solidFill>
                <a:srgbClr val="FF0000"/>
              </a:solidFill>
              <a:effectLst>
                <a:outerShdw blurRad="38100" dist="38100" dir="2700000" algn="tl">
                  <a:srgbClr val="000000">
                    <a:alpha val="43137"/>
                  </a:srgbClr>
                </a:outerShdw>
              </a:effectLst>
              <a:uLnTx/>
              <a:uFillTx/>
              <a:latin typeface="楷体" panose="02010609060101010101" charset="-122"/>
              <a:ea typeface="楷体" panose="02010609060101010101" charset="-122"/>
            </a:endParaRPr>
          </a:p>
        </p:txBody>
      </p:sp>
      <p:sp>
        <p:nvSpPr>
          <p:cNvPr id="1048756" name="文本框 5"/>
          <p:cNvSpPr txBox="1"/>
          <p:nvPr/>
        </p:nvSpPr>
        <p:spPr>
          <a:xfrm>
            <a:off x="706120" y="5043805"/>
            <a:ext cx="10783570" cy="1568450"/>
          </a:xfrm>
          <a:prstGeom prst="rect">
            <a:avLst/>
          </a:prstGeom>
          <a:solidFill>
            <a:srgbClr val="FFFEB6"/>
          </a:solidFill>
          <a:ln w="9525">
            <a:solidFill>
              <a:srgbClr val="00B050"/>
            </a:solidFill>
          </a:ln>
        </p:spPr>
        <p:txBody>
          <a:bodyPr wrap="square" anchor="t" anchorCtr="0">
            <a:spAutoFit/>
          </a:bodyPr>
          <a:p>
            <a:pPr fontAlgn="auto">
              <a:lnSpc>
                <a:spcPct val="100000"/>
              </a:lnSpc>
            </a:pPr>
            <a:r>
              <a:rPr lang="zh-CN" altLang="zh-CN" sz="2400" dirty="0">
                <a:latin typeface="宋体" panose="02010600030101010101" pitchFamily="2" charset="-122"/>
                <a:ea typeface="宋体" panose="02010600030101010101" pitchFamily="2" charset="-122"/>
                <a:sym typeface="微软雅黑" panose="020B0503020204020204" charset="-122"/>
              </a:rPr>
              <a:t>解析：</a:t>
            </a:r>
            <a:r>
              <a:rPr lang="zh-CN" altLang="zh-CN" sz="2400" dirty="0">
                <a:latin typeface="宋体" panose="02010600030101010101" pitchFamily="2" charset="-122"/>
                <a:ea typeface="宋体" panose="02010600030101010101" pitchFamily="2" charset="-122"/>
                <a:sym typeface="微软雅黑" panose="020B0503020204020204" charset="-122"/>
              </a:rPr>
              <a:t>钢铁</a:t>
            </a:r>
            <a:r>
              <a:rPr lang="zh-CN" altLang="zh-CN" sz="2400" u="sng" dirty="0">
                <a:solidFill>
                  <a:srgbClr val="FF0000"/>
                </a:solidFill>
                <a:latin typeface="宋体" panose="02010600030101010101" pitchFamily="2" charset="-122"/>
                <a:ea typeface="宋体" panose="02010600030101010101" pitchFamily="2" charset="-122"/>
                <a:sym typeface="微软雅黑" panose="020B0503020204020204" charset="-122"/>
              </a:rPr>
              <a:t>消费量</a:t>
            </a:r>
            <a:r>
              <a:rPr lang="zh-CN" altLang="zh-CN" sz="2400" dirty="0">
                <a:latin typeface="宋体" panose="02010600030101010101" pitchFamily="2" charset="-122"/>
                <a:ea typeface="宋体" panose="02010600030101010101" pitchFamily="2" charset="-122"/>
                <a:sym typeface="微软雅黑" panose="020B0503020204020204" charset="-122"/>
              </a:rPr>
              <a:t>仍然</a:t>
            </a:r>
            <a:r>
              <a:rPr lang="zh-CN" altLang="zh-CN" sz="2400" u="sng" dirty="0">
                <a:solidFill>
                  <a:srgbClr val="FF0000"/>
                </a:solidFill>
                <a:latin typeface="宋体" panose="02010600030101010101" pitchFamily="2" charset="-122"/>
                <a:ea typeface="宋体" panose="02010600030101010101" pitchFamily="2" charset="-122"/>
                <a:sym typeface="微软雅黑" panose="020B0503020204020204" charset="-122"/>
              </a:rPr>
              <a:t>存在增长情况</a:t>
            </a:r>
            <a:r>
              <a:rPr lang="zh-CN" altLang="zh-CN" sz="2400" dirty="0">
                <a:latin typeface="宋体" panose="02010600030101010101" pitchFamily="2" charset="-122"/>
                <a:ea typeface="宋体" panose="02010600030101010101" pitchFamily="2" charset="-122"/>
                <a:sym typeface="微软雅黑" panose="020B0503020204020204" charset="-122"/>
              </a:rPr>
              <a:t>，说明</a:t>
            </a:r>
            <a:r>
              <a:rPr altLang="zh-CN" sz="2400">
                <a:latin typeface="宋体" panose="02010600030101010101" pitchFamily="2" charset="-122"/>
                <a:ea typeface="宋体" panose="02010600030101010101" pitchFamily="2" charset="-122"/>
                <a:sym typeface="+mn-ea"/>
              </a:rPr>
              <a:t>中国民族工业</a:t>
            </a:r>
            <a:r>
              <a:rPr lang="zh-CN" altLang="zh-CN" sz="2400" dirty="0">
                <a:latin typeface="宋体" panose="02010600030101010101" pitchFamily="2" charset="-122"/>
                <a:ea typeface="宋体" panose="02010600030101010101" pitchFamily="2" charset="-122"/>
                <a:sym typeface="微软雅黑" panose="020B0503020204020204" charset="-122"/>
              </a:rPr>
              <a:t>仍然有发展空间，故</a:t>
            </a:r>
            <a:r>
              <a:rPr lang="en-US" altLang="zh-CN" sz="2400" dirty="0">
                <a:latin typeface="宋体" panose="02010600030101010101" pitchFamily="2" charset="-122"/>
                <a:ea typeface="宋体" panose="02010600030101010101" pitchFamily="2" charset="-122"/>
                <a:sym typeface="微软雅黑" panose="020B0503020204020204" charset="-122"/>
              </a:rPr>
              <a:t>A</a:t>
            </a:r>
            <a:r>
              <a:rPr lang="zh-CN" altLang="en-US" sz="2400" dirty="0">
                <a:latin typeface="宋体" panose="02010600030101010101" pitchFamily="2" charset="-122"/>
                <a:ea typeface="宋体" panose="02010600030101010101" pitchFamily="2" charset="-122"/>
                <a:sym typeface="微软雅黑" panose="020B0503020204020204" charset="-122"/>
              </a:rPr>
              <a:t>错误；</a:t>
            </a:r>
            <a:r>
              <a:rPr sz="2400" u="sng" dirty="0">
                <a:solidFill>
                  <a:srgbClr val="00B050"/>
                </a:solidFill>
                <a:latin typeface="宋体" panose="02010600030101010101" pitchFamily="2" charset="-122"/>
                <a:ea typeface="宋体" panose="02010600030101010101" pitchFamily="2" charset="-122"/>
                <a:sym typeface="微软雅黑" panose="020B0503020204020204" charset="-122"/>
              </a:rPr>
              <a:t>1931～1934年</a:t>
            </a:r>
            <a:r>
              <a:rPr lang="zh-CN" sz="2400" dirty="0">
                <a:solidFill>
                  <a:srgbClr val="00B050"/>
                </a:solidFill>
                <a:latin typeface="宋体" panose="02010600030101010101" pitchFamily="2" charset="-122"/>
                <a:ea typeface="宋体" panose="02010600030101010101" pitchFamily="2" charset="-122"/>
                <a:sym typeface="微软雅黑" panose="020B0503020204020204" charset="-122"/>
              </a:rPr>
              <a:t>，</a:t>
            </a:r>
            <a:r>
              <a:rPr lang="zh-CN" sz="2400" u="sng" dirty="0">
                <a:solidFill>
                  <a:srgbClr val="FF0000"/>
                </a:solidFill>
                <a:latin typeface="宋体" panose="02010600030101010101" pitchFamily="2" charset="-122"/>
                <a:ea typeface="宋体" panose="02010600030101010101" pitchFamily="2" charset="-122"/>
                <a:sym typeface="微软雅黑" panose="020B0503020204020204" charset="-122"/>
              </a:rPr>
              <a:t>日本局部侵华</a:t>
            </a:r>
            <a:r>
              <a:rPr lang="zh-CN" sz="2400" dirty="0">
                <a:solidFill>
                  <a:srgbClr val="FF0000"/>
                </a:solidFill>
                <a:latin typeface="宋体" panose="02010600030101010101" pitchFamily="2" charset="-122"/>
                <a:ea typeface="宋体" panose="02010600030101010101" pitchFamily="2" charset="-122"/>
                <a:sym typeface="微软雅黑" panose="020B0503020204020204" charset="-122"/>
              </a:rPr>
              <a:t>，</a:t>
            </a:r>
            <a:r>
              <a:rPr lang="zh-CN" sz="2400">
                <a:solidFill>
                  <a:schemeClr val="tx1"/>
                </a:solidFill>
                <a:latin typeface="宋体" panose="02010600030101010101" pitchFamily="2" charset="-122"/>
                <a:ea typeface="宋体" panose="02010600030101010101" pitchFamily="2" charset="-122"/>
                <a:sym typeface="+mn-ea"/>
              </a:rPr>
              <a:t>但此题的数据显示，铁砂产量几乎没有受到影响，故</a:t>
            </a:r>
            <a:r>
              <a:rPr lang="en-US" altLang="zh-CN" sz="2400" dirty="0">
                <a:solidFill>
                  <a:schemeClr val="tx1"/>
                </a:solidFill>
                <a:latin typeface="宋体" panose="02010600030101010101" pitchFamily="2" charset="-122"/>
                <a:ea typeface="宋体" panose="02010600030101010101" pitchFamily="2" charset="-122"/>
                <a:sym typeface="微软雅黑" panose="020B0503020204020204" charset="-122"/>
              </a:rPr>
              <a:t>B</a:t>
            </a:r>
            <a:r>
              <a:rPr lang="zh-CN" sz="2400" dirty="0">
                <a:solidFill>
                  <a:schemeClr val="tx1"/>
                </a:solidFill>
                <a:latin typeface="宋体" panose="02010600030101010101" pitchFamily="2" charset="-122"/>
                <a:ea typeface="宋体" panose="02010600030101010101" pitchFamily="2" charset="-122"/>
                <a:sym typeface="微软雅黑" panose="020B0503020204020204" charset="-122"/>
              </a:rPr>
              <a:t>错；</a:t>
            </a:r>
            <a:r>
              <a:rPr lang="zh-CN" altLang="en-US" sz="2400" dirty="0">
                <a:latin typeface="宋体" panose="02010600030101010101" pitchFamily="2" charset="-122"/>
                <a:ea typeface="宋体" panose="02010600030101010101" pitchFamily="2" charset="-122"/>
                <a:sym typeface="微软雅黑" panose="020B0503020204020204" charset="-122"/>
              </a:rPr>
              <a:t>铁砂及生铁输出量数据，可以反映出实业政策</a:t>
            </a:r>
            <a:r>
              <a:rPr lang="zh-CN" altLang="en-US" sz="2400" u="sng" dirty="0">
                <a:solidFill>
                  <a:srgbClr val="FF0000"/>
                </a:solidFill>
                <a:latin typeface="宋体" panose="02010600030101010101" pitchFamily="2" charset="-122"/>
                <a:ea typeface="宋体" panose="02010600030101010101" pitchFamily="2" charset="-122"/>
                <a:sym typeface="微软雅黑" panose="020B0503020204020204" charset="-122"/>
              </a:rPr>
              <a:t>有一定成效，</a:t>
            </a:r>
            <a:r>
              <a:rPr lang="zh-CN" altLang="en-US" sz="2400" dirty="0">
                <a:solidFill>
                  <a:schemeClr val="tx1"/>
                </a:solidFill>
                <a:latin typeface="宋体" panose="02010600030101010101" pitchFamily="2" charset="-122"/>
                <a:ea typeface="宋体" panose="02010600030101010101" pitchFamily="2" charset="-122"/>
                <a:sym typeface="微软雅黑" panose="020B0503020204020204" charset="-122"/>
              </a:rPr>
              <a:t>因此</a:t>
            </a:r>
            <a:r>
              <a:rPr lang="en-US" altLang="zh-CN" sz="2400" dirty="0">
                <a:solidFill>
                  <a:schemeClr val="tx1"/>
                </a:solidFill>
                <a:latin typeface="宋体" panose="02010600030101010101" pitchFamily="2" charset="-122"/>
                <a:ea typeface="宋体" panose="02010600030101010101" pitchFamily="2" charset="-122"/>
                <a:sym typeface="微软雅黑" panose="020B0503020204020204" charset="-122"/>
              </a:rPr>
              <a:t>C</a:t>
            </a:r>
            <a:r>
              <a:rPr lang="zh-CN" altLang="en-US" sz="2400" dirty="0">
                <a:solidFill>
                  <a:schemeClr val="tx1"/>
                </a:solidFill>
                <a:latin typeface="宋体" panose="02010600030101010101" pitchFamily="2" charset="-122"/>
                <a:ea typeface="宋体" panose="02010600030101010101" pitchFamily="2" charset="-122"/>
                <a:sym typeface="微软雅黑" panose="020B0503020204020204" charset="-122"/>
              </a:rPr>
              <a:t>错误</a:t>
            </a:r>
            <a:r>
              <a:rPr lang="zh-CN" altLang="en-US" sz="2400" dirty="0">
                <a:latin typeface="宋体" panose="02010600030101010101" pitchFamily="2" charset="-122"/>
                <a:ea typeface="宋体" panose="02010600030101010101" pitchFamily="2" charset="-122"/>
                <a:sym typeface="微软雅黑" panose="020B0503020204020204" charset="-122"/>
              </a:rPr>
              <a:t>；输出铁砂输入钢铁，说明中国工业基础薄弱落后，</a:t>
            </a:r>
            <a:r>
              <a:rPr lang="zh-CN" altLang="en-US" sz="2400" u="sng" dirty="0">
                <a:solidFill>
                  <a:srgbClr val="FF0000"/>
                </a:solidFill>
                <a:latin typeface="宋体" panose="02010600030101010101" pitchFamily="2" charset="-122"/>
                <a:ea typeface="宋体" panose="02010600030101010101" pitchFamily="2" charset="-122"/>
                <a:sym typeface="微软雅黑" panose="020B0503020204020204" charset="-122"/>
              </a:rPr>
              <a:t>因此</a:t>
            </a:r>
            <a:r>
              <a:rPr lang="en-US" altLang="zh-CN" sz="2400" u="sng" dirty="0">
                <a:solidFill>
                  <a:srgbClr val="FF0000"/>
                </a:solidFill>
                <a:latin typeface="宋体" panose="02010600030101010101" pitchFamily="2" charset="-122"/>
                <a:ea typeface="宋体" panose="02010600030101010101" pitchFamily="2" charset="-122"/>
                <a:sym typeface="微软雅黑" panose="020B0503020204020204" charset="-122"/>
              </a:rPr>
              <a:t>D</a:t>
            </a:r>
            <a:r>
              <a:rPr lang="zh-CN" altLang="en-US" sz="2400" u="sng" dirty="0">
                <a:solidFill>
                  <a:srgbClr val="FF0000"/>
                </a:solidFill>
                <a:latin typeface="宋体" panose="02010600030101010101" pitchFamily="2" charset="-122"/>
                <a:ea typeface="宋体" panose="02010600030101010101" pitchFamily="2" charset="-122"/>
                <a:sym typeface="微软雅黑" panose="020B0503020204020204" charset="-122"/>
              </a:rPr>
              <a:t>正确</a:t>
            </a:r>
            <a:r>
              <a:rPr lang="zh-CN" altLang="en-US" sz="2400" dirty="0">
                <a:latin typeface="宋体" panose="02010600030101010101" pitchFamily="2" charset="-122"/>
                <a:ea typeface="宋体" panose="02010600030101010101" pitchFamily="2" charset="-122"/>
                <a:sym typeface="微软雅黑" panose="020B0503020204020204" charset="-122"/>
              </a:rPr>
              <a:t>。</a:t>
            </a:r>
            <a:endParaRPr lang="zh-CN" altLang="en-US" sz="2400" dirty="0">
              <a:latin typeface="宋体" panose="02010600030101010101" pitchFamily="2" charset="-122"/>
              <a:ea typeface="宋体" panose="02010600030101010101" pitchFamily="2" charset="-122"/>
              <a:sym typeface="微软雅黑" panose="020B0503020204020204" charset="-122"/>
            </a:endParaRPr>
          </a:p>
        </p:txBody>
      </p:sp>
    </p:spTree>
    <p:custDataLst>
      <p:tags r:id="rId3"/>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grpId="0" nodeType="clickEffect">
                                  <p:stCondLst>
                                    <p:cond delay="0"/>
                                  </p:stCondLst>
                                  <p:childTnLst>
                                    <p:set>
                                      <p:cBhvr>
                                        <p:cTn id="6" dur="1" fill="hold">
                                          <p:stCondLst>
                                            <p:cond delay="0"/>
                                          </p:stCondLst>
                                        </p:cTn>
                                        <p:tgtEl>
                                          <p:spTgt spid="1048750"/>
                                        </p:tgtEl>
                                        <p:attrNameLst>
                                          <p:attrName>style.visibility</p:attrName>
                                        </p:attrNameLst>
                                      </p:cBhvr>
                                      <p:to>
                                        <p:strVal val="visible"/>
                                      </p:to>
                                    </p:set>
                                    <p:anim to="" calcmode="lin" valueType="num">
                                      <p:cBhvr>
                                        <p:cTn id="7" dur="1" fill="hold"/>
                                        <p:tgtEl>
                                          <p:spTgt spid="1048750"/>
                                        </p:tgtEl>
                                      </p:cBhvr>
                                    </p:anim>
                                  </p:childTnLst>
                                </p:cTn>
                              </p:par>
                            </p:childTnLst>
                          </p:cTn>
                        </p:par>
                      </p:childTnLst>
                    </p:cTn>
                  </p:par>
                  <p:par>
                    <p:cTn id="8" fill="hold">
                      <p:stCondLst>
                        <p:cond delay="indefinite"/>
                      </p:stCondLst>
                      <p:childTnLst>
                        <p:par>
                          <p:cTn id="9" fill="hold">
                            <p:stCondLst>
                              <p:cond delay="0"/>
                            </p:stCondLst>
                            <p:childTnLst>
                              <p:par>
                                <p:cTn id="10" presetID="24" presetClass="entr" presetSubtype="0" fill="hold" grpId="0" nodeType="clickEffect">
                                  <p:stCondLst>
                                    <p:cond delay="0"/>
                                  </p:stCondLst>
                                  <p:childTnLst>
                                    <p:set>
                                      <p:cBhvr>
                                        <p:cTn id="11" dur="1" fill="hold">
                                          <p:stCondLst>
                                            <p:cond delay="0"/>
                                          </p:stCondLst>
                                        </p:cTn>
                                        <p:tgtEl>
                                          <p:spTgt spid="1048753"/>
                                        </p:tgtEl>
                                        <p:attrNameLst>
                                          <p:attrName>style.visibility</p:attrName>
                                        </p:attrNameLst>
                                      </p:cBhvr>
                                      <p:to>
                                        <p:strVal val="visible"/>
                                      </p:to>
                                    </p:set>
                                    <p:anim to="" calcmode="lin" valueType="num">
                                      <p:cBhvr>
                                        <p:cTn id="12" dur="1" fill="hold"/>
                                        <p:tgtEl>
                                          <p:spTgt spid="1048753"/>
                                        </p:tgtEl>
                                      </p:cBhvr>
                                    </p:anim>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2"/>
                                        </p:tgtEl>
                                        <p:attrNameLst>
                                          <p:attrName>style.visibility</p:attrName>
                                        </p:attrNameLst>
                                      </p:cBhvr>
                                      <p:to>
                                        <p:strVal val="visible"/>
                                      </p:to>
                                    </p:set>
                                    <p:animEffect transition="in" filter="blinds(horizontal)">
                                      <p:cBhvr>
                                        <p:cTn id="17" dur="500"/>
                                        <p:tgtEl>
                                          <p:spTgt spid="2"/>
                                        </p:tgtEl>
                                      </p:cBhvr>
                                    </p:animEffect>
                                  </p:childTnLst>
                                </p:cTn>
                              </p:par>
                            </p:childTnLst>
                          </p:cTn>
                        </p:par>
                      </p:childTnLst>
                    </p:cTn>
                  </p:par>
                  <p:par>
                    <p:cTn id="18" fill="hold">
                      <p:stCondLst>
                        <p:cond delay="indefinite"/>
                      </p:stCondLst>
                      <p:childTnLst>
                        <p:par>
                          <p:cTn id="19" fill="hold">
                            <p:stCondLst>
                              <p:cond delay="0"/>
                            </p:stCondLst>
                            <p:childTnLst>
                              <p:par>
                                <p:cTn id="20" presetID="4" presetClass="entr" presetSubtype="16" fill="hold" grpId="0" nodeType="clickEffect">
                                  <p:stCondLst>
                                    <p:cond delay="0"/>
                                  </p:stCondLst>
                                  <p:childTnLst>
                                    <p:set>
                                      <p:cBhvr>
                                        <p:cTn id="21" dur="1" fill="hold">
                                          <p:stCondLst>
                                            <p:cond delay="0"/>
                                          </p:stCondLst>
                                        </p:cTn>
                                        <p:tgtEl>
                                          <p:spTgt spid="1048751"/>
                                        </p:tgtEl>
                                        <p:attrNameLst>
                                          <p:attrName>style.visibility</p:attrName>
                                        </p:attrNameLst>
                                      </p:cBhvr>
                                      <p:to>
                                        <p:strVal val="visible"/>
                                      </p:to>
                                    </p:set>
                                    <p:animEffect transition="in" filter="box(in)">
                                      <p:cBhvr>
                                        <p:cTn id="22" dur="2000"/>
                                        <p:tgtEl>
                                          <p:spTgt spid="1048751"/>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grpId="0" nodeType="clickEffect">
                                  <p:stCondLst>
                                    <p:cond delay="0"/>
                                  </p:stCondLst>
                                  <p:childTnLst>
                                    <p:set>
                                      <p:cBhvr>
                                        <p:cTn id="26" dur="1" fill="hold">
                                          <p:stCondLst>
                                            <p:cond delay="0"/>
                                          </p:stCondLst>
                                        </p:cTn>
                                        <p:tgtEl>
                                          <p:spTgt spid="1048754"/>
                                        </p:tgtEl>
                                        <p:attrNameLst>
                                          <p:attrName>style.visibility</p:attrName>
                                        </p:attrNameLst>
                                      </p:cBhvr>
                                      <p:to>
                                        <p:strVal val="visible"/>
                                      </p:to>
                                    </p:set>
                                    <p:animEffect transition="in" filter="barn(inVertical)">
                                      <p:cBhvr>
                                        <p:cTn id="27" dur="500"/>
                                        <p:tgtEl>
                                          <p:spTgt spid="1048754"/>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grpId="0" nodeType="clickEffect">
                                  <p:stCondLst>
                                    <p:cond delay="0"/>
                                  </p:stCondLst>
                                  <p:childTnLst>
                                    <p:set>
                                      <p:cBhvr>
                                        <p:cTn id="31" dur="1" fill="hold">
                                          <p:stCondLst>
                                            <p:cond delay="0"/>
                                          </p:stCondLst>
                                        </p:cTn>
                                        <p:tgtEl>
                                          <p:spTgt spid="1048755"/>
                                        </p:tgtEl>
                                        <p:attrNameLst>
                                          <p:attrName>style.visibility</p:attrName>
                                        </p:attrNameLst>
                                      </p:cBhvr>
                                      <p:to>
                                        <p:strVal val="visible"/>
                                      </p:to>
                                    </p:set>
                                    <p:animEffect transition="in" filter="blinds(horizontal)">
                                      <p:cBhvr>
                                        <p:cTn id="32" dur="500"/>
                                        <p:tgtEl>
                                          <p:spTgt spid="1048755"/>
                                        </p:tgtEl>
                                      </p:cBhvr>
                                    </p:animEffect>
                                  </p:childTnLst>
                                </p:cTn>
                              </p:par>
                            </p:childTnLst>
                          </p:cTn>
                        </p:par>
                      </p:childTnLst>
                    </p:cTn>
                  </p:par>
                  <p:par>
                    <p:cTn id="33" fill="hold">
                      <p:stCondLst>
                        <p:cond delay="indefinite"/>
                      </p:stCondLst>
                      <p:childTnLst>
                        <p:par>
                          <p:cTn id="34" fill="hold">
                            <p:stCondLst>
                              <p:cond delay="0"/>
                            </p:stCondLst>
                            <p:childTnLst>
                              <p:par>
                                <p:cTn id="35" presetID="13" presetClass="entr" presetSubtype="16" fill="hold" grpId="0" nodeType="clickEffect">
                                  <p:stCondLst>
                                    <p:cond delay="0"/>
                                  </p:stCondLst>
                                  <p:childTnLst>
                                    <p:set>
                                      <p:cBhvr>
                                        <p:cTn id="36" dur="1" fill="hold">
                                          <p:stCondLst>
                                            <p:cond delay="0"/>
                                          </p:stCondLst>
                                        </p:cTn>
                                        <p:tgtEl>
                                          <p:spTgt spid="1048756"/>
                                        </p:tgtEl>
                                        <p:attrNameLst>
                                          <p:attrName>style.visibility</p:attrName>
                                        </p:attrNameLst>
                                      </p:cBhvr>
                                      <p:to>
                                        <p:strVal val="visible"/>
                                      </p:to>
                                    </p:set>
                                    <p:animEffect transition="in" filter="plus(in)">
                                      <p:cBhvr>
                                        <p:cTn id="37" dur="2000"/>
                                        <p:tgtEl>
                                          <p:spTgt spid="1048756"/>
                                        </p:tgtEl>
                                      </p:cBhvr>
                                    </p:animEffect>
                                  </p:childTnLst>
                                </p:cTn>
                              </p:par>
                            </p:childTnLst>
                          </p:cTn>
                        </p:par>
                      </p:childTnLst>
                    </p:cTn>
                  </p:par>
                  <p:par>
                    <p:cTn id="38" fill="hold">
                      <p:stCondLst>
                        <p:cond delay="indefinite"/>
                      </p:stCondLst>
                      <p:childTnLst>
                        <p:par>
                          <p:cTn id="39" fill="hold">
                            <p:stCondLst>
                              <p:cond delay="0"/>
                            </p:stCondLst>
                            <p:childTnLst>
                              <p:par>
                                <p:cTn id="40" presetID="4" presetClass="entr" presetSubtype="16" fill="hold" grpId="0" nodeType="clickEffect">
                                  <p:stCondLst>
                                    <p:cond delay="0"/>
                                  </p:stCondLst>
                                  <p:childTnLst>
                                    <p:set>
                                      <p:cBhvr>
                                        <p:cTn id="41" dur="1" fill="hold">
                                          <p:stCondLst>
                                            <p:cond delay="0"/>
                                          </p:stCondLst>
                                        </p:cTn>
                                        <p:tgtEl>
                                          <p:spTgt spid="1048752"/>
                                        </p:tgtEl>
                                        <p:attrNameLst>
                                          <p:attrName>style.visibility</p:attrName>
                                        </p:attrNameLst>
                                      </p:cBhvr>
                                      <p:to>
                                        <p:strVal val="visible"/>
                                      </p:to>
                                    </p:set>
                                    <p:animEffect transition="in" filter="box(in)">
                                      <p:cBhvr>
                                        <p:cTn id="42" dur="2000"/>
                                        <p:tgtEl>
                                          <p:spTgt spid="104875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48750" grpId="0"/>
      <p:bldP spid="1048750" grpId="1"/>
      <p:bldP spid="1048753" grpId="0"/>
      <p:bldP spid="1048753" grpId="1"/>
      <p:bldP spid="1048751" grpId="0"/>
      <p:bldP spid="1048751" grpId="1"/>
      <p:bldP spid="1048754" grpId="0" bldLvl="0" animBg="1"/>
      <p:bldP spid="1048754" grpId="1" animBg="1"/>
      <p:bldP spid="1048755" grpId="0" bldLvl="0" animBg="1"/>
      <p:bldP spid="1048755" grpId="1" animBg="1"/>
      <p:bldP spid="1048756" grpId="0" bldLvl="0" animBg="1"/>
      <p:bldP spid="1048756" grpId="1" animBg="1"/>
      <p:bldP spid="1048752" grpId="0"/>
      <p:bldP spid="1048752" grpId="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62" name=""/>
        <p:cNvGrpSpPr/>
        <p:nvPr/>
      </p:nvGrpSpPr>
      <p:grpSpPr/>
      <p:pic>
        <p:nvPicPr>
          <p:cNvPr id="2097155" name="图片 1" descr="组48325同意"/>
          <p:cNvPicPr>
            <a:picLocks noChangeAspect="1"/>
          </p:cNvPicPr>
          <p:nvPr/>
        </p:nvPicPr>
        <p:blipFill>
          <a:blip r:embed="rId1"/>
          <a:stretch>
            <a:fillRect/>
          </a:stretch>
        </p:blipFill>
        <p:spPr>
          <a:xfrm>
            <a:off x="449580" y="319723"/>
            <a:ext cx="2387600" cy="608012"/>
          </a:xfrm>
          <a:prstGeom prst="rect">
            <a:avLst/>
          </a:prstGeom>
          <a:noFill/>
          <a:ln w="9525">
            <a:noFill/>
          </a:ln>
        </p:spPr>
      </p:pic>
      <p:sp>
        <p:nvSpPr>
          <p:cNvPr id="1048612" name="文本框 7"/>
          <p:cNvSpPr txBox="1"/>
          <p:nvPr/>
        </p:nvSpPr>
        <p:spPr>
          <a:xfrm>
            <a:off x="1073785" y="393065"/>
            <a:ext cx="1407160" cy="460375"/>
          </a:xfrm>
          <a:prstGeom prst="rect">
            <a:avLst/>
          </a:prstGeom>
          <a:noFill/>
          <a:ln w="9525">
            <a:noFill/>
          </a:ln>
        </p:spPr>
        <p:txBody>
          <a:bodyPr wrap="none" anchor="t" anchorCtr="0">
            <a:spAutoFit/>
          </a:bodyPr>
          <a:p>
            <a:pPr eaLnBrk="0" hangingPunct="0"/>
            <a:r>
              <a:rPr lang="zh-CN" altLang="en-US" sz="2400" b="1" dirty="0">
                <a:solidFill>
                  <a:srgbClr val="EF7509"/>
                </a:solidFill>
                <a:latin typeface="方正悠黑体" panose="02010600010101010101" charset="-122"/>
                <a:ea typeface="方正悠黑体" panose="02010600010101010101" charset="-122"/>
              </a:rPr>
              <a:t>真题详解</a:t>
            </a:r>
            <a:endParaRPr lang="zh-CN" altLang="en-US" sz="2400" b="1" dirty="0">
              <a:solidFill>
                <a:srgbClr val="EF7509"/>
              </a:solidFill>
              <a:latin typeface="方正悠黑体" panose="02010600010101010101" charset="-122"/>
              <a:ea typeface="方正悠黑体" panose="02010600010101010101" charset="-122"/>
            </a:endParaRPr>
          </a:p>
        </p:txBody>
      </p:sp>
      <p:sp>
        <p:nvSpPr>
          <p:cNvPr id="1048613" name="文本框 9"/>
          <p:cNvSpPr txBox="1"/>
          <p:nvPr/>
        </p:nvSpPr>
        <p:spPr>
          <a:xfrm>
            <a:off x="706120" y="988695"/>
            <a:ext cx="10854055" cy="1568450"/>
          </a:xfrm>
          <a:prstGeom prst="rect">
            <a:avLst/>
          </a:prstGeom>
          <a:noFill/>
          <a:ln w="9525">
            <a:noFill/>
          </a:ln>
        </p:spPr>
        <p:txBody>
          <a:bodyPr wrap="square" anchor="t" anchorCtr="0">
            <a:spAutoFit/>
          </a:bodyPr>
          <a:p>
            <a:pPr fontAlgn="auto">
              <a:lnSpc>
                <a:spcPct val="100000"/>
              </a:lnSpc>
            </a:pPr>
            <a:r>
              <a:rPr lang="en-US" altLang="zh-CN" sz="2400" dirty="0">
                <a:latin typeface="宋体" panose="02010600030101010101" pitchFamily="2" charset="-122"/>
                <a:ea typeface="宋体" panose="02010600030101010101" pitchFamily="2" charset="-122"/>
                <a:sym typeface="微软雅黑" panose="020B0503020204020204" charset="-122"/>
              </a:rPr>
              <a:t>31.</a:t>
            </a:r>
            <a:r>
              <a:rPr sz="2400" u="sng" dirty="0">
                <a:solidFill>
                  <a:srgbClr val="00B050"/>
                </a:solidFill>
                <a:latin typeface="宋体" panose="02010600030101010101" pitchFamily="2" charset="-122"/>
                <a:ea typeface="宋体" panose="02010600030101010101" pitchFamily="2" charset="-122"/>
                <a:sym typeface="微软雅黑" panose="020B0503020204020204" charset="-122"/>
              </a:rPr>
              <a:t>1982年12月</a:t>
            </a:r>
            <a:r>
              <a:rPr sz="2400" dirty="0">
                <a:latin typeface="宋体" panose="02010600030101010101" pitchFamily="2" charset="-122"/>
                <a:ea typeface="宋体" panose="02010600030101010101" pitchFamily="2" charset="-122"/>
                <a:sym typeface="微软雅黑" panose="020B0503020204020204" charset="-122"/>
              </a:rPr>
              <a:t>《人民日报》报道，</a:t>
            </a:r>
            <a:r>
              <a:rPr sz="2400" u="sng" dirty="0">
                <a:solidFill>
                  <a:srgbClr val="00B050"/>
                </a:solidFill>
                <a:latin typeface="宋体" panose="02010600030101010101" pitchFamily="2" charset="-122"/>
                <a:ea typeface="宋体" panose="02010600030101010101" pitchFamily="2" charset="-122"/>
                <a:sym typeface="微软雅黑" panose="020B0503020204020204" charset="-122"/>
              </a:rPr>
              <a:t>浙江义乌</a:t>
            </a:r>
            <a:r>
              <a:rPr sz="2400" dirty="0">
                <a:latin typeface="宋体" panose="02010600030101010101" pitchFamily="2" charset="-122"/>
                <a:ea typeface="宋体" panose="02010600030101010101" pitchFamily="2" charset="-122"/>
                <a:sym typeface="微软雅黑" panose="020B0503020204020204" charset="-122"/>
              </a:rPr>
              <a:t>某</a:t>
            </a:r>
            <a:r>
              <a:rPr sz="2400" u="sng" dirty="0">
                <a:solidFill>
                  <a:srgbClr val="7030A0"/>
                </a:solidFill>
                <a:latin typeface="宋体" panose="02010600030101010101" pitchFamily="2" charset="-122"/>
                <a:ea typeface="宋体" panose="02010600030101010101" pitchFamily="2" charset="-122"/>
                <a:sym typeface="微软雅黑" panose="020B0503020204020204" charset="-122"/>
              </a:rPr>
              <a:t>供销社</a:t>
            </a:r>
            <a:r>
              <a:rPr sz="2400" dirty="0">
                <a:latin typeface="宋体" panose="02010600030101010101" pitchFamily="2" charset="-122"/>
                <a:ea typeface="宋体" panose="02010600030101010101" pitchFamily="2" charset="-122"/>
                <a:sym typeface="微软雅黑" panose="020B0503020204020204" charset="-122"/>
              </a:rPr>
              <a:t>在改革后，改变了过去“</a:t>
            </a:r>
            <a:r>
              <a:rPr sz="2400" u="sng" dirty="0">
                <a:solidFill>
                  <a:schemeClr val="accent6"/>
                </a:solidFill>
                <a:latin typeface="宋体" panose="02010600030101010101" pitchFamily="2" charset="-122"/>
                <a:ea typeface="宋体" panose="02010600030101010101" pitchFamily="2" charset="-122"/>
                <a:sym typeface="微软雅黑" panose="020B0503020204020204" charset="-122"/>
              </a:rPr>
              <a:t>上面来货多少，下面供应多少</a:t>
            </a:r>
            <a:r>
              <a:rPr sz="2400" dirty="0">
                <a:latin typeface="宋体" panose="02010600030101010101" pitchFamily="2" charset="-122"/>
                <a:ea typeface="宋体" panose="02010600030101010101" pitchFamily="2" charset="-122"/>
                <a:sym typeface="微软雅黑" panose="020B0503020204020204" charset="-122"/>
              </a:rPr>
              <a:t>”的状况，</a:t>
            </a:r>
            <a:r>
              <a:rPr sz="2400" u="sng" dirty="0">
                <a:solidFill>
                  <a:srgbClr val="FF0000"/>
                </a:solidFill>
                <a:latin typeface="宋体" panose="02010600030101010101" pitchFamily="2" charset="-122"/>
                <a:ea typeface="宋体" panose="02010600030101010101" pitchFamily="2" charset="-122"/>
                <a:sym typeface="微软雅黑" panose="020B0503020204020204" charset="-122"/>
              </a:rPr>
              <a:t>主动深入</a:t>
            </a:r>
            <a:r>
              <a:rPr sz="2400" u="sng" dirty="0">
                <a:solidFill>
                  <a:srgbClr val="7030A0"/>
                </a:solidFill>
                <a:latin typeface="宋体" panose="02010600030101010101" pitchFamily="2" charset="-122"/>
                <a:ea typeface="宋体" panose="02010600030101010101" pitchFamily="2" charset="-122"/>
                <a:sym typeface="微软雅黑" panose="020B0503020204020204" charset="-122"/>
              </a:rPr>
              <a:t>农户了解他们对生产资料的需求情况，采购农民所需物资；许多职工还</a:t>
            </a:r>
            <a:r>
              <a:rPr sz="2400" u="sng" dirty="0">
                <a:solidFill>
                  <a:srgbClr val="FF0000"/>
                </a:solidFill>
                <a:latin typeface="宋体" panose="02010600030101010101" pitchFamily="2" charset="-122"/>
                <a:ea typeface="宋体" panose="02010600030101010101" pitchFamily="2" charset="-122"/>
                <a:sym typeface="微软雅黑" panose="020B0503020204020204" charset="-122"/>
              </a:rPr>
              <a:t>积极寻找</a:t>
            </a:r>
            <a:r>
              <a:rPr sz="2400" u="sng" dirty="0">
                <a:solidFill>
                  <a:srgbClr val="7030A0"/>
                </a:solidFill>
                <a:latin typeface="宋体" panose="02010600030101010101" pitchFamily="2" charset="-122"/>
                <a:ea typeface="宋体" panose="02010600030101010101" pitchFamily="2" charset="-122"/>
                <a:sym typeface="微软雅黑" panose="020B0503020204020204" charset="-122"/>
              </a:rPr>
              <a:t>经营门路，开拓</a:t>
            </a:r>
            <a:r>
              <a:rPr sz="2400" u="sng" dirty="0">
                <a:solidFill>
                  <a:srgbClr val="FF0000"/>
                </a:solidFill>
                <a:latin typeface="宋体" panose="02010600030101010101" pitchFamily="2" charset="-122"/>
                <a:ea typeface="宋体" panose="02010600030101010101" pitchFamily="2" charset="-122"/>
                <a:sym typeface="微软雅黑" panose="020B0503020204020204" charset="-122"/>
              </a:rPr>
              <a:t>新的市场</a:t>
            </a:r>
            <a:r>
              <a:rPr sz="2400" dirty="0">
                <a:latin typeface="宋体" panose="02010600030101010101" pitchFamily="2" charset="-122"/>
                <a:ea typeface="宋体" panose="02010600030101010101" pitchFamily="2" charset="-122"/>
                <a:sym typeface="微软雅黑" panose="020B0503020204020204" charset="-122"/>
              </a:rPr>
              <a:t>。出现这一现象是</a:t>
            </a:r>
            <a:r>
              <a:rPr sz="2400" u="sng" dirty="0">
                <a:solidFill>
                  <a:srgbClr val="FF0000"/>
                </a:solidFill>
                <a:latin typeface="宋体" panose="02010600030101010101" pitchFamily="2" charset="-122"/>
                <a:ea typeface="宋体" panose="02010600030101010101" pitchFamily="2" charset="-122"/>
                <a:sym typeface="微软雅黑" panose="020B0503020204020204" charset="-122"/>
              </a:rPr>
              <a:t>由于</a:t>
            </a:r>
            <a:r>
              <a:rPr lang="zh-CN" altLang="zh-CN" sz="2400" dirty="0">
                <a:latin typeface="宋体" panose="02010600030101010101" pitchFamily="2" charset="-122"/>
                <a:ea typeface="宋体" panose="02010600030101010101" pitchFamily="2" charset="-122"/>
                <a:sym typeface="微软雅黑" panose="020B0503020204020204" charset="-122"/>
              </a:rPr>
              <a:t>(    )</a:t>
            </a:r>
            <a:endParaRPr lang="zh-CN" altLang="zh-CN" sz="2400" dirty="0">
              <a:latin typeface="宋体" panose="02010600030101010101" pitchFamily="2" charset="-122"/>
              <a:ea typeface="宋体" panose="02010600030101010101" pitchFamily="2" charset="-122"/>
              <a:sym typeface="微软雅黑" panose="020B0503020204020204" charset="-122"/>
            </a:endParaRPr>
          </a:p>
        </p:txBody>
      </p:sp>
      <p:sp>
        <p:nvSpPr>
          <p:cNvPr id="1048614" name="文本框 4"/>
          <p:cNvSpPr txBox="1"/>
          <p:nvPr/>
        </p:nvSpPr>
        <p:spPr>
          <a:xfrm>
            <a:off x="706120" y="2618105"/>
            <a:ext cx="9317355" cy="1198880"/>
          </a:xfrm>
          <a:prstGeom prst="rect">
            <a:avLst/>
          </a:prstGeom>
          <a:noFill/>
          <a:ln w="9525">
            <a:noFill/>
          </a:ln>
        </p:spPr>
        <p:txBody>
          <a:bodyPr wrap="square" anchor="t" anchorCtr="0">
            <a:spAutoFit/>
          </a:bodyPr>
          <a:p>
            <a:pPr fontAlgn="auto">
              <a:lnSpc>
                <a:spcPct val="150000"/>
              </a:lnSpc>
            </a:pPr>
            <a:r>
              <a:rPr sz="2400">
                <a:latin typeface="宋体" panose="02010600030101010101" pitchFamily="2" charset="-122"/>
                <a:ea typeface="宋体" panose="02010600030101010101" pitchFamily="2" charset="-122"/>
              </a:rPr>
              <a:t>A．计划与市场的关系</a:t>
            </a:r>
            <a:r>
              <a:rPr sz="2400" u="sng">
                <a:solidFill>
                  <a:srgbClr val="FF0000"/>
                </a:solidFill>
                <a:latin typeface="宋体" panose="02010600030101010101" pitchFamily="2" charset="-122"/>
                <a:ea typeface="宋体" panose="02010600030101010101" pitchFamily="2" charset="-122"/>
              </a:rPr>
              <a:t>得以理顺</a:t>
            </a:r>
            <a:r>
              <a:rPr sz="2400">
                <a:latin typeface="宋体" panose="02010600030101010101" pitchFamily="2" charset="-122"/>
                <a:ea typeface="宋体" panose="02010600030101010101" pitchFamily="2" charset="-122"/>
              </a:rPr>
              <a:t>          B．经济责任制</a:t>
            </a:r>
            <a:r>
              <a:rPr sz="2400" u="sng">
                <a:solidFill>
                  <a:srgbClr val="FF0000"/>
                </a:solidFill>
                <a:latin typeface="宋体" panose="02010600030101010101" pitchFamily="2" charset="-122"/>
                <a:ea typeface="宋体" panose="02010600030101010101" pitchFamily="2" charset="-122"/>
              </a:rPr>
              <a:t>逐步实行</a:t>
            </a:r>
            <a:endParaRPr sz="2400">
              <a:latin typeface="宋体" panose="02010600030101010101" pitchFamily="2" charset="-122"/>
              <a:ea typeface="宋体" panose="02010600030101010101" pitchFamily="2" charset="-122"/>
            </a:endParaRPr>
          </a:p>
          <a:p>
            <a:pPr fontAlgn="auto">
              <a:lnSpc>
                <a:spcPct val="150000"/>
              </a:lnSpc>
            </a:pPr>
            <a:r>
              <a:rPr sz="2400">
                <a:latin typeface="宋体" panose="02010600030101010101" pitchFamily="2" charset="-122"/>
                <a:ea typeface="宋体" panose="02010600030101010101" pitchFamily="2" charset="-122"/>
              </a:rPr>
              <a:t>C．城市经济体制改革</a:t>
            </a:r>
            <a:r>
              <a:rPr sz="2400" u="sng">
                <a:solidFill>
                  <a:srgbClr val="FF0000"/>
                </a:solidFill>
                <a:latin typeface="宋体" panose="02010600030101010101" pitchFamily="2" charset="-122"/>
                <a:ea typeface="宋体" panose="02010600030101010101" pitchFamily="2" charset="-122"/>
              </a:rPr>
              <a:t>全面展开</a:t>
            </a:r>
            <a:r>
              <a:rPr sz="2400">
                <a:latin typeface="宋体" panose="02010600030101010101" pitchFamily="2" charset="-122"/>
                <a:ea typeface="宋体" panose="02010600030101010101" pitchFamily="2" charset="-122"/>
              </a:rPr>
              <a:t>          D．</a:t>
            </a:r>
            <a:r>
              <a:rPr sz="2400" u="sng">
                <a:solidFill>
                  <a:srgbClr val="FF0000"/>
                </a:solidFill>
                <a:latin typeface="宋体" panose="02010600030101010101" pitchFamily="2" charset="-122"/>
                <a:ea typeface="宋体" panose="02010600030101010101" pitchFamily="2" charset="-122"/>
              </a:rPr>
              <a:t>现代企业制度</a:t>
            </a:r>
            <a:r>
              <a:rPr sz="2400">
                <a:latin typeface="宋体" panose="02010600030101010101" pitchFamily="2" charset="-122"/>
                <a:ea typeface="宋体" panose="02010600030101010101" pitchFamily="2" charset="-122"/>
              </a:rPr>
              <a:t>的确立</a:t>
            </a:r>
            <a:endParaRPr sz="2400">
              <a:latin typeface="宋体" panose="02010600030101010101" pitchFamily="2" charset="-122"/>
              <a:ea typeface="宋体" panose="02010600030101010101" pitchFamily="2" charset="-122"/>
            </a:endParaRPr>
          </a:p>
        </p:txBody>
      </p:sp>
      <p:sp>
        <p:nvSpPr>
          <p:cNvPr id="1048615" name="矩形 6"/>
          <p:cNvSpPr/>
          <p:nvPr/>
        </p:nvSpPr>
        <p:spPr>
          <a:xfrm>
            <a:off x="10166985" y="2807018"/>
            <a:ext cx="760413" cy="1198880"/>
          </a:xfrm>
          <a:prstGeom prst="rect">
            <a:avLst/>
          </a:prstGeom>
          <a:noFill/>
          <a:ln w="9525">
            <a:noFill/>
          </a:ln>
        </p:spPr>
        <p:txBody>
          <a:bodyPr wrap="square" anchor="t" anchorCtr="0">
            <a:spAutoFit/>
          </a:bodyPr>
          <a:p>
            <a:r>
              <a:rPr lang="en-US" altLang="zh-CN" sz="7200" b="1" dirty="0">
                <a:solidFill>
                  <a:srgbClr val="FF0000"/>
                </a:solidFill>
                <a:latin typeface="宋体" panose="02010600030101010101" pitchFamily="2" charset="-122"/>
                <a:ea typeface="宋体" panose="02010600030101010101" pitchFamily="2" charset="-122"/>
              </a:rPr>
              <a:t>B</a:t>
            </a:r>
            <a:endParaRPr lang="en-US" altLang="zh-CN" sz="7200" b="1" dirty="0">
              <a:solidFill>
                <a:srgbClr val="FF0000"/>
              </a:solidFill>
              <a:latin typeface="宋体" panose="02010600030101010101" pitchFamily="2" charset="-122"/>
              <a:ea typeface="宋体" panose="02010600030101010101" pitchFamily="2" charset="-122"/>
            </a:endParaRPr>
          </a:p>
        </p:txBody>
      </p:sp>
      <p:sp>
        <p:nvSpPr>
          <p:cNvPr id="1048616" name="圆角矩形标注 6"/>
          <p:cNvSpPr/>
          <p:nvPr/>
        </p:nvSpPr>
        <p:spPr>
          <a:xfrm>
            <a:off x="3088640" y="5064125"/>
            <a:ext cx="1498600" cy="630238"/>
          </a:xfrm>
          <a:prstGeom prst="wedgeRoundRectCallout">
            <a:avLst>
              <a:gd name="adj1" fmla="val -112499"/>
              <a:gd name="adj2" fmla="val -614231"/>
              <a:gd name="adj3" fmla="val 16667"/>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p>
            <a:pPr marL="0" marR="0" lvl="0" indent="0" defTabSz="914400" eaLnBrk="1" fontAlgn="auto" latinLnBrk="0" hangingPunct="1">
              <a:lnSpc>
                <a:spcPct val="100000"/>
              </a:lnSpc>
              <a:spcBef>
                <a:spcPts val="0"/>
              </a:spcBef>
              <a:spcAft>
                <a:spcPts val="0"/>
              </a:spcAft>
              <a:buClrTx/>
              <a:buSzTx/>
              <a:buFontTx/>
              <a:buNone/>
            </a:pPr>
            <a:r>
              <a:rPr kumimoji="0" lang="zh-CN" altLang="en-US" sz="2400" i="0" u="none" strike="noStrike" kern="0" cap="none" spc="0" normalizeH="0" baseline="0" noProof="0" dirty="0" smtClean="0">
                <a:ln>
                  <a:noFill/>
                </a:ln>
                <a:solidFill>
                  <a:srgbClr val="FFFF00"/>
                </a:solidFill>
                <a:effectLst>
                  <a:outerShdw blurRad="38100" dist="38100" dir="2700000" algn="tl">
                    <a:srgbClr val="000000">
                      <a:alpha val="43137"/>
                    </a:srgbClr>
                  </a:outerShdw>
                </a:effectLst>
                <a:uLnTx/>
                <a:uFillTx/>
                <a:latin typeface="楷体" panose="02010609060101010101" charset="-122"/>
                <a:ea typeface="楷体" panose="02010609060101010101" charset="-122"/>
              </a:rPr>
              <a:t>时空观念</a:t>
            </a:r>
            <a:endParaRPr kumimoji="0" lang="zh-CN" altLang="en-US" sz="2400" i="0" u="none" strike="noStrike" kern="0" cap="none" spc="0" normalizeH="0" baseline="0" noProof="0" dirty="0" smtClean="0">
              <a:ln>
                <a:noFill/>
              </a:ln>
              <a:solidFill>
                <a:srgbClr val="FFFF00"/>
              </a:solidFill>
              <a:effectLst>
                <a:outerShdw blurRad="38100" dist="38100" dir="2700000" algn="tl">
                  <a:srgbClr val="000000">
                    <a:alpha val="43137"/>
                  </a:srgbClr>
                </a:outerShdw>
              </a:effectLst>
              <a:uLnTx/>
              <a:uFillTx/>
              <a:latin typeface="楷体" panose="02010609060101010101" charset="-122"/>
              <a:ea typeface="楷体" panose="02010609060101010101" charset="-122"/>
            </a:endParaRPr>
          </a:p>
        </p:txBody>
      </p:sp>
      <p:sp>
        <p:nvSpPr>
          <p:cNvPr id="1048618" name="圆角矩形标注 3"/>
          <p:cNvSpPr/>
          <p:nvPr/>
        </p:nvSpPr>
        <p:spPr>
          <a:xfrm>
            <a:off x="5386388" y="5066030"/>
            <a:ext cx="1490663" cy="628650"/>
          </a:xfrm>
          <a:prstGeom prst="wedgeRoundRectCallout">
            <a:avLst>
              <a:gd name="adj1" fmla="val -109914"/>
              <a:gd name="adj2" fmla="val -549898"/>
              <a:gd name="adj3" fmla="val 16667"/>
            </a:avLst>
          </a:prstGeom>
          <a:solidFill>
            <a:schemeClr val="tx2">
              <a:lumMod val="90000"/>
            </a:schemeClr>
          </a:solidFill>
          <a:ln>
            <a:solidFill>
              <a:srgbClr val="FFCFCF"/>
            </a:solidFill>
          </a:ln>
        </p:spPr>
        <p:style>
          <a:lnRef idx="2">
            <a:schemeClr val="accent1">
              <a:shade val="50000"/>
            </a:schemeClr>
          </a:lnRef>
          <a:fillRef idx="1">
            <a:schemeClr val="accent1"/>
          </a:fillRef>
          <a:effectRef idx="0">
            <a:schemeClr val="accent1"/>
          </a:effectRef>
          <a:fontRef idx="minor">
            <a:schemeClr val="lt1"/>
          </a:fontRef>
        </p:style>
        <p:txBody>
          <a:bodyPr anchor="ctr"/>
          <a:p>
            <a:pPr marL="0" marR="0" lvl="0" indent="0" defTabSz="914400" eaLnBrk="1" fontAlgn="auto" latinLnBrk="0" hangingPunct="1">
              <a:lnSpc>
                <a:spcPct val="100000"/>
              </a:lnSpc>
              <a:spcBef>
                <a:spcPts val="0"/>
              </a:spcBef>
              <a:spcAft>
                <a:spcPts val="0"/>
              </a:spcAft>
              <a:buClrTx/>
              <a:buSzTx/>
              <a:buFontTx/>
              <a:buNone/>
            </a:pPr>
            <a:r>
              <a:rPr kumimoji="0" lang="zh-CN" altLang="en-US" sz="2400" i="0" u="none" strike="noStrike" kern="0" cap="none" spc="0" normalizeH="0" baseline="0" noProof="0" dirty="0" smtClean="0">
                <a:ln>
                  <a:noFill/>
                </a:ln>
                <a:solidFill>
                  <a:srgbClr val="FF0000"/>
                </a:solidFill>
                <a:effectLst>
                  <a:outerShdw blurRad="38100" dist="38100" dir="2700000" algn="tl">
                    <a:srgbClr val="000000">
                      <a:alpha val="43137"/>
                    </a:srgbClr>
                  </a:outerShdw>
                </a:effectLst>
                <a:uLnTx/>
                <a:uFillTx/>
                <a:latin typeface="楷体" panose="02010609060101010101" charset="-122"/>
                <a:ea typeface="楷体" panose="02010609060101010101" charset="-122"/>
              </a:rPr>
              <a:t>史料实证</a:t>
            </a:r>
            <a:endParaRPr kumimoji="0" lang="zh-CN" altLang="en-US" sz="2400" i="0" u="none" strike="noStrike" kern="0" cap="none" spc="0" normalizeH="0" baseline="0" noProof="0" dirty="0" smtClean="0">
              <a:ln>
                <a:noFill/>
              </a:ln>
              <a:solidFill>
                <a:srgbClr val="FF0000"/>
              </a:solidFill>
              <a:effectLst>
                <a:outerShdw blurRad="38100" dist="38100" dir="2700000" algn="tl">
                  <a:srgbClr val="000000">
                    <a:alpha val="43137"/>
                  </a:srgbClr>
                </a:outerShdw>
              </a:effectLst>
              <a:uLnTx/>
              <a:uFillTx/>
              <a:latin typeface="楷体" panose="02010609060101010101" charset="-122"/>
              <a:ea typeface="楷体" panose="02010609060101010101" charset="-122"/>
            </a:endParaRPr>
          </a:p>
        </p:txBody>
      </p:sp>
      <p:sp>
        <p:nvSpPr>
          <p:cNvPr id="1048617" name="圆角矩形标注 2"/>
          <p:cNvSpPr/>
          <p:nvPr/>
        </p:nvSpPr>
        <p:spPr>
          <a:xfrm>
            <a:off x="7366000" y="5066030"/>
            <a:ext cx="1495425" cy="628650"/>
          </a:xfrm>
          <a:prstGeom prst="wedgeRoundRectCallout">
            <a:avLst>
              <a:gd name="adj1" fmla="val 55222"/>
              <a:gd name="adj2" fmla="val -488484"/>
              <a:gd name="adj3" fmla="val 16667"/>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p>
            <a:pPr marL="0" marR="0" lvl="0" indent="0" defTabSz="914400" eaLnBrk="1" fontAlgn="auto" latinLnBrk="0" hangingPunct="1">
              <a:lnSpc>
                <a:spcPct val="100000"/>
              </a:lnSpc>
              <a:spcBef>
                <a:spcPts val="0"/>
              </a:spcBef>
              <a:spcAft>
                <a:spcPts val="0"/>
              </a:spcAft>
              <a:buClrTx/>
              <a:buSzTx/>
              <a:buFontTx/>
              <a:buNone/>
            </a:pPr>
            <a:r>
              <a:rPr kumimoji="0" lang="zh-CN" altLang="en-US" sz="2400" i="0" strike="noStrike" kern="0" baseline="0" noProof="0" dirty="0" smtClean="0">
                <a:ln>
                  <a:noFill/>
                </a:ln>
                <a:solidFill>
                  <a:schemeClr val="accent4">
                    <a:lumMod val="20000"/>
                    <a:lumOff val="80000"/>
                  </a:schemeClr>
                </a:solidFill>
                <a:effectLst>
                  <a:outerShdw blurRad="38100" dist="38100" dir="2700000" algn="tl">
                    <a:srgbClr val="000000">
                      <a:alpha val="43137"/>
                    </a:srgbClr>
                  </a:outerShdw>
                </a:effectLst>
                <a:uLnTx/>
                <a:uFillTx/>
                <a:latin typeface="楷体" panose="02010609060101010101" charset="-122"/>
                <a:ea typeface="楷体" panose="02010609060101010101" charset="-122"/>
              </a:rPr>
              <a:t>唯物史观</a:t>
            </a:r>
            <a:endParaRPr kumimoji="0" lang="zh-CN" altLang="en-US" sz="2400" i="0" strike="noStrike" kern="0" baseline="0" noProof="0" dirty="0" smtClean="0">
              <a:ln>
                <a:noFill/>
              </a:ln>
              <a:solidFill>
                <a:schemeClr val="accent4">
                  <a:lumMod val="20000"/>
                  <a:lumOff val="80000"/>
                </a:schemeClr>
              </a:solidFill>
              <a:effectLst>
                <a:outerShdw blurRad="38100" dist="38100" dir="2700000" algn="tl">
                  <a:srgbClr val="000000">
                    <a:alpha val="43137"/>
                  </a:srgbClr>
                </a:outerShdw>
              </a:effectLst>
              <a:uLnTx/>
              <a:uFillTx/>
              <a:latin typeface="楷体" panose="02010609060101010101" charset="-122"/>
              <a:ea typeface="楷体" panose="02010609060101010101" charset="-122"/>
            </a:endParaRPr>
          </a:p>
        </p:txBody>
      </p:sp>
      <p:sp>
        <p:nvSpPr>
          <p:cNvPr id="1048619" name="文本框 5"/>
          <p:cNvSpPr txBox="1"/>
          <p:nvPr/>
        </p:nvSpPr>
        <p:spPr>
          <a:xfrm>
            <a:off x="706120" y="3877945"/>
            <a:ext cx="10852785" cy="2676525"/>
          </a:xfrm>
          <a:prstGeom prst="rect">
            <a:avLst/>
          </a:prstGeom>
          <a:solidFill>
            <a:srgbClr val="D0FFFC"/>
          </a:solidFill>
          <a:ln w="9525">
            <a:solidFill>
              <a:srgbClr val="00B050"/>
            </a:solidFill>
          </a:ln>
        </p:spPr>
        <p:txBody>
          <a:bodyPr wrap="square" anchor="t" anchorCtr="0">
            <a:spAutoFit/>
          </a:bodyPr>
          <a:p>
            <a:pPr fontAlgn="auto">
              <a:lnSpc>
                <a:spcPct val="100000"/>
              </a:lnSpc>
            </a:pPr>
            <a:r>
              <a:rPr lang="zh-CN" altLang="zh-CN" sz="2400" dirty="0">
                <a:latin typeface="宋体" panose="02010600030101010101" pitchFamily="2" charset="-122"/>
                <a:ea typeface="宋体" panose="02010600030101010101" pitchFamily="2" charset="-122"/>
                <a:sym typeface="微软雅黑" panose="020B0503020204020204" charset="-122"/>
              </a:rPr>
              <a:t>解析：</a:t>
            </a:r>
            <a:r>
              <a:rPr lang="en-US" sz="2400" u="sng" dirty="0">
                <a:solidFill>
                  <a:srgbClr val="00B050"/>
                </a:solidFill>
                <a:latin typeface="宋体" panose="02010600030101010101" pitchFamily="2" charset="-122"/>
                <a:ea typeface="宋体" panose="02010600030101010101" pitchFamily="2" charset="-122"/>
                <a:sym typeface="微软雅黑" panose="020B0503020204020204" charset="-122"/>
              </a:rPr>
              <a:t>199</a:t>
            </a:r>
            <a:r>
              <a:rPr lang="en-US" altLang="zh-CN" sz="2400" u="sng" dirty="0">
                <a:solidFill>
                  <a:srgbClr val="00B050"/>
                </a:solidFill>
                <a:latin typeface="宋体" panose="02010600030101010101" pitchFamily="2" charset="-122"/>
                <a:ea typeface="宋体" panose="02010600030101010101" pitchFamily="2" charset="-122"/>
                <a:sym typeface="微软雅黑" panose="020B0503020204020204" charset="-122"/>
              </a:rPr>
              <a:t>2</a:t>
            </a:r>
            <a:r>
              <a:rPr lang="zh-CN" altLang="en-US" sz="2400" u="sng" dirty="0">
                <a:solidFill>
                  <a:srgbClr val="00B050"/>
                </a:solidFill>
                <a:latin typeface="宋体" panose="02010600030101010101" pitchFamily="2" charset="-122"/>
                <a:ea typeface="宋体" panose="02010600030101010101" pitchFamily="2" charset="-122"/>
                <a:sym typeface="微软雅黑" panose="020B0503020204020204" charset="-122"/>
              </a:rPr>
              <a:t>年</a:t>
            </a:r>
            <a:r>
              <a:rPr lang="zh-CN" altLang="en-US" sz="2400" dirty="0">
                <a:latin typeface="宋体" panose="02010600030101010101" pitchFamily="2" charset="-122"/>
                <a:ea typeface="宋体" panose="02010600030101010101" pitchFamily="2" charset="-122"/>
                <a:sym typeface="微软雅黑" panose="020B0503020204020204" charset="-122"/>
              </a:rPr>
              <a:t>，邓小平</a:t>
            </a:r>
            <a:r>
              <a:rPr lang="en-US" altLang="zh-CN" sz="2400" dirty="0">
                <a:latin typeface="宋体" panose="02010600030101010101" pitchFamily="2" charset="-122"/>
                <a:ea typeface="宋体" panose="02010600030101010101" pitchFamily="2" charset="-122"/>
                <a:sym typeface="微软雅黑" panose="020B0503020204020204" charset="-122"/>
              </a:rPr>
              <a:t>“</a:t>
            </a:r>
            <a:r>
              <a:rPr lang="zh-CN" altLang="en-US" sz="2400" u="sng" dirty="0">
                <a:solidFill>
                  <a:srgbClr val="FF0000"/>
                </a:solidFill>
                <a:latin typeface="宋体" panose="02010600030101010101" pitchFamily="2" charset="-122"/>
                <a:ea typeface="宋体" panose="02010600030101010101" pitchFamily="2" charset="-122"/>
                <a:sym typeface="微软雅黑" panose="020B0503020204020204" charset="-122"/>
              </a:rPr>
              <a:t>南方谈话</a:t>
            </a:r>
            <a:r>
              <a:rPr lang="en-US" altLang="zh-CN" sz="2400" u="sng" dirty="0">
                <a:solidFill>
                  <a:srgbClr val="FF0000"/>
                </a:solidFill>
                <a:latin typeface="宋体" panose="02010600030101010101" pitchFamily="2" charset="-122"/>
                <a:ea typeface="宋体" panose="02010600030101010101" pitchFamily="2" charset="-122"/>
                <a:sym typeface="微软雅黑" panose="020B0503020204020204" charset="-122"/>
              </a:rPr>
              <a:t>”</a:t>
            </a:r>
            <a:r>
              <a:rPr lang="zh-CN" altLang="en-US" sz="2400" dirty="0">
                <a:latin typeface="宋体" panose="02010600030101010101" pitchFamily="2" charset="-122"/>
                <a:ea typeface="宋体" panose="02010600030101010101" pitchFamily="2" charset="-122"/>
                <a:sym typeface="微软雅黑" panose="020B0503020204020204" charset="-122"/>
              </a:rPr>
              <a:t>，计划与市场关系才</a:t>
            </a:r>
            <a:r>
              <a:rPr lang="zh-CN" altLang="en-US" sz="2400" u="sng" dirty="0">
                <a:solidFill>
                  <a:srgbClr val="FF0000"/>
                </a:solidFill>
                <a:latin typeface="宋体" panose="02010600030101010101" pitchFamily="2" charset="-122"/>
                <a:ea typeface="宋体" panose="02010600030101010101" pitchFamily="2" charset="-122"/>
                <a:sym typeface="微软雅黑" panose="020B0503020204020204" charset="-122"/>
              </a:rPr>
              <a:t>得以理顺</a:t>
            </a:r>
            <a:r>
              <a:rPr lang="zh-CN" altLang="en-US" sz="2400" dirty="0">
                <a:solidFill>
                  <a:srgbClr val="FF0000"/>
                </a:solidFill>
                <a:latin typeface="宋体" panose="02010600030101010101" pitchFamily="2" charset="-122"/>
                <a:ea typeface="宋体" panose="02010600030101010101" pitchFamily="2" charset="-122"/>
                <a:sym typeface="微软雅黑" panose="020B0503020204020204" charset="-122"/>
              </a:rPr>
              <a:t>，</a:t>
            </a:r>
            <a:r>
              <a:rPr lang="zh-CN" altLang="en-US" sz="2400" dirty="0">
                <a:solidFill>
                  <a:schemeClr val="tx1"/>
                </a:solidFill>
                <a:latin typeface="宋体" panose="02010600030101010101" pitchFamily="2" charset="-122"/>
                <a:ea typeface="宋体" panose="02010600030101010101" pitchFamily="2" charset="-122"/>
                <a:sym typeface="微软雅黑" panose="020B0503020204020204" charset="-122"/>
              </a:rPr>
              <a:t>因此，</a:t>
            </a:r>
            <a:r>
              <a:rPr lang="en-US" altLang="zh-CN" sz="2400" dirty="0">
                <a:solidFill>
                  <a:schemeClr val="tx1"/>
                </a:solidFill>
                <a:latin typeface="宋体" panose="02010600030101010101" pitchFamily="2" charset="-122"/>
                <a:ea typeface="宋体" panose="02010600030101010101" pitchFamily="2" charset="-122"/>
                <a:sym typeface="微软雅黑" panose="020B0503020204020204" charset="-122"/>
              </a:rPr>
              <a:t>A</a:t>
            </a:r>
            <a:r>
              <a:rPr lang="zh-CN" altLang="en-US" sz="2400" dirty="0">
                <a:solidFill>
                  <a:schemeClr val="tx1"/>
                </a:solidFill>
                <a:latin typeface="宋体" panose="02010600030101010101" pitchFamily="2" charset="-122"/>
                <a:ea typeface="宋体" panose="02010600030101010101" pitchFamily="2" charset="-122"/>
                <a:sym typeface="微软雅黑" panose="020B0503020204020204" charset="-122"/>
              </a:rPr>
              <a:t>错误；</a:t>
            </a:r>
            <a:r>
              <a:rPr lang="en-US" altLang="zh-CN" sz="2400" u="sng" dirty="0">
                <a:solidFill>
                  <a:srgbClr val="00B050"/>
                </a:solidFill>
                <a:latin typeface="宋体" panose="02010600030101010101" pitchFamily="2" charset="-122"/>
                <a:ea typeface="宋体" panose="02010600030101010101" pitchFamily="2" charset="-122"/>
                <a:sym typeface="微软雅黑" panose="020B0503020204020204" charset="-122"/>
              </a:rPr>
              <a:t>1984</a:t>
            </a:r>
            <a:r>
              <a:rPr lang="zh-CN" altLang="en-US" sz="2400" u="sng" dirty="0">
                <a:solidFill>
                  <a:srgbClr val="00B050"/>
                </a:solidFill>
                <a:latin typeface="宋体" panose="02010600030101010101" pitchFamily="2" charset="-122"/>
                <a:ea typeface="宋体" panose="02010600030101010101" pitchFamily="2" charset="-122"/>
                <a:sym typeface="微软雅黑" panose="020B0503020204020204" charset="-122"/>
              </a:rPr>
              <a:t>年</a:t>
            </a:r>
            <a:r>
              <a:rPr lang="zh-CN" altLang="en-US" sz="2400" dirty="0">
                <a:solidFill>
                  <a:srgbClr val="00B050"/>
                </a:solidFill>
                <a:latin typeface="宋体" panose="02010600030101010101" pitchFamily="2" charset="-122"/>
                <a:ea typeface="宋体" panose="02010600030101010101" pitchFamily="2" charset="-122"/>
                <a:sym typeface="微软雅黑" panose="020B0503020204020204" charset="-122"/>
              </a:rPr>
              <a:t>，</a:t>
            </a:r>
            <a:r>
              <a:rPr lang="zh-CN" altLang="en-US" sz="2400" dirty="0">
                <a:latin typeface="宋体" panose="02010600030101010101" pitchFamily="2" charset="-122"/>
                <a:ea typeface="宋体" panose="02010600030101010101" pitchFamily="2" charset="-122"/>
                <a:sym typeface="微软雅黑" panose="020B0503020204020204" charset="-122"/>
              </a:rPr>
              <a:t>城市经济体制改革才全面展开，所以，</a:t>
            </a:r>
            <a:r>
              <a:rPr lang="en-US" altLang="zh-CN" sz="2400" dirty="0">
                <a:latin typeface="宋体" panose="02010600030101010101" pitchFamily="2" charset="-122"/>
                <a:ea typeface="宋体" panose="02010600030101010101" pitchFamily="2" charset="-122"/>
                <a:sym typeface="微软雅黑" panose="020B0503020204020204" charset="-122"/>
              </a:rPr>
              <a:t>C</a:t>
            </a:r>
            <a:r>
              <a:rPr lang="zh-CN" altLang="en-US" sz="2400" dirty="0">
                <a:latin typeface="宋体" panose="02010600030101010101" pitchFamily="2" charset="-122"/>
                <a:ea typeface="宋体" panose="02010600030101010101" pitchFamily="2" charset="-122"/>
                <a:sym typeface="微软雅黑" panose="020B0503020204020204" charset="-122"/>
              </a:rPr>
              <a:t>错误；</a:t>
            </a:r>
            <a:r>
              <a:rPr lang="en-US" altLang="zh-CN" sz="2400" u="sng" dirty="0">
                <a:solidFill>
                  <a:srgbClr val="00B050"/>
                </a:solidFill>
                <a:latin typeface="宋体" panose="02010600030101010101" pitchFamily="2" charset="-122"/>
                <a:ea typeface="宋体" panose="02010600030101010101" pitchFamily="2" charset="-122"/>
                <a:sym typeface="微软雅黑" panose="020B0503020204020204" charset="-122"/>
              </a:rPr>
              <a:t>1993</a:t>
            </a:r>
            <a:r>
              <a:rPr lang="zh-CN" altLang="en-US" sz="2400" u="sng" dirty="0">
                <a:solidFill>
                  <a:srgbClr val="00B050"/>
                </a:solidFill>
                <a:latin typeface="宋体" panose="02010600030101010101" pitchFamily="2" charset="-122"/>
                <a:ea typeface="宋体" panose="02010600030101010101" pitchFamily="2" charset="-122"/>
                <a:sym typeface="微软雅黑" panose="020B0503020204020204" charset="-122"/>
              </a:rPr>
              <a:t>年</a:t>
            </a:r>
            <a:r>
              <a:rPr lang="zh-CN" altLang="en-US" sz="2400" dirty="0">
                <a:latin typeface="宋体" panose="02010600030101010101" pitchFamily="2" charset="-122"/>
                <a:ea typeface="宋体" panose="02010600030101010101" pitchFamily="2" charset="-122"/>
                <a:sym typeface="微软雅黑" panose="020B0503020204020204" charset="-122"/>
              </a:rPr>
              <a:t>，十四届三中全会，通过了《中共中央关于建立社会主义市场经济体制若干问题的决定》，我国</a:t>
            </a:r>
            <a:r>
              <a:rPr lang="zh-CN" altLang="en-US" sz="2400" u="sng" dirty="0">
                <a:solidFill>
                  <a:srgbClr val="FF0000"/>
                </a:solidFill>
                <a:latin typeface="宋体" panose="02010600030101010101" pitchFamily="2" charset="-122"/>
                <a:ea typeface="宋体" panose="02010600030101010101" pitchFamily="2" charset="-122"/>
                <a:sym typeface="微软雅黑" panose="020B0503020204020204" charset="-122"/>
              </a:rPr>
              <a:t>才开始建立</a:t>
            </a:r>
            <a:r>
              <a:rPr lang="zh-CN" altLang="en-US" sz="2400" dirty="0">
                <a:latin typeface="宋体" panose="02010600030101010101" pitchFamily="2" charset="-122"/>
                <a:ea typeface="宋体" panose="02010600030101010101" pitchFamily="2" charset="-122"/>
                <a:sym typeface="微软雅黑" panose="020B0503020204020204" charset="-122"/>
              </a:rPr>
              <a:t>现代企业制度，因此，</a:t>
            </a:r>
            <a:r>
              <a:rPr lang="en-US" altLang="zh-CN" sz="2400" dirty="0">
                <a:latin typeface="宋体" panose="02010600030101010101" pitchFamily="2" charset="-122"/>
                <a:ea typeface="宋体" panose="02010600030101010101" pitchFamily="2" charset="-122"/>
                <a:sym typeface="微软雅黑" panose="020B0503020204020204" charset="-122"/>
              </a:rPr>
              <a:t>D</a:t>
            </a:r>
            <a:r>
              <a:rPr lang="zh-CN" altLang="en-US" sz="2400" dirty="0">
                <a:latin typeface="宋体" panose="02010600030101010101" pitchFamily="2" charset="-122"/>
                <a:ea typeface="宋体" panose="02010600030101010101" pitchFamily="2" charset="-122"/>
                <a:sym typeface="微软雅黑" panose="020B0503020204020204" charset="-122"/>
              </a:rPr>
              <a:t>错误；</a:t>
            </a:r>
            <a:r>
              <a:rPr lang="en-US" altLang="zh-CN" sz="2400" u="sng" dirty="0">
                <a:solidFill>
                  <a:srgbClr val="00B050"/>
                </a:solidFill>
                <a:latin typeface="宋体" panose="02010600030101010101" pitchFamily="2" charset="-122"/>
                <a:ea typeface="宋体" panose="02010600030101010101" pitchFamily="2" charset="-122"/>
                <a:sym typeface="微软雅黑" panose="020B0503020204020204" charset="-122"/>
              </a:rPr>
              <a:t>1982</a:t>
            </a:r>
            <a:r>
              <a:rPr lang="zh-CN" altLang="en-US" sz="2400" u="sng" dirty="0">
                <a:solidFill>
                  <a:srgbClr val="00B050"/>
                </a:solidFill>
                <a:latin typeface="宋体" panose="02010600030101010101" pitchFamily="2" charset="-122"/>
                <a:ea typeface="宋体" panose="02010600030101010101" pitchFamily="2" charset="-122"/>
                <a:sym typeface="微软雅黑" panose="020B0503020204020204" charset="-122"/>
              </a:rPr>
              <a:t>年，</a:t>
            </a:r>
            <a:r>
              <a:rPr lang="zh-CN" altLang="en-US" sz="2400" dirty="0">
                <a:latin typeface="宋体" panose="02010600030101010101" pitchFamily="2" charset="-122"/>
                <a:ea typeface="宋体" panose="02010600030101010101" pitchFamily="2" charset="-122"/>
                <a:sym typeface="微软雅黑" panose="020B0503020204020204" charset="-122"/>
              </a:rPr>
              <a:t>供销社管理体制改革，由国营改为集体、官办改为民办，改革经营方式，恢复经营上的灵活性，改革经营思想、转变经营作风，</a:t>
            </a:r>
            <a:r>
              <a:rPr lang="zh-CN" altLang="en-US" sz="2400" dirty="0">
                <a:latin typeface="宋体" panose="02010600030101010101" pitchFamily="2" charset="-122"/>
                <a:ea typeface="宋体" panose="02010600030101010101" pitchFamily="2" charset="-122"/>
                <a:sym typeface="微软雅黑" panose="020B0503020204020204" charset="-122"/>
              </a:rPr>
              <a:t>使供销社成为代表群众利益的集体经营的独立单位，</a:t>
            </a:r>
            <a:r>
              <a:rPr lang="zh-CN" altLang="en-US" sz="2400" dirty="0">
                <a:latin typeface="宋体" panose="02010600030101010101" pitchFamily="2" charset="-122"/>
                <a:ea typeface="宋体" panose="02010600030101010101" pitchFamily="2" charset="-122"/>
                <a:sym typeface="微软雅黑" panose="020B0503020204020204" charset="-122"/>
              </a:rPr>
              <a:t>活跃了市场，赢得了广大群众的尊重</a:t>
            </a:r>
            <a:r>
              <a:rPr lang="en-US" altLang="zh-CN" sz="2400" dirty="0">
                <a:latin typeface="宋体" panose="02010600030101010101" pitchFamily="2" charset="-122"/>
                <a:ea typeface="宋体" panose="02010600030101010101" pitchFamily="2" charset="-122"/>
                <a:sym typeface="微软雅黑" panose="020B0503020204020204" charset="-122"/>
              </a:rPr>
              <a:t>,</a:t>
            </a:r>
            <a:r>
              <a:rPr lang="zh-CN" altLang="en-US" sz="2400" u="sng" dirty="0">
                <a:solidFill>
                  <a:srgbClr val="FF0000"/>
                </a:solidFill>
                <a:latin typeface="宋体" panose="02010600030101010101" pitchFamily="2" charset="-122"/>
                <a:ea typeface="宋体" panose="02010600030101010101" pitchFamily="2" charset="-122"/>
                <a:sym typeface="微软雅黑" panose="020B0503020204020204" charset="-122"/>
              </a:rPr>
              <a:t>因此，</a:t>
            </a:r>
            <a:r>
              <a:rPr lang="en-US" altLang="zh-CN" sz="2400" u="sng" dirty="0">
                <a:solidFill>
                  <a:srgbClr val="FF0000"/>
                </a:solidFill>
                <a:latin typeface="宋体" panose="02010600030101010101" pitchFamily="2" charset="-122"/>
                <a:ea typeface="宋体" panose="02010600030101010101" pitchFamily="2" charset="-122"/>
                <a:sym typeface="微软雅黑" panose="020B0503020204020204" charset="-122"/>
              </a:rPr>
              <a:t>B</a:t>
            </a:r>
            <a:r>
              <a:rPr lang="zh-CN" altLang="en-US" sz="2400" u="sng" dirty="0">
                <a:solidFill>
                  <a:srgbClr val="FF0000"/>
                </a:solidFill>
                <a:latin typeface="宋体" panose="02010600030101010101" pitchFamily="2" charset="-122"/>
                <a:ea typeface="宋体" panose="02010600030101010101" pitchFamily="2" charset="-122"/>
                <a:sym typeface="微软雅黑" panose="020B0503020204020204" charset="-122"/>
              </a:rPr>
              <a:t>正确</a:t>
            </a:r>
            <a:r>
              <a:rPr lang="zh-CN" altLang="en-US" sz="2400" dirty="0">
                <a:latin typeface="宋体" panose="02010600030101010101" pitchFamily="2" charset="-122"/>
                <a:ea typeface="宋体" panose="02010600030101010101" pitchFamily="2" charset="-122"/>
                <a:sym typeface="微软雅黑" panose="020B0503020204020204" charset="-122"/>
              </a:rPr>
              <a:t>；</a:t>
            </a:r>
            <a:endParaRPr lang="zh-CN" altLang="en-US" sz="2400" dirty="0">
              <a:latin typeface="宋体" panose="02010600030101010101" pitchFamily="2" charset="-122"/>
              <a:ea typeface="宋体" panose="02010600030101010101" pitchFamily="2" charset="-122"/>
              <a:sym typeface="微软雅黑" panose="020B0503020204020204" charset="-122"/>
            </a:endParaRPr>
          </a:p>
        </p:txBody>
      </p:sp>
    </p:spTree>
    <p:custDataLst>
      <p:tags r:id="rId2"/>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grpId="0" nodeType="clickEffect">
                                  <p:stCondLst>
                                    <p:cond delay="0"/>
                                  </p:stCondLst>
                                  <p:childTnLst>
                                    <p:set>
                                      <p:cBhvr>
                                        <p:cTn id="6" dur="1" fill="hold">
                                          <p:stCondLst>
                                            <p:cond delay="0"/>
                                          </p:stCondLst>
                                        </p:cTn>
                                        <p:tgtEl>
                                          <p:spTgt spid="1048613"/>
                                        </p:tgtEl>
                                        <p:attrNameLst>
                                          <p:attrName>style.visibility</p:attrName>
                                        </p:attrNameLst>
                                      </p:cBhvr>
                                      <p:to>
                                        <p:strVal val="visible"/>
                                      </p:to>
                                    </p:set>
                                    <p:anim to="" calcmode="lin" valueType="num">
                                      <p:cBhvr>
                                        <p:cTn id="7" dur="1" fill="hold"/>
                                        <p:tgtEl>
                                          <p:spTgt spid="1048613"/>
                                        </p:tgtEl>
                                      </p:cBhvr>
                                    </p:anim>
                                  </p:childTnLst>
                                </p:cTn>
                              </p:par>
                            </p:childTnLst>
                          </p:cTn>
                        </p:par>
                      </p:childTnLst>
                    </p:cTn>
                  </p:par>
                  <p:par>
                    <p:cTn id="8" fill="hold">
                      <p:stCondLst>
                        <p:cond delay="indefinite"/>
                      </p:stCondLst>
                      <p:childTnLst>
                        <p:par>
                          <p:cTn id="9" fill="hold">
                            <p:stCondLst>
                              <p:cond delay="0"/>
                            </p:stCondLst>
                            <p:childTnLst>
                              <p:par>
                                <p:cTn id="10" presetID="24" presetClass="entr" presetSubtype="0" fill="hold" grpId="0" nodeType="clickEffect">
                                  <p:stCondLst>
                                    <p:cond delay="0"/>
                                  </p:stCondLst>
                                  <p:childTnLst>
                                    <p:set>
                                      <p:cBhvr>
                                        <p:cTn id="11" dur="1" fill="hold">
                                          <p:stCondLst>
                                            <p:cond delay="0"/>
                                          </p:stCondLst>
                                        </p:cTn>
                                        <p:tgtEl>
                                          <p:spTgt spid="1048614"/>
                                        </p:tgtEl>
                                        <p:attrNameLst>
                                          <p:attrName>style.visibility</p:attrName>
                                        </p:attrNameLst>
                                      </p:cBhvr>
                                      <p:to>
                                        <p:strVal val="visible"/>
                                      </p:to>
                                    </p:set>
                                    <p:anim to="" calcmode="lin" valueType="num">
                                      <p:cBhvr>
                                        <p:cTn id="12" dur="1" fill="hold"/>
                                        <p:tgtEl>
                                          <p:spTgt spid="1048614"/>
                                        </p:tgtEl>
                                      </p:cBhvr>
                                    </p:anim>
                                  </p:childTnLst>
                                </p:cTn>
                              </p:par>
                            </p:childTnLst>
                          </p:cTn>
                        </p:par>
                      </p:childTnLst>
                    </p:cTn>
                  </p:par>
                  <p:par>
                    <p:cTn id="13" fill="hold">
                      <p:stCondLst>
                        <p:cond delay="indefinite"/>
                      </p:stCondLst>
                      <p:childTnLst>
                        <p:par>
                          <p:cTn id="14" fill="hold">
                            <p:stCondLst>
                              <p:cond delay="0"/>
                            </p:stCondLst>
                            <p:childTnLst>
                              <p:par>
                                <p:cTn id="15" presetID="24" presetClass="entr" presetSubtype="0" fill="hold" grpId="0" nodeType="clickEffect">
                                  <p:stCondLst>
                                    <p:cond delay="0"/>
                                  </p:stCondLst>
                                  <p:childTnLst>
                                    <p:set>
                                      <p:cBhvr>
                                        <p:cTn id="16" dur="1" fill="hold">
                                          <p:stCondLst>
                                            <p:cond delay="0"/>
                                          </p:stCondLst>
                                        </p:cTn>
                                        <p:tgtEl>
                                          <p:spTgt spid="1048616"/>
                                        </p:tgtEl>
                                        <p:attrNameLst>
                                          <p:attrName>style.visibility</p:attrName>
                                        </p:attrNameLst>
                                      </p:cBhvr>
                                      <p:to>
                                        <p:strVal val="visible"/>
                                      </p:to>
                                    </p:set>
                                    <p:anim to="" calcmode="lin" valueType="num">
                                      <p:cBhvr>
                                        <p:cTn id="17" dur="1" fill="hold"/>
                                        <p:tgtEl>
                                          <p:spTgt spid="1048616"/>
                                        </p:tgtEl>
                                      </p:cBhvr>
                                    </p:anim>
                                  </p:childTnLst>
                                </p:cTn>
                              </p:par>
                            </p:childTnLst>
                          </p:cTn>
                        </p:par>
                      </p:childTnLst>
                    </p:cTn>
                  </p:par>
                  <p:par>
                    <p:cTn id="18" fill="hold">
                      <p:stCondLst>
                        <p:cond delay="indefinite"/>
                      </p:stCondLst>
                      <p:childTnLst>
                        <p:par>
                          <p:cTn id="19" fill="hold">
                            <p:stCondLst>
                              <p:cond delay="0"/>
                            </p:stCondLst>
                            <p:childTnLst>
                              <p:par>
                                <p:cTn id="20" presetID="24" presetClass="entr" presetSubtype="0" fill="hold" grpId="0" nodeType="clickEffect">
                                  <p:stCondLst>
                                    <p:cond delay="0"/>
                                  </p:stCondLst>
                                  <p:childTnLst>
                                    <p:set>
                                      <p:cBhvr>
                                        <p:cTn id="21" dur="1" fill="hold">
                                          <p:stCondLst>
                                            <p:cond delay="0"/>
                                          </p:stCondLst>
                                        </p:cTn>
                                        <p:tgtEl>
                                          <p:spTgt spid="1048617"/>
                                        </p:tgtEl>
                                        <p:attrNameLst>
                                          <p:attrName>style.visibility</p:attrName>
                                        </p:attrNameLst>
                                      </p:cBhvr>
                                      <p:to>
                                        <p:strVal val="visible"/>
                                      </p:to>
                                    </p:set>
                                    <p:anim to="" calcmode="lin" valueType="num">
                                      <p:cBhvr>
                                        <p:cTn id="22" dur="1" fill="hold"/>
                                        <p:tgtEl>
                                          <p:spTgt spid="1048617"/>
                                        </p:tgtEl>
                                      </p:cBhvr>
                                    </p:anim>
                                  </p:childTnLst>
                                </p:cTn>
                              </p:par>
                            </p:childTnLst>
                          </p:cTn>
                        </p:par>
                      </p:childTnLst>
                    </p:cTn>
                  </p:par>
                  <p:par>
                    <p:cTn id="23" fill="hold">
                      <p:stCondLst>
                        <p:cond delay="indefinite"/>
                      </p:stCondLst>
                      <p:childTnLst>
                        <p:par>
                          <p:cTn id="24" fill="hold">
                            <p:stCondLst>
                              <p:cond delay="0"/>
                            </p:stCondLst>
                            <p:childTnLst>
                              <p:par>
                                <p:cTn id="25" presetID="21" presetClass="entr" presetSubtype="1" fill="hold" grpId="0" nodeType="clickEffect">
                                  <p:stCondLst>
                                    <p:cond delay="0"/>
                                  </p:stCondLst>
                                  <p:childTnLst>
                                    <p:set>
                                      <p:cBhvr>
                                        <p:cTn id="26" dur="1" fill="hold">
                                          <p:stCondLst>
                                            <p:cond delay="0"/>
                                          </p:stCondLst>
                                        </p:cTn>
                                        <p:tgtEl>
                                          <p:spTgt spid="1048618"/>
                                        </p:tgtEl>
                                        <p:attrNameLst>
                                          <p:attrName>style.visibility</p:attrName>
                                        </p:attrNameLst>
                                      </p:cBhvr>
                                      <p:to>
                                        <p:strVal val="visible"/>
                                      </p:to>
                                    </p:set>
                                    <p:animEffect transition="in" filter="wheel(1)">
                                      <p:cBhvr>
                                        <p:cTn id="27" dur="2000"/>
                                        <p:tgtEl>
                                          <p:spTgt spid="1048618"/>
                                        </p:tgtEl>
                                      </p:cBhvr>
                                    </p:animEffect>
                                  </p:childTnLst>
                                </p:cTn>
                              </p:par>
                            </p:childTnLst>
                          </p:cTn>
                        </p:par>
                      </p:childTnLst>
                    </p:cTn>
                  </p:par>
                  <p:par>
                    <p:cTn id="28" fill="hold">
                      <p:stCondLst>
                        <p:cond delay="indefinite"/>
                      </p:stCondLst>
                      <p:childTnLst>
                        <p:par>
                          <p:cTn id="29" fill="hold">
                            <p:stCondLst>
                              <p:cond delay="0"/>
                            </p:stCondLst>
                            <p:childTnLst>
                              <p:par>
                                <p:cTn id="30" presetID="16" presetClass="entr" presetSubtype="21" fill="hold" grpId="0" nodeType="clickEffect">
                                  <p:stCondLst>
                                    <p:cond delay="0"/>
                                  </p:stCondLst>
                                  <p:childTnLst>
                                    <p:set>
                                      <p:cBhvr>
                                        <p:cTn id="31" dur="1" fill="hold">
                                          <p:stCondLst>
                                            <p:cond delay="0"/>
                                          </p:stCondLst>
                                        </p:cTn>
                                        <p:tgtEl>
                                          <p:spTgt spid="1048619"/>
                                        </p:tgtEl>
                                        <p:attrNameLst>
                                          <p:attrName>style.visibility</p:attrName>
                                        </p:attrNameLst>
                                      </p:cBhvr>
                                      <p:to>
                                        <p:strVal val="visible"/>
                                      </p:to>
                                    </p:set>
                                    <p:animEffect transition="in" filter="barn(inVertical)">
                                      <p:cBhvr>
                                        <p:cTn id="32" dur="500"/>
                                        <p:tgtEl>
                                          <p:spTgt spid="1048619"/>
                                        </p:tgtEl>
                                      </p:cBhvr>
                                    </p:animEffect>
                                  </p:childTnLst>
                                </p:cTn>
                              </p:par>
                            </p:childTnLst>
                          </p:cTn>
                        </p:par>
                      </p:childTnLst>
                    </p:cTn>
                  </p:par>
                  <p:par>
                    <p:cTn id="33" fill="hold">
                      <p:stCondLst>
                        <p:cond delay="indefinite"/>
                      </p:stCondLst>
                      <p:childTnLst>
                        <p:par>
                          <p:cTn id="34" fill="hold">
                            <p:stCondLst>
                              <p:cond delay="0"/>
                            </p:stCondLst>
                            <p:childTnLst>
                              <p:par>
                                <p:cTn id="35" presetID="3" presetClass="entr" presetSubtype="10" fill="hold" grpId="0" nodeType="clickEffect">
                                  <p:stCondLst>
                                    <p:cond delay="0"/>
                                  </p:stCondLst>
                                  <p:childTnLst>
                                    <p:set>
                                      <p:cBhvr>
                                        <p:cTn id="36" dur="1" fill="hold">
                                          <p:stCondLst>
                                            <p:cond delay="0"/>
                                          </p:stCondLst>
                                        </p:cTn>
                                        <p:tgtEl>
                                          <p:spTgt spid="1048615"/>
                                        </p:tgtEl>
                                        <p:attrNameLst>
                                          <p:attrName>style.visibility</p:attrName>
                                        </p:attrNameLst>
                                      </p:cBhvr>
                                      <p:to>
                                        <p:strVal val="visible"/>
                                      </p:to>
                                    </p:set>
                                    <p:animEffect transition="in" filter="blinds(horizontal)">
                                      <p:cBhvr>
                                        <p:cTn id="37" dur="500"/>
                                        <p:tgtEl>
                                          <p:spTgt spid="10486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48613" grpId="0"/>
      <p:bldP spid="1048613" grpId="1"/>
      <p:bldP spid="1048614" grpId="0"/>
      <p:bldP spid="1048614" grpId="1"/>
      <p:bldP spid="1048616" grpId="0" bldLvl="0" animBg="1"/>
      <p:bldP spid="1048616" grpId="1" animBg="1"/>
      <p:bldP spid="1048617" grpId="0" bldLvl="0" animBg="1"/>
      <p:bldP spid="1048617" grpId="1" animBg="1"/>
      <p:bldP spid="1048618" grpId="0" bldLvl="0" animBg="1"/>
      <p:bldP spid="1048618" grpId="1" animBg="1"/>
      <p:bldP spid="1048619" grpId="0" bldLvl="0" animBg="1"/>
      <p:bldP spid="1048619" grpId="1" animBg="1"/>
      <p:bldP spid="1048615" grpId="0"/>
      <p:bldP spid="1048615" grpId="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64" name=""/>
        <p:cNvGrpSpPr/>
        <p:nvPr/>
      </p:nvGrpSpPr>
      <p:grpSpPr/>
      <p:pic>
        <p:nvPicPr>
          <p:cNvPr id="2097157" name="图片 1" descr="组48325同意"/>
          <p:cNvPicPr>
            <a:picLocks noChangeAspect="1"/>
          </p:cNvPicPr>
          <p:nvPr/>
        </p:nvPicPr>
        <p:blipFill>
          <a:blip r:embed="rId1"/>
          <a:stretch>
            <a:fillRect/>
          </a:stretch>
        </p:blipFill>
        <p:spPr>
          <a:xfrm>
            <a:off x="449580" y="319723"/>
            <a:ext cx="2387600" cy="608012"/>
          </a:xfrm>
          <a:prstGeom prst="rect">
            <a:avLst/>
          </a:prstGeom>
          <a:noFill/>
          <a:ln w="9525">
            <a:noFill/>
          </a:ln>
        </p:spPr>
      </p:pic>
      <p:sp>
        <p:nvSpPr>
          <p:cNvPr id="1048627" name="文本框 7"/>
          <p:cNvSpPr txBox="1"/>
          <p:nvPr/>
        </p:nvSpPr>
        <p:spPr>
          <a:xfrm>
            <a:off x="1073785" y="393065"/>
            <a:ext cx="1407160" cy="460375"/>
          </a:xfrm>
          <a:prstGeom prst="rect">
            <a:avLst/>
          </a:prstGeom>
          <a:noFill/>
          <a:ln w="9525">
            <a:noFill/>
          </a:ln>
        </p:spPr>
        <p:txBody>
          <a:bodyPr wrap="none" anchor="t" anchorCtr="0">
            <a:spAutoFit/>
          </a:bodyPr>
          <a:p>
            <a:pPr eaLnBrk="0" hangingPunct="0"/>
            <a:r>
              <a:rPr lang="zh-CN" altLang="en-US" sz="2400" b="1" dirty="0">
                <a:solidFill>
                  <a:srgbClr val="EF7509"/>
                </a:solidFill>
                <a:latin typeface="方正悠黑体" panose="02010600010101010101" charset="-122"/>
                <a:ea typeface="方正悠黑体" panose="02010600010101010101" charset="-122"/>
              </a:rPr>
              <a:t>真题详解</a:t>
            </a:r>
            <a:endParaRPr lang="zh-CN" altLang="en-US" sz="2400" b="1" dirty="0">
              <a:solidFill>
                <a:srgbClr val="EF7509"/>
              </a:solidFill>
              <a:latin typeface="方正悠黑体" panose="02010600010101010101" charset="-122"/>
              <a:ea typeface="方正悠黑体" panose="02010600010101010101" charset="-122"/>
            </a:endParaRPr>
          </a:p>
        </p:txBody>
      </p:sp>
      <p:sp>
        <p:nvSpPr>
          <p:cNvPr id="1048628" name="文本框 9"/>
          <p:cNvSpPr txBox="1"/>
          <p:nvPr/>
        </p:nvSpPr>
        <p:spPr>
          <a:xfrm>
            <a:off x="706120" y="988695"/>
            <a:ext cx="10854055" cy="1420495"/>
          </a:xfrm>
          <a:prstGeom prst="rect">
            <a:avLst/>
          </a:prstGeom>
          <a:noFill/>
          <a:ln w="9525">
            <a:noFill/>
          </a:ln>
        </p:spPr>
        <p:txBody>
          <a:bodyPr wrap="square" anchor="t" anchorCtr="0">
            <a:spAutoFit/>
          </a:bodyPr>
          <a:p>
            <a:pPr fontAlgn="auto">
              <a:lnSpc>
                <a:spcPct val="120000"/>
              </a:lnSpc>
            </a:pPr>
            <a:r>
              <a:rPr lang="en-US" altLang="zh-CN" sz="2400" dirty="0">
                <a:latin typeface="宋体" panose="02010600030101010101" pitchFamily="2" charset="-122"/>
                <a:ea typeface="宋体" panose="02010600030101010101" pitchFamily="2" charset="-122"/>
                <a:sym typeface="微软雅黑" panose="020B0503020204020204" charset="-122"/>
              </a:rPr>
              <a:t>32.</a:t>
            </a:r>
            <a:r>
              <a:rPr sz="2400" u="sng" dirty="0">
                <a:solidFill>
                  <a:srgbClr val="00B050"/>
                </a:solidFill>
                <a:latin typeface="宋体" panose="02010600030101010101" pitchFamily="2" charset="-122"/>
                <a:ea typeface="宋体" panose="02010600030101010101" pitchFamily="2" charset="-122"/>
                <a:sym typeface="微软雅黑" panose="020B0503020204020204" charset="-122"/>
              </a:rPr>
              <a:t>古希腊</a:t>
            </a:r>
            <a:r>
              <a:rPr sz="2400" dirty="0">
                <a:latin typeface="宋体" panose="02010600030101010101" pitchFamily="2" charset="-122"/>
                <a:ea typeface="宋体" panose="02010600030101010101" pitchFamily="2" charset="-122"/>
                <a:sym typeface="微软雅黑" panose="020B0503020204020204" charset="-122"/>
              </a:rPr>
              <a:t>阿里斯托芬在一部作品中写道，雅典</a:t>
            </a:r>
            <a:r>
              <a:rPr sz="2400" u="sng" dirty="0">
                <a:solidFill>
                  <a:srgbClr val="FF0000"/>
                </a:solidFill>
                <a:latin typeface="宋体" panose="02010600030101010101" pitchFamily="2" charset="-122"/>
                <a:ea typeface="宋体" panose="02010600030101010101" pitchFamily="2" charset="-122"/>
                <a:sym typeface="微软雅黑" panose="020B0503020204020204" charset="-122"/>
              </a:rPr>
              <a:t>某陪审员</a:t>
            </a:r>
            <a:r>
              <a:rPr sz="2400" dirty="0">
                <a:latin typeface="宋体" panose="02010600030101010101" pitchFamily="2" charset="-122"/>
                <a:ea typeface="宋体" panose="02010600030101010101" pitchFamily="2" charset="-122"/>
                <a:sym typeface="微软雅黑" panose="020B0503020204020204" charset="-122"/>
              </a:rPr>
              <a:t>对他儿子说，他一到那里，“</a:t>
            </a:r>
            <a:r>
              <a:rPr sz="2400" u="sng" dirty="0">
                <a:solidFill>
                  <a:schemeClr val="accent6"/>
                </a:solidFill>
                <a:latin typeface="宋体" panose="02010600030101010101" pitchFamily="2" charset="-122"/>
                <a:ea typeface="宋体" panose="02010600030101010101" pitchFamily="2" charset="-122"/>
                <a:sym typeface="微软雅黑" panose="020B0503020204020204" charset="-122"/>
              </a:rPr>
              <a:t>就有人把盗窃过公款的</a:t>
            </a:r>
            <a:r>
              <a:rPr sz="2400" u="sng" dirty="0">
                <a:solidFill>
                  <a:srgbClr val="FF0000"/>
                </a:solidFill>
                <a:latin typeface="宋体" panose="02010600030101010101" pitchFamily="2" charset="-122"/>
                <a:ea typeface="宋体" panose="02010600030101010101" pitchFamily="2" charset="-122"/>
                <a:sym typeface="微软雅黑" panose="020B0503020204020204" charset="-122"/>
              </a:rPr>
              <a:t>温柔的手</a:t>
            </a:r>
            <a:r>
              <a:rPr sz="2400" dirty="0">
                <a:latin typeface="宋体" panose="02010600030101010101" pitchFamily="2" charset="-122"/>
                <a:ea typeface="宋体" panose="02010600030101010101" pitchFamily="2" charset="-122"/>
                <a:sym typeface="微软雅黑" panose="020B0503020204020204" charset="-122"/>
              </a:rPr>
              <a:t>”</a:t>
            </a:r>
            <a:r>
              <a:rPr sz="2400" u="sng" dirty="0">
                <a:solidFill>
                  <a:srgbClr val="7030A0"/>
                </a:solidFill>
                <a:latin typeface="宋体" panose="02010600030101010101" pitchFamily="2" charset="-122"/>
                <a:ea typeface="宋体" panose="02010600030101010101" pitchFamily="2" charset="-122"/>
                <a:sym typeface="微软雅黑" panose="020B0503020204020204" charset="-122"/>
              </a:rPr>
              <a:t>递给他，并向他鞠躬：经过这么一恳求，</a:t>
            </a:r>
            <a:r>
              <a:rPr sz="2400" u="sng" dirty="0">
                <a:solidFill>
                  <a:srgbClr val="FF0000"/>
                </a:solidFill>
                <a:latin typeface="宋体" panose="02010600030101010101" pitchFamily="2" charset="-122"/>
                <a:ea typeface="宋体" panose="02010600030101010101" pitchFamily="2" charset="-122"/>
                <a:sym typeface="微软雅黑" panose="020B0503020204020204" charset="-122"/>
              </a:rPr>
              <a:t>他的火气也就消了</a:t>
            </a:r>
            <a:r>
              <a:rPr sz="2400" u="sng" dirty="0">
                <a:solidFill>
                  <a:srgbClr val="7030A0"/>
                </a:solidFill>
                <a:latin typeface="宋体" panose="02010600030101010101" pitchFamily="2" charset="-122"/>
                <a:ea typeface="宋体" panose="02010600030101010101" pitchFamily="2" charset="-122"/>
                <a:sym typeface="微软雅黑" panose="020B0503020204020204" charset="-122"/>
              </a:rPr>
              <a:t>，随即进入法庭</a:t>
            </a:r>
            <a:r>
              <a:rPr sz="2400" dirty="0">
                <a:latin typeface="宋体" panose="02010600030101010101" pitchFamily="2" charset="-122"/>
                <a:ea typeface="宋体" panose="02010600030101010101" pitchFamily="2" charset="-122"/>
                <a:sym typeface="微软雅黑" panose="020B0503020204020204" charset="-122"/>
              </a:rPr>
              <a:t>。这可以用于说明，在</a:t>
            </a:r>
            <a:r>
              <a:rPr sz="2400" u="sng" dirty="0">
                <a:solidFill>
                  <a:schemeClr val="accent1"/>
                </a:solidFill>
                <a:latin typeface="宋体" panose="02010600030101010101" pitchFamily="2" charset="-122"/>
                <a:ea typeface="宋体" panose="02010600030101010101" pitchFamily="2" charset="-122"/>
                <a:sym typeface="微软雅黑" panose="020B0503020204020204" charset="-122"/>
              </a:rPr>
              <a:t>古代雅典</a:t>
            </a:r>
            <a:r>
              <a:rPr lang="zh-CN" altLang="zh-CN" sz="2400" dirty="0">
                <a:latin typeface="宋体" panose="02010600030101010101" pitchFamily="2" charset="-122"/>
                <a:ea typeface="宋体" panose="02010600030101010101" pitchFamily="2" charset="-122"/>
                <a:sym typeface="微软雅黑" panose="020B0503020204020204" charset="-122"/>
              </a:rPr>
              <a:t>(    )</a:t>
            </a:r>
            <a:endParaRPr lang="zh-CN" altLang="zh-CN" sz="2400" dirty="0">
              <a:latin typeface="宋体" panose="02010600030101010101" pitchFamily="2" charset="-122"/>
              <a:ea typeface="宋体" panose="02010600030101010101" pitchFamily="2" charset="-122"/>
              <a:sym typeface="微软雅黑" panose="020B0503020204020204" charset="-122"/>
            </a:endParaRPr>
          </a:p>
        </p:txBody>
      </p:sp>
      <p:sp>
        <p:nvSpPr>
          <p:cNvPr id="1048629" name="文本框 4"/>
          <p:cNvSpPr txBox="1"/>
          <p:nvPr/>
        </p:nvSpPr>
        <p:spPr>
          <a:xfrm>
            <a:off x="706120" y="2625725"/>
            <a:ext cx="9317355" cy="1198880"/>
          </a:xfrm>
          <a:prstGeom prst="rect">
            <a:avLst/>
          </a:prstGeom>
          <a:noFill/>
          <a:ln w="9525">
            <a:noFill/>
          </a:ln>
        </p:spPr>
        <p:txBody>
          <a:bodyPr wrap="square" anchor="t" anchorCtr="0">
            <a:spAutoFit/>
          </a:bodyPr>
          <a:p>
            <a:pPr fontAlgn="auto">
              <a:lnSpc>
                <a:spcPct val="150000"/>
              </a:lnSpc>
            </a:pPr>
            <a:r>
              <a:rPr sz="2400">
                <a:latin typeface="宋体" panose="02010600030101010101" pitchFamily="2" charset="-122"/>
                <a:ea typeface="宋体" panose="02010600030101010101" pitchFamily="2" charset="-122"/>
              </a:rPr>
              <a:t>A．司法审判</a:t>
            </a:r>
            <a:r>
              <a:rPr sz="2400" u="sng">
                <a:solidFill>
                  <a:srgbClr val="FF0000"/>
                </a:solidFill>
                <a:latin typeface="宋体" panose="02010600030101010101" pitchFamily="2" charset="-122"/>
                <a:ea typeface="宋体" panose="02010600030101010101" pitchFamily="2" charset="-122"/>
              </a:rPr>
              <a:t>不能</a:t>
            </a:r>
            <a:r>
              <a:rPr sz="2400">
                <a:latin typeface="宋体" panose="02010600030101010101" pitchFamily="2" charset="-122"/>
                <a:ea typeface="宋体" panose="02010600030101010101" pitchFamily="2" charset="-122"/>
              </a:rPr>
              <a:t>体现民意        B．民主政治制度</a:t>
            </a:r>
            <a:r>
              <a:rPr sz="2400" u="sng">
                <a:solidFill>
                  <a:srgbClr val="FF0000"/>
                </a:solidFill>
                <a:latin typeface="宋体" panose="02010600030101010101" pitchFamily="2" charset="-122"/>
                <a:ea typeface="宋体" panose="02010600030101010101" pitchFamily="2" charset="-122"/>
              </a:rPr>
              <a:t>已趋于完善</a:t>
            </a:r>
            <a:endParaRPr sz="2400">
              <a:latin typeface="宋体" panose="02010600030101010101" pitchFamily="2" charset="-122"/>
              <a:ea typeface="宋体" panose="02010600030101010101" pitchFamily="2" charset="-122"/>
            </a:endParaRPr>
          </a:p>
          <a:p>
            <a:pPr fontAlgn="auto">
              <a:lnSpc>
                <a:spcPct val="150000"/>
              </a:lnSpc>
            </a:pPr>
            <a:r>
              <a:rPr sz="2400">
                <a:latin typeface="宋体" panose="02010600030101010101" pitchFamily="2" charset="-122"/>
                <a:ea typeface="宋体" panose="02010600030101010101" pitchFamily="2" charset="-122"/>
              </a:rPr>
              <a:t>C．</a:t>
            </a:r>
            <a:r>
              <a:rPr sz="2400" u="sng">
                <a:solidFill>
                  <a:srgbClr val="7030A0"/>
                </a:solidFill>
                <a:latin typeface="宋体" panose="02010600030101010101" pitchFamily="2" charset="-122"/>
                <a:ea typeface="宋体" panose="02010600030101010101" pitchFamily="2" charset="-122"/>
              </a:rPr>
              <a:t>直接民主</a:t>
            </a:r>
            <a:r>
              <a:rPr sz="2400" u="sng">
                <a:solidFill>
                  <a:srgbClr val="FF0000"/>
                </a:solidFill>
                <a:latin typeface="宋体" panose="02010600030101010101" pitchFamily="2" charset="-122"/>
                <a:ea typeface="宋体" panose="02010600030101010101" pitchFamily="2" charset="-122"/>
              </a:rPr>
              <a:t>无法确保正义</a:t>
            </a:r>
            <a:r>
              <a:rPr sz="2400">
                <a:latin typeface="宋体" panose="02010600030101010101" pitchFamily="2" charset="-122"/>
                <a:ea typeface="宋体" panose="02010600030101010101" pitchFamily="2" charset="-122"/>
              </a:rPr>
              <a:t>        D．公民法注重调解</a:t>
            </a:r>
            <a:r>
              <a:rPr sz="2400" u="sng">
                <a:solidFill>
                  <a:srgbClr val="FF0000"/>
                </a:solidFill>
                <a:latin typeface="宋体" panose="02010600030101010101" pitchFamily="2" charset="-122"/>
                <a:ea typeface="宋体" panose="02010600030101010101" pitchFamily="2" charset="-122"/>
              </a:rPr>
              <a:t>经济纠纷</a:t>
            </a:r>
            <a:endParaRPr sz="2400" u="sng">
              <a:solidFill>
                <a:srgbClr val="FF0000"/>
              </a:solidFill>
              <a:latin typeface="宋体" panose="02010600030101010101" pitchFamily="2" charset="-122"/>
              <a:ea typeface="宋体" panose="02010600030101010101" pitchFamily="2" charset="-122"/>
            </a:endParaRPr>
          </a:p>
        </p:txBody>
      </p:sp>
      <p:sp>
        <p:nvSpPr>
          <p:cNvPr id="1048630" name="矩形 6"/>
          <p:cNvSpPr/>
          <p:nvPr/>
        </p:nvSpPr>
        <p:spPr>
          <a:xfrm>
            <a:off x="10166985" y="2469833"/>
            <a:ext cx="760413" cy="1198880"/>
          </a:xfrm>
          <a:prstGeom prst="rect">
            <a:avLst/>
          </a:prstGeom>
          <a:noFill/>
          <a:ln w="9525">
            <a:noFill/>
          </a:ln>
        </p:spPr>
        <p:txBody>
          <a:bodyPr wrap="square" anchor="t" anchorCtr="0">
            <a:spAutoFit/>
          </a:bodyPr>
          <a:p>
            <a:r>
              <a:rPr lang="en-US" altLang="zh-CN" sz="7200" b="1" dirty="0">
                <a:solidFill>
                  <a:srgbClr val="FF0000"/>
                </a:solidFill>
                <a:latin typeface="宋体" panose="02010600030101010101" pitchFamily="2" charset="-122"/>
                <a:ea typeface="宋体" panose="02010600030101010101" pitchFamily="2" charset="-122"/>
              </a:rPr>
              <a:t>C</a:t>
            </a:r>
            <a:endParaRPr lang="en-US" altLang="zh-CN" sz="7200" b="1" dirty="0">
              <a:solidFill>
                <a:srgbClr val="FF0000"/>
              </a:solidFill>
              <a:latin typeface="宋体" panose="02010600030101010101" pitchFamily="2" charset="-122"/>
              <a:ea typeface="宋体" panose="02010600030101010101" pitchFamily="2" charset="-122"/>
            </a:endParaRPr>
          </a:p>
        </p:txBody>
      </p:sp>
      <p:sp>
        <p:nvSpPr>
          <p:cNvPr id="1048631" name="圆角矩形标注 6"/>
          <p:cNvSpPr/>
          <p:nvPr/>
        </p:nvSpPr>
        <p:spPr>
          <a:xfrm>
            <a:off x="2837180" y="4879975"/>
            <a:ext cx="1498600" cy="630238"/>
          </a:xfrm>
          <a:prstGeom prst="wedgeRoundRectCallout">
            <a:avLst>
              <a:gd name="adj1" fmla="val -115875"/>
              <a:gd name="adj2" fmla="val -599748"/>
              <a:gd name="adj3" fmla="val 16667"/>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p>
            <a:pPr marL="0" marR="0" lvl="0" indent="0" defTabSz="914400" eaLnBrk="1" fontAlgn="auto" latinLnBrk="0" hangingPunct="1">
              <a:lnSpc>
                <a:spcPct val="100000"/>
              </a:lnSpc>
              <a:spcBef>
                <a:spcPts val="0"/>
              </a:spcBef>
              <a:spcAft>
                <a:spcPts val="0"/>
              </a:spcAft>
              <a:buClrTx/>
              <a:buSzTx/>
              <a:buFontTx/>
              <a:buNone/>
            </a:pPr>
            <a:r>
              <a:rPr kumimoji="0" lang="zh-CN" altLang="en-US" sz="2400" i="0" u="none" strike="noStrike" kern="0" cap="none" spc="0" normalizeH="0" baseline="0" noProof="0" dirty="0" smtClean="0">
                <a:ln>
                  <a:noFill/>
                </a:ln>
                <a:solidFill>
                  <a:srgbClr val="FFFF00"/>
                </a:solidFill>
                <a:effectLst>
                  <a:outerShdw blurRad="38100" dist="38100" dir="2700000" algn="tl">
                    <a:srgbClr val="000000">
                      <a:alpha val="43137"/>
                    </a:srgbClr>
                  </a:outerShdw>
                </a:effectLst>
                <a:uLnTx/>
                <a:uFillTx/>
                <a:latin typeface="楷体" panose="02010609060101010101" charset="-122"/>
                <a:ea typeface="楷体" panose="02010609060101010101" charset="-122"/>
              </a:rPr>
              <a:t>时空观念</a:t>
            </a:r>
            <a:endParaRPr kumimoji="0" lang="zh-CN" altLang="en-US" sz="2400" i="0" u="none" strike="noStrike" kern="0" cap="none" spc="0" normalizeH="0" baseline="0" noProof="0" dirty="0" smtClean="0">
              <a:ln>
                <a:noFill/>
              </a:ln>
              <a:solidFill>
                <a:srgbClr val="FFFF00"/>
              </a:solidFill>
              <a:effectLst>
                <a:outerShdw blurRad="38100" dist="38100" dir="2700000" algn="tl">
                  <a:srgbClr val="000000">
                    <a:alpha val="43137"/>
                  </a:srgbClr>
                </a:outerShdw>
              </a:effectLst>
              <a:uLnTx/>
              <a:uFillTx/>
              <a:latin typeface="楷体" panose="02010609060101010101" charset="-122"/>
              <a:ea typeface="楷体" panose="02010609060101010101" charset="-122"/>
            </a:endParaRPr>
          </a:p>
        </p:txBody>
      </p:sp>
      <p:sp>
        <p:nvSpPr>
          <p:cNvPr id="1048632" name="圆角矩形标注 2"/>
          <p:cNvSpPr/>
          <p:nvPr/>
        </p:nvSpPr>
        <p:spPr>
          <a:xfrm>
            <a:off x="7337425" y="4879975"/>
            <a:ext cx="1495425" cy="628650"/>
          </a:xfrm>
          <a:prstGeom prst="wedgeRoundRectCallout">
            <a:avLst>
              <a:gd name="adj1" fmla="val 123248"/>
              <a:gd name="adj2" fmla="val -522626"/>
              <a:gd name="adj3" fmla="val 16667"/>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p>
            <a:pPr marL="0" marR="0" lvl="0" indent="0" defTabSz="914400" eaLnBrk="1" fontAlgn="auto" latinLnBrk="0" hangingPunct="1">
              <a:lnSpc>
                <a:spcPct val="100000"/>
              </a:lnSpc>
              <a:spcBef>
                <a:spcPts val="0"/>
              </a:spcBef>
              <a:spcAft>
                <a:spcPts val="0"/>
              </a:spcAft>
              <a:buClrTx/>
              <a:buSzTx/>
              <a:buFontTx/>
              <a:buNone/>
            </a:pPr>
            <a:r>
              <a:rPr kumimoji="0" lang="zh-CN" altLang="en-US" sz="2400" i="0" strike="noStrike" kern="0" baseline="0" noProof="0" dirty="0" smtClean="0">
                <a:ln>
                  <a:noFill/>
                </a:ln>
                <a:solidFill>
                  <a:schemeClr val="accent4">
                    <a:lumMod val="20000"/>
                    <a:lumOff val="80000"/>
                  </a:schemeClr>
                </a:solidFill>
                <a:effectLst>
                  <a:outerShdw blurRad="38100" dist="38100" dir="2700000" algn="tl">
                    <a:srgbClr val="000000">
                      <a:alpha val="43137"/>
                    </a:srgbClr>
                  </a:outerShdw>
                </a:effectLst>
                <a:uLnTx/>
                <a:uFillTx/>
                <a:latin typeface="楷体" panose="02010609060101010101" charset="-122"/>
                <a:ea typeface="楷体" panose="02010609060101010101" charset="-122"/>
              </a:rPr>
              <a:t>历史解释</a:t>
            </a:r>
            <a:endParaRPr kumimoji="0" lang="zh-CN" altLang="en-US" sz="2400" i="0" strike="noStrike" kern="0" baseline="0" noProof="0" dirty="0" smtClean="0">
              <a:ln>
                <a:noFill/>
              </a:ln>
              <a:solidFill>
                <a:schemeClr val="accent4">
                  <a:lumMod val="20000"/>
                  <a:lumOff val="80000"/>
                </a:schemeClr>
              </a:solidFill>
              <a:effectLst>
                <a:outerShdw blurRad="38100" dist="38100" dir="2700000" algn="tl">
                  <a:srgbClr val="000000">
                    <a:alpha val="43137"/>
                  </a:srgbClr>
                </a:outerShdw>
              </a:effectLst>
              <a:uLnTx/>
              <a:uFillTx/>
              <a:latin typeface="楷体" panose="02010609060101010101" charset="-122"/>
              <a:ea typeface="楷体" panose="02010609060101010101" charset="-122"/>
            </a:endParaRPr>
          </a:p>
        </p:txBody>
      </p:sp>
      <p:sp>
        <p:nvSpPr>
          <p:cNvPr id="1048618" name="圆角矩形标注 3"/>
          <p:cNvSpPr/>
          <p:nvPr/>
        </p:nvSpPr>
        <p:spPr>
          <a:xfrm>
            <a:off x="5387658" y="5066030"/>
            <a:ext cx="1490663" cy="628650"/>
          </a:xfrm>
          <a:prstGeom prst="wedgeRoundRectCallout">
            <a:avLst>
              <a:gd name="adj1" fmla="val -109914"/>
              <a:gd name="adj2" fmla="val -549898"/>
              <a:gd name="adj3" fmla="val 16667"/>
            </a:avLst>
          </a:prstGeom>
          <a:solidFill>
            <a:srgbClr val="FFCFCF"/>
          </a:solidFill>
          <a:ln>
            <a:solidFill>
              <a:srgbClr val="FFCFCF"/>
            </a:solidFill>
          </a:ln>
        </p:spPr>
        <p:style>
          <a:lnRef idx="2">
            <a:schemeClr val="accent1">
              <a:shade val="50000"/>
            </a:schemeClr>
          </a:lnRef>
          <a:fillRef idx="1">
            <a:schemeClr val="accent1"/>
          </a:fillRef>
          <a:effectRef idx="0">
            <a:schemeClr val="accent1"/>
          </a:effectRef>
          <a:fontRef idx="minor">
            <a:schemeClr val="lt1"/>
          </a:fontRef>
        </p:style>
        <p:txBody>
          <a:bodyPr anchor="ctr"/>
          <a:p>
            <a:pPr marL="0" marR="0" lvl="0" indent="0" defTabSz="914400" eaLnBrk="1" fontAlgn="auto" latinLnBrk="0" hangingPunct="1">
              <a:lnSpc>
                <a:spcPct val="100000"/>
              </a:lnSpc>
              <a:spcBef>
                <a:spcPts val="0"/>
              </a:spcBef>
              <a:spcAft>
                <a:spcPts val="0"/>
              </a:spcAft>
              <a:buClrTx/>
              <a:buSzTx/>
              <a:buFontTx/>
              <a:buNone/>
            </a:pPr>
            <a:r>
              <a:rPr kumimoji="0" lang="zh-CN" altLang="en-US" sz="2400" i="0" u="none" strike="noStrike" kern="0" cap="none" spc="0" normalizeH="0" baseline="0" noProof="0" dirty="0" smtClean="0">
                <a:ln>
                  <a:noFill/>
                </a:ln>
                <a:solidFill>
                  <a:srgbClr val="FF0000"/>
                </a:solidFill>
                <a:effectLst>
                  <a:outerShdw blurRad="38100" dist="38100" dir="2700000" algn="tl">
                    <a:srgbClr val="000000">
                      <a:alpha val="43137"/>
                    </a:srgbClr>
                  </a:outerShdw>
                </a:effectLst>
                <a:uLnTx/>
                <a:uFillTx/>
                <a:latin typeface="楷体" panose="02010609060101010101" charset="-122"/>
                <a:ea typeface="楷体" panose="02010609060101010101" charset="-122"/>
              </a:rPr>
              <a:t>史料实证</a:t>
            </a:r>
            <a:endParaRPr kumimoji="0" lang="zh-CN" altLang="en-US" sz="2400" i="0" u="none" strike="noStrike" kern="0" cap="none" spc="0" normalizeH="0" baseline="0" noProof="0" dirty="0" smtClean="0">
              <a:ln>
                <a:noFill/>
              </a:ln>
              <a:solidFill>
                <a:srgbClr val="FF0000"/>
              </a:solidFill>
              <a:effectLst>
                <a:outerShdw blurRad="38100" dist="38100" dir="2700000" algn="tl">
                  <a:srgbClr val="000000">
                    <a:alpha val="43137"/>
                  </a:srgbClr>
                </a:outerShdw>
              </a:effectLst>
              <a:uLnTx/>
              <a:uFillTx/>
              <a:latin typeface="楷体" panose="02010609060101010101" charset="-122"/>
              <a:ea typeface="楷体" panose="02010609060101010101" charset="-122"/>
            </a:endParaRPr>
          </a:p>
        </p:txBody>
      </p:sp>
      <p:sp>
        <p:nvSpPr>
          <p:cNvPr id="1048633" name="文本框 5"/>
          <p:cNvSpPr txBox="1"/>
          <p:nvPr/>
        </p:nvSpPr>
        <p:spPr>
          <a:xfrm>
            <a:off x="669290" y="4041140"/>
            <a:ext cx="10852785" cy="2306320"/>
          </a:xfrm>
          <a:prstGeom prst="rect">
            <a:avLst/>
          </a:prstGeom>
          <a:solidFill>
            <a:srgbClr val="FFCFCF"/>
          </a:solidFill>
          <a:ln w="9525">
            <a:solidFill>
              <a:srgbClr val="00B050"/>
            </a:solidFill>
          </a:ln>
        </p:spPr>
        <p:txBody>
          <a:bodyPr wrap="square" anchor="t" anchorCtr="0">
            <a:spAutoFit/>
          </a:bodyPr>
          <a:p>
            <a:pPr fontAlgn="auto">
              <a:lnSpc>
                <a:spcPct val="120000"/>
              </a:lnSpc>
            </a:pPr>
            <a:r>
              <a:rPr lang="zh-CN" altLang="zh-CN" sz="2400" dirty="0">
                <a:latin typeface="宋体" panose="02010600030101010101" pitchFamily="2" charset="-122"/>
                <a:ea typeface="宋体" panose="02010600030101010101" pitchFamily="2" charset="-122"/>
                <a:sym typeface="微软雅黑" panose="020B0503020204020204" charset="-122"/>
              </a:rPr>
              <a:t>解析：古希腊时代的雅典实行</a:t>
            </a:r>
            <a:r>
              <a:rPr lang="zh-CN" altLang="zh-CN" sz="2400" u="sng" dirty="0">
                <a:solidFill>
                  <a:srgbClr val="7030A0"/>
                </a:solidFill>
                <a:latin typeface="宋体" panose="02010600030101010101" pitchFamily="2" charset="-122"/>
                <a:ea typeface="宋体" panose="02010600030101010101" pitchFamily="2" charset="-122"/>
                <a:sym typeface="微软雅黑" panose="020B0503020204020204" charset="-122"/>
              </a:rPr>
              <a:t>直接民主</a:t>
            </a:r>
            <a:r>
              <a:rPr lang="zh-CN" altLang="zh-CN" sz="2400" dirty="0">
                <a:latin typeface="宋体" panose="02010600030101010101" pitchFamily="2" charset="-122"/>
                <a:ea typeface="宋体" panose="02010600030101010101" pitchFamily="2" charset="-122"/>
                <a:sym typeface="微软雅黑" panose="020B0503020204020204" charset="-122"/>
              </a:rPr>
              <a:t>，</a:t>
            </a:r>
            <a:r>
              <a:rPr sz="2400">
                <a:latin typeface="宋体" panose="02010600030101010101" pitchFamily="2" charset="-122"/>
                <a:ea typeface="宋体" panose="02010600030101010101" pitchFamily="2" charset="-122"/>
                <a:sym typeface="+mn-ea"/>
              </a:rPr>
              <a:t>司法审判</a:t>
            </a:r>
            <a:r>
              <a:rPr lang="zh-CN" sz="2400" u="sng">
                <a:solidFill>
                  <a:srgbClr val="FF0000"/>
                </a:solidFill>
                <a:latin typeface="宋体" panose="02010600030101010101" pitchFamily="2" charset="-122"/>
                <a:ea typeface="宋体" panose="02010600030101010101" pitchFamily="2" charset="-122"/>
                <a:sym typeface="+mn-ea"/>
              </a:rPr>
              <a:t>是</a:t>
            </a:r>
            <a:r>
              <a:rPr sz="2400">
                <a:latin typeface="宋体" panose="02010600030101010101" pitchFamily="2" charset="-122"/>
                <a:ea typeface="宋体" panose="02010600030101010101" pitchFamily="2" charset="-122"/>
                <a:sym typeface="+mn-ea"/>
              </a:rPr>
              <a:t>民意</a:t>
            </a:r>
            <a:r>
              <a:rPr lang="zh-CN" sz="2400">
                <a:latin typeface="宋体" panose="02010600030101010101" pitchFamily="2" charset="-122"/>
                <a:ea typeface="宋体" panose="02010600030101010101" pitchFamily="2" charset="-122"/>
                <a:sym typeface="+mn-ea"/>
              </a:rPr>
              <a:t>的直接体现，</a:t>
            </a:r>
            <a:r>
              <a:rPr lang="zh-CN" altLang="zh-CN" sz="2400" dirty="0">
                <a:latin typeface="宋体" panose="02010600030101010101" pitchFamily="2" charset="-122"/>
                <a:ea typeface="宋体" panose="02010600030101010101" pitchFamily="2" charset="-122"/>
                <a:sym typeface="微软雅黑" panose="020B0503020204020204" charset="-122"/>
              </a:rPr>
              <a:t>因此，</a:t>
            </a:r>
            <a:r>
              <a:rPr lang="en-US" altLang="zh-CN" sz="2400" dirty="0">
                <a:latin typeface="宋体" panose="02010600030101010101" pitchFamily="2" charset="-122"/>
                <a:ea typeface="宋体" panose="02010600030101010101" pitchFamily="2" charset="-122"/>
                <a:sym typeface="微软雅黑" panose="020B0503020204020204" charset="-122"/>
              </a:rPr>
              <a:t>A</a:t>
            </a:r>
            <a:r>
              <a:rPr lang="zh-CN" altLang="en-US" sz="2400" dirty="0">
                <a:latin typeface="宋体" panose="02010600030101010101" pitchFamily="2" charset="-122"/>
                <a:ea typeface="宋体" panose="02010600030101010101" pitchFamily="2" charset="-122"/>
                <a:sym typeface="微软雅黑" panose="020B0503020204020204" charset="-122"/>
              </a:rPr>
              <a:t>错误；根据所学可知雅典的民主政治</a:t>
            </a:r>
            <a:r>
              <a:rPr lang="zh-CN" altLang="en-US" sz="2400" u="sng" dirty="0">
                <a:solidFill>
                  <a:srgbClr val="7030A0"/>
                </a:solidFill>
                <a:latin typeface="宋体" panose="02010600030101010101" pitchFamily="2" charset="-122"/>
                <a:ea typeface="宋体" panose="02010600030101010101" pitchFamily="2" charset="-122"/>
                <a:sym typeface="微软雅黑" panose="020B0503020204020204" charset="-122"/>
              </a:rPr>
              <a:t>只是</a:t>
            </a:r>
            <a:r>
              <a:rPr lang="zh-CN" altLang="en-US" sz="2400" u="sng" dirty="0">
                <a:solidFill>
                  <a:srgbClr val="FF0000"/>
                </a:solidFill>
                <a:latin typeface="宋体" panose="02010600030101010101" pitchFamily="2" charset="-122"/>
                <a:ea typeface="宋体" panose="02010600030101010101" pitchFamily="2" charset="-122"/>
                <a:sym typeface="微软雅黑" panose="020B0503020204020204" charset="-122"/>
              </a:rPr>
              <a:t>奴隶制下</a:t>
            </a:r>
            <a:r>
              <a:rPr lang="zh-CN" altLang="en-US" sz="2400" u="sng" dirty="0">
                <a:solidFill>
                  <a:srgbClr val="7030A0"/>
                </a:solidFill>
                <a:latin typeface="宋体" panose="02010600030101010101" pitchFamily="2" charset="-122"/>
                <a:ea typeface="宋体" panose="02010600030101010101" pitchFamily="2" charset="-122"/>
                <a:sym typeface="微软雅黑" panose="020B0503020204020204" charset="-122"/>
              </a:rPr>
              <a:t>成年男性公民的权利</a:t>
            </a:r>
            <a:r>
              <a:rPr lang="zh-CN" altLang="en-US" sz="2400" dirty="0">
                <a:latin typeface="宋体" panose="02010600030101010101" pitchFamily="2" charset="-122"/>
                <a:ea typeface="宋体" panose="02010600030101010101" pitchFamily="2" charset="-122"/>
                <a:sym typeface="微软雅黑" panose="020B0503020204020204" charset="-122"/>
              </a:rPr>
              <a:t>，远没有达到完善的程度，</a:t>
            </a:r>
            <a:r>
              <a:rPr lang="zh-CN" altLang="en-US" sz="2400" dirty="0">
                <a:latin typeface="宋体" panose="02010600030101010101" pitchFamily="2" charset="-122"/>
                <a:ea typeface="宋体" panose="02010600030101010101" pitchFamily="2" charset="-122"/>
                <a:sym typeface="微软雅黑" panose="020B0503020204020204" charset="-122"/>
              </a:rPr>
              <a:t>因此</a:t>
            </a:r>
            <a:r>
              <a:rPr lang="en-US" altLang="zh-CN" sz="2400" dirty="0">
                <a:latin typeface="宋体" panose="02010600030101010101" pitchFamily="2" charset="-122"/>
                <a:ea typeface="宋体" panose="02010600030101010101" pitchFamily="2" charset="-122"/>
                <a:sym typeface="微软雅黑" panose="020B0503020204020204" charset="-122"/>
              </a:rPr>
              <a:t>B</a:t>
            </a:r>
            <a:r>
              <a:rPr lang="zh-CN" altLang="en-US" sz="2400" dirty="0">
                <a:latin typeface="宋体" panose="02010600030101010101" pitchFamily="2" charset="-122"/>
                <a:ea typeface="宋体" panose="02010600030101010101" pitchFamily="2" charset="-122"/>
                <a:sym typeface="微软雅黑" panose="020B0503020204020204" charset="-122"/>
              </a:rPr>
              <a:t>错误；</a:t>
            </a:r>
            <a:r>
              <a:rPr lang="zh-CN" altLang="en-US" sz="2400" dirty="0">
                <a:latin typeface="宋体" panose="02010600030101010101" pitchFamily="2" charset="-122"/>
                <a:ea typeface="宋体" panose="02010600030101010101" pitchFamily="2" charset="-122"/>
                <a:sym typeface="微软雅黑" panose="020B0503020204020204" charset="-122"/>
              </a:rPr>
              <a:t>同时，题干中提到</a:t>
            </a:r>
            <a:r>
              <a:rPr lang="en-US" altLang="zh-CN" sz="2400" dirty="0">
                <a:latin typeface="宋体" panose="02010600030101010101" pitchFamily="2" charset="-122"/>
                <a:ea typeface="宋体" panose="02010600030101010101" pitchFamily="2" charset="-122"/>
                <a:sym typeface="微软雅黑" panose="020B0503020204020204" charset="-122"/>
              </a:rPr>
              <a:t>“</a:t>
            </a:r>
            <a:r>
              <a:rPr sz="2400" u="sng" dirty="0">
                <a:solidFill>
                  <a:srgbClr val="7030A0"/>
                </a:solidFill>
                <a:latin typeface="宋体" panose="02010600030101010101" pitchFamily="2" charset="-122"/>
                <a:ea typeface="宋体" panose="02010600030101010101" pitchFamily="2" charset="-122"/>
                <a:sym typeface="微软雅黑" panose="020B0503020204020204" charset="-122"/>
              </a:rPr>
              <a:t>经过这么一恳求，</a:t>
            </a:r>
            <a:r>
              <a:rPr sz="2400" u="sng" dirty="0">
                <a:solidFill>
                  <a:srgbClr val="FF0000"/>
                </a:solidFill>
                <a:latin typeface="宋体" panose="02010600030101010101" pitchFamily="2" charset="-122"/>
                <a:ea typeface="宋体" panose="02010600030101010101" pitchFamily="2" charset="-122"/>
                <a:sym typeface="微软雅黑" panose="020B0503020204020204" charset="-122"/>
              </a:rPr>
              <a:t>他的火气也就消了</a:t>
            </a:r>
            <a:r>
              <a:rPr lang="en-US" sz="2400" u="sng" dirty="0">
                <a:solidFill>
                  <a:srgbClr val="FF0000"/>
                </a:solidFill>
                <a:latin typeface="宋体" panose="02010600030101010101" pitchFamily="2" charset="-122"/>
                <a:ea typeface="宋体" panose="02010600030101010101" pitchFamily="2" charset="-122"/>
                <a:sym typeface="微软雅黑" panose="020B0503020204020204" charset="-122"/>
              </a:rPr>
              <a:t>”</a:t>
            </a:r>
            <a:r>
              <a:rPr lang="zh-CN" altLang="en-US" sz="2400" dirty="0">
                <a:latin typeface="宋体" panose="02010600030101010101" pitchFamily="2" charset="-122"/>
                <a:ea typeface="宋体" panose="02010600030101010101" pitchFamily="2" charset="-122"/>
                <a:sym typeface="微软雅黑" panose="020B0503020204020204" charset="-122"/>
              </a:rPr>
              <a:t>，可见，由于陪审员的主观态度容易受到罪犯态度的影响，而这又关系到审判结果的公平公正性，使得</a:t>
            </a:r>
            <a:r>
              <a:rPr sz="2400" u="sng">
                <a:solidFill>
                  <a:srgbClr val="7030A0"/>
                </a:solidFill>
                <a:latin typeface="宋体" panose="02010600030101010101" pitchFamily="2" charset="-122"/>
                <a:ea typeface="宋体" panose="02010600030101010101" pitchFamily="2" charset="-122"/>
                <a:sym typeface="+mn-ea"/>
              </a:rPr>
              <a:t>直接民主</a:t>
            </a:r>
            <a:r>
              <a:rPr sz="2400" u="sng">
                <a:solidFill>
                  <a:srgbClr val="FF0000"/>
                </a:solidFill>
                <a:latin typeface="宋体" panose="02010600030101010101" pitchFamily="2" charset="-122"/>
                <a:ea typeface="宋体" panose="02010600030101010101" pitchFamily="2" charset="-122"/>
                <a:sym typeface="+mn-ea"/>
              </a:rPr>
              <a:t>无法确保正义</a:t>
            </a:r>
            <a:r>
              <a:rPr sz="2400">
                <a:latin typeface="宋体" panose="02010600030101010101" pitchFamily="2" charset="-122"/>
                <a:ea typeface="宋体" panose="02010600030101010101" pitchFamily="2" charset="-122"/>
                <a:sym typeface="+mn-ea"/>
              </a:rPr>
              <a:t> </a:t>
            </a:r>
            <a:r>
              <a:rPr lang="zh-CN" sz="2400">
                <a:solidFill>
                  <a:schemeClr val="tx1"/>
                </a:solidFill>
                <a:latin typeface="宋体" panose="02010600030101010101" pitchFamily="2" charset="-122"/>
                <a:ea typeface="宋体" panose="02010600030101010101" pitchFamily="2" charset="-122"/>
                <a:sym typeface="+mn-ea"/>
              </a:rPr>
              <a:t>，因此</a:t>
            </a:r>
            <a:r>
              <a:rPr lang="en-US" altLang="zh-CN" sz="2400" u="sng">
                <a:solidFill>
                  <a:srgbClr val="FF0000"/>
                </a:solidFill>
                <a:latin typeface="宋体" panose="02010600030101010101" pitchFamily="2" charset="-122"/>
                <a:ea typeface="宋体" panose="02010600030101010101" pitchFamily="2" charset="-122"/>
                <a:sym typeface="+mn-ea"/>
              </a:rPr>
              <a:t>C</a:t>
            </a:r>
            <a:r>
              <a:rPr lang="zh-CN" altLang="en-US" sz="2400" u="sng">
                <a:solidFill>
                  <a:srgbClr val="FF0000"/>
                </a:solidFill>
                <a:latin typeface="宋体" panose="02010600030101010101" pitchFamily="2" charset="-122"/>
                <a:ea typeface="宋体" panose="02010600030101010101" pitchFamily="2" charset="-122"/>
                <a:sym typeface="+mn-ea"/>
              </a:rPr>
              <a:t>正确</a:t>
            </a:r>
            <a:r>
              <a:rPr lang="zh-CN" altLang="en-US" sz="2400">
                <a:solidFill>
                  <a:schemeClr val="tx1"/>
                </a:solidFill>
                <a:latin typeface="宋体" panose="02010600030101010101" pitchFamily="2" charset="-122"/>
                <a:ea typeface="宋体" panose="02010600030101010101" pitchFamily="2" charset="-122"/>
                <a:sym typeface="+mn-ea"/>
              </a:rPr>
              <a:t>。</a:t>
            </a:r>
            <a:endParaRPr lang="zh-CN" altLang="en-US" sz="2400" dirty="0">
              <a:solidFill>
                <a:schemeClr val="tx1"/>
              </a:solidFill>
              <a:latin typeface="宋体" panose="02010600030101010101" pitchFamily="2" charset="-122"/>
              <a:ea typeface="宋体" panose="02010600030101010101" pitchFamily="2" charset="-122"/>
              <a:sym typeface="+mn-ea"/>
            </a:endParaRPr>
          </a:p>
        </p:txBody>
      </p:sp>
    </p:spTree>
    <p:custDataLst>
      <p:tags r:id="rId2"/>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grpId="0" nodeType="clickEffect">
                                  <p:stCondLst>
                                    <p:cond delay="0"/>
                                  </p:stCondLst>
                                  <p:childTnLst>
                                    <p:set>
                                      <p:cBhvr>
                                        <p:cTn id="6" dur="1" fill="hold">
                                          <p:stCondLst>
                                            <p:cond delay="0"/>
                                          </p:stCondLst>
                                        </p:cTn>
                                        <p:tgtEl>
                                          <p:spTgt spid="1048628"/>
                                        </p:tgtEl>
                                        <p:attrNameLst>
                                          <p:attrName>style.visibility</p:attrName>
                                        </p:attrNameLst>
                                      </p:cBhvr>
                                      <p:to>
                                        <p:strVal val="visible"/>
                                      </p:to>
                                    </p:set>
                                    <p:anim to="" calcmode="lin" valueType="num">
                                      <p:cBhvr>
                                        <p:cTn id="7" dur="1" fill="hold"/>
                                        <p:tgtEl>
                                          <p:spTgt spid="1048628"/>
                                        </p:tgtEl>
                                      </p:cBhvr>
                                    </p:anim>
                                  </p:childTnLst>
                                </p:cTn>
                              </p:par>
                            </p:childTnLst>
                          </p:cTn>
                        </p:par>
                      </p:childTnLst>
                    </p:cTn>
                  </p:par>
                  <p:par>
                    <p:cTn id="8" fill="hold">
                      <p:stCondLst>
                        <p:cond delay="indefinite"/>
                      </p:stCondLst>
                      <p:childTnLst>
                        <p:par>
                          <p:cTn id="9" fill="hold">
                            <p:stCondLst>
                              <p:cond delay="0"/>
                            </p:stCondLst>
                            <p:childTnLst>
                              <p:par>
                                <p:cTn id="10" presetID="24" presetClass="entr" presetSubtype="0" fill="hold" grpId="0" nodeType="clickEffect">
                                  <p:stCondLst>
                                    <p:cond delay="0"/>
                                  </p:stCondLst>
                                  <p:childTnLst>
                                    <p:set>
                                      <p:cBhvr>
                                        <p:cTn id="11" dur="1" fill="hold">
                                          <p:stCondLst>
                                            <p:cond delay="0"/>
                                          </p:stCondLst>
                                        </p:cTn>
                                        <p:tgtEl>
                                          <p:spTgt spid="1048629"/>
                                        </p:tgtEl>
                                        <p:attrNameLst>
                                          <p:attrName>style.visibility</p:attrName>
                                        </p:attrNameLst>
                                      </p:cBhvr>
                                      <p:to>
                                        <p:strVal val="visible"/>
                                      </p:to>
                                    </p:set>
                                    <p:anim to="" calcmode="lin" valueType="num">
                                      <p:cBhvr>
                                        <p:cTn id="12" dur="1" fill="hold"/>
                                        <p:tgtEl>
                                          <p:spTgt spid="1048629"/>
                                        </p:tgtEl>
                                      </p:cBhvr>
                                    </p:anim>
                                  </p:childTnLst>
                                </p:cTn>
                              </p:par>
                            </p:childTnLst>
                          </p:cTn>
                        </p:par>
                      </p:childTnLst>
                    </p:cTn>
                  </p:par>
                  <p:par>
                    <p:cTn id="13" fill="hold">
                      <p:stCondLst>
                        <p:cond delay="indefinite"/>
                      </p:stCondLst>
                      <p:childTnLst>
                        <p:par>
                          <p:cTn id="14" fill="hold">
                            <p:stCondLst>
                              <p:cond delay="0"/>
                            </p:stCondLst>
                            <p:childTnLst>
                              <p:par>
                                <p:cTn id="15" presetID="24" presetClass="entr" presetSubtype="0" fill="hold" grpId="0" nodeType="clickEffect">
                                  <p:stCondLst>
                                    <p:cond delay="0"/>
                                  </p:stCondLst>
                                  <p:childTnLst>
                                    <p:set>
                                      <p:cBhvr>
                                        <p:cTn id="16" dur="1" fill="hold">
                                          <p:stCondLst>
                                            <p:cond delay="0"/>
                                          </p:stCondLst>
                                        </p:cTn>
                                        <p:tgtEl>
                                          <p:spTgt spid="1048631"/>
                                        </p:tgtEl>
                                        <p:attrNameLst>
                                          <p:attrName>style.visibility</p:attrName>
                                        </p:attrNameLst>
                                      </p:cBhvr>
                                      <p:to>
                                        <p:strVal val="visible"/>
                                      </p:to>
                                    </p:set>
                                    <p:anim to="" calcmode="lin" valueType="num">
                                      <p:cBhvr>
                                        <p:cTn id="17" dur="1" fill="hold"/>
                                        <p:tgtEl>
                                          <p:spTgt spid="1048631"/>
                                        </p:tgtEl>
                                      </p:cBhvr>
                                    </p:anim>
                                  </p:childTnLst>
                                </p:cTn>
                              </p:par>
                            </p:childTnLst>
                          </p:cTn>
                        </p:par>
                      </p:childTnLst>
                    </p:cTn>
                  </p:par>
                  <p:par>
                    <p:cTn id="18" fill="hold">
                      <p:stCondLst>
                        <p:cond delay="indefinite"/>
                      </p:stCondLst>
                      <p:childTnLst>
                        <p:par>
                          <p:cTn id="19" fill="hold">
                            <p:stCondLst>
                              <p:cond delay="0"/>
                            </p:stCondLst>
                            <p:childTnLst>
                              <p:par>
                                <p:cTn id="20" presetID="21" presetClass="entr" presetSubtype="1" fill="hold" grpId="0" nodeType="clickEffect">
                                  <p:stCondLst>
                                    <p:cond delay="0"/>
                                  </p:stCondLst>
                                  <p:childTnLst>
                                    <p:set>
                                      <p:cBhvr>
                                        <p:cTn id="21" dur="1" fill="hold">
                                          <p:stCondLst>
                                            <p:cond delay="0"/>
                                          </p:stCondLst>
                                        </p:cTn>
                                        <p:tgtEl>
                                          <p:spTgt spid="1048618"/>
                                        </p:tgtEl>
                                        <p:attrNameLst>
                                          <p:attrName>style.visibility</p:attrName>
                                        </p:attrNameLst>
                                      </p:cBhvr>
                                      <p:to>
                                        <p:strVal val="visible"/>
                                      </p:to>
                                    </p:set>
                                    <p:animEffect transition="in" filter="wheel(1)">
                                      <p:cBhvr>
                                        <p:cTn id="22" dur="2000"/>
                                        <p:tgtEl>
                                          <p:spTgt spid="1048618"/>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grpId="0" nodeType="clickEffect">
                                  <p:stCondLst>
                                    <p:cond delay="0"/>
                                  </p:stCondLst>
                                  <p:childTnLst>
                                    <p:set>
                                      <p:cBhvr>
                                        <p:cTn id="26" dur="1" fill="hold">
                                          <p:stCondLst>
                                            <p:cond delay="0"/>
                                          </p:stCondLst>
                                        </p:cTn>
                                        <p:tgtEl>
                                          <p:spTgt spid="1048632"/>
                                        </p:tgtEl>
                                        <p:attrNameLst>
                                          <p:attrName>style.visibility</p:attrName>
                                        </p:attrNameLst>
                                      </p:cBhvr>
                                      <p:to>
                                        <p:strVal val="visible"/>
                                      </p:to>
                                    </p:set>
                                    <p:animEffect transition="in" filter="barn(inVertical)">
                                      <p:cBhvr>
                                        <p:cTn id="27" dur="500"/>
                                        <p:tgtEl>
                                          <p:spTgt spid="1048632"/>
                                        </p:tgtEl>
                                      </p:cBhvr>
                                    </p:animEffect>
                                  </p:childTnLst>
                                </p:cTn>
                              </p:par>
                            </p:childTnLst>
                          </p:cTn>
                        </p:par>
                      </p:childTnLst>
                    </p:cTn>
                  </p:par>
                  <p:par>
                    <p:cTn id="28" fill="hold">
                      <p:stCondLst>
                        <p:cond delay="indefinite"/>
                      </p:stCondLst>
                      <p:childTnLst>
                        <p:par>
                          <p:cTn id="29" fill="hold">
                            <p:stCondLst>
                              <p:cond delay="0"/>
                            </p:stCondLst>
                            <p:childTnLst>
                              <p:par>
                                <p:cTn id="30" presetID="9" presetClass="entr" presetSubtype="0" fill="hold" grpId="0" nodeType="clickEffect">
                                  <p:stCondLst>
                                    <p:cond delay="0"/>
                                  </p:stCondLst>
                                  <p:childTnLst>
                                    <p:set>
                                      <p:cBhvr>
                                        <p:cTn id="31" dur="1" fill="hold">
                                          <p:stCondLst>
                                            <p:cond delay="0"/>
                                          </p:stCondLst>
                                        </p:cTn>
                                        <p:tgtEl>
                                          <p:spTgt spid="1048633"/>
                                        </p:tgtEl>
                                        <p:attrNameLst>
                                          <p:attrName>style.visibility</p:attrName>
                                        </p:attrNameLst>
                                      </p:cBhvr>
                                      <p:to>
                                        <p:strVal val="visible"/>
                                      </p:to>
                                    </p:set>
                                    <p:animEffect transition="in" filter="dissolve">
                                      <p:cBhvr>
                                        <p:cTn id="32" dur="500"/>
                                        <p:tgtEl>
                                          <p:spTgt spid="1048633"/>
                                        </p:tgtEl>
                                      </p:cBhvr>
                                    </p:animEffect>
                                  </p:childTnLst>
                                </p:cTn>
                              </p:par>
                            </p:childTnLst>
                          </p:cTn>
                        </p:par>
                      </p:childTnLst>
                    </p:cTn>
                  </p:par>
                  <p:par>
                    <p:cTn id="33" fill="hold">
                      <p:stCondLst>
                        <p:cond delay="indefinite"/>
                      </p:stCondLst>
                      <p:childTnLst>
                        <p:par>
                          <p:cTn id="34" fill="hold">
                            <p:stCondLst>
                              <p:cond delay="0"/>
                            </p:stCondLst>
                            <p:childTnLst>
                              <p:par>
                                <p:cTn id="35" presetID="3" presetClass="entr" presetSubtype="10" fill="hold" grpId="0" nodeType="clickEffect">
                                  <p:stCondLst>
                                    <p:cond delay="0"/>
                                  </p:stCondLst>
                                  <p:childTnLst>
                                    <p:set>
                                      <p:cBhvr>
                                        <p:cTn id="36" dur="1" fill="hold">
                                          <p:stCondLst>
                                            <p:cond delay="0"/>
                                          </p:stCondLst>
                                        </p:cTn>
                                        <p:tgtEl>
                                          <p:spTgt spid="1048630"/>
                                        </p:tgtEl>
                                        <p:attrNameLst>
                                          <p:attrName>style.visibility</p:attrName>
                                        </p:attrNameLst>
                                      </p:cBhvr>
                                      <p:to>
                                        <p:strVal val="visible"/>
                                      </p:to>
                                    </p:set>
                                    <p:animEffect transition="in" filter="blinds(horizontal)">
                                      <p:cBhvr>
                                        <p:cTn id="37" dur="500"/>
                                        <p:tgtEl>
                                          <p:spTgt spid="104863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48628" grpId="0"/>
      <p:bldP spid="1048628" grpId="1"/>
      <p:bldP spid="1048629" grpId="0"/>
      <p:bldP spid="1048629" grpId="1"/>
      <p:bldP spid="1048631" grpId="0" bldLvl="0" animBg="1"/>
      <p:bldP spid="1048631" grpId="1" animBg="1"/>
      <p:bldP spid="1048618" grpId="0" bldLvl="0" animBg="1"/>
      <p:bldP spid="1048618" grpId="1" animBg="1"/>
      <p:bldP spid="1048632" grpId="0" bldLvl="0" animBg="1"/>
      <p:bldP spid="1048632" grpId="1" animBg="1"/>
      <p:bldP spid="1048633" grpId="0" bldLvl="0" animBg="1"/>
      <p:bldP spid="1048633" grpId="1" animBg="1"/>
      <p:bldP spid="1048630" grpId="0"/>
      <p:bldP spid="1048630" grpId="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文本框 3"/>
          <p:cNvSpPr txBox="1"/>
          <p:nvPr/>
        </p:nvSpPr>
        <p:spPr>
          <a:xfrm>
            <a:off x="253365" y="565150"/>
            <a:ext cx="11485880" cy="953135"/>
          </a:xfrm>
          <a:prstGeom prst="rect">
            <a:avLst/>
          </a:prstGeom>
          <a:solidFill>
            <a:srgbClr val="00B050"/>
          </a:solidFill>
        </p:spPr>
        <p:txBody>
          <a:bodyPr wrap="square" rtlCol="0" anchor="t">
            <a:spAutoFit/>
          </a:bodyPr>
          <a:p>
            <a:r>
              <a:rPr lang="en-US" altLang="zh-CN" sz="2800">
                <a:latin typeface="汉仪魏碑简" panose="02010600000101010101" charset="-122"/>
                <a:ea typeface="汉仪魏碑简" panose="02010600000101010101" charset="-122"/>
                <a:cs typeface="汉仪魏碑简" panose="02010600000101010101" charset="-122"/>
                <a:sym typeface="+mn-ea"/>
              </a:rPr>
              <a:t>                    </a:t>
            </a:r>
            <a:r>
              <a:rPr lang="en-US" altLang="zh-CN" sz="2800">
                <a:solidFill>
                  <a:schemeClr val="bg1"/>
                </a:solidFill>
                <a:latin typeface="汉仪魏碑简" panose="02010600000101010101" charset="-122"/>
                <a:ea typeface="汉仪魏碑简" panose="02010600000101010101" charset="-122"/>
                <a:cs typeface="汉仪魏碑简" panose="02010600000101010101" charset="-122"/>
                <a:sym typeface="+mn-ea"/>
              </a:rPr>
              <a:t> 2021·</a:t>
            </a:r>
            <a:r>
              <a:rPr lang="zh-CN" altLang="en-US" sz="2800">
                <a:solidFill>
                  <a:schemeClr val="bg1"/>
                </a:solidFill>
                <a:latin typeface="汉仪魏碑简" panose="02010600000101010101" charset="-122"/>
                <a:ea typeface="汉仪魏碑简" panose="02010600000101010101" charset="-122"/>
                <a:cs typeface="汉仪魏碑简" panose="02010600000101010101" charset="-122"/>
                <a:sym typeface="+mn-ea"/>
              </a:rPr>
              <a:t>全国高考各地用卷情况</a:t>
            </a:r>
            <a:endParaRPr lang="zh-CN" altLang="en-US" sz="2800">
              <a:solidFill>
                <a:schemeClr val="bg1"/>
              </a:solidFill>
              <a:latin typeface="汉仪魏碑简" panose="02010600000101010101" charset="-122"/>
              <a:ea typeface="汉仪魏碑简" panose="02010600000101010101" charset="-122"/>
              <a:cs typeface="汉仪魏碑简" panose="02010600000101010101" charset="-122"/>
              <a:sym typeface="+mn-ea"/>
            </a:endParaRPr>
          </a:p>
          <a:p>
            <a:r>
              <a:rPr lang="zh-CN" altLang="en-US" sz="2800">
                <a:latin typeface="汉仪魏碑简" panose="02010600000101010101" charset="-122"/>
                <a:ea typeface="汉仪魏碑简" panose="02010600000101010101" charset="-122"/>
                <a:cs typeface="汉仪魏碑简" panose="02010600000101010101" charset="-122"/>
              </a:rPr>
              <a:t>       </a:t>
            </a:r>
            <a:r>
              <a:rPr lang="zh-CN" altLang="en-US" sz="2800">
                <a:solidFill>
                  <a:schemeClr val="bg1"/>
                </a:solidFill>
                <a:latin typeface="汉仪魏碑简" panose="02010600000101010101" charset="-122"/>
                <a:ea typeface="汉仪魏碑简" panose="02010600000101010101" charset="-122"/>
                <a:cs typeface="汉仪魏碑简" panose="02010600000101010101" charset="-122"/>
              </a:rPr>
              <a:t>2021年全国卷包括新高考Ⅰ卷、Ⅱ卷和老高考甲卷、乙卷。</a:t>
            </a:r>
            <a:endParaRPr lang="zh-CN" altLang="en-US" sz="2800">
              <a:solidFill>
                <a:schemeClr val="bg1"/>
              </a:solidFill>
              <a:latin typeface="汉仪魏碑简" panose="02010600000101010101" charset="-122"/>
              <a:ea typeface="汉仪魏碑简" panose="02010600000101010101" charset="-122"/>
              <a:cs typeface="汉仪魏碑简" panose="02010600000101010101" charset="-122"/>
            </a:endParaRPr>
          </a:p>
        </p:txBody>
      </p:sp>
      <p:sp>
        <p:nvSpPr>
          <p:cNvPr id="5" name="文本框 4"/>
          <p:cNvSpPr txBox="1"/>
          <p:nvPr/>
        </p:nvSpPr>
        <p:spPr>
          <a:xfrm>
            <a:off x="253365" y="1709420"/>
            <a:ext cx="11485880" cy="1322070"/>
          </a:xfrm>
          <a:prstGeom prst="rect">
            <a:avLst/>
          </a:prstGeom>
          <a:solidFill>
            <a:srgbClr val="FFC000"/>
          </a:solidFill>
        </p:spPr>
        <p:txBody>
          <a:bodyPr wrap="square" rtlCol="0" anchor="t">
            <a:spAutoFit/>
          </a:bodyPr>
          <a:p>
            <a:r>
              <a:rPr lang="zh-CN" altLang="en-US" sz="2000">
                <a:latin typeface="汉仪魏碑简" panose="02010600000101010101" charset="-122"/>
                <a:ea typeface="汉仪魏碑简" panose="02010600000101010101" charset="-122"/>
                <a:cs typeface="汉仪魏碑简" panose="02010600000101010101" charset="-122"/>
                <a:sym typeface="+mn-ea"/>
              </a:rPr>
              <a:t>（教育部命题：语、数、外、文理综）</a:t>
            </a:r>
            <a:endParaRPr lang="zh-CN" altLang="en-US" sz="2000">
              <a:latin typeface="汉仪魏碑简" panose="02010600000101010101" charset="-122"/>
              <a:ea typeface="汉仪魏碑简" panose="02010600000101010101" charset="-122"/>
              <a:cs typeface="汉仪魏碑简" panose="02010600000101010101" charset="-122"/>
            </a:endParaRPr>
          </a:p>
          <a:p>
            <a:r>
              <a:rPr lang="zh-CN" altLang="en-US" sz="2000">
                <a:latin typeface="汉仪魏碑简" panose="02010600000101010101" charset="-122"/>
                <a:ea typeface="汉仪魏碑简" panose="02010600000101010101" charset="-122"/>
                <a:cs typeface="汉仪魏碑简" panose="02010600000101010101" charset="-122"/>
                <a:sym typeface="+mn-ea"/>
              </a:rPr>
              <a:t>全国甲卷（原有的全国Ⅲ卷）</a:t>
            </a:r>
            <a:r>
              <a:rPr lang="en-US" altLang="zh-CN" sz="2000">
                <a:latin typeface="汉仪魏碑简" panose="02010600000101010101" charset="-122"/>
                <a:ea typeface="汉仪魏碑简" panose="02010600000101010101" charset="-122"/>
                <a:cs typeface="汉仪魏碑简" panose="02010600000101010101" charset="-122"/>
                <a:sym typeface="+mn-ea"/>
              </a:rPr>
              <a:t>5</a:t>
            </a:r>
            <a:r>
              <a:rPr lang="zh-CN" altLang="en-US" sz="2000">
                <a:latin typeface="汉仪魏碑简" panose="02010600000101010101" charset="-122"/>
                <a:ea typeface="汉仪魏碑简" panose="02010600000101010101" charset="-122"/>
                <a:cs typeface="汉仪魏碑简" panose="02010600000101010101" charset="-122"/>
                <a:sym typeface="+mn-ea"/>
              </a:rPr>
              <a:t>个省：云南、广西、贵州、四川、西藏；</a:t>
            </a:r>
            <a:endParaRPr lang="zh-CN" altLang="en-US" sz="2000">
              <a:latin typeface="汉仪魏碑简" panose="02010600000101010101" charset="-122"/>
              <a:ea typeface="汉仪魏碑简" panose="02010600000101010101" charset="-122"/>
              <a:cs typeface="汉仪魏碑简" panose="02010600000101010101" charset="-122"/>
            </a:endParaRPr>
          </a:p>
          <a:p>
            <a:r>
              <a:rPr lang="zh-CN" altLang="en-US" sz="2000">
                <a:latin typeface="汉仪魏碑简" panose="02010600000101010101" charset="-122"/>
                <a:ea typeface="汉仪魏碑简" panose="02010600000101010101" charset="-122"/>
                <a:cs typeface="汉仪魏碑简" panose="02010600000101010101" charset="-122"/>
                <a:sym typeface="+mn-ea"/>
              </a:rPr>
              <a:t>全国乙卷（原有的全国Ⅰ、Ⅱ卷合并）</a:t>
            </a:r>
            <a:r>
              <a:rPr lang="en-US" altLang="zh-CN" sz="2000">
                <a:latin typeface="汉仪魏碑简" panose="02010600000101010101" charset="-122"/>
                <a:ea typeface="汉仪魏碑简" panose="02010600000101010101" charset="-122"/>
                <a:cs typeface="汉仪魏碑简" panose="02010600000101010101" charset="-122"/>
                <a:sym typeface="+mn-ea"/>
              </a:rPr>
              <a:t>12</a:t>
            </a:r>
            <a:r>
              <a:rPr lang="zh-CN" altLang="en-US" sz="2000">
                <a:latin typeface="汉仪魏碑简" panose="02010600000101010101" charset="-122"/>
                <a:ea typeface="汉仪魏碑简" panose="02010600000101010101" charset="-122"/>
                <a:cs typeface="汉仪魏碑简" panose="02010600000101010101" charset="-122"/>
                <a:sym typeface="+mn-ea"/>
              </a:rPr>
              <a:t>个省：河南、山西、江西、安徽、甘肃、青海、内蒙古、黑龙江、吉林、宁夏、新疆、陕西；</a:t>
            </a:r>
            <a:endParaRPr lang="zh-CN" altLang="en-US" sz="2000">
              <a:latin typeface="汉仪魏碑简" panose="02010600000101010101" charset="-122"/>
              <a:ea typeface="汉仪魏碑简" panose="02010600000101010101" charset="-122"/>
              <a:cs typeface="汉仪魏碑简" panose="02010600000101010101" charset="-122"/>
              <a:sym typeface="+mn-ea"/>
            </a:endParaRPr>
          </a:p>
        </p:txBody>
      </p:sp>
      <p:sp>
        <p:nvSpPr>
          <p:cNvPr id="6" name="文本框 5"/>
          <p:cNvSpPr txBox="1"/>
          <p:nvPr/>
        </p:nvSpPr>
        <p:spPr>
          <a:xfrm>
            <a:off x="210820" y="3400425"/>
            <a:ext cx="11529060" cy="1938020"/>
          </a:xfrm>
          <a:prstGeom prst="rect">
            <a:avLst/>
          </a:prstGeom>
          <a:solidFill>
            <a:srgbClr val="00B0F0"/>
          </a:solidFill>
        </p:spPr>
        <p:txBody>
          <a:bodyPr wrap="square" rtlCol="0" anchor="t">
            <a:spAutoFit/>
          </a:bodyPr>
          <a:p>
            <a:r>
              <a:rPr lang="zh-CN" altLang="en-US" sz="2400">
                <a:latin typeface="汉仪魏碑简" panose="02010600000101010101" charset="-122"/>
                <a:ea typeface="汉仪魏碑简" panose="02010600000101010101" charset="-122"/>
                <a:cs typeface="汉仪魏碑简" panose="02010600000101010101" charset="-122"/>
                <a:sym typeface="+mn-ea"/>
              </a:rPr>
              <a:t>（教育部命题：语、数、外）</a:t>
            </a:r>
            <a:endParaRPr lang="zh-CN" altLang="en-US" sz="2400">
              <a:latin typeface="汉仪魏碑简" panose="02010600000101010101" charset="-122"/>
              <a:ea typeface="汉仪魏碑简" panose="02010600000101010101" charset="-122"/>
              <a:cs typeface="汉仪魏碑简" panose="02010600000101010101" charset="-122"/>
            </a:endParaRPr>
          </a:p>
          <a:p>
            <a:r>
              <a:rPr lang="zh-CN" altLang="en-US" sz="2400">
                <a:latin typeface="汉仪魏碑简" panose="02010600000101010101" charset="-122"/>
                <a:ea typeface="汉仪魏碑简" panose="02010600000101010101" charset="-122"/>
                <a:cs typeface="汉仪魏碑简" panose="02010600000101010101" charset="-122"/>
                <a:sym typeface="+mn-ea"/>
              </a:rPr>
              <a:t>新高考全国Ⅰ卷（新课标Ⅰ卷）</a:t>
            </a:r>
            <a:r>
              <a:rPr lang="en-US" altLang="zh-CN" sz="2400">
                <a:latin typeface="汉仪魏碑简" panose="02010600000101010101" charset="-122"/>
                <a:ea typeface="汉仪魏碑简" panose="02010600000101010101" charset="-122"/>
                <a:cs typeface="汉仪魏碑简" panose="02010600000101010101" charset="-122"/>
                <a:sym typeface="+mn-ea"/>
              </a:rPr>
              <a:t>7</a:t>
            </a:r>
            <a:r>
              <a:rPr lang="zh-CN" altLang="en-US" sz="2400">
                <a:latin typeface="汉仪魏碑简" panose="02010600000101010101" charset="-122"/>
                <a:ea typeface="汉仪魏碑简" panose="02010600000101010101" charset="-122"/>
                <a:cs typeface="汉仪魏碑简" panose="02010600000101010101" charset="-122"/>
                <a:sym typeface="+mn-ea"/>
              </a:rPr>
              <a:t>个省：</a:t>
            </a:r>
            <a:r>
              <a:rPr lang="zh-CN" altLang="en-US" sz="2400">
                <a:solidFill>
                  <a:schemeClr val="bg1"/>
                </a:solidFill>
                <a:latin typeface="汉仪魏碑简" panose="02010600000101010101" charset="-122"/>
                <a:ea typeface="汉仪魏碑简" panose="02010600000101010101" charset="-122"/>
                <a:cs typeface="汉仪魏碑简" panose="02010600000101010101" charset="-122"/>
                <a:sym typeface="+mn-ea"/>
              </a:rPr>
              <a:t>政史地理化生各省分单科自己命题。</a:t>
            </a:r>
            <a:endParaRPr lang="zh-CN" altLang="en-US" sz="2400">
              <a:latin typeface="汉仪魏碑简" panose="02010600000101010101" charset="-122"/>
              <a:ea typeface="汉仪魏碑简" panose="02010600000101010101" charset="-122"/>
              <a:cs typeface="汉仪魏碑简" panose="02010600000101010101" charset="-122"/>
            </a:endParaRPr>
          </a:p>
          <a:p>
            <a:r>
              <a:rPr lang="zh-CN" altLang="en-US" sz="2400">
                <a:latin typeface="汉仪魏碑简" panose="02010600000101010101" charset="-122"/>
                <a:ea typeface="汉仪魏碑简" panose="02010600000101010101" charset="-122"/>
                <a:cs typeface="汉仪魏碑简" panose="02010600000101010101" charset="-122"/>
                <a:sym typeface="+mn-ea"/>
              </a:rPr>
              <a:t>山东、广东、福建、江苏、湖南、湖北、河北；</a:t>
            </a:r>
            <a:endParaRPr lang="zh-CN" altLang="en-US" sz="2400">
              <a:latin typeface="汉仪魏碑简" panose="02010600000101010101" charset="-122"/>
              <a:ea typeface="汉仪魏碑简" panose="02010600000101010101" charset="-122"/>
              <a:cs typeface="汉仪魏碑简" panose="02010600000101010101" charset="-122"/>
            </a:endParaRPr>
          </a:p>
          <a:p>
            <a:r>
              <a:rPr lang="zh-CN" altLang="en-US" sz="2400">
                <a:latin typeface="汉仪魏碑简" panose="02010600000101010101" charset="-122"/>
                <a:ea typeface="汉仪魏碑简" panose="02010600000101010101" charset="-122"/>
                <a:cs typeface="汉仪魏碑简" panose="02010600000101010101" charset="-122"/>
                <a:sym typeface="+mn-ea"/>
              </a:rPr>
              <a:t>新高考全国Ⅱ卷（新课标Ⅱ卷）</a:t>
            </a:r>
            <a:r>
              <a:rPr lang="en-US" altLang="zh-CN" sz="2400">
                <a:latin typeface="汉仪魏碑简" panose="02010600000101010101" charset="-122"/>
                <a:ea typeface="汉仪魏碑简" panose="02010600000101010101" charset="-122"/>
                <a:cs typeface="汉仪魏碑简" panose="02010600000101010101" charset="-122"/>
                <a:sym typeface="+mn-ea"/>
              </a:rPr>
              <a:t>3</a:t>
            </a:r>
            <a:r>
              <a:rPr lang="zh-CN" altLang="en-US" sz="2400">
                <a:latin typeface="汉仪魏碑简" panose="02010600000101010101" charset="-122"/>
                <a:ea typeface="汉仪魏碑简" panose="02010600000101010101" charset="-122"/>
                <a:cs typeface="汉仪魏碑简" panose="02010600000101010101" charset="-122"/>
                <a:sym typeface="+mn-ea"/>
              </a:rPr>
              <a:t>个省：</a:t>
            </a:r>
            <a:r>
              <a:rPr lang="zh-CN" altLang="en-US" sz="2400">
                <a:solidFill>
                  <a:schemeClr val="bg1"/>
                </a:solidFill>
                <a:latin typeface="汉仪魏碑简" panose="02010600000101010101" charset="-122"/>
                <a:ea typeface="汉仪魏碑简" panose="02010600000101010101" charset="-122"/>
                <a:cs typeface="汉仪魏碑简" panose="02010600000101010101" charset="-122"/>
                <a:sym typeface="+mn-ea"/>
              </a:rPr>
              <a:t>政史地理化生各省分单科自己命题。</a:t>
            </a:r>
            <a:endParaRPr lang="zh-CN" altLang="en-US" sz="2400">
              <a:latin typeface="汉仪魏碑简" panose="02010600000101010101" charset="-122"/>
              <a:ea typeface="汉仪魏碑简" panose="02010600000101010101" charset="-122"/>
              <a:cs typeface="汉仪魏碑简" panose="02010600000101010101" charset="-122"/>
            </a:endParaRPr>
          </a:p>
          <a:p>
            <a:r>
              <a:rPr lang="zh-CN" altLang="en-US" sz="2400">
                <a:latin typeface="汉仪魏碑简" panose="02010600000101010101" charset="-122"/>
                <a:ea typeface="汉仪魏碑简" panose="02010600000101010101" charset="-122"/>
                <a:cs typeface="汉仪魏碑简" panose="02010600000101010101" charset="-122"/>
                <a:sym typeface="+mn-ea"/>
              </a:rPr>
              <a:t>海南、重庆、辽宁；</a:t>
            </a:r>
            <a:endParaRPr lang="zh-CN" altLang="en-US" sz="2400">
              <a:latin typeface="汉仪魏碑简" panose="02010600000101010101" charset="-122"/>
              <a:ea typeface="汉仪魏碑简" panose="02010600000101010101" charset="-122"/>
              <a:cs typeface="汉仪魏碑简" panose="02010600000101010101" charset="-122"/>
              <a:sym typeface="+mn-ea"/>
            </a:endParaRPr>
          </a:p>
        </p:txBody>
      </p:sp>
      <p:sp>
        <p:nvSpPr>
          <p:cNvPr id="7" name="文本框 6"/>
          <p:cNvSpPr txBox="1"/>
          <p:nvPr/>
        </p:nvSpPr>
        <p:spPr>
          <a:xfrm>
            <a:off x="210820" y="5636260"/>
            <a:ext cx="10088880" cy="460375"/>
          </a:xfrm>
          <a:prstGeom prst="rect">
            <a:avLst/>
          </a:prstGeom>
          <a:solidFill>
            <a:srgbClr val="FFFF00"/>
          </a:solidFill>
        </p:spPr>
        <p:txBody>
          <a:bodyPr wrap="none" rtlCol="0" anchor="t">
            <a:spAutoFit/>
          </a:bodyPr>
          <a:p>
            <a:r>
              <a:rPr lang="zh-CN" altLang="en-US" sz="2400">
                <a:latin typeface="汉仪魏碑简" panose="02010600000101010101" charset="-122"/>
                <a:ea typeface="汉仪魏碑简" panose="02010600000101010101" charset="-122"/>
                <a:cs typeface="汉仪魏碑简" panose="02010600000101010101" charset="-122"/>
                <a:sym typeface="+mn-ea"/>
              </a:rPr>
              <a:t>完全自主命题</a:t>
            </a:r>
            <a:r>
              <a:rPr lang="en-US" altLang="zh-CN" sz="2400">
                <a:latin typeface="汉仪魏碑简" panose="02010600000101010101" charset="-122"/>
                <a:ea typeface="汉仪魏碑简" panose="02010600000101010101" charset="-122"/>
                <a:cs typeface="汉仪魏碑简" panose="02010600000101010101" charset="-122"/>
                <a:sym typeface="+mn-ea"/>
              </a:rPr>
              <a:t>4</a:t>
            </a:r>
            <a:r>
              <a:rPr lang="zh-CN" altLang="en-US" sz="2400">
                <a:latin typeface="汉仪魏碑简" panose="02010600000101010101" charset="-122"/>
                <a:ea typeface="汉仪魏碑简" panose="02010600000101010101" charset="-122"/>
                <a:cs typeface="汉仪魏碑简" panose="02010600000101010101" charset="-122"/>
                <a:sym typeface="+mn-ea"/>
              </a:rPr>
              <a:t>个省</a:t>
            </a:r>
            <a:r>
              <a:rPr lang="zh-CN" altLang="en-US" sz="2400">
                <a:latin typeface="汉仪魏碑简" panose="02010600000101010101" charset="-122"/>
                <a:ea typeface="汉仪魏碑简" panose="02010600000101010101" charset="-122"/>
                <a:cs typeface="汉仪魏碑简" panose="02010600000101010101" charset="-122"/>
                <a:sym typeface="+mn-ea"/>
              </a:rPr>
              <a:t>：适用于北京、上海、天津、浙江。（地方自己命题）</a:t>
            </a:r>
            <a:endParaRPr lang="zh-CN" altLang="en-US" sz="2400">
              <a:latin typeface="汉仪魏碑简" panose="02010600000101010101" charset="-122"/>
              <a:ea typeface="汉仪魏碑简" panose="02010600000101010101" charset="-122"/>
              <a:cs typeface="汉仪魏碑简" panose="02010600000101010101" charset="-122"/>
              <a:sym typeface="+mn-ea"/>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6"/>
                                        </p:tgtEl>
                                        <p:attrNameLst>
                                          <p:attrName>style.visibility</p:attrName>
                                        </p:attrNameLst>
                                      </p:cBhvr>
                                      <p:to>
                                        <p:strVal val="visible"/>
                                      </p:to>
                                    </p:set>
                                    <p:anim calcmode="lin" valueType="num">
                                      <p:cBhvr additive="base">
                                        <p:cTn id="13" dur="500" fill="hold"/>
                                        <p:tgtEl>
                                          <p:spTgt spid="6"/>
                                        </p:tgtEl>
                                        <p:attrNameLst>
                                          <p:attrName>ppt_x</p:attrName>
                                        </p:attrNameLst>
                                      </p:cBhvr>
                                      <p:tavLst>
                                        <p:tav tm="0">
                                          <p:val>
                                            <p:strVal val="#ppt_x"/>
                                          </p:val>
                                        </p:tav>
                                        <p:tav tm="100000">
                                          <p:val>
                                            <p:strVal val="#ppt_x"/>
                                          </p:val>
                                        </p:tav>
                                      </p:tavLst>
                                    </p:anim>
                                    <p:anim calcmode="lin" valueType="num">
                                      <p:cBhvr additive="base">
                                        <p:cTn id="14"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7"/>
                                        </p:tgtEl>
                                        <p:attrNameLst>
                                          <p:attrName>style.visibility</p:attrName>
                                        </p:attrNameLst>
                                      </p:cBhvr>
                                      <p:to>
                                        <p:strVal val="visible"/>
                                      </p:to>
                                    </p:set>
                                    <p:anim calcmode="lin" valueType="num">
                                      <p:cBhvr additive="base">
                                        <p:cTn id="19" dur="500" fill="hold"/>
                                        <p:tgtEl>
                                          <p:spTgt spid="7"/>
                                        </p:tgtEl>
                                        <p:attrNameLst>
                                          <p:attrName>ppt_x</p:attrName>
                                        </p:attrNameLst>
                                      </p:cBhvr>
                                      <p:tavLst>
                                        <p:tav tm="0">
                                          <p:val>
                                            <p:strVal val="#ppt_x"/>
                                          </p:val>
                                        </p:tav>
                                        <p:tav tm="100000">
                                          <p:val>
                                            <p:strVal val="#ppt_x"/>
                                          </p:val>
                                        </p:tav>
                                      </p:tavLst>
                                    </p:anim>
                                    <p:anim calcmode="lin" valueType="num">
                                      <p:cBhvr additive="base">
                                        <p:cTn id="20" dur="500" fill="hold"/>
                                        <p:tgtEl>
                                          <p:spTgt spid="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ldLvl="0" animBg="1"/>
      <p:bldP spid="6" grpId="0" bldLvl="0" animBg="1"/>
      <p:bldP spid="7" grpId="0" bldLvl="0" animBg="1"/>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99" name=""/>
        <p:cNvGrpSpPr/>
        <p:nvPr/>
      </p:nvGrpSpPr>
      <p:grpSpPr/>
      <p:pic>
        <p:nvPicPr>
          <p:cNvPr id="2097162" name="图片 1" descr="组48325同意"/>
          <p:cNvPicPr>
            <a:picLocks noChangeAspect="1"/>
          </p:cNvPicPr>
          <p:nvPr/>
        </p:nvPicPr>
        <p:blipFill>
          <a:blip r:embed="rId1"/>
          <a:stretch>
            <a:fillRect/>
          </a:stretch>
        </p:blipFill>
        <p:spPr>
          <a:xfrm>
            <a:off x="449580" y="319723"/>
            <a:ext cx="2387600" cy="608012"/>
          </a:xfrm>
          <a:prstGeom prst="rect">
            <a:avLst/>
          </a:prstGeom>
          <a:noFill/>
          <a:ln w="9525">
            <a:noFill/>
          </a:ln>
        </p:spPr>
      </p:pic>
      <p:sp>
        <p:nvSpPr>
          <p:cNvPr id="1048763" name="文本框 7"/>
          <p:cNvSpPr txBox="1"/>
          <p:nvPr/>
        </p:nvSpPr>
        <p:spPr>
          <a:xfrm>
            <a:off x="1073785" y="393065"/>
            <a:ext cx="1407160" cy="460375"/>
          </a:xfrm>
          <a:prstGeom prst="rect">
            <a:avLst/>
          </a:prstGeom>
          <a:noFill/>
          <a:ln w="9525">
            <a:noFill/>
          </a:ln>
        </p:spPr>
        <p:txBody>
          <a:bodyPr wrap="none" anchor="t" anchorCtr="0">
            <a:spAutoFit/>
          </a:bodyPr>
          <a:p>
            <a:pPr eaLnBrk="0" hangingPunct="0"/>
            <a:r>
              <a:rPr lang="zh-CN" altLang="en-US" sz="2400" b="1" dirty="0">
                <a:solidFill>
                  <a:srgbClr val="EF7509"/>
                </a:solidFill>
                <a:latin typeface="方正悠黑体" panose="02010600010101010101" charset="-122"/>
                <a:ea typeface="方正悠黑体" panose="02010600010101010101" charset="-122"/>
              </a:rPr>
              <a:t>真题详解</a:t>
            </a:r>
            <a:endParaRPr lang="zh-CN" altLang="en-US" sz="2400" b="1" dirty="0">
              <a:solidFill>
                <a:srgbClr val="EF7509"/>
              </a:solidFill>
              <a:latin typeface="方正悠黑体" panose="02010600010101010101" charset="-122"/>
              <a:ea typeface="方正悠黑体" panose="02010600010101010101" charset="-122"/>
            </a:endParaRPr>
          </a:p>
        </p:txBody>
      </p:sp>
      <p:sp>
        <p:nvSpPr>
          <p:cNvPr id="1048764" name="文本框 9"/>
          <p:cNvSpPr txBox="1"/>
          <p:nvPr/>
        </p:nvSpPr>
        <p:spPr>
          <a:xfrm>
            <a:off x="563245" y="988060"/>
            <a:ext cx="11139170" cy="1863725"/>
          </a:xfrm>
          <a:prstGeom prst="rect">
            <a:avLst/>
          </a:prstGeom>
          <a:noFill/>
          <a:ln w="9525">
            <a:noFill/>
          </a:ln>
        </p:spPr>
        <p:txBody>
          <a:bodyPr wrap="square" anchor="t" anchorCtr="0">
            <a:spAutoFit/>
          </a:bodyPr>
          <a:p>
            <a:pPr fontAlgn="auto">
              <a:lnSpc>
                <a:spcPct val="120000"/>
              </a:lnSpc>
            </a:pPr>
            <a:r>
              <a:rPr lang="en-US" altLang="zh-CN" sz="2400" dirty="0">
                <a:latin typeface="宋体" panose="02010600030101010101" pitchFamily="2" charset="-122"/>
                <a:ea typeface="宋体" panose="02010600030101010101" pitchFamily="2" charset="-122"/>
                <a:sym typeface="微软雅黑" panose="020B0503020204020204" charset="-122"/>
              </a:rPr>
              <a:t>33.</a:t>
            </a:r>
            <a:r>
              <a:rPr sz="2400" u="sng" dirty="0">
                <a:solidFill>
                  <a:srgbClr val="00B050"/>
                </a:solidFill>
                <a:latin typeface="宋体" panose="02010600030101010101" pitchFamily="2" charset="-122"/>
                <a:ea typeface="宋体" panose="02010600030101010101" pitchFamily="2" charset="-122"/>
                <a:sym typeface="微软雅黑" panose="020B0503020204020204" charset="-122"/>
              </a:rPr>
              <a:t>1871年</a:t>
            </a:r>
            <a:r>
              <a:rPr sz="2400" dirty="0">
                <a:latin typeface="宋体" panose="02010600030101010101" pitchFamily="2" charset="-122"/>
                <a:ea typeface="宋体" panose="02010600030101010101" pitchFamily="2" charset="-122"/>
                <a:sym typeface="微软雅黑" panose="020B0503020204020204" charset="-122"/>
              </a:rPr>
              <a:t>，</a:t>
            </a:r>
            <a:r>
              <a:rPr sz="2400" u="sng" dirty="0">
                <a:solidFill>
                  <a:srgbClr val="00B050"/>
                </a:solidFill>
                <a:latin typeface="宋体" panose="02010600030101010101" pitchFamily="2" charset="-122"/>
                <a:ea typeface="宋体" panose="02010600030101010101" pitchFamily="2" charset="-122"/>
                <a:sym typeface="微软雅黑" panose="020B0503020204020204" charset="-122"/>
              </a:rPr>
              <a:t>巴黎公社</a:t>
            </a:r>
            <a:r>
              <a:rPr sz="2400" dirty="0">
                <a:latin typeface="宋体" panose="02010600030101010101" pitchFamily="2" charset="-122"/>
                <a:ea typeface="宋体" panose="02010600030101010101" pitchFamily="2" charset="-122"/>
                <a:sym typeface="微软雅黑" panose="020B0503020204020204" charset="-122"/>
              </a:rPr>
              <a:t>建立后，当时在巴黎的俄国革命者拉甫罗夫说：这次革命“</a:t>
            </a:r>
            <a:r>
              <a:rPr sz="2400" u="sng" dirty="0">
                <a:solidFill>
                  <a:schemeClr val="accent6"/>
                </a:solidFill>
                <a:latin typeface="宋体" panose="02010600030101010101" pitchFamily="2" charset="-122"/>
                <a:ea typeface="宋体" panose="02010600030101010101" pitchFamily="2" charset="-122"/>
                <a:sym typeface="微软雅黑" panose="020B0503020204020204" charset="-122"/>
              </a:rPr>
              <a:t>与其他革命迥然不同</a:t>
            </a:r>
            <a:r>
              <a:rPr sz="2400" dirty="0">
                <a:latin typeface="宋体" panose="02010600030101010101" pitchFamily="2" charset="-122"/>
                <a:ea typeface="宋体" panose="02010600030101010101" pitchFamily="2" charset="-122"/>
                <a:sym typeface="微软雅黑" panose="020B0503020204020204" charset="-122"/>
              </a:rPr>
              <a:t>”，</a:t>
            </a:r>
            <a:r>
              <a:rPr sz="2400" u="sng" dirty="0">
                <a:solidFill>
                  <a:srgbClr val="FF0000"/>
                </a:solidFill>
                <a:latin typeface="宋体" panose="02010600030101010101" pitchFamily="2" charset="-122"/>
                <a:ea typeface="宋体" panose="02010600030101010101" pitchFamily="2" charset="-122"/>
                <a:sym typeface="微软雅黑" panose="020B0503020204020204" charset="-122"/>
              </a:rPr>
              <a:t>革命领导者</a:t>
            </a:r>
            <a:r>
              <a:rPr sz="2400" dirty="0">
                <a:latin typeface="宋体" panose="02010600030101010101" pitchFamily="2" charset="-122"/>
                <a:ea typeface="宋体" panose="02010600030101010101" pitchFamily="2" charset="-122"/>
                <a:sym typeface="微软雅黑" panose="020B0503020204020204" charset="-122"/>
              </a:rPr>
              <a:t>都是“</a:t>
            </a:r>
            <a:r>
              <a:rPr sz="2400" u="sng" dirty="0">
                <a:solidFill>
                  <a:srgbClr val="FF0000"/>
                </a:solidFill>
                <a:latin typeface="宋体" panose="02010600030101010101" pitchFamily="2" charset="-122"/>
                <a:ea typeface="宋体" panose="02010600030101010101" pitchFamily="2" charset="-122"/>
                <a:sym typeface="微软雅黑" panose="020B0503020204020204" charset="-122"/>
              </a:rPr>
              <a:t>无名的人</a:t>
            </a:r>
            <a:r>
              <a:rPr sz="2400" dirty="0">
                <a:latin typeface="宋体" panose="02010600030101010101" pitchFamily="2" charset="-122"/>
                <a:ea typeface="宋体" panose="02010600030101010101" pitchFamily="2" charset="-122"/>
                <a:sym typeface="微软雅黑" panose="020B0503020204020204" charset="-122"/>
              </a:rPr>
              <a:t>”“</a:t>
            </a:r>
            <a:r>
              <a:rPr sz="2400" u="sng" dirty="0">
                <a:solidFill>
                  <a:schemeClr val="accent6"/>
                </a:solidFill>
                <a:latin typeface="宋体" panose="02010600030101010101" pitchFamily="2" charset="-122"/>
                <a:ea typeface="宋体" panose="02010600030101010101" pitchFamily="2" charset="-122"/>
                <a:sym typeface="微软雅黑" panose="020B0503020204020204" charset="-122"/>
              </a:rPr>
              <a:t>法国最有名望的人物所不敢做和不能做成的事情</a:t>
            </a:r>
            <a:r>
              <a:rPr sz="2400" dirty="0">
                <a:latin typeface="宋体" panose="02010600030101010101" pitchFamily="2" charset="-122"/>
                <a:ea typeface="宋体" panose="02010600030101010101" pitchFamily="2" charset="-122"/>
                <a:sym typeface="微软雅黑" panose="020B0503020204020204" charset="-122"/>
              </a:rPr>
              <a:t>”，这些普通人却轻而易举地做成了。据此可知，</a:t>
            </a:r>
            <a:r>
              <a:rPr sz="2400" u="sng" dirty="0">
                <a:solidFill>
                  <a:srgbClr val="00B050"/>
                </a:solidFill>
                <a:latin typeface="宋体" panose="02010600030101010101" pitchFamily="2" charset="-122"/>
                <a:ea typeface="宋体" panose="02010600030101010101" pitchFamily="2" charset="-122"/>
                <a:sym typeface="微软雅黑" panose="020B0503020204020204" charset="-122"/>
              </a:rPr>
              <a:t>巴黎公社</a:t>
            </a:r>
            <a:r>
              <a:rPr lang="zh-CN" altLang="zh-CN" sz="2400" dirty="0">
                <a:latin typeface="宋体" panose="02010600030101010101" pitchFamily="2" charset="-122"/>
                <a:ea typeface="宋体" panose="02010600030101010101" pitchFamily="2" charset="-122"/>
                <a:sym typeface="微软雅黑" panose="020B0503020204020204" charset="-122"/>
              </a:rPr>
              <a:t>(    )</a:t>
            </a:r>
            <a:endParaRPr lang="zh-CN" altLang="zh-CN" sz="2400" dirty="0">
              <a:latin typeface="宋体" panose="02010600030101010101" pitchFamily="2" charset="-122"/>
              <a:ea typeface="宋体" panose="02010600030101010101" pitchFamily="2" charset="-122"/>
              <a:sym typeface="微软雅黑" panose="020B0503020204020204" charset="-122"/>
            </a:endParaRPr>
          </a:p>
        </p:txBody>
      </p:sp>
      <p:sp>
        <p:nvSpPr>
          <p:cNvPr id="1048765" name="文本框 4"/>
          <p:cNvSpPr txBox="1"/>
          <p:nvPr/>
        </p:nvSpPr>
        <p:spPr>
          <a:xfrm>
            <a:off x="563245" y="2912110"/>
            <a:ext cx="10121265" cy="1198880"/>
          </a:xfrm>
          <a:prstGeom prst="rect">
            <a:avLst/>
          </a:prstGeom>
          <a:noFill/>
          <a:ln w="9525">
            <a:noFill/>
          </a:ln>
        </p:spPr>
        <p:txBody>
          <a:bodyPr wrap="square" anchor="t" anchorCtr="0">
            <a:spAutoFit/>
          </a:bodyPr>
          <a:p>
            <a:pPr fontAlgn="auto">
              <a:lnSpc>
                <a:spcPct val="150000"/>
              </a:lnSpc>
            </a:pPr>
            <a:r>
              <a:rPr sz="2400">
                <a:latin typeface="宋体" panose="02010600030101010101" pitchFamily="2" charset="-122"/>
                <a:ea typeface="宋体" panose="02010600030101010101" pitchFamily="2" charset="-122"/>
              </a:rPr>
              <a:t>A．建立了稳固的</a:t>
            </a:r>
            <a:r>
              <a:rPr sz="2400" u="sng">
                <a:solidFill>
                  <a:srgbClr val="FF0000"/>
                </a:solidFill>
                <a:latin typeface="宋体" panose="02010600030101010101" pitchFamily="2" charset="-122"/>
                <a:ea typeface="宋体" panose="02010600030101010101" pitchFamily="2" charset="-122"/>
              </a:rPr>
              <a:t>工农联盟</a:t>
            </a:r>
            <a:r>
              <a:rPr sz="2400">
                <a:latin typeface="宋体" panose="02010600030101010101" pitchFamily="2" charset="-122"/>
                <a:ea typeface="宋体" panose="02010600030101010101" pitchFamily="2" charset="-122"/>
              </a:rPr>
              <a:t>              B．</a:t>
            </a:r>
            <a:r>
              <a:rPr sz="2400" u="sng">
                <a:solidFill>
                  <a:srgbClr val="7030A0"/>
                </a:solidFill>
                <a:latin typeface="宋体" panose="02010600030101010101" pitchFamily="2" charset="-122"/>
                <a:ea typeface="宋体" panose="02010600030101010101" pitchFamily="2" charset="-122"/>
              </a:rPr>
              <a:t>废除了</a:t>
            </a:r>
            <a:r>
              <a:rPr sz="2400" u="sng">
                <a:solidFill>
                  <a:srgbClr val="FF0000"/>
                </a:solidFill>
                <a:latin typeface="宋体" panose="02010600030101010101" pitchFamily="2" charset="-122"/>
                <a:ea typeface="宋体" panose="02010600030101010101" pitchFamily="2" charset="-122"/>
              </a:rPr>
              <a:t>君主专制</a:t>
            </a:r>
            <a:r>
              <a:rPr sz="2400">
                <a:latin typeface="宋体" panose="02010600030101010101" pitchFamily="2" charset="-122"/>
                <a:ea typeface="宋体" panose="02010600030101010101" pitchFamily="2" charset="-122"/>
              </a:rPr>
              <a:t>制度</a:t>
            </a:r>
            <a:endParaRPr sz="2400">
              <a:latin typeface="宋体" panose="02010600030101010101" pitchFamily="2" charset="-122"/>
              <a:ea typeface="宋体" panose="02010600030101010101" pitchFamily="2" charset="-122"/>
            </a:endParaRPr>
          </a:p>
          <a:p>
            <a:pPr fontAlgn="auto">
              <a:lnSpc>
                <a:spcPct val="150000"/>
              </a:lnSpc>
            </a:pPr>
            <a:r>
              <a:rPr sz="2400">
                <a:latin typeface="宋体" panose="02010600030101010101" pitchFamily="2" charset="-122"/>
                <a:ea typeface="宋体" panose="02010600030101010101" pitchFamily="2" charset="-122"/>
              </a:rPr>
              <a:t>C．体现</a:t>
            </a:r>
            <a:r>
              <a:rPr sz="2400" u="sng">
                <a:solidFill>
                  <a:srgbClr val="FF0000"/>
                </a:solidFill>
                <a:latin typeface="宋体" panose="02010600030101010101" pitchFamily="2" charset="-122"/>
                <a:ea typeface="宋体" panose="02010600030101010101" pitchFamily="2" charset="-122"/>
              </a:rPr>
              <a:t>工人政权</a:t>
            </a:r>
            <a:r>
              <a:rPr sz="2400">
                <a:latin typeface="宋体" panose="02010600030101010101" pitchFamily="2" charset="-122"/>
                <a:ea typeface="宋体" panose="02010600030101010101" pitchFamily="2" charset="-122"/>
              </a:rPr>
              <a:t>鲜明特征              D．深受</a:t>
            </a:r>
            <a:r>
              <a:rPr sz="2400" u="sng">
                <a:solidFill>
                  <a:srgbClr val="00B050"/>
                </a:solidFill>
                <a:latin typeface="宋体" panose="02010600030101010101" pitchFamily="2" charset="-122"/>
                <a:ea typeface="宋体" panose="02010600030101010101" pitchFamily="2" charset="-122"/>
              </a:rPr>
              <a:t>俄国革命</a:t>
            </a:r>
            <a:r>
              <a:rPr sz="2400">
                <a:latin typeface="宋体" panose="02010600030101010101" pitchFamily="2" charset="-122"/>
                <a:ea typeface="宋体" panose="02010600030101010101" pitchFamily="2" charset="-122"/>
              </a:rPr>
              <a:t>的影响</a:t>
            </a:r>
            <a:endParaRPr sz="2400">
              <a:latin typeface="宋体" panose="02010600030101010101" pitchFamily="2" charset="-122"/>
              <a:ea typeface="宋体" panose="02010600030101010101" pitchFamily="2" charset="-122"/>
            </a:endParaRPr>
          </a:p>
        </p:txBody>
      </p:sp>
      <p:sp>
        <p:nvSpPr>
          <p:cNvPr id="1048766" name="矩形 6"/>
          <p:cNvSpPr/>
          <p:nvPr/>
        </p:nvSpPr>
        <p:spPr>
          <a:xfrm>
            <a:off x="10798175" y="2741613"/>
            <a:ext cx="760413" cy="1094741"/>
          </a:xfrm>
          <a:prstGeom prst="rect">
            <a:avLst/>
          </a:prstGeom>
          <a:noFill/>
          <a:ln w="9525">
            <a:noFill/>
          </a:ln>
        </p:spPr>
        <p:txBody>
          <a:bodyPr wrap="square" anchor="t" anchorCtr="0">
            <a:spAutoFit/>
          </a:bodyPr>
          <a:p>
            <a:r>
              <a:rPr lang="en-US" altLang="zh-CN" sz="7200" b="1" dirty="0">
                <a:solidFill>
                  <a:srgbClr val="FF0000"/>
                </a:solidFill>
                <a:latin typeface="宋体" panose="02010600030101010101" pitchFamily="2" charset="-122"/>
                <a:ea typeface="宋体" panose="02010600030101010101" pitchFamily="2" charset="-122"/>
              </a:rPr>
              <a:t>C</a:t>
            </a:r>
            <a:endParaRPr lang="en-US" altLang="zh-CN" sz="7200" b="1" dirty="0">
              <a:solidFill>
                <a:srgbClr val="FF0000"/>
              </a:solidFill>
              <a:latin typeface="宋体" panose="02010600030101010101" pitchFamily="2" charset="-122"/>
              <a:ea typeface="宋体" panose="02010600030101010101" pitchFamily="2" charset="-122"/>
            </a:endParaRPr>
          </a:p>
        </p:txBody>
      </p:sp>
      <p:sp>
        <p:nvSpPr>
          <p:cNvPr id="1048767" name="圆角矩形标注 6"/>
          <p:cNvSpPr/>
          <p:nvPr/>
        </p:nvSpPr>
        <p:spPr>
          <a:xfrm>
            <a:off x="2374265" y="4946015"/>
            <a:ext cx="1498600" cy="630238"/>
          </a:xfrm>
          <a:prstGeom prst="wedgeRoundRectCallout">
            <a:avLst>
              <a:gd name="adj1" fmla="val -95635"/>
              <a:gd name="adj2" fmla="val -588337"/>
              <a:gd name="adj3" fmla="val 16667"/>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p>
            <a:pPr marL="0" marR="0" lvl="0" indent="0" defTabSz="914400" eaLnBrk="1" fontAlgn="auto" latinLnBrk="0" hangingPunct="1">
              <a:lnSpc>
                <a:spcPct val="100000"/>
              </a:lnSpc>
              <a:spcBef>
                <a:spcPts val="0"/>
              </a:spcBef>
              <a:spcAft>
                <a:spcPts val="0"/>
              </a:spcAft>
              <a:buClrTx/>
              <a:buSzTx/>
              <a:buFontTx/>
              <a:buNone/>
            </a:pPr>
            <a:r>
              <a:rPr kumimoji="0" lang="zh-CN" altLang="en-US" sz="2400" i="0" u="none" strike="noStrike" kern="0" cap="none" spc="0" normalizeH="0" baseline="0" noProof="0" dirty="0" smtClean="0">
                <a:ln>
                  <a:noFill/>
                </a:ln>
                <a:solidFill>
                  <a:srgbClr val="FFFF00"/>
                </a:solidFill>
                <a:effectLst>
                  <a:outerShdw blurRad="38100" dist="38100" dir="2700000" algn="tl">
                    <a:srgbClr val="000000">
                      <a:alpha val="43137"/>
                    </a:srgbClr>
                  </a:outerShdw>
                </a:effectLst>
                <a:uLnTx/>
                <a:uFillTx/>
                <a:latin typeface="楷体" panose="02010609060101010101" charset="-122"/>
                <a:ea typeface="楷体" panose="02010609060101010101" charset="-122"/>
              </a:rPr>
              <a:t>时空观念</a:t>
            </a:r>
            <a:endParaRPr kumimoji="0" lang="zh-CN" altLang="en-US" sz="2400" i="0" u="none" strike="noStrike" kern="0" cap="none" spc="0" normalizeH="0" baseline="0" noProof="0" dirty="0" smtClean="0">
              <a:ln>
                <a:noFill/>
              </a:ln>
              <a:solidFill>
                <a:srgbClr val="FFFF00"/>
              </a:solidFill>
              <a:effectLst>
                <a:outerShdw blurRad="38100" dist="38100" dir="2700000" algn="tl">
                  <a:srgbClr val="000000">
                    <a:alpha val="43137"/>
                  </a:srgbClr>
                </a:outerShdw>
              </a:effectLst>
              <a:uLnTx/>
              <a:uFillTx/>
              <a:latin typeface="楷体" panose="02010609060101010101" charset="-122"/>
              <a:ea typeface="楷体" panose="02010609060101010101" charset="-122"/>
            </a:endParaRPr>
          </a:p>
        </p:txBody>
      </p:sp>
      <p:sp>
        <p:nvSpPr>
          <p:cNvPr id="1048768" name="圆角矩形标注 1"/>
          <p:cNvSpPr/>
          <p:nvPr/>
        </p:nvSpPr>
        <p:spPr>
          <a:xfrm>
            <a:off x="4874260" y="4946015"/>
            <a:ext cx="1498600" cy="630238"/>
          </a:xfrm>
          <a:prstGeom prst="wedgeRoundRectCallout">
            <a:avLst>
              <a:gd name="adj1" fmla="val -130254"/>
              <a:gd name="adj2" fmla="val -536447"/>
              <a:gd name="adj3" fmla="val 16667"/>
            </a:avLst>
          </a:prstGeom>
          <a:solidFill>
            <a:srgbClr val="FFCFC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p>
            <a:pPr marL="0" marR="0" lvl="0" indent="0" defTabSz="914400" eaLnBrk="1" fontAlgn="auto" latinLnBrk="0" hangingPunct="1">
              <a:lnSpc>
                <a:spcPct val="100000"/>
              </a:lnSpc>
              <a:spcBef>
                <a:spcPts val="0"/>
              </a:spcBef>
              <a:spcAft>
                <a:spcPts val="0"/>
              </a:spcAft>
              <a:buClrTx/>
              <a:buSzTx/>
              <a:buFontTx/>
              <a:buNone/>
            </a:pPr>
            <a:r>
              <a:rPr kumimoji="0" lang="zh-CN" altLang="en-US" sz="2400" i="0" u="none" strike="noStrike" kern="0" cap="none" spc="0" normalizeH="0" baseline="0" noProof="0" dirty="0" smtClean="0">
                <a:ln>
                  <a:noFill/>
                </a:ln>
                <a:solidFill>
                  <a:srgbClr val="FFFF00"/>
                </a:solidFill>
                <a:effectLst>
                  <a:outerShdw blurRad="38100" dist="38100" dir="2700000" algn="tl">
                    <a:srgbClr val="000000">
                      <a:alpha val="43137"/>
                    </a:srgbClr>
                  </a:outerShdw>
                </a:effectLst>
                <a:uLnTx/>
                <a:uFillTx/>
                <a:latin typeface="楷体" panose="02010609060101010101" charset="-122"/>
                <a:ea typeface="楷体" panose="02010609060101010101" charset="-122"/>
              </a:rPr>
              <a:t>史实实证</a:t>
            </a:r>
            <a:endParaRPr kumimoji="0" lang="zh-CN" altLang="en-US" sz="2400" i="0" u="none" strike="noStrike" kern="0" cap="none" spc="0" normalizeH="0" baseline="0" noProof="0" dirty="0" smtClean="0">
              <a:ln>
                <a:noFill/>
              </a:ln>
              <a:solidFill>
                <a:srgbClr val="FFFF00"/>
              </a:solidFill>
              <a:effectLst>
                <a:outerShdw blurRad="38100" dist="38100" dir="2700000" algn="tl">
                  <a:srgbClr val="000000">
                    <a:alpha val="43137"/>
                  </a:srgbClr>
                </a:outerShdw>
              </a:effectLst>
              <a:uLnTx/>
              <a:uFillTx/>
              <a:latin typeface="楷体" panose="02010609060101010101" charset="-122"/>
              <a:ea typeface="楷体" panose="02010609060101010101" charset="-122"/>
            </a:endParaRPr>
          </a:p>
        </p:txBody>
      </p:sp>
      <p:sp>
        <p:nvSpPr>
          <p:cNvPr id="1048769" name="文本框 5"/>
          <p:cNvSpPr txBox="1"/>
          <p:nvPr/>
        </p:nvSpPr>
        <p:spPr>
          <a:xfrm>
            <a:off x="563245" y="4171315"/>
            <a:ext cx="11139170" cy="2306320"/>
          </a:xfrm>
          <a:prstGeom prst="rect">
            <a:avLst/>
          </a:prstGeom>
          <a:solidFill>
            <a:srgbClr val="C0FFE0"/>
          </a:solidFill>
          <a:ln w="9525">
            <a:solidFill>
              <a:srgbClr val="00B050"/>
            </a:solidFill>
          </a:ln>
        </p:spPr>
        <p:txBody>
          <a:bodyPr wrap="square" anchor="t" anchorCtr="0">
            <a:spAutoFit/>
          </a:bodyPr>
          <a:p>
            <a:pPr fontAlgn="auto">
              <a:lnSpc>
                <a:spcPct val="120000"/>
              </a:lnSpc>
            </a:pPr>
            <a:r>
              <a:rPr lang="zh-CN" altLang="zh-CN" sz="2400" dirty="0">
                <a:latin typeface="宋体" panose="02010600030101010101" pitchFamily="2" charset="-122"/>
                <a:ea typeface="宋体" panose="02010600030101010101" pitchFamily="2" charset="-122"/>
                <a:sym typeface="微软雅黑" panose="020B0503020204020204" charset="-122"/>
              </a:rPr>
              <a:t>解析：文中并没有提到和农民的联盟，同时，</a:t>
            </a:r>
            <a:r>
              <a:rPr lang="zh-CN" altLang="zh-CN" sz="2400" u="sng" dirty="0">
                <a:solidFill>
                  <a:srgbClr val="FF0000"/>
                </a:solidFill>
                <a:latin typeface="宋体" panose="02010600030101010101" pitchFamily="2" charset="-122"/>
                <a:ea typeface="宋体" panose="02010600030101010101" pitchFamily="2" charset="-122"/>
                <a:sym typeface="微软雅黑" panose="020B0503020204020204" charset="-122"/>
              </a:rPr>
              <a:t>根据所学可知</a:t>
            </a:r>
            <a:r>
              <a:rPr lang="zh-CN" altLang="zh-CN" sz="2400" dirty="0">
                <a:latin typeface="宋体" panose="02010600030101010101" pitchFamily="2" charset="-122"/>
                <a:ea typeface="宋体" panose="02010600030101010101" pitchFamily="2" charset="-122"/>
                <a:sym typeface="微软雅黑" panose="020B0503020204020204" charset="-122"/>
              </a:rPr>
              <a:t>，巴黎公社失败的原因之一，就是</a:t>
            </a:r>
            <a:r>
              <a:rPr lang="zh-CN" altLang="zh-CN" sz="2400" u="sng" dirty="0">
                <a:solidFill>
                  <a:srgbClr val="FF0000"/>
                </a:solidFill>
                <a:latin typeface="宋体" panose="02010600030101010101" pitchFamily="2" charset="-122"/>
                <a:ea typeface="宋体" panose="02010600030101010101" pitchFamily="2" charset="-122"/>
                <a:sym typeface="微软雅黑" panose="020B0503020204020204" charset="-122"/>
              </a:rPr>
              <a:t>没有建立</a:t>
            </a:r>
            <a:r>
              <a:rPr lang="zh-CN" altLang="zh-CN" sz="2400" dirty="0">
                <a:latin typeface="宋体" panose="02010600030101010101" pitchFamily="2" charset="-122"/>
                <a:ea typeface="宋体" panose="02010600030101010101" pitchFamily="2" charset="-122"/>
                <a:sym typeface="微软雅黑" panose="020B0503020204020204" charset="-122"/>
              </a:rPr>
              <a:t>稳固的工农联盟，</a:t>
            </a:r>
            <a:r>
              <a:rPr lang="zh-CN" altLang="en-US" sz="2400" dirty="0">
                <a:latin typeface="宋体" panose="02010600030101010101" pitchFamily="2" charset="-122"/>
                <a:ea typeface="宋体" panose="02010600030101010101" pitchFamily="2" charset="-122"/>
                <a:sym typeface="微软雅黑" panose="020B0503020204020204" charset="-122"/>
              </a:rPr>
              <a:t>因此，</a:t>
            </a:r>
            <a:r>
              <a:rPr lang="en-US" altLang="zh-CN" sz="2400" dirty="0">
                <a:latin typeface="宋体" panose="02010600030101010101" pitchFamily="2" charset="-122"/>
                <a:ea typeface="宋体" panose="02010600030101010101" pitchFamily="2" charset="-122"/>
                <a:sym typeface="微软雅黑" panose="020B0503020204020204" charset="-122"/>
              </a:rPr>
              <a:t>A</a:t>
            </a:r>
            <a:r>
              <a:rPr lang="zh-CN" altLang="en-US" sz="2400" dirty="0">
                <a:latin typeface="宋体" panose="02010600030101010101" pitchFamily="2" charset="-122"/>
                <a:ea typeface="宋体" panose="02010600030101010101" pitchFamily="2" charset="-122"/>
                <a:sym typeface="微软雅黑" panose="020B0503020204020204" charset="-122"/>
              </a:rPr>
              <a:t>错误；</a:t>
            </a:r>
            <a:r>
              <a:rPr lang="en-US" altLang="zh-CN" sz="2400" dirty="0">
                <a:latin typeface="宋体" panose="02010600030101010101" pitchFamily="2" charset="-122"/>
                <a:ea typeface="宋体" panose="02010600030101010101" pitchFamily="2" charset="-122"/>
                <a:sym typeface="微软雅黑" panose="020B0503020204020204" charset="-122"/>
              </a:rPr>
              <a:t>1875</a:t>
            </a:r>
            <a:r>
              <a:rPr lang="zh-CN" altLang="en-US" sz="2400" dirty="0">
                <a:latin typeface="宋体" panose="02010600030101010101" pitchFamily="2" charset="-122"/>
                <a:ea typeface="宋体" panose="02010600030101010101" pitchFamily="2" charset="-122"/>
                <a:sym typeface="微软雅黑" panose="020B0503020204020204" charset="-122"/>
              </a:rPr>
              <a:t>年</a:t>
            </a:r>
            <a:r>
              <a:rPr lang="zh-CN" altLang="en-US" sz="2400" u="sng" dirty="0">
                <a:solidFill>
                  <a:srgbClr val="FF0000"/>
                </a:solidFill>
                <a:latin typeface="宋体" panose="02010600030101010101" pitchFamily="2" charset="-122"/>
                <a:ea typeface="宋体" panose="02010600030101010101" pitchFamily="2" charset="-122"/>
                <a:sym typeface="微软雅黑" panose="020B0503020204020204" charset="-122"/>
              </a:rPr>
              <a:t>《法兰西第三共和国宪法》</a:t>
            </a:r>
            <a:r>
              <a:rPr lang="zh-CN" altLang="en-US" sz="2400" dirty="0">
                <a:latin typeface="宋体" panose="02010600030101010101" pitchFamily="2" charset="-122"/>
                <a:ea typeface="宋体" panose="02010600030101010101" pitchFamily="2" charset="-122"/>
                <a:sym typeface="微软雅黑" panose="020B0503020204020204" charset="-122"/>
              </a:rPr>
              <a:t>才以一票的微弱优势通过，</a:t>
            </a:r>
            <a:r>
              <a:rPr sz="2400" u="sng">
                <a:solidFill>
                  <a:srgbClr val="7030A0"/>
                </a:solidFill>
                <a:latin typeface="宋体" panose="02010600030101010101" pitchFamily="2" charset="-122"/>
                <a:ea typeface="宋体" panose="02010600030101010101" pitchFamily="2" charset="-122"/>
                <a:sym typeface="+mn-ea"/>
              </a:rPr>
              <a:t>废除了</a:t>
            </a:r>
            <a:r>
              <a:rPr sz="2400" u="sng">
                <a:solidFill>
                  <a:srgbClr val="FF0000"/>
                </a:solidFill>
                <a:latin typeface="宋体" panose="02010600030101010101" pitchFamily="2" charset="-122"/>
                <a:ea typeface="宋体" panose="02010600030101010101" pitchFamily="2" charset="-122"/>
                <a:sym typeface="+mn-ea"/>
              </a:rPr>
              <a:t>君主专制</a:t>
            </a:r>
            <a:r>
              <a:rPr sz="2400">
                <a:latin typeface="宋体" panose="02010600030101010101" pitchFamily="2" charset="-122"/>
                <a:ea typeface="宋体" panose="02010600030101010101" pitchFamily="2" charset="-122"/>
                <a:sym typeface="+mn-ea"/>
              </a:rPr>
              <a:t>制度</a:t>
            </a:r>
            <a:r>
              <a:rPr lang="zh-CN" sz="2400">
                <a:latin typeface="宋体" panose="02010600030101010101" pitchFamily="2" charset="-122"/>
                <a:ea typeface="宋体" panose="02010600030101010101" pitchFamily="2" charset="-122"/>
                <a:sym typeface="+mn-ea"/>
              </a:rPr>
              <a:t>确立了共和制度，此时才</a:t>
            </a:r>
            <a:r>
              <a:rPr sz="2400" u="sng" dirty="0">
                <a:solidFill>
                  <a:srgbClr val="00B050"/>
                </a:solidFill>
                <a:latin typeface="宋体" panose="02010600030101010101" pitchFamily="2" charset="-122"/>
                <a:ea typeface="宋体" panose="02010600030101010101" pitchFamily="2" charset="-122"/>
                <a:sym typeface="微软雅黑" panose="020B0503020204020204" charset="-122"/>
              </a:rPr>
              <a:t>1871年</a:t>
            </a:r>
            <a:r>
              <a:rPr lang="zh-CN" sz="2400" dirty="0">
                <a:solidFill>
                  <a:srgbClr val="00B050"/>
                </a:solidFill>
                <a:latin typeface="宋体" panose="02010600030101010101" pitchFamily="2" charset="-122"/>
                <a:ea typeface="宋体" panose="02010600030101010101" pitchFamily="2" charset="-122"/>
                <a:sym typeface="微软雅黑" panose="020B0503020204020204" charset="-122"/>
              </a:rPr>
              <a:t>，</a:t>
            </a:r>
            <a:r>
              <a:rPr lang="zh-CN" altLang="en-US" sz="2400" dirty="0">
                <a:latin typeface="宋体" panose="02010600030101010101" pitchFamily="2" charset="-122"/>
                <a:ea typeface="宋体" panose="02010600030101010101" pitchFamily="2" charset="-122"/>
                <a:sym typeface="微软雅黑" panose="020B0503020204020204" charset="-122"/>
              </a:rPr>
              <a:t>因此</a:t>
            </a:r>
            <a:r>
              <a:rPr lang="en-US" altLang="zh-CN" sz="2400" dirty="0">
                <a:latin typeface="宋体" panose="02010600030101010101" pitchFamily="2" charset="-122"/>
                <a:ea typeface="宋体" panose="02010600030101010101" pitchFamily="2" charset="-122"/>
                <a:sym typeface="微软雅黑" panose="020B0503020204020204" charset="-122"/>
              </a:rPr>
              <a:t>B</a:t>
            </a:r>
            <a:r>
              <a:rPr lang="zh-CN" altLang="en-US" sz="2400" dirty="0">
                <a:latin typeface="宋体" panose="02010600030101010101" pitchFamily="2" charset="-122"/>
                <a:ea typeface="宋体" panose="02010600030101010101" pitchFamily="2" charset="-122"/>
                <a:sym typeface="微软雅黑" panose="020B0503020204020204" charset="-122"/>
              </a:rPr>
              <a:t>错误；</a:t>
            </a:r>
            <a:r>
              <a:rPr lang="en-US" sz="2400" u="sng" dirty="0">
                <a:solidFill>
                  <a:srgbClr val="00E471"/>
                </a:solidFill>
                <a:latin typeface="宋体" panose="02010600030101010101" pitchFamily="2" charset="-122"/>
                <a:ea typeface="宋体" panose="02010600030101010101" pitchFamily="2" charset="-122"/>
                <a:sym typeface="微软雅黑" panose="020B0503020204020204" charset="-122"/>
              </a:rPr>
              <a:t>1917</a:t>
            </a:r>
            <a:r>
              <a:rPr lang="zh-CN" altLang="en-US" sz="2400" u="sng" dirty="0">
                <a:solidFill>
                  <a:srgbClr val="00E471"/>
                </a:solidFill>
                <a:latin typeface="宋体" panose="02010600030101010101" pitchFamily="2" charset="-122"/>
                <a:ea typeface="宋体" panose="02010600030101010101" pitchFamily="2" charset="-122"/>
                <a:sym typeface="微软雅黑" panose="020B0503020204020204" charset="-122"/>
              </a:rPr>
              <a:t>年</a:t>
            </a:r>
            <a:r>
              <a:rPr lang="zh-CN" sz="2400" dirty="0">
                <a:latin typeface="宋体" panose="02010600030101010101" pitchFamily="2" charset="-122"/>
                <a:ea typeface="宋体" panose="02010600030101010101" pitchFamily="2" charset="-122"/>
                <a:sym typeface="微软雅黑" panose="020B0503020204020204" charset="-122"/>
              </a:rPr>
              <a:t>俄国十月革命才取得胜利，</a:t>
            </a:r>
            <a:r>
              <a:rPr lang="en-US" altLang="zh-CN" sz="2400" dirty="0">
                <a:latin typeface="宋体" panose="02010600030101010101" pitchFamily="2" charset="-122"/>
                <a:ea typeface="宋体" panose="02010600030101010101" pitchFamily="2" charset="-122"/>
                <a:sym typeface="微软雅黑" panose="020B0503020204020204" charset="-122"/>
              </a:rPr>
              <a:t>1871</a:t>
            </a:r>
            <a:r>
              <a:rPr lang="zh-CN" altLang="en-US" sz="2400" dirty="0">
                <a:latin typeface="宋体" panose="02010600030101010101" pitchFamily="2" charset="-122"/>
                <a:ea typeface="宋体" panose="02010600030101010101" pitchFamily="2" charset="-122"/>
                <a:sym typeface="微软雅黑" panose="020B0503020204020204" charset="-122"/>
              </a:rPr>
              <a:t>年的巴黎公社是世界上无产阶级专政的第一次伟大尝试</a:t>
            </a:r>
            <a:r>
              <a:rPr lang="zh-CN" sz="2400" dirty="0">
                <a:latin typeface="宋体" panose="02010600030101010101" pitchFamily="2" charset="-122"/>
                <a:ea typeface="宋体" panose="02010600030101010101" pitchFamily="2" charset="-122"/>
                <a:sym typeface="微软雅黑" panose="020B0503020204020204" charset="-122"/>
              </a:rPr>
              <a:t>，因此，</a:t>
            </a:r>
            <a:r>
              <a:rPr lang="en-US" altLang="zh-CN" sz="2400" dirty="0">
                <a:latin typeface="宋体" panose="02010600030101010101" pitchFamily="2" charset="-122"/>
                <a:ea typeface="宋体" panose="02010600030101010101" pitchFamily="2" charset="-122"/>
                <a:sym typeface="微软雅黑" panose="020B0503020204020204" charset="-122"/>
              </a:rPr>
              <a:t>D</a:t>
            </a:r>
            <a:r>
              <a:rPr lang="zh-CN" altLang="en-US" sz="2400" dirty="0">
                <a:latin typeface="宋体" panose="02010600030101010101" pitchFamily="2" charset="-122"/>
                <a:ea typeface="宋体" panose="02010600030101010101" pitchFamily="2" charset="-122"/>
                <a:sym typeface="微软雅黑" panose="020B0503020204020204" charset="-122"/>
              </a:rPr>
              <a:t>错误；综上，</a:t>
            </a:r>
            <a:r>
              <a:rPr lang="zh-CN" altLang="en-US" sz="2400" u="sng" dirty="0">
                <a:solidFill>
                  <a:srgbClr val="FF0000"/>
                </a:solidFill>
                <a:latin typeface="宋体" panose="02010600030101010101" pitchFamily="2" charset="-122"/>
                <a:ea typeface="宋体" panose="02010600030101010101" pitchFamily="2" charset="-122"/>
                <a:sym typeface="微软雅黑" panose="020B0503020204020204" charset="-122"/>
              </a:rPr>
              <a:t>正确答案为</a:t>
            </a:r>
            <a:r>
              <a:rPr lang="en-US" altLang="zh-CN" sz="2400" u="sng" dirty="0">
                <a:solidFill>
                  <a:srgbClr val="FF0000"/>
                </a:solidFill>
                <a:latin typeface="宋体" panose="02010600030101010101" pitchFamily="2" charset="-122"/>
                <a:ea typeface="宋体" panose="02010600030101010101" pitchFamily="2" charset="-122"/>
                <a:sym typeface="微软雅黑" panose="020B0503020204020204" charset="-122"/>
              </a:rPr>
              <a:t>C</a:t>
            </a:r>
            <a:r>
              <a:rPr lang="en-US" altLang="zh-CN" sz="2400" u="sng" dirty="0">
                <a:solidFill>
                  <a:srgbClr val="FF0000"/>
                </a:solidFill>
                <a:latin typeface="宋体" panose="02010600030101010101" pitchFamily="2" charset="-122"/>
                <a:ea typeface="宋体" panose="02010600030101010101" pitchFamily="2" charset="-122"/>
                <a:sym typeface="微软雅黑" panose="020B0503020204020204" charset="-122"/>
              </a:rPr>
              <a:t> </a:t>
            </a:r>
            <a:r>
              <a:rPr lang="zh-CN" altLang="en-US" sz="2400" dirty="0">
                <a:latin typeface="宋体" panose="02010600030101010101" pitchFamily="2" charset="-122"/>
                <a:ea typeface="宋体" panose="02010600030101010101" pitchFamily="2" charset="-122"/>
                <a:sym typeface="微软雅黑" panose="020B0503020204020204" charset="-122"/>
              </a:rPr>
              <a:t>。</a:t>
            </a:r>
            <a:endParaRPr lang="en-US" altLang="zh-CN" sz="2400" dirty="0">
              <a:latin typeface="宋体" panose="02010600030101010101" pitchFamily="2" charset="-122"/>
              <a:ea typeface="宋体" panose="02010600030101010101" pitchFamily="2" charset="-122"/>
              <a:sym typeface="微软雅黑" panose="020B0503020204020204" charset="-122"/>
            </a:endParaRPr>
          </a:p>
        </p:txBody>
      </p:sp>
    </p:spTree>
    <p:custDataLst>
      <p:tags r:id="rId2"/>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grpId="0" nodeType="clickEffect">
                                  <p:stCondLst>
                                    <p:cond delay="0"/>
                                  </p:stCondLst>
                                  <p:childTnLst>
                                    <p:set>
                                      <p:cBhvr>
                                        <p:cTn id="6" dur="1" fill="hold">
                                          <p:stCondLst>
                                            <p:cond delay="0"/>
                                          </p:stCondLst>
                                        </p:cTn>
                                        <p:tgtEl>
                                          <p:spTgt spid="1048764"/>
                                        </p:tgtEl>
                                        <p:attrNameLst>
                                          <p:attrName>style.visibility</p:attrName>
                                        </p:attrNameLst>
                                      </p:cBhvr>
                                      <p:to>
                                        <p:strVal val="visible"/>
                                      </p:to>
                                    </p:set>
                                    <p:anim to="" calcmode="lin" valueType="num">
                                      <p:cBhvr>
                                        <p:cTn id="7" dur="1" fill="hold"/>
                                        <p:tgtEl>
                                          <p:spTgt spid="1048764"/>
                                        </p:tgtEl>
                                      </p:cBhvr>
                                    </p:anim>
                                  </p:childTnLst>
                                </p:cTn>
                              </p:par>
                            </p:childTnLst>
                          </p:cTn>
                        </p:par>
                      </p:childTnLst>
                    </p:cTn>
                  </p:par>
                  <p:par>
                    <p:cTn id="8" fill="hold">
                      <p:stCondLst>
                        <p:cond delay="indefinite"/>
                      </p:stCondLst>
                      <p:childTnLst>
                        <p:par>
                          <p:cTn id="9" fill="hold">
                            <p:stCondLst>
                              <p:cond delay="0"/>
                            </p:stCondLst>
                            <p:childTnLst>
                              <p:par>
                                <p:cTn id="10" presetID="24" presetClass="entr" presetSubtype="0" fill="hold" grpId="0" nodeType="clickEffect">
                                  <p:stCondLst>
                                    <p:cond delay="0"/>
                                  </p:stCondLst>
                                  <p:childTnLst>
                                    <p:set>
                                      <p:cBhvr>
                                        <p:cTn id="11" dur="1" fill="hold">
                                          <p:stCondLst>
                                            <p:cond delay="0"/>
                                          </p:stCondLst>
                                        </p:cTn>
                                        <p:tgtEl>
                                          <p:spTgt spid="1048765"/>
                                        </p:tgtEl>
                                        <p:attrNameLst>
                                          <p:attrName>style.visibility</p:attrName>
                                        </p:attrNameLst>
                                      </p:cBhvr>
                                      <p:to>
                                        <p:strVal val="visible"/>
                                      </p:to>
                                    </p:set>
                                    <p:anim to="" calcmode="lin" valueType="num">
                                      <p:cBhvr>
                                        <p:cTn id="12" dur="1" fill="hold"/>
                                        <p:tgtEl>
                                          <p:spTgt spid="1048765"/>
                                        </p:tgtEl>
                                      </p:cBhvr>
                                    </p:anim>
                                  </p:childTnLst>
                                </p:cTn>
                              </p:par>
                            </p:childTnLst>
                          </p:cTn>
                        </p:par>
                      </p:childTnLst>
                    </p:cTn>
                  </p:par>
                  <p:par>
                    <p:cTn id="13" fill="hold">
                      <p:stCondLst>
                        <p:cond delay="indefinite"/>
                      </p:stCondLst>
                      <p:childTnLst>
                        <p:par>
                          <p:cTn id="14" fill="hold">
                            <p:stCondLst>
                              <p:cond delay="0"/>
                            </p:stCondLst>
                            <p:childTnLst>
                              <p:par>
                                <p:cTn id="15" presetID="24" presetClass="entr" presetSubtype="0" fill="hold" grpId="0" nodeType="clickEffect">
                                  <p:stCondLst>
                                    <p:cond delay="0"/>
                                  </p:stCondLst>
                                  <p:childTnLst>
                                    <p:set>
                                      <p:cBhvr>
                                        <p:cTn id="16" dur="1" fill="hold">
                                          <p:stCondLst>
                                            <p:cond delay="0"/>
                                          </p:stCondLst>
                                        </p:cTn>
                                        <p:tgtEl>
                                          <p:spTgt spid="1048767"/>
                                        </p:tgtEl>
                                        <p:attrNameLst>
                                          <p:attrName>style.visibility</p:attrName>
                                        </p:attrNameLst>
                                      </p:cBhvr>
                                      <p:to>
                                        <p:strVal val="visible"/>
                                      </p:to>
                                    </p:set>
                                    <p:anim to="" calcmode="lin" valueType="num">
                                      <p:cBhvr>
                                        <p:cTn id="17" dur="1" fill="hold"/>
                                        <p:tgtEl>
                                          <p:spTgt spid="1048767"/>
                                        </p:tgtEl>
                                      </p:cBhvr>
                                    </p:anim>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1048768"/>
                                        </p:tgtEl>
                                        <p:attrNameLst>
                                          <p:attrName>style.visibility</p:attrName>
                                        </p:attrNameLst>
                                      </p:cBhvr>
                                      <p:to>
                                        <p:strVal val="visible"/>
                                      </p:to>
                                    </p:set>
                                    <p:animEffect transition="in" filter="wipe(down)">
                                      <p:cBhvr>
                                        <p:cTn id="22" dur="500"/>
                                        <p:tgtEl>
                                          <p:spTgt spid="1048768"/>
                                        </p:tgtEl>
                                      </p:cBhvr>
                                    </p:animEffect>
                                  </p:childTnLst>
                                </p:cTn>
                              </p:par>
                            </p:childTnLst>
                          </p:cTn>
                        </p:par>
                      </p:childTnLst>
                    </p:cTn>
                  </p:par>
                  <p:par>
                    <p:cTn id="23" fill="hold">
                      <p:stCondLst>
                        <p:cond delay="indefinite"/>
                      </p:stCondLst>
                      <p:childTnLst>
                        <p:par>
                          <p:cTn id="24" fill="hold">
                            <p:stCondLst>
                              <p:cond delay="0"/>
                            </p:stCondLst>
                            <p:childTnLst>
                              <p:par>
                                <p:cTn id="25" presetID="21" presetClass="entr" presetSubtype="1" fill="hold" grpId="0" nodeType="clickEffect">
                                  <p:stCondLst>
                                    <p:cond delay="0"/>
                                  </p:stCondLst>
                                  <p:childTnLst>
                                    <p:set>
                                      <p:cBhvr>
                                        <p:cTn id="26" dur="1" fill="hold">
                                          <p:stCondLst>
                                            <p:cond delay="0"/>
                                          </p:stCondLst>
                                        </p:cTn>
                                        <p:tgtEl>
                                          <p:spTgt spid="1048769"/>
                                        </p:tgtEl>
                                        <p:attrNameLst>
                                          <p:attrName>style.visibility</p:attrName>
                                        </p:attrNameLst>
                                      </p:cBhvr>
                                      <p:to>
                                        <p:strVal val="visible"/>
                                      </p:to>
                                    </p:set>
                                    <p:animEffect transition="in" filter="wheel(1)">
                                      <p:cBhvr>
                                        <p:cTn id="27" dur="2000"/>
                                        <p:tgtEl>
                                          <p:spTgt spid="1048769"/>
                                        </p:tgtEl>
                                      </p:cBhvr>
                                    </p:animEffect>
                                  </p:childTnLst>
                                </p:cTn>
                              </p:par>
                            </p:childTnLst>
                          </p:cTn>
                        </p:par>
                      </p:childTnLst>
                    </p:cTn>
                  </p:par>
                  <p:par>
                    <p:cTn id="28" fill="hold">
                      <p:stCondLst>
                        <p:cond delay="indefinite"/>
                      </p:stCondLst>
                      <p:childTnLst>
                        <p:par>
                          <p:cTn id="29" fill="hold">
                            <p:stCondLst>
                              <p:cond delay="0"/>
                            </p:stCondLst>
                            <p:childTnLst>
                              <p:par>
                                <p:cTn id="30" presetID="1" presetClass="entr" presetSubtype="0" fill="hold" grpId="0" nodeType="clickEffect">
                                  <p:stCondLst>
                                    <p:cond delay="0"/>
                                  </p:stCondLst>
                                  <p:childTnLst>
                                    <p:set>
                                      <p:cBhvr>
                                        <p:cTn id="31" dur="1" fill="hold">
                                          <p:stCondLst>
                                            <p:cond delay="0"/>
                                          </p:stCondLst>
                                        </p:cTn>
                                        <p:tgtEl>
                                          <p:spTgt spid="104876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48764" grpId="0"/>
      <p:bldP spid="1048764" grpId="1"/>
      <p:bldP spid="1048765" grpId="0"/>
      <p:bldP spid="1048765" grpId="1"/>
      <p:bldP spid="1048767" grpId="0" bldLvl="0" animBg="1"/>
      <p:bldP spid="1048767" grpId="1" animBg="1"/>
      <p:bldP spid="1048768" grpId="0" bldLvl="0" animBg="1"/>
      <p:bldP spid="1048768" grpId="1" animBg="1"/>
      <p:bldP spid="1048769" grpId="0" bldLvl="0" animBg="1"/>
      <p:bldP spid="1048769" grpId="1" animBg="1"/>
      <p:bldP spid="1048766" grpId="0"/>
      <p:bldP spid="1048766" grpId="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00" name=""/>
        <p:cNvGrpSpPr/>
        <p:nvPr/>
      </p:nvGrpSpPr>
      <p:grpSpPr/>
      <p:pic>
        <p:nvPicPr>
          <p:cNvPr id="2097163" name="图片 1" descr="组48325同意"/>
          <p:cNvPicPr>
            <a:picLocks noChangeAspect="1"/>
          </p:cNvPicPr>
          <p:nvPr/>
        </p:nvPicPr>
        <p:blipFill>
          <a:blip r:embed="rId1"/>
          <a:stretch>
            <a:fillRect/>
          </a:stretch>
        </p:blipFill>
        <p:spPr>
          <a:xfrm>
            <a:off x="449580" y="319723"/>
            <a:ext cx="2387600" cy="608012"/>
          </a:xfrm>
          <a:prstGeom prst="rect">
            <a:avLst/>
          </a:prstGeom>
          <a:noFill/>
          <a:ln w="9525">
            <a:noFill/>
          </a:ln>
        </p:spPr>
      </p:pic>
      <p:sp>
        <p:nvSpPr>
          <p:cNvPr id="1048770" name="文本框 7"/>
          <p:cNvSpPr txBox="1"/>
          <p:nvPr/>
        </p:nvSpPr>
        <p:spPr>
          <a:xfrm>
            <a:off x="1073785" y="393065"/>
            <a:ext cx="1407160" cy="460375"/>
          </a:xfrm>
          <a:prstGeom prst="rect">
            <a:avLst/>
          </a:prstGeom>
          <a:noFill/>
          <a:ln w="9525">
            <a:noFill/>
          </a:ln>
        </p:spPr>
        <p:txBody>
          <a:bodyPr wrap="none" anchor="t" anchorCtr="0">
            <a:spAutoFit/>
          </a:bodyPr>
          <a:p>
            <a:pPr eaLnBrk="0" hangingPunct="0"/>
            <a:r>
              <a:rPr lang="zh-CN" altLang="en-US" sz="2400" b="1" dirty="0">
                <a:solidFill>
                  <a:srgbClr val="EF7509"/>
                </a:solidFill>
                <a:latin typeface="方正悠黑体" panose="02010600010101010101" charset="-122"/>
                <a:ea typeface="方正悠黑体" panose="02010600010101010101" charset="-122"/>
              </a:rPr>
              <a:t>真题详解</a:t>
            </a:r>
            <a:endParaRPr lang="zh-CN" altLang="en-US" sz="2400" b="1" dirty="0">
              <a:solidFill>
                <a:srgbClr val="EF7509"/>
              </a:solidFill>
              <a:latin typeface="方正悠黑体" panose="02010600010101010101" charset="-122"/>
              <a:ea typeface="方正悠黑体" panose="02010600010101010101" charset="-122"/>
            </a:endParaRPr>
          </a:p>
        </p:txBody>
      </p:sp>
      <p:sp>
        <p:nvSpPr>
          <p:cNvPr id="1048771" name="文本框 9"/>
          <p:cNvSpPr txBox="1"/>
          <p:nvPr/>
        </p:nvSpPr>
        <p:spPr>
          <a:xfrm>
            <a:off x="706120" y="988695"/>
            <a:ext cx="10854055" cy="1420495"/>
          </a:xfrm>
          <a:prstGeom prst="rect">
            <a:avLst/>
          </a:prstGeom>
          <a:noFill/>
          <a:ln w="9525">
            <a:noFill/>
          </a:ln>
        </p:spPr>
        <p:txBody>
          <a:bodyPr wrap="square" anchor="t" anchorCtr="0">
            <a:spAutoFit/>
          </a:bodyPr>
          <a:p>
            <a:pPr fontAlgn="auto">
              <a:lnSpc>
                <a:spcPct val="120000"/>
              </a:lnSpc>
            </a:pPr>
            <a:r>
              <a:rPr lang="en-US" altLang="zh-CN" sz="2400" dirty="0">
                <a:latin typeface="宋体" panose="02010600030101010101" pitchFamily="2" charset="-122"/>
                <a:ea typeface="宋体" panose="02010600030101010101" pitchFamily="2" charset="-122"/>
                <a:sym typeface="微软雅黑" panose="020B0503020204020204" charset="-122"/>
              </a:rPr>
              <a:t>34.</a:t>
            </a:r>
            <a:r>
              <a:rPr sz="2400" u="sng" dirty="0">
                <a:solidFill>
                  <a:srgbClr val="FF0000"/>
                </a:solidFill>
                <a:latin typeface="宋体" panose="02010600030101010101" pitchFamily="2" charset="-122"/>
                <a:ea typeface="宋体" panose="02010600030101010101" pitchFamily="2" charset="-122"/>
                <a:sym typeface="微软雅黑" panose="020B0503020204020204" charset="-122"/>
              </a:rPr>
              <a:t>苏俄</a:t>
            </a:r>
            <a:r>
              <a:rPr sz="2400" u="sng" dirty="0">
                <a:solidFill>
                  <a:srgbClr val="00B050"/>
                </a:solidFill>
                <a:latin typeface="宋体" panose="02010600030101010101" pitchFamily="2" charset="-122"/>
                <a:ea typeface="宋体" panose="02010600030101010101" pitchFamily="2" charset="-122"/>
                <a:sym typeface="微软雅黑" panose="020B0503020204020204" charset="-122"/>
              </a:rPr>
              <a:t>国内战争时期</a:t>
            </a:r>
            <a:r>
              <a:rPr sz="2400" dirty="0">
                <a:latin typeface="宋体" panose="02010600030101010101" pitchFamily="2" charset="-122"/>
                <a:ea typeface="宋体" panose="02010600030101010101" pitchFamily="2" charset="-122"/>
                <a:sym typeface="微软雅黑" panose="020B0503020204020204" charset="-122"/>
              </a:rPr>
              <a:t>，在察里津和卡卢加一带，</a:t>
            </a:r>
            <a:r>
              <a:rPr sz="2400" u="sng" dirty="0">
                <a:solidFill>
                  <a:srgbClr val="00B050"/>
                </a:solidFill>
                <a:latin typeface="宋体" panose="02010600030101010101" pitchFamily="2" charset="-122"/>
                <a:ea typeface="宋体" panose="02010600030101010101" pitchFamily="2" charset="-122"/>
                <a:sym typeface="微软雅黑" panose="020B0503020204020204" charset="-122"/>
              </a:rPr>
              <a:t>当地苏维埃政权</a:t>
            </a:r>
            <a:r>
              <a:rPr sz="2400" u="sng" dirty="0">
                <a:solidFill>
                  <a:srgbClr val="FF0000"/>
                </a:solidFill>
                <a:latin typeface="宋体" panose="02010600030101010101" pitchFamily="2" charset="-122"/>
                <a:ea typeface="宋体" panose="02010600030101010101" pitchFamily="2" charset="-122"/>
                <a:sym typeface="微软雅黑" panose="020B0503020204020204" charset="-122"/>
              </a:rPr>
              <a:t>没有禁止</a:t>
            </a:r>
            <a:r>
              <a:rPr sz="2400" dirty="0">
                <a:latin typeface="宋体" panose="02010600030101010101" pitchFamily="2" charset="-122"/>
                <a:ea typeface="宋体" panose="02010600030101010101" pitchFamily="2" charset="-122"/>
                <a:sym typeface="微软雅黑" panose="020B0503020204020204" charset="-122"/>
              </a:rPr>
              <a:t>粮食的自由贸易，而是</a:t>
            </a:r>
            <a:r>
              <a:rPr sz="2400" u="sng" dirty="0">
                <a:solidFill>
                  <a:srgbClr val="FF0000"/>
                </a:solidFill>
                <a:latin typeface="宋体" panose="02010600030101010101" pitchFamily="2" charset="-122"/>
                <a:ea typeface="宋体" panose="02010600030101010101" pitchFamily="2" charset="-122"/>
                <a:sym typeface="微软雅黑" panose="020B0503020204020204" charset="-122"/>
              </a:rPr>
              <a:t>向贩粮者征税</a:t>
            </a:r>
            <a:r>
              <a:rPr sz="2400" dirty="0">
                <a:latin typeface="宋体" panose="02010600030101010101" pitchFamily="2" charset="-122"/>
                <a:ea typeface="宋体" panose="02010600030101010101" pitchFamily="2" charset="-122"/>
                <a:sym typeface="微软雅黑" panose="020B0503020204020204" charset="-122"/>
              </a:rPr>
              <a:t>，</a:t>
            </a:r>
            <a:r>
              <a:rPr sz="2400" u="sng" dirty="0">
                <a:solidFill>
                  <a:srgbClr val="7030A0"/>
                </a:solidFill>
                <a:latin typeface="宋体" panose="02010600030101010101" pitchFamily="2" charset="-122"/>
                <a:ea typeface="宋体" panose="02010600030101010101" pitchFamily="2" charset="-122"/>
                <a:sym typeface="微软雅黑" panose="020B0503020204020204" charset="-122"/>
              </a:rPr>
              <a:t>用于支援战争和救济饥民</a:t>
            </a:r>
            <a:r>
              <a:rPr sz="2400" dirty="0">
                <a:latin typeface="宋体" panose="02010600030101010101" pitchFamily="2" charset="-122"/>
                <a:ea typeface="宋体" panose="02010600030101010101" pitchFamily="2" charset="-122"/>
                <a:sym typeface="微软雅黑" panose="020B0503020204020204" charset="-122"/>
              </a:rPr>
              <a:t>。这一史实可用来说明，当时苏俄</a:t>
            </a:r>
            <a:r>
              <a:rPr lang="zh-CN" altLang="zh-CN" sz="2400" dirty="0">
                <a:latin typeface="宋体" panose="02010600030101010101" pitchFamily="2" charset="-122"/>
                <a:ea typeface="宋体" panose="02010600030101010101" pitchFamily="2" charset="-122"/>
                <a:sym typeface="微软雅黑" panose="020B0503020204020204" charset="-122"/>
              </a:rPr>
              <a:t>(    )</a:t>
            </a:r>
            <a:endParaRPr lang="zh-CN" altLang="zh-CN" sz="2400" dirty="0">
              <a:latin typeface="宋体" panose="02010600030101010101" pitchFamily="2" charset="-122"/>
              <a:ea typeface="宋体" panose="02010600030101010101" pitchFamily="2" charset="-122"/>
              <a:sym typeface="微软雅黑" panose="020B0503020204020204" charset="-122"/>
            </a:endParaRPr>
          </a:p>
        </p:txBody>
      </p:sp>
      <p:sp>
        <p:nvSpPr>
          <p:cNvPr id="1048772" name="文本框 4"/>
          <p:cNvSpPr txBox="1"/>
          <p:nvPr/>
        </p:nvSpPr>
        <p:spPr>
          <a:xfrm>
            <a:off x="707390" y="2434590"/>
            <a:ext cx="9317355" cy="1198880"/>
          </a:xfrm>
          <a:prstGeom prst="rect">
            <a:avLst/>
          </a:prstGeom>
          <a:noFill/>
          <a:ln w="9525">
            <a:noFill/>
          </a:ln>
        </p:spPr>
        <p:txBody>
          <a:bodyPr wrap="square" anchor="t" anchorCtr="0">
            <a:spAutoFit/>
          </a:bodyPr>
          <a:p>
            <a:pPr fontAlgn="auto">
              <a:lnSpc>
                <a:spcPct val="150000"/>
              </a:lnSpc>
            </a:pPr>
            <a:r>
              <a:rPr sz="2400" dirty="0">
                <a:latin typeface="宋体" panose="02010600030101010101" pitchFamily="2" charset="-122"/>
                <a:ea typeface="宋体" panose="02010600030101010101" pitchFamily="2" charset="-122"/>
                <a:sym typeface="微软雅黑" panose="020B0503020204020204" charset="-122"/>
              </a:rPr>
              <a:t>A．粮食短缺问题</a:t>
            </a:r>
            <a:r>
              <a:rPr sz="2400" u="sng" dirty="0">
                <a:solidFill>
                  <a:srgbClr val="FF0000"/>
                </a:solidFill>
                <a:latin typeface="宋体" panose="02010600030101010101" pitchFamily="2" charset="-122"/>
                <a:ea typeface="宋体" panose="02010600030101010101" pitchFamily="2" charset="-122"/>
                <a:sym typeface="微软雅黑" panose="020B0503020204020204" charset="-122"/>
              </a:rPr>
              <a:t>得到解决 </a:t>
            </a:r>
            <a:r>
              <a:rPr sz="2400" dirty="0">
                <a:latin typeface="宋体" panose="02010600030101010101" pitchFamily="2" charset="-122"/>
                <a:ea typeface="宋体" panose="02010600030101010101" pitchFamily="2" charset="-122"/>
                <a:sym typeface="微软雅黑" panose="020B0503020204020204" charset="-122"/>
              </a:rPr>
              <a:t>       B．</a:t>
            </a:r>
            <a:r>
              <a:rPr sz="2400" u="sng" dirty="0">
                <a:solidFill>
                  <a:srgbClr val="FF0000"/>
                </a:solidFill>
                <a:latin typeface="宋体" panose="02010600030101010101" pitchFamily="2" charset="-122"/>
                <a:ea typeface="宋体" panose="02010600030101010101" pitchFamily="2" charset="-122"/>
                <a:sym typeface="微软雅黑" panose="020B0503020204020204" charset="-122"/>
              </a:rPr>
              <a:t>自由贸易</a:t>
            </a:r>
            <a:r>
              <a:rPr sz="2400" dirty="0">
                <a:latin typeface="宋体" panose="02010600030101010101" pitchFamily="2" charset="-122"/>
                <a:ea typeface="宋体" panose="02010600030101010101" pitchFamily="2" charset="-122"/>
                <a:sym typeface="微软雅黑" panose="020B0503020204020204" charset="-122"/>
              </a:rPr>
              <a:t>成为经济活动</a:t>
            </a:r>
            <a:r>
              <a:rPr sz="2400" u="sng" dirty="0">
                <a:solidFill>
                  <a:srgbClr val="FF0000"/>
                </a:solidFill>
                <a:latin typeface="宋体" panose="02010600030101010101" pitchFamily="2" charset="-122"/>
                <a:ea typeface="宋体" panose="02010600030101010101" pitchFamily="2" charset="-122"/>
                <a:sym typeface="微软雅黑" panose="020B0503020204020204" charset="-122"/>
              </a:rPr>
              <a:t>常态</a:t>
            </a:r>
            <a:endParaRPr sz="2400" dirty="0">
              <a:latin typeface="宋体" panose="02010600030101010101" pitchFamily="2" charset="-122"/>
              <a:ea typeface="宋体" panose="02010600030101010101" pitchFamily="2" charset="-122"/>
              <a:sym typeface="微软雅黑" panose="020B0503020204020204" charset="-122"/>
            </a:endParaRPr>
          </a:p>
          <a:p>
            <a:pPr fontAlgn="auto">
              <a:lnSpc>
                <a:spcPct val="150000"/>
              </a:lnSpc>
            </a:pPr>
            <a:r>
              <a:rPr sz="2400" dirty="0">
                <a:latin typeface="宋体" panose="02010600030101010101" pitchFamily="2" charset="-122"/>
                <a:ea typeface="宋体" panose="02010600030101010101" pitchFamily="2" charset="-122"/>
                <a:sym typeface="微软雅黑" panose="020B0503020204020204" charset="-122"/>
              </a:rPr>
              <a:t>C．战时经济措施</a:t>
            </a:r>
            <a:r>
              <a:rPr sz="2400" u="sng" dirty="0">
                <a:solidFill>
                  <a:srgbClr val="FF0000"/>
                </a:solidFill>
                <a:latin typeface="宋体" panose="02010600030101010101" pitchFamily="2" charset="-122"/>
                <a:ea typeface="宋体" panose="02010600030101010101" pitchFamily="2" charset="-122"/>
                <a:sym typeface="微软雅黑" panose="020B0503020204020204" charset="-122"/>
              </a:rPr>
              <a:t>存在弊端</a:t>
            </a:r>
            <a:r>
              <a:rPr sz="2400" dirty="0">
                <a:latin typeface="宋体" panose="02010600030101010101" pitchFamily="2" charset="-122"/>
                <a:ea typeface="宋体" panose="02010600030101010101" pitchFamily="2" charset="-122"/>
                <a:sym typeface="微软雅黑" panose="020B0503020204020204" charset="-122"/>
              </a:rPr>
              <a:t>        D．</a:t>
            </a:r>
            <a:r>
              <a:rPr sz="2400" u="sng" dirty="0">
                <a:solidFill>
                  <a:srgbClr val="FF0000"/>
                </a:solidFill>
                <a:latin typeface="宋体" panose="02010600030101010101" pitchFamily="2" charset="-122"/>
                <a:ea typeface="宋体" panose="02010600030101010101" pitchFamily="2" charset="-122"/>
                <a:sym typeface="微软雅黑" panose="020B0503020204020204" charset="-122"/>
              </a:rPr>
              <a:t>粮食税</a:t>
            </a:r>
            <a:r>
              <a:rPr sz="2400" dirty="0">
                <a:latin typeface="宋体" panose="02010600030101010101" pitchFamily="2" charset="-122"/>
                <a:ea typeface="宋体" panose="02010600030101010101" pitchFamily="2" charset="-122"/>
                <a:sym typeface="微软雅黑" panose="020B0503020204020204" charset="-122"/>
              </a:rPr>
              <a:t>已经代替余粮收集制</a:t>
            </a:r>
            <a:endParaRPr sz="2400" u="sng">
              <a:solidFill>
                <a:srgbClr val="FF0000"/>
              </a:solidFill>
              <a:latin typeface="宋体" panose="02010600030101010101" pitchFamily="2" charset="-122"/>
              <a:ea typeface="宋体" panose="02010600030101010101" pitchFamily="2" charset="-122"/>
            </a:endParaRPr>
          </a:p>
        </p:txBody>
      </p:sp>
      <p:sp>
        <p:nvSpPr>
          <p:cNvPr id="1048773" name="矩形 6"/>
          <p:cNvSpPr/>
          <p:nvPr/>
        </p:nvSpPr>
        <p:spPr>
          <a:xfrm>
            <a:off x="10118725" y="2884488"/>
            <a:ext cx="760413" cy="1198880"/>
          </a:xfrm>
          <a:prstGeom prst="rect">
            <a:avLst/>
          </a:prstGeom>
          <a:noFill/>
          <a:ln w="9525">
            <a:noFill/>
          </a:ln>
        </p:spPr>
        <p:txBody>
          <a:bodyPr wrap="square" anchor="t" anchorCtr="0">
            <a:spAutoFit/>
          </a:bodyPr>
          <a:p>
            <a:r>
              <a:rPr lang="en-US" altLang="zh-CN" sz="7200" b="1" dirty="0">
                <a:solidFill>
                  <a:srgbClr val="FF0000"/>
                </a:solidFill>
                <a:latin typeface="宋体" panose="02010600030101010101" pitchFamily="2" charset="-122"/>
                <a:ea typeface="宋体" panose="02010600030101010101" pitchFamily="2" charset="-122"/>
              </a:rPr>
              <a:t>C</a:t>
            </a:r>
            <a:endParaRPr lang="en-US" altLang="zh-CN" sz="7200" b="1" dirty="0">
              <a:solidFill>
                <a:srgbClr val="FF0000"/>
              </a:solidFill>
              <a:latin typeface="宋体" panose="02010600030101010101" pitchFamily="2" charset="-122"/>
              <a:ea typeface="宋体" panose="02010600030101010101" pitchFamily="2" charset="-122"/>
            </a:endParaRPr>
          </a:p>
        </p:txBody>
      </p:sp>
      <p:sp>
        <p:nvSpPr>
          <p:cNvPr id="1048774" name="圆角矩形标注 6"/>
          <p:cNvSpPr/>
          <p:nvPr/>
        </p:nvSpPr>
        <p:spPr>
          <a:xfrm>
            <a:off x="3711575" y="5140960"/>
            <a:ext cx="1498600" cy="630238"/>
          </a:xfrm>
          <a:prstGeom prst="wedgeRoundRectCallout">
            <a:avLst>
              <a:gd name="adj1" fmla="val -100550"/>
              <a:gd name="adj2" fmla="val -619571"/>
              <a:gd name="adj3" fmla="val 16667"/>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p>
            <a:pPr marL="0" marR="0" lvl="0" indent="0" defTabSz="914400" eaLnBrk="1" fontAlgn="auto" latinLnBrk="0" hangingPunct="1">
              <a:lnSpc>
                <a:spcPct val="100000"/>
              </a:lnSpc>
              <a:spcBef>
                <a:spcPts val="0"/>
              </a:spcBef>
              <a:spcAft>
                <a:spcPts val="0"/>
              </a:spcAft>
              <a:buClrTx/>
              <a:buSzTx/>
              <a:buFontTx/>
              <a:buNone/>
            </a:pPr>
            <a:r>
              <a:rPr kumimoji="0" lang="zh-CN" altLang="en-US" sz="2400" i="0" u="none" strike="noStrike" kern="0" cap="none" spc="0" normalizeH="0" baseline="0" noProof="0" dirty="0" smtClean="0">
                <a:ln>
                  <a:noFill/>
                </a:ln>
                <a:solidFill>
                  <a:srgbClr val="FFFF00"/>
                </a:solidFill>
                <a:effectLst>
                  <a:outerShdw blurRad="38100" dist="38100" dir="2700000" algn="tl">
                    <a:srgbClr val="000000">
                      <a:alpha val="43137"/>
                    </a:srgbClr>
                  </a:outerShdw>
                </a:effectLst>
                <a:uLnTx/>
                <a:uFillTx/>
                <a:latin typeface="楷体" panose="02010609060101010101" charset="-122"/>
                <a:ea typeface="楷体" panose="02010609060101010101" charset="-122"/>
              </a:rPr>
              <a:t>时空观念</a:t>
            </a:r>
            <a:endParaRPr kumimoji="0" lang="zh-CN" altLang="en-US" sz="2400" i="0" u="none" strike="noStrike" kern="0" cap="none" spc="0" normalizeH="0" baseline="0" noProof="0" dirty="0" smtClean="0">
              <a:ln>
                <a:noFill/>
              </a:ln>
              <a:solidFill>
                <a:srgbClr val="FFFF00"/>
              </a:solidFill>
              <a:effectLst>
                <a:outerShdw blurRad="38100" dist="38100" dir="2700000" algn="tl">
                  <a:srgbClr val="000000">
                    <a:alpha val="43137"/>
                  </a:srgbClr>
                </a:outerShdw>
              </a:effectLst>
              <a:uLnTx/>
              <a:uFillTx/>
              <a:latin typeface="楷体" panose="02010609060101010101" charset="-122"/>
              <a:ea typeface="楷体" panose="02010609060101010101" charset="-122"/>
            </a:endParaRPr>
          </a:p>
        </p:txBody>
      </p:sp>
      <p:sp>
        <p:nvSpPr>
          <p:cNvPr id="1048775" name="圆角矩形标注 2"/>
          <p:cNvSpPr/>
          <p:nvPr/>
        </p:nvSpPr>
        <p:spPr>
          <a:xfrm>
            <a:off x="6225540" y="5288915"/>
            <a:ext cx="1495425" cy="628650"/>
          </a:xfrm>
          <a:prstGeom prst="wedgeRoundRectCallout">
            <a:avLst>
              <a:gd name="adj1" fmla="val 123248"/>
              <a:gd name="adj2" fmla="val -522626"/>
              <a:gd name="adj3" fmla="val 16667"/>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p>
            <a:pPr marL="0" marR="0" lvl="0" indent="0" defTabSz="914400" eaLnBrk="1" fontAlgn="auto" latinLnBrk="0" hangingPunct="1">
              <a:lnSpc>
                <a:spcPct val="100000"/>
              </a:lnSpc>
              <a:spcBef>
                <a:spcPts val="0"/>
              </a:spcBef>
              <a:spcAft>
                <a:spcPts val="0"/>
              </a:spcAft>
              <a:buClrTx/>
              <a:buSzTx/>
              <a:buFontTx/>
              <a:buNone/>
            </a:pPr>
            <a:r>
              <a:rPr kumimoji="0" lang="zh-CN" altLang="en-US" sz="2400" i="0" strike="noStrike" kern="0" baseline="0" noProof="0" dirty="0" smtClean="0">
                <a:ln>
                  <a:noFill/>
                </a:ln>
                <a:solidFill>
                  <a:schemeClr val="accent4">
                    <a:lumMod val="20000"/>
                    <a:lumOff val="80000"/>
                  </a:schemeClr>
                </a:solidFill>
                <a:effectLst>
                  <a:outerShdw blurRad="38100" dist="38100" dir="2700000" algn="tl">
                    <a:srgbClr val="000000">
                      <a:alpha val="43137"/>
                    </a:srgbClr>
                  </a:outerShdw>
                </a:effectLst>
                <a:uLnTx/>
                <a:uFillTx/>
                <a:latin typeface="楷体" panose="02010609060101010101" charset="-122"/>
                <a:ea typeface="楷体" panose="02010609060101010101" charset="-122"/>
              </a:rPr>
              <a:t>历史解释</a:t>
            </a:r>
            <a:endParaRPr kumimoji="0" lang="zh-CN" altLang="en-US" sz="2400" i="0" strike="noStrike" kern="0" baseline="0" noProof="0" dirty="0" smtClean="0">
              <a:ln>
                <a:noFill/>
              </a:ln>
              <a:solidFill>
                <a:schemeClr val="accent4">
                  <a:lumMod val="20000"/>
                  <a:lumOff val="80000"/>
                </a:schemeClr>
              </a:solidFill>
              <a:effectLst>
                <a:outerShdw blurRad="38100" dist="38100" dir="2700000" algn="tl">
                  <a:srgbClr val="000000">
                    <a:alpha val="43137"/>
                  </a:srgbClr>
                </a:outerShdw>
              </a:effectLst>
              <a:uLnTx/>
              <a:uFillTx/>
              <a:latin typeface="楷体" panose="02010609060101010101" charset="-122"/>
              <a:ea typeface="楷体" panose="02010609060101010101" charset="-122"/>
            </a:endParaRPr>
          </a:p>
        </p:txBody>
      </p:sp>
      <p:sp>
        <p:nvSpPr>
          <p:cNvPr id="1048776" name="文本框 5"/>
          <p:cNvSpPr txBox="1"/>
          <p:nvPr/>
        </p:nvSpPr>
        <p:spPr>
          <a:xfrm>
            <a:off x="669290" y="3853815"/>
            <a:ext cx="10852785" cy="2749550"/>
          </a:xfrm>
          <a:prstGeom prst="rect">
            <a:avLst/>
          </a:prstGeom>
          <a:solidFill>
            <a:srgbClr val="FFFEB6"/>
          </a:solidFill>
          <a:ln w="9525">
            <a:solidFill>
              <a:srgbClr val="00B050"/>
            </a:solidFill>
          </a:ln>
        </p:spPr>
        <p:txBody>
          <a:bodyPr wrap="square" anchor="t" anchorCtr="0">
            <a:spAutoFit/>
          </a:bodyPr>
          <a:p>
            <a:pPr fontAlgn="auto">
              <a:lnSpc>
                <a:spcPct val="120000"/>
              </a:lnSpc>
            </a:pPr>
            <a:r>
              <a:rPr lang="zh-CN" altLang="zh-CN" sz="2400" dirty="0">
                <a:latin typeface="宋体" panose="02010600030101010101" pitchFamily="2" charset="-122"/>
                <a:ea typeface="宋体" panose="02010600030101010101" pitchFamily="2" charset="-122"/>
                <a:sym typeface="微软雅黑" panose="020B0503020204020204" charset="-122"/>
              </a:rPr>
              <a:t>解析：</a:t>
            </a:r>
            <a:r>
              <a:rPr sz="2400" dirty="0">
                <a:solidFill>
                  <a:srgbClr val="FF0000"/>
                </a:solidFill>
                <a:latin typeface="宋体" panose="02010600030101010101" pitchFamily="2" charset="-122"/>
                <a:ea typeface="宋体" panose="02010600030101010101" pitchFamily="2" charset="-122"/>
                <a:sym typeface="微软雅黑" panose="020B0503020204020204" charset="-122"/>
              </a:rPr>
              <a:t>苏俄</a:t>
            </a:r>
            <a:r>
              <a:rPr lang="zh-CN" sz="2400" u="sng" dirty="0">
                <a:solidFill>
                  <a:srgbClr val="7030A0"/>
                </a:solidFill>
                <a:latin typeface="宋体" panose="02010600030101010101" pitchFamily="2" charset="-122"/>
                <a:ea typeface="宋体" panose="02010600030101010101" pitchFamily="2" charset="-122"/>
                <a:sym typeface="微软雅黑" panose="020B0503020204020204" charset="-122"/>
              </a:rPr>
              <a:t>指的是</a:t>
            </a:r>
            <a:r>
              <a:rPr lang="en-US" altLang="zh-CN" sz="2400" u="sng" dirty="0">
                <a:solidFill>
                  <a:srgbClr val="7030A0"/>
                </a:solidFill>
                <a:latin typeface="宋体" panose="02010600030101010101" pitchFamily="2" charset="-122"/>
                <a:ea typeface="宋体" panose="02010600030101010101" pitchFamily="2" charset="-122"/>
                <a:sym typeface="微软雅黑" panose="020B0503020204020204" charset="-122"/>
              </a:rPr>
              <a:t>1917</a:t>
            </a:r>
            <a:r>
              <a:rPr lang="zh-CN" altLang="en-US" sz="2400" u="sng" dirty="0">
                <a:solidFill>
                  <a:srgbClr val="7030A0"/>
                </a:solidFill>
                <a:latin typeface="宋体" panose="02010600030101010101" pitchFamily="2" charset="-122"/>
                <a:ea typeface="宋体" panose="02010600030101010101" pitchFamily="2" charset="-122"/>
                <a:sym typeface="微软雅黑" panose="020B0503020204020204" charset="-122"/>
              </a:rPr>
              <a:t>年十月革命胜利后直到</a:t>
            </a:r>
            <a:r>
              <a:rPr lang="en-US" altLang="zh-CN" sz="2400" u="sng" dirty="0">
                <a:solidFill>
                  <a:srgbClr val="7030A0"/>
                </a:solidFill>
                <a:latin typeface="宋体" panose="02010600030101010101" pitchFamily="2" charset="-122"/>
                <a:ea typeface="宋体" panose="02010600030101010101" pitchFamily="2" charset="-122"/>
                <a:sym typeface="微软雅黑" panose="020B0503020204020204" charset="-122"/>
              </a:rPr>
              <a:t>1922</a:t>
            </a:r>
            <a:r>
              <a:rPr lang="zh-CN" altLang="en-US" sz="2400" u="sng" dirty="0">
                <a:solidFill>
                  <a:srgbClr val="7030A0"/>
                </a:solidFill>
                <a:latin typeface="宋体" panose="02010600030101010101" pitchFamily="2" charset="-122"/>
                <a:ea typeface="宋体" panose="02010600030101010101" pitchFamily="2" charset="-122"/>
                <a:sym typeface="微软雅黑" panose="020B0503020204020204" charset="-122"/>
              </a:rPr>
              <a:t>年苏联成立这段时间，</a:t>
            </a:r>
            <a:r>
              <a:rPr lang="zh-CN" altLang="en-US" sz="2400" dirty="0">
                <a:solidFill>
                  <a:schemeClr val="tx1"/>
                </a:solidFill>
                <a:latin typeface="宋体" panose="02010600030101010101" pitchFamily="2" charset="-122"/>
                <a:ea typeface="宋体" panose="02010600030101010101" pitchFamily="2" charset="-122"/>
                <a:sym typeface="微软雅黑" panose="020B0503020204020204" charset="-122"/>
              </a:rPr>
              <a:t>其</a:t>
            </a:r>
            <a:r>
              <a:rPr sz="2400" u="sng" dirty="0">
                <a:solidFill>
                  <a:srgbClr val="00B050"/>
                </a:solidFill>
                <a:latin typeface="宋体" panose="02010600030101010101" pitchFamily="2" charset="-122"/>
                <a:ea typeface="宋体" panose="02010600030101010101" pitchFamily="2" charset="-122"/>
                <a:sym typeface="微软雅黑" panose="020B0503020204020204" charset="-122"/>
              </a:rPr>
              <a:t>国内战争时期</a:t>
            </a:r>
            <a:r>
              <a:rPr lang="zh-CN" sz="2400" dirty="0">
                <a:solidFill>
                  <a:srgbClr val="00B050"/>
                </a:solidFill>
                <a:latin typeface="宋体" panose="02010600030101010101" pitchFamily="2" charset="-122"/>
                <a:ea typeface="宋体" panose="02010600030101010101" pitchFamily="2" charset="-122"/>
                <a:sym typeface="微软雅黑" panose="020B0503020204020204" charset="-122"/>
              </a:rPr>
              <a:t>，</a:t>
            </a:r>
            <a:r>
              <a:rPr lang="zh-CN" altLang="en-US" sz="2400" dirty="0">
                <a:solidFill>
                  <a:schemeClr val="tx1"/>
                </a:solidFill>
                <a:latin typeface="宋体" panose="02010600030101010101" pitchFamily="2" charset="-122"/>
                <a:ea typeface="宋体" panose="02010600030101010101" pitchFamily="2" charset="-122"/>
                <a:sym typeface="微软雅黑" panose="020B0503020204020204" charset="-122"/>
              </a:rPr>
              <a:t>由于南部产粮区大部分被白俄占领，</a:t>
            </a:r>
            <a:r>
              <a:rPr lang="zh-CN" altLang="en-US" sz="2400" dirty="0">
                <a:latin typeface="宋体" panose="02010600030101010101" pitchFamily="2" charset="-122"/>
                <a:ea typeface="宋体" panose="02010600030101010101" pitchFamily="2" charset="-122"/>
                <a:sym typeface="微软雅黑" panose="020B0503020204020204" charset="-122"/>
              </a:rPr>
              <a:t>粮食极度匮乏，因此，</a:t>
            </a:r>
            <a:r>
              <a:rPr lang="zh-CN" altLang="en-US" sz="2400" dirty="0">
                <a:solidFill>
                  <a:srgbClr val="7030A0"/>
                </a:solidFill>
                <a:latin typeface="宋体" panose="02010600030101010101" pitchFamily="2" charset="-122"/>
                <a:ea typeface="宋体" panose="02010600030101010101" pitchFamily="2" charset="-122"/>
                <a:sym typeface="微软雅黑" panose="020B0503020204020204" charset="-122"/>
              </a:rPr>
              <a:t>实行以</a:t>
            </a:r>
            <a:r>
              <a:rPr lang="zh-CN" altLang="en-US" sz="2400" u="sng" dirty="0">
                <a:solidFill>
                  <a:srgbClr val="FF0000"/>
                </a:solidFill>
                <a:latin typeface="宋体" panose="02010600030101010101" pitchFamily="2" charset="-122"/>
                <a:ea typeface="宋体" panose="02010600030101010101" pitchFamily="2" charset="-122"/>
                <a:sym typeface="微软雅黑" panose="020B0503020204020204" charset="-122"/>
              </a:rPr>
              <a:t>余粮收集制</a:t>
            </a:r>
            <a:r>
              <a:rPr lang="zh-CN" altLang="en-US" sz="2400" dirty="0">
                <a:solidFill>
                  <a:srgbClr val="7030A0"/>
                </a:solidFill>
                <a:latin typeface="宋体" panose="02010600030101010101" pitchFamily="2" charset="-122"/>
                <a:ea typeface="宋体" panose="02010600030101010101" pitchFamily="2" charset="-122"/>
                <a:sym typeface="微软雅黑" panose="020B0503020204020204" charset="-122"/>
              </a:rPr>
              <a:t>为主的</a:t>
            </a:r>
            <a:r>
              <a:rPr lang="zh-CN" altLang="en-US" sz="2400" u="sng" dirty="0">
                <a:solidFill>
                  <a:srgbClr val="FF0000"/>
                </a:solidFill>
                <a:latin typeface="宋体" panose="02010600030101010101" pitchFamily="2" charset="-122"/>
                <a:ea typeface="宋体" panose="02010600030101010101" pitchFamily="2" charset="-122"/>
                <a:sym typeface="微软雅黑" panose="020B0503020204020204" charset="-122"/>
              </a:rPr>
              <a:t>战时共产主义政策</a:t>
            </a:r>
            <a:r>
              <a:rPr lang="zh-CN" altLang="en-US" sz="2400" dirty="0">
                <a:solidFill>
                  <a:schemeClr val="tx1"/>
                </a:solidFill>
                <a:latin typeface="宋体" panose="02010600030101010101" pitchFamily="2" charset="-122"/>
                <a:ea typeface="宋体" panose="02010600030101010101" pitchFamily="2" charset="-122"/>
                <a:sym typeface="微软雅黑" panose="020B0503020204020204" charset="-122"/>
              </a:rPr>
              <a:t>，所以，</a:t>
            </a:r>
            <a:r>
              <a:rPr lang="en-US" altLang="zh-CN" sz="2400" dirty="0">
                <a:solidFill>
                  <a:schemeClr val="tx1"/>
                </a:solidFill>
                <a:latin typeface="宋体" panose="02010600030101010101" pitchFamily="2" charset="-122"/>
                <a:ea typeface="宋体" panose="02010600030101010101" pitchFamily="2" charset="-122"/>
                <a:sym typeface="微软雅黑" panose="020B0503020204020204" charset="-122"/>
              </a:rPr>
              <a:t>B</a:t>
            </a:r>
            <a:r>
              <a:rPr lang="zh-CN" altLang="en-US" sz="2400" dirty="0">
                <a:solidFill>
                  <a:schemeClr val="tx1"/>
                </a:solidFill>
                <a:latin typeface="宋体" panose="02010600030101010101" pitchFamily="2" charset="-122"/>
                <a:ea typeface="宋体" panose="02010600030101010101" pitchFamily="2" charset="-122"/>
                <a:sym typeface="微软雅黑" panose="020B0503020204020204" charset="-122"/>
              </a:rPr>
              <a:t>错误、</a:t>
            </a:r>
            <a:r>
              <a:rPr lang="en-US" altLang="zh-CN" sz="2400" dirty="0">
                <a:solidFill>
                  <a:schemeClr val="tx1"/>
                </a:solidFill>
                <a:latin typeface="宋体" panose="02010600030101010101" pitchFamily="2" charset="-122"/>
                <a:ea typeface="宋体" panose="02010600030101010101" pitchFamily="2" charset="-122"/>
                <a:sym typeface="微软雅黑" panose="020B0503020204020204" charset="-122"/>
              </a:rPr>
              <a:t>D</a:t>
            </a:r>
            <a:r>
              <a:rPr lang="zh-CN" altLang="en-US" sz="2400" dirty="0">
                <a:solidFill>
                  <a:schemeClr val="tx1"/>
                </a:solidFill>
                <a:latin typeface="宋体" panose="02010600030101010101" pitchFamily="2" charset="-122"/>
                <a:ea typeface="宋体" panose="02010600030101010101" pitchFamily="2" charset="-122"/>
                <a:sym typeface="微软雅黑" panose="020B0503020204020204" charset="-122"/>
              </a:rPr>
              <a:t>错误；</a:t>
            </a:r>
            <a:r>
              <a:rPr lang="zh-CN" altLang="en-US" sz="2400" dirty="0">
                <a:latin typeface="宋体" panose="02010600030101010101" pitchFamily="2" charset="-122"/>
                <a:ea typeface="宋体" panose="02010600030101010101" pitchFamily="2" charset="-122"/>
                <a:sym typeface="微软雅黑" panose="020B0503020204020204" charset="-122"/>
              </a:rPr>
              <a:t>从</a:t>
            </a:r>
            <a:r>
              <a:rPr sz="2400" u="sng" dirty="0">
                <a:solidFill>
                  <a:srgbClr val="FF0000"/>
                </a:solidFill>
                <a:latin typeface="宋体" panose="02010600030101010101" pitchFamily="2" charset="-122"/>
                <a:ea typeface="宋体" panose="02010600030101010101" pitchFamily="2" charset="-122"/>
                <a:sym typeface="微软雅黑" panose="020B0503020204020204" charset="-122"/>
              </a:rPr>
              <a:t>向贩粮者征税</a:t>
            </a:r>
            <a:r>
              <a:rPr sz="2400" u="sng" dirty="0">
                <a:solidFill>
                  <a:srgbClr val="7030A0"/>
                </a:solidFill>
                <a:latin typeface="宋体" panose="02010600030101010101" pitchFamily="2" charset="-122"/>
                <a:ea typeface="宋体" panose="02010600030101010101" pitchFamily="2" charset="-122"/>
                <a:sym typeface="微软雅黑" panose="020B0503020204020204" charset="-122"/>
              </a:rPr>
              <a:t>用于支援战争和救济饥民</a:t>
            </a:r>
            <a:r>
              <a:rPr lang="zh-CN" sz="2400" u="sng" dirty="0">
                <a:solidFill>
                  <a:srgbClr val="7030A0"/>
                </a:solidFill>
                <a:latin typeface="宋体" panose="02010600030101010101" pitchFamily="2" charset="-122"/>
                <a:ea typeface="宋体" panose="02010600030101010101" pitchFamily="2" charset="-122"/>
                <a:sym typeface="微软雅黑" panose="020B0503020204020204" charset="-122"/>
              </a:rPr>
              <a:t>来看</a:t>
            </a:r>
            <a:r>
              <a:rPr lang="zh-CN" sz="2400" dirty="0">
                <a:solidFill>
                  <a:schemeClr val="tx1"/>
                </a:solidFill>
                <a:latin typeface="宋体" panose="02010600030101010101" pitchFamily="2" charset="-122"/>
                <a:ea typeface="宋体" panose="02010600030101010101" pitchFamily="2" charset="-122"/>
                <a:sym typeface="微软雅黑" panose="020B0503020204020204" charset="-122"/>
              </a:rPr>
              <a:t>，</a:t>
            </a:r>
            <a:r>
              <a:rPr sz="2400" dirty="0">
                <a:latin typeface="宋体" panose="02010600030101010101" pitchFamily="2" charset="-122"/>
                <a:ea typeface="宋体" panose="02010600030101010101" pitchFamily="2" charset="-122"/>
                <a:sym typeface="微软雅黑" panose="020B0503020204020204" charset="-122"/>
              </a:rPr>
              <a:t>粮食短缺问题</a:t>
            </a:r>
            <a:r>
              <a:rPr lang="zh-CN" sz="2400" dirty="0">
                <a:latin typeface="宋体" panose="02010600030101010101" pitchFamily="2" charset="-122"/>
                <a:ea typeface="宋体" panose="02010600030101010101" pitchFamily="2" charset="-122"/>
                <a:sym typeface="微软雅黑" panose="020B0503020204020204" charset="-122"/>
              </a:rPr>
              <a:t>仍然非常严重，并</a:t>
            </a:r>
            <a:r>
              <a:rPr lang="zh-CN" sz="2400" u="sng" dirty="0">
                <a:solidFill>
                  <a:srgbClr val="FF0000"/>
                </a:solidFill>
                <a:latin typeface="宋体" panose="02010600030101010101" pitchFamily="2" charset="-122"/>
                <a:ea typeface="宋体" panose="02010600030101010101" pitchFamily="2" charset="-122"/>
                <a:sym typeface="微软雅黑" panose="020B0503020204020204" charset="-122"/>
              </a:rPr>
              <a:t>没有</a:t>
            </a:r>
            <a:r>
              <a:rPr sz="2400" u="sng" dirty="0">
                <a:solidFill>
                  <a:srgbClr val="FF0000"/>
                </a:solidFill>
                <a:latin typeface="宋体" panose="02010600030101010101" pitchFamily="2" charset="-122"/>
                <a:ea typeface="宋体" panose="02010600030101010101" pitchFamily="2" charset="-122"/>
                <a:sym typeface="微软雅黑" panose="020B0503020204020204" charset="-122"/>
              </a:rPr>
              <a:t>得到解决 </a:t>
            </a:r>
            <a:r>
              <a:rPr lang="zh-CN" sz="2400" dirty="0">
                <a:solidFill>
                  <a:schemeClr val="tx1"/>
                </a:solidFill>
                <a:latin typeface="宋体" panose="02010600030101010101" pitchFamily="2" charset="-122"/>
                <a:ea typeface="宋体" panose="02010600030101010101" pitchFamily="2" charset="-122"/>
                <a:sym typeface="微软雅黑" panose="020B0503020204020204" charset="-122"/>
              </a:rPr>
              <a:t>，因此，</a:t>
            </a:r>
            <a:r>
              <a:rPr lang="en-US" altLang="zh-CN" sz="2400" dirty="0">
                <a:latin typeface="宋体" panose="02010600030101010101" pitchFamily="2" charset="-122"/>
                <a:ea typeface="宋体" panose="02010600030101010101" pitchFamily="2" charset="-122"/>
                <a:sym typeface="微软雅黑" panose="020B0503020204020204" charset="-122"/>
              </a:rPr>
              <a:t>A</a:t>
            </a:r>
            <a:r>
              <a:rPr lang="zh-CN" altLang="en-US" sz="2400" dirty="0">
                <a:latin typeface="宋体" panose="02010600030101010101" pitchFamily="2" charset="-122"/>
                <a:ea typeface="宋体" panose="02010600030101010101" pitchFamily="2" charset="-122"/>
                <a:sym typeface="微软雅黑" panose="020B0503020204020204" charset="-122"/>
              </a:rPr>
              <a:t>错误；从</a:t>
            </a:r>
            <a:r>
              <a:rPr sz="2400" u="sng" dirty="0">
                <a:solidFill>
                  <a:srgbClr val="00B050"/>
                </a:solidFill>
                <a:latin typeface="宋体" panose="02010600030101010101" pitchFamily="2" charset="-122"/>
                <a:ea typeface="宋体" panose="02010600030101010101" pitchFamily="2" charset="-122"/>
                <a:sym typeface="微软雅黑" panose="020B0503020204020204" charset="-122"/>
              </a:rPr>
              <a:t>当地苏维埃政权</a:t>
            </a:r>
            <a:r>
              <a:rPr sz="2400" u="sng" dirty="0">
                <a:solidFill>
                  <a:srgbClr val="FF0000"/>
                </a:solidFill>
                <a:latin typeface="宋体" panose="02010600030101010101" pitchFamily="2" charset="-122"/>
                <a:ea typeface="宋体" panose="02010600030101010101" pitchFamily="2" charset="-122"/>
                <a:sym typeface="微软雅黑" panose="020B0503020204020204" charset="-122"/>
              </a:rPr>
              <a:t>没有禁止</a:t>
            </a:r>
            <a:r>
              <a:rPr sz="2400" dirty="0">
                <a:latin typeface="宋体" panose="02010600030101010101" pitchFamily="2" charset="-122"/>
                <a:ea typeface="宋体" panose="02010600030101010101" pitchFamily="2" charset="-122"/>
                <a:sym typeface="微软雅黑" panose="020B0503020204020204" charset="-122"/>
              </a:rPr>
              <a:t>粮食的自由贸易</a:t>
            </a:r>
            <a:r>
              <a:rPr lang="zh-CN" sz="2400" dirty="0">
                <a:latin typeface="宋体" panose="02010600030101010101" pitchFamily="2" charset="-122"/>
                <a:ea typeface="宋体" panose="02010600030101010101" pitchFamily="2" charset="-122"/>
                <a:sym typeface="微软雅黑" panose="020B0503020204020204" charset="-122"/>
              </a:rPr>
              <a:t>可知，</a:t>
            </a:r>
            <a:r>
              <a:rPr sz="2400" dirty="0">
                <a:latin typeface="宋体" panose="02010600030101010101" pitchFamily="2" charset="-122"/>
                <a:ea typeface="宋体" panose="02010600030101010101" pitchFamily="2" charset="-122"/>
                <a:sym typeface="微软雅黑" panose="020B0503020204020204" charset="-122"/>
              </a:rPr>
              <a:t>战时经济措施</a:t>
            </a:r>
            <a:r>
              <a:rPr sz="2400" u="sng" dirty="0">
                <a:solidFill>
                  <a:srgbClr val="FF0000"/>
                </a:solidFill>
                <a:latin typeface="宋体" panose="02010600030101010101" pitchFamily="2" charset="-122"/>
                <a:ea typeface="宋体" panose="02010600030101010101" pitchFamily="2" charset="-122"/>
                <a:sym typeface="微软雅黑" panose="020B0503020204020204" charset="-122"/>
              </a:rPr>
              <a:t>存在弊端</a:t>
            </a:r>
            <a:r>
              <a:rPr lang="zh-CN" sz="2400" dirty="0">
                <a:solidFill>
                  <a:schemeClr val="tx1"/>
                </a:solidFill>
                <a:latin typeface="宋体" panose="02010600030101010101" pitchFamily="2" charset="-122"/>
                <a:ea typeface="宋体" panose="02010600030101010101" pitchFamily="2" charset="-122"/>
                <a:sym typeface="微软雅黑" panose="020B0503020204020204" charset="-122"/>
              </a:rPr>
              <a:t>，</a:t>
            </a:r>
            <a:r>
              <a:rPr lang="zh-CN" altLang="en-US" sz="2400" dirty="0">
                <a:solidFill>
                  <a:srgbClr val="FF0000"/>
                </a:solidFill>
                <a:latin typeface="宋体" panose="02010600030101010101" pitchFamily="2" charset="-122"/>
                <a:ea typeface="宋体" panose="02010600030101010101" pitchFamily="2" charset="-122"/>
                <a:sym typeface="微软雅黑" panose="020B0503020204020204" charset="-122"/>
              </a:rPr>
              <a:t>因</a:t>
            </a:r>
            <a:r>
              <a:rPr lang="zh-CN" altLang="en-US" sz="2400" u="sng" dirty="0">
                <a:solidFill>
                  <a:srgbClr val="FF0000"/>
                </a:solidFill>
                <a:latin typeface="宋体" panose="02010600030101010101" pitchFamily="2" charset="-122"/>
                <a:ea typeface="宋体" panose="02010600030101010101" pitchFamily="2" charset="-122"/>
                <a:sym typeface="微软雅黑" panose="020B0503020204020204" charset="-122"/>
              </a:rPr>
              <a:t>此，</a:t>
            </a:r>
            <a:r>
              <a:rPr lang="en-US" altLang="zh-CN" sz="2400" u="sng" dirty="0">
                <a:solidFill>
                  <a:srgbClr val="FF0000"/>
                </a:solidFill>
                <a:latin typeface="宋体" panose="02010600030101010101" pitchFamily="2" charset="-122"/>
                <a:ea typeface="宋体" panose="02010600030101010101" pitchFamily="2" charset="-122"/>
                <a:sym typeface="微软雅黑" panose="020B0503020204020204" charset="-122"/>
              </a:rPr>
              <a:t>C</a:t>
            </a:r>
            <a:r>
              <a:rPr lang="zh-CN" altLang="en-US" sz="2400" u="sng" dirty="0">
                <a:solidFill>
                  <a:srgbClr val="FF0000"/>
                </a:solidFill>
                <a:latin typeface="宋体" panose="02010600030101010101" pitchFamily="2" charset="-122"/>
                <a:ea typeface="宋体" panose="02010600030101010101" pitchFamily="2" charset="-122"/>
                <a:sym typeface="微软雅黑" panose="020B0503020204020204" charset="-122"/>
              </a:rPr>
              <a:t>正确</a:t>
            </a:r>
            <a:r>
              <a:rPr lang="zh-CN" altLang="en-US" sz="2400" dirty="0">
                <a:latin typeface="宋体" panose="02010600030101010101" pitchFamily="2" charset="-122"/>
                <a:ea typeface="宋体" panose="02010600030101010101" pitchFamily="2" charset="-122"/>
                <a:sym typeface="微软雅黑" panose="020B0503020204020204" charset="-122"/>
              </a:rPr>
              <a:t>。</a:t>
            </a:r>
            <a:endParaRPr lang="en-US" altLang="zh-CN" sz="2400" dirty="0">
              <a:latin typeface="宋体" panose="02010600030101010101" pitchFamily="2" charset="-122"/>
              <a:ea typeface="宋体" panose="02010600030101010101" pitchFamily="2" charset="-122"/>
              <a:sym typeface="微软雅黑" panose="020B0503020204020204" charset="-122"/>
            </a:endParaRPr>
          </a:p>
        </p:txBody>
      </p:sp>
    </p:spTree>
    <p:custDataLst>
      <p:tags r:id="rId2"/>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grpId="0" nodeType="clickEffect">
                                  <p:stCondLst>
                                    <p:cond delay="0"/>
                                  </p:stCondLst>
                                  <p:childTnLst>
                                    <p:set>
                                      <p:cBhvr>
                                        <p:cTn id="6" dur="1" fill="hold">
                                          <p:stCondLst>
                                            <p:cond delay="0"/>
                                          </p:stCondLst>
                                        </p:cTn>
                                        <p:tgtEl>
                                          <p:spTgt spid="1048771"/>
                                        </p:tgtEl>
                                        <p:attrNameLst>
                                          <p:attrName>style.visibility</p:attrName>
                                        </p:attrNameLst>
                                      </p:cBhvr>
                                      <p:to>
                                        <p:strVal val="visible"/>
                                      </p:to>
                                    </p:set>
                                    <p:anim to="" calcmode="lin" valueType="num">
                                      <p:cBhvr>
                                        <p:cTn id="7" dur="1" fill="hold"/>
                                        <p:tgtEl>
                                          <p:spTgt spid="1048771"/>
                                        </p:tgtEl>
                                      </p:cBhvr>
                                    </p:anim>
                                  </p:childTnLst>
                                </p:cTn>
                              </p:par>
                            </p:childTnLst>
                          </p:cTn>
                        </p:par>
                      </p:childTnLst>
                    </p:cTn>
                  </p:par>
                  <p:par>
                    <p:cTn id="8" fill="hold">
                      <p:stCondLst>
                        <p:cond delay="indefinite"/>
                      </p:stCondLst>
                      <p:childTnLst>
                        <p:par>
                          <p:cTn id="9" fill="hold">
                            <p:stCondLst>
                              <p:cond delay="0"/>
                            </p:stCondLst>
                            <p:childTnLst>
                              <p:par>
                                <p:cTn id="10" presetID="24" presetClass="entr" presetSubtype="0" fill="hold" grpId="0" nodeType="clickEffect">
                                  <p:stCondLst>
                                    <p:cond delay="0"/>
                                  </p:stCondLst>
                                  <p:childTnLst>
                                    <p:set>
                                      <p:cBhvr>
                                        <p:cTn id="11" dur="1" fill="hold">
                                          <p:stCondLst>
                                            <p:cond delay="0"/>
                                          </p:stCondLst>
                                        </p:cTn>
                                        <p:tgtEl>
                                          <p:spTgt spid="1048772"/>
                                        </p:tgtEl>
                                        <p:attrNameLst>
                                          <p:attrName>style.visibility</p:attrName>
                                        </p:attrNameLst>
                                      </p:cBhvr>
                                      <p:to>
                                        <p:strVal val="visible"/>
                                      </p:to>
                                    </p:set>
                                    <p:anim to="" calcmode="lin" valueType="num">
                                      <p:cBhvr>
                                        <p:cTn id="12" dur="1" fill="hold"/>
                                        <p:tgtEl>
                                          <p:spTgt spid="1048772"/>
                                        </p:tgtEl>
                                      </p:cBhvr>
                                    </p:anim>
                                  </p:childTnLst>
                                </p:cTn>
                              </p:par>
                            </p:childTnLst>
                          </p:cTn>
                        </p:par>
                      </p:childTnLst>
                    </p:cTn>
                  </p:par>
                  <p:par>
                    <p:cTn id="13" fill="hold">
                      <p:stCondLst>
                        <p:cond delay="indefinite"/>
                      </p:stCondLst>
                      <p:childTnLst>
                        <p:par>
                          <p:cTn id="14" fill="hold">
                            <p:stCondLst>
                              <p:cond delay="0"/>
                            </p:stCondLst>
                            <p:childTnLst>
                              <p:par>
                                <p:cTn id="15" presetID="24" presetClass="entr" presetSubtype="0" fill="hold" grpId="0" nodeType="clickEffect">
                                  <p:stCondLst>
                                    <p:cond delay="0"/>
                                  </p:stCondLst>
                                  <p:childTnLst>
                                    <p:set>
                                      <p:cBhvr>
                                        <p:cTn id="16" dur="1" fill="hold">
                                          <p:stCondLst>
                                            <p:cond delay="0"/>
                                          </p:stCondLst>
                                        </p:cTn>
                                        <p:tgtEl>
                                          <p:spTgt spid="1048774"/>
                                        </p:tgtEl>
                                        <p:attrNameLst>
                                          <p:attrName>style.visibility</p:attrName>
                                        </p:attrNameLst>
                                      </p:cBhvr>
                                      <p:to>
                                        <p:strVal val="visible"/>
                                      </p:to>
                                    </p:set>
                                    <p:anim to="" calcmode="lin" valueType="num">
                                      <p:cBhvr>
                                        <p:cTn id="17" dur="1" fill="hold"/>
                                        <p:tgtEl>
                                          <p:spTgt spid="1048774"/>
                                        </p:tgtEl>
                                      </p:cBhvr>
                                    </p:anim>
                                  </p:childTnLst>
                                </p:cTn>
                              </p:par>
                            </p:childTnLst>
                          </p:cTn>
                        </p:par>
                      </p:childTnLst>
                    </p:cTn>
                  </p:par>
                  <p:par>
                    <p:cTn id="18" fill="hold">
                      <p:stCondLst>
                        <p:cond delay="indefinite"/>
                      </p:stCondLst>
                      <p:childTnLst>
                        <p:par>
                          <p:cTn id="19" fill="hold">
                            <p:stCondLst>
                              <p:cond delay="0"/>
                            </p:stCondLst>
                            <p:childTnLst>
                              <p:par>
                                <p:cTn id="20" presetID="18" presetClass="entr" presetSubtype="12" fill="hold" grpId="0" nodeType="clickEffect">
                                  <p:stCondLst>
                                    <p:cond delay="0"/>
                                  </p:stCondLst>
                                  <p:childTnLst>
                                    <p:set>
                                      <p:cBhvr>
                                        <p:cTn id="21" dur="1" fill="hold">
                                          <p:stCondLst>
                                            <p:cond delay="0"/>
                                          </p:stCondLst>
                                        </p:cTn>
                                        <p:tgtEl>
                                          <p:spTgt spid="1048775"/>
                                        </p:tgtEl>
                                        <p:attrNameLst>
                                          <p:attrName>style.visibility</p:attrName>
                                        </p:attrNameLst>
                                      </p:cBhvr>
                                      <p:to>
                                        <p:strVal val="visible"/>
                                      </p:to>
                                    </p:set>
                                    <p:animEffect transition="in" filter="strips(downLeft)">
                                      <p:cBhvr>
                                        <p:cTn id="22" dur="500"/>
                                        <p:tgtEl>
                                          <p:spTgt spid="1048775"/>
                                        </p:tgtEl>
                                      </p:cBhvr>
                                    </p:animEffect>
                                  </p:childTnLst>
                                </p:cTn>
                              </p:par>
                            </p:childTnLst>
                          </p:cTn>
                        </p:par>
                      </p:childTnLst>
                    </p:cTn>
                  </p:par>
                  <p:par>
                    <p:cTn id="23" fill="hold">
                      <p:stCondLst>
                        <p:cond delay="indefinite"/>
                      </p:stCondLst>
                      <p:childTnLst>
                        <p:par>
                          <p:cTn id="24" fill="hold">
                            <p:stCondLst>
                              <p:cond delay="0"/>
                            </p:stCondLst>
                            <p:childTnLst>
                              <p:par>
                                <p:cTn id="25" presetID="21" presetClass="entr" presetSubtype="1" fill="hold" grpId="0" nodeType="clickEffect">
                                  <p:stCondLst>
                                    <p:cond delay="0"/>
                                  </p:stCondLst>
                                  <p:childTnLst>
                                    <p:set>
                                      <p:cBhvr>
                                        <p:cTn id="26" dur="1" fill="hold">
                                          <p:stCondLst>
                                            <p:cond delay="0"/>
                                          </p:stCondLst>
                                        </p:cTn>
                                        <p:tgtEl>
                                          <p:spTgt spid="1048776"/>
                                        </p:tgtEl>
                                        <p:attrNameLst>
                                          <p:attrName>style.visibility</p:attrName>
                                        </p:attrNameLst>
                                      </p:cBhvr>
                                      <p:to>
                                        <p:strVal val="visible"/>
                                      </p:to>
                                    </p:set>
                                    <p:animEffect transition="in" filter="wheel(1)">
                                      <p:cBhvr>
                                        <p:cTn id="27" dur="2000"/>
                                        <p:tgtEl>
                                          <p:spTgt spid="1048776"/>
                                        </p:tgtEl>
                                      </p:cBhvr>
                                    </p:animEffect>
                                  </p:childTnLst>
                                </p:cTn>
                              </p:par>
                            </p:childTnLst>
                          </p:cTn>
                        </p:par>
                      </p:childTnLst>
                    </p:cTn>
                  </p:par>
                  <p:par>
                    <p:cTn id="28" fill="hold">
                      <p:stCondLst>
                        <p:cond delay="indefinite"/>
                      </p:stCondLst>
                      <p:childTnLst>
                        <p:par>
                          <p:cTn id="29" fill="hold">
                            <p:stCondLst>
                              <p:cond delay="0"/>
                            </p:stCondLst>
                            <p:childTnLst>
                              <p:par>
                                <p:cTn id="30" presetID="16" presetClass="entr" presetSubtype="21" fill="hold" grpId="0" nodeType="clickEffect">
                                  <p:stCondLst>
                                    <p:cond delay="0"/>
                                  </p:stCondLst>
                                  <p:childTnLst>
                                    <p:set>
                                      <p:cBhvr>
                                        <p:cTn id="31" dur="1" fill="hold">
                                          <p:stCondLst>
                                            <p:cond delay="0"/>
                                          </p:stCondLst>
                                        </p:cTn>
                                        <p:tgtEl>
                                          <p:spTgt spid="1048773"/>
                                        </p:tgtEl>
                                        <p:attrNameLst>
                                          <p:attrName>style.visibility</p:attrName>
                                        </p:attrNameLst>
                                      </p:cBhvr>
                                      <p:to>
                                        <p:strVal val="visible"/>
                                      </p:to>
                                    </p:set>
                                    <p:animEffect transition="in" filter="barn(inVertical)">
                                      <p:cBhvr>
                                        <p:cTn id="32" dur="500"/>
                                        <p:tgtEl>
                                          <p:spTgt spid="104877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48771" grpId="0"/>
      <p:bldP spid="1048771" grpId="1"/>
      <p:bldP spid="1048772" grpId="0"/>
      <p:bldP spid="1048772" grpId="1"/>
      <p:bldP spid="1048774" grpId="0" bldLvl="0" animBg="1"/>
      <p:bldP spid="1048774" grpId="1" animBg="1"/>
      <p:bldP spid="1048775" grpId="0" bldLvl="0" animBg="1"/>
      <p:bldP spid="1048775" grpId="1" animBg="1"/>
      <p:bldP spid="1048776" grpId="0" bldLvl="0" animBg="1"/>
      <p:bldP spid="1048776" grpId="1" animBg="1"/>
      <p:bldP spid="1048773" grpId="0"/>
      <p:bldP spid="1048773" grpId="1"/>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62" name=""/>
        <p:cNvGrpSpPr/>
        <p:nvPr/>
      </p:nvGrpSpPr>
      <p:grpSpPr/>
      <p:pic>
        <p:nvPicPr>
          <p:cNvPr id="2097155" name="图片 1" descr="组48325同意"/>
          <p:cNvPicPr>
            <a:picLocks noChangeAspect="1"/>
          </p:cNvPicPr>
          <p:nvPr/>
        </p:nvPicPr>
        <p:blipFill>
          <a:blip r:embed="rId1"/>
          <a:stretch>
            <a:fillRect/>
          </a:stretch>
        </p:blipFill>
        <p:spPr>
          <a:xfrm>
            <a:off x="449580" y="319723"/>
            <a:ext cx="2387600" cy="608012"/>
          </a:xfrm>
          <a:prstGeom prst="rect">
            <a:avLst/>
          </a:prstGeom>
          <a:noFill/>
          <a:ln w="9525">
            <a:noFill/>
          </a:ln>
        </p:spPr>
      </p:pic>
      <p:sp>
        <p:nvSpPr>
          <p:cNvPr id="1048612" name="文本框 7"/>
          <p:cNvSpPr txBox="1"/>
          <p:nvPr/>
        </p:nvSpPr>
        <p:spPr>
          <a:xfrm>
            <a:off x="1073785" y="393065"/>
            <a:ext cx="1407160" cy="460375"/>
          </a:xfrm>
          <a:prstGeom prst="rect">
            <a:avLst/>
          </a:prstGeom>
          <a:noFill/>
          <a:ln w="9525">
            <a:noFill/>
          </a:ln>
        </p:spPr>
        <p:txBody>
          <a:bodyPr wrap="none" anchor="t" anchorCtr="0">
            <a:spAutoFit/>
          </a:bodyPr>
          <a:p>
            <a:pPr eaLnBrk="0" hangingPunct="0"/>
            <a:r>
              <a:rPr lang="zh-CN" altLang="en-US" sz="2400" b="1" dirty="0">
                <a:solidFill>
                  <a:srgbClr val="EF7509"/>
                </a:solidFill>
                <a:latin typeface="方正悠黑体" panose="02010600010101010101" charset="-122"/>
                <a:ea typeface="方正悠黑体" panose="02010600010101010101" charset="-122"/>
              </a:rPr>
              <a:t>真题详解</a:t>
            </a:r>
            <a:endParaRPr lang="zh-CN" altLang="en-US" sz="2400" b="1" dirty="0">
              <a:solidFill>
                <a:srgbClr val="EF7509"/>
              </a:solidFill>
              <a:latin typeface="方正悠黑体" panose="02010600010101010101" charset="-122"/>
              <a:ea typeface="方正悠黑体" panose="02010600010101010101" charset="-122"/>
            </a:endParaRPr>
          </a:p>
        </p:txBody>
      </p:sp>
      <p:sp>
        <p:nvSpPr>
          <p:cNvPr id="1048613" name="文本框 9"/>
          <p:cNvSpPr txBox="1"/>
          <p:nvPr/>
        </p:nvSpPr>
        <p:spPr>
          <a:xfrm>
            <a:off x="706120" y="988695"/>
            <a:ext cx="10854055" cy="1420495"/>
          </a:xfrm>
          <a:prstGeom prst="rect">
            <a:avLst/>
          </a:prstGeom>
          <a:noFill/>
          <a:ln w="9525">
            <a:noFill/>
          </a:ln>
        </p:spPr>
        <p:txBody>
          <a:bodyPr wrap="square" anchor="t" anchorCtr="0">
            <a:spAutoFit/>
          </a:bodyPr>
          <a:p>
            <a:pPr fontAlgn="auto">
              <a:lnSpc>
                <a:spcPct val="120000"/>
              </a:lnSpc>
            </a:pPr>
            <a:r>
              <a:rPr lang="en-US" altLang="zh-CN" sz="2400" dirty="0">
                <a:latin typeface="宋体" panose="02010600030101010101" pitchFamily="2" charset="-122"/>
                <a:ea typeface="宋体" panose="02010600030101010101" pitchFamily="2" charset="-122"/>
                <a:sym typeface="微软雅黑" panose="020B0503020204020204" charset="-122"/>
              </a:rPr>
              <a:t>35.</a:t>
            </a:r>
            <a:r>
              <a:rPr sz="2400" u="sng" dirty="0">
                <a:solidFill>
                  <a:srgbClr val="00B050"/>
                </a:solidFill>
                <a:latin typeface="宋体" panose="02010600030101010101" pitchFamily="2" charset="-122"/>
                <a:ea typeface="宋体" panose="02010600030101010101" pitchFamily="2" charset="-122"/>
                <a:sym typeface="微软雅黑" panose="020B0503020204020204" charset="-122"/>
              </a:rPr>
              <a:t>1930～1931年</a:t>
            </a:r>
            <a:r>
              <a:rPr sz="2400" dirty="0">
                <a:latin typeface="宋体" panose="02010600030101010101" pitchFamily="2" charset="-122"/>
                <a:ea typeface="宋体" panose="02010600030101010101" pitchFamily="2" charset="-122"/>
                <a:sym typeface="微软雅黑" panose="020B0503020204020204" charset="-122"/>
              </a:rPr>
              <a:t>，纽约市儿童餐厅提供的</a:t>
            </a:r>
            <a:r>
              <a:rPr sz="2400" u="sng" dirty="0">
                <a:solidFill>
                  <a:srgbClr val="FF0000"/>
                </a:solidFill>
                <a:latin typeface="宋体" panose="02010600030101010101" pitchFamily="2" charset="-122"/>
                <a:ea typeface="宋体" panose="02010600030101010101" pitchFamily="2" charset="-122"/>
                <a:sym typeface="微软雅黑" panose="020B0503020204020204" charset="-122"/>
              </a:rPr>
              <a:t>廉价午餐</a:t>
            </a:r>
            <a:r>
              <a:rPr sz="2400" dirty="0">
                <a:latin typeface="宋体" panose="02010600030101010101" pitchFamily="2" charset="-122"/>
                <a:ea typeface="宋体" panose="02010600030101010101" pitchFamily="2" charset="-122"/>
                <a:sym typeface="微软雅黑" panose="020B0503020204020204" charset="-122"/>
              </a:rPr>
              <a:t>数量猛增，曾在1917～1918年</a:t>
            </a:r>
            <a:r>
              <a:rPr sz="2400" u="sng" dirty="0">
                <a:solidFill>
                  <a:srgbClr val="FF0000"/>
                </a:solidFill>
                <a:latin typeface="宋体" panose="02010600030101010101" pitchFamily="2" charset="-122"/>
                <a:ea typeface="宋体" panose="02010600030101010101" pitchFamily="2" charset="-122"/>
                <a:sym typeface="微软雅黑" panose="020B0503020204020204" charset="-122"/>
              </a:rPr>
              <a:t>因战争而畅销的香烟</a:t>
            </a:r>
            <a:r>
              <a:rPr sz="2400" dirty="0">
                <a:latin typeface="宋体" panose="02010600030101010101" pitchFamily="2" charset="-122"/>
                <a:ea typeface="宋体" panose="02010600030101010101" pitchFamily="2" charset="-122"/>
                <a:sym typeface="微软雅黑" panose="020B0503020204020204" charset="-122"/>
              </a:rPr>
              <a:t>产量再次剧增，许多穿着</a:t>
            </a:r>
            <a:r>
              <a:rPr sz="2400" u="sng" dirty="0">
                <a:solidFill>
                  <a:srgbClr val="FF0000"/>
                </a:solidFill>
                <a:latin typeface="宋体" panose="02010600030101010101" pitchFamily="2" charset="-122"/>
                <a:ea typeface="宋体" panose="02010600030101010101" pitchFamily="2" charset="-122"/>
                <a:sym typeface="微软雅黑" panose="020B0503020204020204" charset="-122"/>
              </a:rPr>
              <a:t>整洁西装</a:t>
            </a:r>
            <a:r>
              <a:rPr sz="2400" dirty="0">
                <a:latin typeface="宋体" panose="02010600030101010101" pitchFamily="2" charset="-122"/>
                <a:ea typeface="宋体" panose="02010600030101010101" pitchFamily="2" charset="-122"/>
                <a:sym typeface="微软雅黑" panose="020B0503020204020204" charset="-122"/>
              </a:rPr>
              <a:t>的商贩在街头</a:t>
            </a:r>
            <a:r>
              <a:rPr sz="2400" u="sng" dirty="0">
                <a:solidFill>
                  <a:srgbClr val="FF0000"/>
                </a:solidFill>
                <a:latin typeface="宋体" panose="02010600030101010101" pitchFamily="2" charset="-122"/>
                <a:ea typeface="宋体" panose="02010600030101010101" pitchFamily="2" charset="-122"/>
                <a:sym typeface="微软雅黑" panose="020B0503020204020204" charset="-122"/>
              </a:rPr>
              <a:t>兜售苹果</a:t>
            </a:r>
            <a:r>
              <a:rPr sz="2400" dirty="0">
                <a:latin typeface="宋体" panose="02010600030101010101" pitchFamily="2" charset="-122"/>
                <a:ea typeface="宋体" panose="02010600030101010101" pitchFamily="2" charset="-122"/>
                <a:sym typeface="微软雅黑" panose="020B0503020204020204" charset="-122"/>
              </a:rPr>
              <a:t>，也成为城市一景。</a:t>
            </a:r>
            <a:r>
              <a:rPr sz="2400" u="sng" dirty="0">
                <a:solidFill>
                  <a:srgbClr val="FF0000"/>
                </a:solidFill>
                <a:latin typeface="宋体" panose="02010600030101010101" pitchFamily="2" charset="-122"/>
                <a:ea typeface="宋体" panose="02010600030101010101" pitchFamily="2" charset="-122"/>
                <a:sym typeface="微软雅黑" panose="020B0503020204020204" charset="-122"/>
              </a:rPr>
              <a:t>这反映出</a:t>
            </a:r>
            <a:r>
              <a:rPr sz="2400" dirty="0">
                <a:latin typeface="宋体" panose="02010600030101010101" pitchFamily="2" charset="-122"/>
                <a:ea typeface="宋体" panose="02010600030101010101" pitchFamily="2" charset="-122"/>
                <a:sym typeface="微软雅黑" panose="020B0503020204020204" charset="-122"/>
              </a:rPr>
              <a:t>，当时美国</a:t>
            </a:r>
            <a:r>
              <a:rPr lang="zh-CN" altLang="zh-CN" sz="2400" dirty="0">
                <a:latin typeface="宋体" panose="02010600030101010101" pitchFamily="2" charset="-122"/>
                <a:ea typeface="宋体" panose="02010600030101010101" pitchFamily="2" charset="-122"/>
                <a:sym typeface="微软雅黑" panose="020B0503020204020204" charset="-122"/>
              </a:rPr>
              <a:t>(    )</a:t>
            </a:r>
            <a:endParaRPr lang="zh-CN" altLang="zh-CN" sz="2400" dirty="0">
              <a:latin typeface="宋体" panose="02010600030101010101" pitchFamily="2" charset="-122"/>
              <a:ea typeface="宋体" panose="02010600030101010101" pitchFamily="2" charset="-122"/>
              <a:sym typeface="微软雅黑" panose="020B0503020204020204" charset="-122"/>
            </a:endParaRPr>
          </a:p>
        </p:txBody>
      </p:sp>
      <p:sp>
        <p:nvSpPr>
          <p:cNvPr id="1048614" name="文本框 4"/>
          <p:cNvSpPr txBox="1"/>
          <p:nvPr/>
        </p:nvSpPr>
        <p:spPr>
          <a:xfrm>
            <a:off x="706120" y="2473960"/>
            <a:ext cx="9317355" cy="1198880"/>
          </a:xfrm>
          <a:prstGeom prst="rect">
            <a:avLst/>
          </a:prstGeom>
          <a:noFill/>
          <a:ln w="9525">
            <a:noFill/>
          </a:ln>
        </p:spPr>
        <p:txBody>
          <a:bodyPr wrap="square" anchor="t" anchorCtr="0">
            <a:spAutoFit/>
          </a:bodyPr>
          <a:p>
            <a:pPr fontAlgn="auto">
              <a:lnSpc>
                <a:spcPct val="150000"/>
              </a:lnSpc>
            </a:pPr>
            <a:r>
              <a:rPr sz="2400">
                <a:latin typeface="宋体" panose="02010600030101010101" pitchFamily="2" charset="-122"/>
                <a:ea typeface="宋体" panose="02010600030101010101" pitchFamily="2" charset="-122"/>
              </a:rPr>
              <a:t>A．经济危机</a:t>
            </a:r>
            <a:r>
              <a:rPr sz="2400" u="sng">
                <a:solidFill>
                  <a:srgbClr val="FF0000"/>
                </a:solidFill>
                <a:latin typeface="宋体" panose="02010600030101010101" pitchFamily="2" charset="-122"/>
                <a:ea typeface="宋体" panose="02010600030101010101" pitchFamily="2" charset="-122"/>
              </a:rPr>
              <a:t>持续加深</a:t>
            </a:r>
            <a:r>
              <a:rPr sz="2400">
                <a:latin typeface="宋体" panose="02010600030101010101" pitchFamily="2" charset="-122"/>
                <a:ea typeface="宋体" panose="02010600030101010101" pitchFamily="2" charset="-122"/>
              </a:rPr>
              <a:t>                  B．社会矛盾</a:t>
            </a:r>
            <a:r>
              <a:rPr sz="2400" u="sng">
                <a:solidFill>
                  <a:srgbClr val="FF0000"/>
                </a:solidFill>
                <a:latin typeface="宋体" panose="02010600030101010101" pitchFamily="2" charset="-122"/>
                <a:ea typeface="宋体" panose="02010600030101010101" pitchFamily="2" charset="-122"/>
              </a:rPr>
              <a:t>趋于缓和</a:t>
            </a:r>
            <a:endParaRPr sz="2400">
              <a:latin typeface="宋体" panose="02010600030101010101" pitchFamily="2" charset="-122"/>
              <a:ea typeface="宋体" panose="02010600030101010101" pitchFamily="2" charset="-122"/>
            </a:endParaRPr>
          </a:p>
          <a:p>
            <a:pPr fontAlgn="auto">
              <a:lnSpc>
                <a:spcPct val="150000"/>
              </a:lnSpc>
            </a:pPr>
            <a:r>
              <a:rPr sz="2400">
                <a:latin typeface="宋体" panose="02010600030101010101" pitchFamily="2" charset="-122"/>
                <a:ea typeface="宋体" panose="02010600030101010101" pitchFamily="2" charset="-122"/>
              </a:rPr>
              <a:t>C．</a:t>
            </a:r>
            <a:r>
              <a:rPr sz="2400" u="sng">
                <a:solidFill>
                  <a:srgbClr val="7030A0"/>
                </a:solidFill>
                <a:latin typeface="宋体" panose="02010600030101010101" pitchFamily="2" charset="-122"/>
                <a:ea typeface="宋体" panose="02010600030101010101" pitchFamily="2" charset="-122"/>
              </a:rPr>
              <a:t>新政</a:t>
            </a:r>
            <a:r>
              <a:rPr sz="2400">
                <a:latin typeface="宋体" panose="02010600030101010101" pitchFamily="2" charset="-122"/>
                <a:ea typeface="宋体" panose="02010600030101010101" pitchFamily="2" charset="-122"/>
              </a:rPr>
              <a:t>取得良好成效                  D．</a:t>
            </a:r>
            <a:r>
              <a:rPr sz="2400" u="sng">
                <a:solidFill>
                  <a:srgbClr val="7030A0"/>
                </a:solidFill>
                <a:latin typeface="宋体" panose="02010600030101010101" pitchFamily="2" charset="-122"/>
                <a:ea typeface="宋体" panose="02010600030101010101" pitchFamily="2" charset="-122"/>
              </a:rPr>
              <a:t>福利制度</a:t>
            </a:r>
            <a:r>
              <a:rPr sz="2400" u="sng">
                <a:solidFill>
                  <a:srgbClr val="FF0000"/>
                </a:solidFill>
                <a:latin typeface="宋体" panose="02010600030101010101" pitchFamily="2" charset="-122"/>
                <a:ea typeface="宋体" panose="02010600030101010101" pitchFamily="2" charset="-122"/>
              </a:rPr>
              <a:t>已经确立</a:t>
            </a:r>
            <a:endParaRPr sz="2400" u="sng">
              <a:solidFill>
                <a:srgbClr val="FF0000"/>
              </a:solidFill>
              <a:latin typeface="宋体" panose="02010600030101010101" pitchFamily="2" charset="-122"/>
              <a:ea typeface="宋体" panose="02010600030101010101" pitchFamily="2" charset="-122"/>
            </a:endParaRPr>
          </a:p>
        </p:txBody>
      </p:sp>
      <p:sp>
        <p:nvSpPr>
          <p:cNvPr id="1048615" name="矩形 6"/>
          <p:cNvSpPr/>
          <p:nvPr/>
        </p:nvSpPr>
        <p:spPr>
          <a:xfrm>
            <a:off x="10112375" y="2473643"/>
            <a:ext cx="760413" cy="1198880"/>
          </a:xfrm>
          <a:prstGeom prst="rect">
            <a:avLst/>
          </a:prstGeom>
          <a:noFill/>
          <a:ln w="9525">
            <a:noFill/>
          </a:ln>
        </p:spPr>
        <p:txBody>
          <a:bodyPr wrap="square" anchor="t" anchorCtr="0">
            <a:spAutoFit/>
          </a:bodyPr>
          <a:p>
            <a:r>
              <a:rPr lang="en-US" altLang="zh-CN" sz="7200" b="1" dirty="0">
                <a:solidFill>
                  <a:srgbClr val="FF0000"/>
                </a:solidFill>
                <a:latin typeface="宋体" panose="02010600030101010101" pitchFamily="2" charset="-122"/>
                <a:ea typeface="宋体" panose="02010600030101010101" pitchFamily="2" charset="-122"/>
              </a:rPr>
              <a:t>A</a:t>
            </a:r>
            <a:endParaRPr lang="en-US" altLang="zh-CN" sz="7200" b="1" dirty="0">
              <a:solidFill>
                <a:srgbClr val="FF0000"/>
              </a:solidFill>
              <a:latin typeface="宋体" panose="02010600030101010101" pitchFamily="2" charset="-122"/>
              <a:ea typeface="宋体" panose="02010600030101010101" pitchFamily="2" charset="-122"/>
            </a:endParaRPr>
          </a:p>
        </p:txBody>
      </p:sp>
      <p:sp>
        <p:nvSpPr>
          <p:cNvPr id="1048616" name="圆角矩形标注 6"/>
          <p:cNvSpPr/>
          <p:nvPr/>
        </p:nvSpPr>
        <p:spPr>
          <a:xfrm>
            <a:off x="3088640" y="5064125"/>
            <a:ext cx="1498600" cy="630238"/>
          </a:xfrm>
          <a:prstGeom prst="wedgeRoundRectCallout">
            <a:avLst>
              <a:gd name="adj1" fmla="val -112499"/>
              <a:gd name="adj2" fmla="val -614231"/>
              <a:gd name="adj3" fmla="val 16667"/>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p>
            <a:pPr marL="0" marR="0" lvl="0" indent="0" defTabSz="914400" eaLnBrk="1" fontAlgn="auto" latinLnBrk="0" hangingPunct="1">
              <a:lnSpc>
                <a:spcPct val="100000"/>
              </a:lnSpc>
              <a:spcBef>
                <a:spcPts val="0"/>
              </a:spcBef>
              <a:spcAft>
                <a:spcPts val="0"/>
              </a:spcAft>
              <a:buClrTx/>
              <a:buSzTx/>
              <a:buFontTx/>
              <a:buNone/>
            </a:pPr>
            <a:r>
              <a:rPr kumimoji="0" lang="zh-CN" altLang="en-US" sz="2400" i="0" u="none" strike="noStrike" kern="0" cap="none" spc="0" normalizeH="0" baseline="0" noProof="0" dirty="0" smtClean="0">
                <a:ln>
                  <a:noFill/>
                </a:ln>
                <a:solidFill>
                  <a:srgbClr val="FFFF00"/>
                </a:solidFill>
                <a:effectLst>
                  <a:outerShdw blurRad="38100" dist="38100" dir="2700000" algn="tl">
                    <a:srgbClr val="000000">
                      <a:alpha val="43137"/>
                    </a:srgbClr>
                  </a:outerShdw>
                </a:effectLst>
                <a:uLnTx/>
                <a:uFillTx/>
                <a:latin typeface="楷体" panose="02010609060101010101" charset="-122"/>
                <a:ea typeface="楷体" panose="02010609060101010101" charset="-122"/>
              </a:rPr>
              <a:t>时空观念</a:t>
            </a:r>
            <a:endParaRPr kumimoji="0" lang="zh-CN" altLang="en-US" sz="2400" i="0" u="none" strike="noStrike" kern="0" cap="none" spc="0" normalizeH="0" baseline="0" noProof="0" dirty="0" smtClean="0">
              <a:ln>
                <a:noFill/>
              </a:ln>
              <a:solidFill>
                <a:srgbClr val="FFFF00"/>
              </a:solidFill>
              <a:effectLst>
                <a:outerShdw blurRad="38100" dist="38100" dir="2700000" algn="tl">
                  <a:srgbClr val="000000">
                    <a:alpha val="43137"/>
                  </a:srgbClr>
                </a:outerShdw>
              </a:effectLst>
              <a:uLnTx/>
              <a:uFillTx/>
              <a:latin typeface="楷体" panose="02010609060101010101" charset="-122"/>
              <a:ea typeface="楷体" panose="02010609060101010101" charset="-122"/>
            </a:endParaRPr>
          </a:p>
        </p:txBody>
      </p:sp>
      <p:sp>
        <p:nvSpPr>
          <p:cNvPr id="1048618" name="圆角矩形标注 3"/>
          <p:cNvSpPr/>
          <p:nvPr/>
        </p:nvSpPr>
        <p:spPr>
          <a:xfrm>
            <a:off x="7992428" y="4719955"/>
            <a:ext cx="1490663" cy="628650"/>
          </a:xfrm>
          <a:prstGeom prst="wedgeRoundRectCallout">
            <a:avLst>
              <a:gd name="adj1" fmla="val -109914"/>
              <a:gd name="adj2" fmla="val -549898"/>
              <a:gd name="adj3" fmla="val 16667"/>
            </a:avLst>
          </a:prstGeom>
          <a:solidFill>
            <a:srgbClr val="FFCFCF"/>
          </a:solidFill>
          <a:ln>
            <a:solidFill>
              <a:srgbClr val="FFCFCF"/>
            </a:solidFill>
          </a:ln>
        </p:spPr>
        <p:style>
          <a:lnRef idx="2">
            <a:schemeClr val="accent1">
              <a:shade val="50000"/>
            </a:schemeClr>
          </a:lnRef>
          <a:fillRef idx="1">
            <a:schemeClr val="accent1"/>
          </a:fillRef>
          <a:effectRef idx="0">
            <a:schemeClr val="accent1"/>
          </a:effectRef>
          <a:fontRef idx="minor">
            <a:schemeClr val="lt1"/>
          </a:fontRef>
        </p:style>
        <p:txBody>
          <a:bodyPr anchor="ctr"/>
          <a:p>
            <a:pPr marL="0" marR="0" lvl="0" indent="0" defTabSz="914400" eaLnBrk="1" fontAlgn="auto" latinLnBrk="0" hangingPunct="1">
              <a:lnSpc>
                <a:spcPct val="100000"/>
              </a:lnSpc>
              <a:spcBef>
                <a:spcPts val="0"/>
              </a:spcBef>
              <a:spcAft>
                <a:spcPts val="0"/>
              </a:spcAft>
              <a:buClrTx/>
              <a:buSzTx/>
              <a:buFontTx/>
              <a:buNone/>
            </a:pPr>
            <a:r>
              <a:rPr kumimoji="0" lang="zh-CN" altLang="en-US" sz="2400" i="0" u="none" strike="noStrike" kern="0" cap="none" spc="0" normalizeH="0" baseline="0" noProof="0" dirty="0" smtClean="0">
                <a:ln>
                  <a:noFill/>
                </a:ln>
                <a:solidFill>
                  <a:srgbClr val="FF0000"/>
                </a:solidFill>
                <a:effectLst>
                  <a:outerShdw blurRad="38100" dist="38100" dir="2700000" algn="tl">
                    <a:srgbClr val="000000">
                      <a:alpha val="43137"/>
                    </a:srgbClr>
                  </a:outerShdw>
                </a:effectLst>
                <a:uLnTx/>
                <a:uFillTx/>
                <a:latin typeface="楷体" panose="02010609060101010101" charset="-122"/>
                <a:ea typeface="楷体" panose="02010609060101010101" charset="-122"/>
              </a:rPr>
              <a:t>史料实证</a:t>
            </a:r>
            <a:endParaRPr kumimoji="0" lang="zh-CN" altLang="en-US" sz="2400" i="0" u="none" strike="noStrike" kern="0" cap="none" spc="0" normalizeH="0" baseline="0" noProof="0" dirty="0" smtClean="0">
              <a:ln>
                <a:noFill/>
              </a:ln>
              <a:solidFill>
                <a:srgbClr val="FF0000"/>
              </a:solidFill>
              <a:effectLst>
                <a:outerShdw blurRad="38100" dist="38100" dir="2700000" algn="tl">
                  <a:srgbClr val="000000">
                    <a:alpha val="43137"/>
                  </a:srgbClr>
                </a:outerShdw>
              </a:effectLst>
              <a:uLnTx/>
              <a:uFillTx/>
              <a:latin typeface="楷体" panose="02010609060101010101" charset="-122"/>
              <a:ea typeface="楷体" panose="02010609060101010101" charset="-122"/>
            </a:endParaRPr>
          </a:p>
        </p:txBody>
      </p:sp>
      <p:sp>
        <p:nvSpPr>
          <p:cNvPr id="1048619" name="文本框 5"/>
          <p:cNvSpPr txBox="1"/>
          <p:nvPr/>
        </p:nvSpPr>
        <p:spPr>
          <a:xfrm>
            <a:off x="707390" y="3737610"/>
            <a:ext cx="10852785" cy="2749550"/>
          </a:xfrm>
          <a:prstGeom prst="rect">
            <a:avLst/>
          </a:prstGeom>
          <a:solidFill>
            <a:srgbClr val="D0FFFC"/>
          </a:solidFill>
          <a:ln w="9525">
            <a:solidFill>
              <a:srgbClr val="00B050"/>
            </a:solidFill>
          </a:ln>
        </p:spPr>
        <p:txBody>
          <a:bodyPr wrap="square" anchor="t" anchorCtr="0">
            <a:spAutoFit/>
          </a:bodyPr>
          <a:p>
            <a:pPr fontAlgn="auto">
              <a:lnSpc>
                <a:spcPct val="120000"/>
              </a:lnSpc>
            </a:pPr>
            <a:r>
              <a:rPr lang="zh-CN" altLang="zh-CN" sz="2400" dirty="0">
                <a:latin typeface="宋体" panose="02010600030101010101" pitchFamily="2" charset="-122"/>
                <a:ea typeface="宋体" panose="02010600030101010101" pitchFamily="2" charset="-122"/>
                <a:sym typeface="微软雅黑" panose="020B0503020204020204" charset="-122"/>
              </a:rPr>
              <a:t>解析：</a:t>
            </a:r>
            <a:r>
              <a:rPr lang="en-US" altLang="zh-CN" sz="2400" u="sng" dirty="0">
                <a:solidFill>
                  <a:srgbClr val="00B050"/>
                </a:solidFill>
                <a:latin typeface="宋体" panose="02010600030101010101" pitchFamily="2" charset="-122"/>
                <a:ea typeface="宋体" panose="02010600030101010101" pitchFamily="2" charset="-122"/>
                <a:sym typeface="微软雅黑" panose="020B0503020204020204" charset="-122"/>
              </a:rPr>
              <a:t>1929</a:t>
            </a:r>
            <a:r>
              <a:rPr lang="zh-CN" altLang="en-US" sz="2400" u="sng" dirty="0">
                <a:solidFill>
                  <a:srgbClr val="00B050"/>
                </a:solidFill>
                <a:latin typeface="宋体" panose="02010600030101010101" pitchFamily="2" charset="-122"/>
                <a:ea typeface="宋体" panose="02010600030101010101" pitchFamily="2" charset="-122"/>
                <a:sym typeface="微软雅黑" panose="020B0503020204020204" charset="-122"/>
              </a:rPr>
              <a:t>年</a:t>
            </a:r>
            <a:r>
              <a:rPr lang="en-US" altLang="zh-CN" sz="2400" u="sng" dirty="0">
                <a:solidFill>
                  <a:srgbClr val="00B050"/>
                </a:solidFill>
                <a:latin typeface="宋体" panose="02010600030101010101" pitchFamily="2" charset="-122"/>
                <a:ea typeface="宋体" panose="02010600030101010101" pitchFamily="2" charset="-122"/>
                <a:sym typeface="微软雅黑" panose="020B0503020204020204" charset="-122"/>
              </a:rPr>
              <a:t>-1933</a:t>
            </a:r>
            <a:r>
              <a:rPr lang="zh-CN" altLang="en-US" sz="2400" u="sng" dirty="0">
                <a:solidFill>
                  <a:srgbClr val="00B050"/>
                </a:solidFill>
                <a:latin typeface="宋体" panose="02010600030101010101" pitchFamily="2" charset="-122"/>
                <a:ea typeface="宋体" panose="02010600030101010101" pitchFamily="2" charset="-122"/>
                <a:sym typeface="微软雅黑" panose="020B0503020204020204" charset="-122"/>
              </a:rPr>
              <a:t>年</a:t>
            </a:r>
            <a:r>
              <a:rPr lang="zh-CN" altLang="en-US" sz="2400" dirty="0">
                <a:latin typeface="宋体" panose="02010600030101010101" pitchFamily="2" charset="-122"/>
                <a:ea typeface="宋体" panose="02010600030101010101" pitchFamily="2" charset="-122"/>
                <a:sym typeface="微软雅黑" panose="020B0503020204020204" charset="-122"/>
              </a:rPr>
              <a:t>，资本主义世界出现了规模空前的经济危机，又被称为大萧条，</a:t>
            </a:r>
            <a:r>
              <a:rPr sz="2400" u="sng" dirty="0">
                <a:solidFill>
                  <a:srgbClr val="00B050"/>
                </a:solidFill>
                <a:latin typeface="宋体" panose="02010600030101010101" pitchFamily="2" charset="-122"/>
                <a:ea typeface="宋体" panose="02010600030101010101" pitchFamily="2" charset="-122"/>
                <a:sym typeface="微软雅黑" panose="020B0503020204020204" charset="-122"/>
              </a:rPr>
              <a:t>1930～1931年</a:t>
            </a:r>
            <a:r>
              <a:rPr sz="2400" dirty="0">
                <a:latin typeface="宋体" panose="02010600030101010101" pitchFamily="2" charset="-122"/>
                <a:ea typeface="宋体" panose="02010600030101010101" pitchFamily="2" charset="-122"/>
                <a:sym typeface="微软雅黑" panose="020B0503020204020204" charset="-122"/>
              </a:rPr>
              <a:t>，</a:t>
            </a:r>
            <a:r>
              <a:rPr lang="zh-CN" sz="2400" dirty="0">
                <a:latin typeface="宋体" panose="02010600030101010101" pitchFamily="2" charset="-122"/>
                <a:ea typeface="宋体" panose="02010600030101010101" pitchFamily="2" charset="-122"/>
                <a:sym typeface="微软雅黑" panose="020B0503020204020204" charset="-122"/>
              </a:rPr>
              <a:t>正处于这一时期，</a:t>
            </a:r>
            <a:r>
              <a:rPr lang="zh-CN" altLang="en-US" sz="2400" dirty="0">
                <a:latin typeface="宋体" panose="02010600030101010101" pitchFamily="2" charset="-122"/>
                <a:ea typeface="宋体" panose="02010600030101010101" pitchFamily="2" charset="-122"/>
                <a:sym typeface="微软雅黑" panose="020B0503020204020204" charset="-122"/>
              </a:rPr>
              <a:t>所以，</a:t>
            </a:r>
            <a:r>
              <a:rPr lang="en-US" sz="2400" u="sng" dirty="0">
                <a:solidFill>
                  <a:srgbClr val="FF0000"/>
                </a:solidFill>
                <a:latin typeface="宋体" panose="02010600030101010101" pitchFamily="2" charset="-122"/>
                <a:ea typeface="宋体" panose="02010600030101010101" pitchFamily="2" charset="-122"/>
                <a:sym typeface="微软雅黑" panose="020B0503020204020204" charset="-122"/>
              </a:rPr>
              <a:t>A</a:t>
            </a:r>
            <a:r>
              <a:rPr lang="zh-CN" altLang="en-US" sz="2400" u="sng" dirty="0">
                <a:solidFill>
                  <a:srgbClr val="FF0000"/>
                </a:solidFill>
                <a:latin typeface="宋体" panose="02010600030101010101" pitchFamily="2" charset="-122"/>
                <a:ea typeface="宋体" panose="02010600030101010101" pitchFamily="2" charset="-122"/>
                <a:sym typeface="微软雅黑" panose="020B0503020204020204" charset="-122"/>
              </a:rPr>
              <a:t>正确</a:t>
            </a:r>
            <a:r>
              <a:rPr lang="zh-CN" altLang="en-US" sz="2400" dirty="0">
                <a:latin typeface="宋体" panose="02010600030101010101" pitchFamily="2" charset="-122"/>
                <a:ea typeface="宋体" panose="02010600030101010101" pitchFamily="2" charset="-122"/>
                <a:sym typeface="微软雅黑" panose="020B0503020204020204" charset="-122"/>
              </a:rPr>
              <a:t>；根据题干中</a:t>
            </a:r>
            <a:r>
              <a:rPr lang="en-US" altLang="zh-CN" sz="2400" dirty="0">
                <a:latin typeface="宋体" panose="02010600030101010101" pitchFamily="2" charset="-122"/>
                <a:ea typeface="宋体" panose="02010600030101010101" pitchFamily="2" charset="-122"/>
                <a:sym typeface="微软雅黑" panose="020B0503020204020204" charset="-122"/>
              </a:rPr>
              <a:t>“</a:t>
            </a:r>
            <a:r>
              <a:rPr lang="zh-CN" altLang="en-US" sz="2400" u="sng" dirty="0">
                <a:solidFill>
                  <a:srgbClr val="FF0000"/>
                </a:solidFill>
                <a:latin typeface="宋体" panose="02010600030101010101" pitchFamily="2" charset="-122"/>
                <a:ea typeface="宋体" panose="02010600030101010101" pitchFamily="2" charset="-122"/>
                <a:sym typeface="微软雅黑" panose="020B0503020204020204" charset="-122"/>
              </a:rPr>
              <a:t>廉价午餐</a:t>
            </a:r>
            <a:r>
              <a:rPr lang="zh-CN" altLang="en-US" sz="2400" dirty="0">
                <a:latin typeface="宋体" panose="02010600030101010101" pitchFamily="2" charset="-122"/>
                <a:ea typeface="宋体" panose="02010600030101010101" pitchFamily="2" charset="-122"/>
                <a:sym typeface="微软雅黑" panose="020B0503020204020204" charset="-122"/>
              </a:rPr>
              <a:t>数量猛增</a:t>
            </a:r>
            <a:r>
              <a:rPr lang="en-US" altLang="zh-CN" sz="2400" dirty="0">
                <a:latin typeface="宋体" panose="02010600030101010101" pitchFamily="2" charset="-122"/>
                <a:ea typeface="宋体" panose="02010600030101010101" pitchFamily="2" charset="-122"/>
                <a:sym typeface="微软雅黑" panose="020B0503020204020204" charset="-122"/>
              </a:rPr>
              <a:t>”</a:t>
            </a:r>
            <a:r>
              <a:rPr lang="zh-CN" altLang="en-US" sz="2400" dirty="0">
                <a:latin typeface="宋体" panose="02010600030101010101" pitchFamily="2" charset="-122"/>
                <a:ea typeface="宋体" panose="02010600030101010101" pitchFamily="2" charset="-122"/>
                <a:sym typeface="微软雅黑" panose="020B0503020204020204" charset="-122"/>
              </a:rPr>
              <a:t>、</a:t>
            </a:r>
            <a:r>
              <a:rPr lang="en-US" altLang="zh-CN" sz="2400" dirty="0">
                <a:latin typeface="宋体" panose="02010600030101010101" pitchFamily="2" charset="-122"/>
                <a:ea typeface="宋体" panose="02010600030101010101" pitchFamily="2" charset="-122"/>
                <a:sym typeface="微软雅黑" panose="020B0503020204020204" charset="-122"/>
              </a:rPr>
              <a:t>“</a:t>
            </a:r>
            <a:r>
              <a:rPr sz="2400" dirty="0">
                <a:latin typeface="宋体" panose="02010600030101010101" pitchFamily="2" charset="-122"/>
                <a:ea typeface="宋体" panose="02010600030101010101" pitchFamily="2" charset="-122"/>
                <a:sym typeface="微软雅黑" panose="020B0503020204020204" charset="-122"/>
              </a:rPr>
              <a:t>许多穿着</a:t>
            </a:r>
            <a:r>
              <a:rPr sz="2400" u="sng" dirty="0">
                <a:solidFill>
                  <a:srgbClr val="FF0000"/>
                </a:solidFill>
                <a:latin typeface="宋体" panose="02010600030101010101" pitchFamily="2" charset="-122"/>
                <a:ea typeface="宋体" panose="02010600030101010101" pitchFamily="2" charset="-122"/>
                <a:sym typeface="微软雅黑" panose="020B0503020204020204" charset="-122"/>
              </a:rPr>
              <a:t>整洁西装</a:t>
            </a:r>
            <a:r>
              <a:rPr sz="2400" dirty="0">
                <a:latin typeface="宋体" panose="02010600030101010101" pitchFamily="2" charset="-122"/>
                <a:ea typeface="宋体" panose="02010600030101010101" pitchFamily="2" charset="-122"/>
                <a:sym typeface="微软雅黑" panose="020B0503020204020204" charset="-122"/>
              </a:rPr>
              <a:t>的商贩在街头</a:t>
            </a:r>
            <a:r>
              <a:rPr sz="2400" u="sng" dirty="0">
                <a:solidFill>
                  <a:srgbClr val="FF0000"/>
                </a:solidFill>
                <a:latin typeface="宋体" panose="02010600030101010101" pitchFamily="2" charset="-122"/>
                <a:ea typeface="宋体" panose="02010600030101010101" pitchFamily="2" charset="-122"/>
                <a:sym typeface="微软雅黑" panose="020B0503020204020204" charset="-122"/>
              </a:rPr>
              <a:t>兜售苹果</a:t>
            </a:r>
            <a:r>
              <a:rPr lang="en-US" sz="2400" dirty="0">
                <a:solidFill>
                  <a:schemeClr val="tx1"/>
                </a:solidFill>
                <a:latin typeface="宋体" panose="02010600030101010101" pitchFamily="2" charset="-122"/>
                <a:ea typeface="宋体" panose="02010600030101010101" pitchFamily="2" charset="-122"/>
                <a:sym typeface="微软雅黑" panose="020B0503020204020204" charset="-122"/>
              </a:rPr>
              <a:t>”</a:t>
            </a:r>
            <a:r>
              <a:rPr lang="zh-CN" altLang="en-US" sz="2400" dirty="0">
                <a:solidFill>
                  <a:schemeClr val="tx1"/>
                </a:solidFill>
                <a:latin typeface="宋体" panose="02010600030101010101" pitchFamily="2" charset="-122"/>
                <a:ea typeface="宋体" panose="02010600030101010101" pitchFamily="2" charset="-122"/>
                <a:sym typeface="微软雅黑" panose="020B0503020204020204" charset="-122"/>
              </a:rPr>
              <a:t>等材料，结合</a:t>
            </a:r>
            <a:r>
              <a:rPr lang="zh-CN" altLang="en-US" sz="2400" dirty="0">
                <a:latin typeface="宋体" panose="02010600030101010101" pitchFamily="2" charset="-122"/>
                <a:ea typeface="宋体" panose="02010600030101010101" pitchFamily="2" charset="-122"/>
                <a:sym typeface="微软雅黑" panose="020B0503020204020204" charset="-122"/>
              </a:rPr>
              <a:t>所学知识，大萧条时期，</a:t>
            </a:r>
            <a:r>
              <a:rPr lang="zh-CN" altLang="en-US" sz="2400" u="sng" dirty="0">
                <a:solidFill>
                  <a:srgbClr val="FF0000"/>
                </a:solidFill>
                <a:latin typeface="宋体" panose="02010600030101010101" pitchFamily="2" charset="-122"/>
                <a:ea typeface="宋体" panose="02010600030101010101" pitchFamily="2" charset="-122"/>
                <a:sym typeface="微软雅黑" panose="020B0503020204020204" charset="-122"/>
              </a:rPr>
              <a:t>社会矛盾激化</a:t>
            </a:r>
            <a:r>
              <a:rPr lang="zh-CN" altLang="en-US" sz="2400" dirty="0">
                <a:latin typeface="宋体" panose="02010600030101010101" pitchFamily="2" charset="-122"/>
                <a:ea typeface="宋体" panose="02010600030101010101" pitchFamily="2" charset="-122"/>
                <a:sym typeface="微软雅黑" panose="020B0503020204020204" charset="-122"/>
              </a:rPr>
              <a:t>，</a:t>
            </a:r>
            <a:r>
              <a:rPr lang="zh-CN" altLang="en-US" sz="2400" dirty="0">
                <a:solidFill>
                  <a:schemeClr val="tx1"/>
                </a:solidFill>
                <a:latin typeface="宋体" panose="02010600030101010101" pitchFamily="2" charset="-122"/>
                <a:ea typeface="宋体" panose="02010600030101010101" pitchFamily="2" charset="-122"/>
                <a:sym typeface="微软雅黑" panose="020B0503020204020204" charset="-122"/>
              </a:rPr>
              <a:t>可知，</a:t>
            </a:r>
            <a:r>
              <a:rPr lang="en-US" altLang="zh-CN" sz="2400" dirty="0">
                <a:latin typeface="宋体" panose="02010600030101010101" pitchFamily="2" charset="-122"/>
                <a:ea typeface="宋体" panose="02010600030101010101" pitchFamily="2" charset="-122"/>
                <a:sym typeface="微软雅黑" panose="020B0503020204020204" charset="-122"/>
              </a:rPr>
              <a:t>B</a:t>
            </a:r>
            <a:r>
              <a:rPr lang="zh-CN" altLang="en-US" sz="2400" dirty="0">
                <a:latin typeface="宋体" panose="02010600030101010101" pitchFamily="2" charset="-122"/>
                <a:ea typeface="宋体" panose="02010600030101010101" pitchFamily="2" charset="-122"/>
                <a:sym typeface="微软雅黑" panose="020B0503020204020204" charset="-122"/>
              </a:rPr>
              <a:t>错误；</a:t>
            </a:r>
            <a:r>
              <a:rPr lang="en-US" altLang="zh-CN" sz="2400" u="sng" dirty="0">
                <a:solidFill>
                  <a:srgbClr val="00B050"/>
                </a:solidFill>
                <a:latin typeface="宋体" panose="02010600030101010101" pitchFamily="2" charset="-122"/>
                <a:ea typeface="宋体" panose="02010600030101010101" pitchFamily="2" charset="-122"/>
                <a:sym typeface="微软雅黑" panose="020B0503020204020204" charset="-122"/>
              </a:rPr>
              <a:t>1933</a:t>
            </a:r>
            <a:r>
              <a:rPr lang="zh-CN" altLang="en-US" sz="2400" u="sng" dirty="0">
                <a:solidFill>
                  <a:srgbClr val="00B050"/>
                </a:solidFill>
                <a:latin typeface="宋体" panose="02010600030101010101" pitchFamily="2" charset="-122"/>
                <a:ea typeface="宋体" panose="02010600030101010101" pitchFamily="2" charset="-122"/>
                <a:sym typeface="微软雅黑" panose="020B0503020204020204" charset="-122"/>
              </a:rPr>
              <a:t>年</a:t>
            </a:r>
            <a:r>
              <a:rPr lang="zh-CN" altLang="en-US" sz="2400" dirty="0">
                <a:solidFill>
                  <a:schemeClr val="tx1"/>
                </a:solidFill>
                <a:latin typeface="宋体" panose="02010600030101010101" pitchFamily="2" charset="-122"/>
                <a:ea typeface="宋体" panose="02010600030101010101" pitchFamily="2" charset="-122"/>
                <a:sym typeface="微软雅黑" panose="020B0503020204020204" charset="-122"/>
              </a:rPr>
              <a:t>，罗斯福才通过竞选当上美国第</a:t>
            </a:r>
            <a:r>
              <a:rPr lang="en-US" altLang="zh-CN" sz="2400" dirty="0">
                <a:solidFill>
                  <a:schemeClr val="tx1"/>
                </a:solidFill>
                <a:latin typeface="宋体" panose="02010600030101010101" pitchFamily="2" charset="-122"/>
                <a:ea typeface="宋体" panose="02010600030101010101" pitchFamily="2" charset="-122"/>
                <a:sym typeface="微软雅黑" panose="020B0503020204020204" charset="-122"/>
              </a:rPr>
              <a:t>32</a:t>
            </a:r>
            <a:r>
              <a:rPr lang="zh-CN" altLang="en-US" sz="2400" dirty="0">
                <a:solidFill>
                  <a:schemeClr val="tx1"/>
                </a:solidFill>
                <a:latin typeface="宋体" panose="02010600030101010101" pitchFamily="2" charset="-122"/>
                <a:ea typeface="宋体" panose="02010600030101010101" pitchFamily="2" charset="-122"/>
                <a:sym typeface="微软雅黑" panose="020B0503020204020204" charset="-122"/>
              </a:rPr>
              <a:t>届总统上台理政，推出以</a:t>
            </a:r>
            <a:r>
              <a:rPr lang="en-US" altLang="zh-CN" sz="2400" dirty="0">
                <a:solidFill>
                  <a:schemeClr val="tx1"/>
                </a:solidFill>
                <a:latin typeface="宋体" panose="02010600030101010101" pitchFamily="2" charset="-122"/>
                <a:ea typeface="宋体" panose="02010600030101010101" pitchFamily="2" charset="-122"/>
                <a:sym typeface="微软雅黑" panose="020B0503020204020204" charset="-122"/>
              </a:rPr>
              <a:t>“3R”</a:t>
            </a:r>
            <a:r>
              <a:rPr lang="zh-CN" altLang="en-US" sz="2400" dirty="0">
                <a:solidFill>
                  <a:schemeClr val="tx1"/>
                </a:solidFill>
                <a:latin typeface="宋体" panose="02010600030101010101" pitchFamily="2" charset="-122"/>
                <a:ea typeface="宋体" panose="02010600030101010101" pitchFamily="2" charset="-122"/>
                <a:sym typeface="微软雅黑" panose="020B0503020204020204" charset="-122"/>
              </a:rPr>
              <a:t>为中心的新政，因此</a:t>
            </a:r>
            <a:r>
              <a:rPr lang="en-US" altLang="zh-CN" sz="2400" dirty="0">
                <a:solidFill>
                  <a:schemeClr val="tx1"/>
                </a:solidFill>
                <a:latin typeface="宋体" panose="02010600030101010101" pitchFamily="2" charset="-122"/>
                <a:ea typeface="宋体" panose="02010600030101010101" pitchFamily="2" charset="-122"/>
                <a:sym typeface="微软雅黑" panose="020B0503020204020204" charset="-122"/>
              </a:rPr>
              <a:t>C</a:t>
            </a:r>
            <a:r>
              <a:rPr lang="zh-CN" altLang="en-US" sz="2400" dirty="0">
                <a:solidFill>
                  <a:schemeClr val="tx1"/>
                </a:solidFill>
                <a:latin typeface="宋体" panose="02010600030101010101" pitchFamily="2" charset="-122"/>
                <a:ea typeface="宋体" panose="02010600030101010101" pitchFamily="2" charset="-122"/>
                <a:sym typeface="微软雅黑" panose="020B0503020204020204" charset="-122"/>
              </a:rPr>
              <a:t>错误</a:t>
            </a:r>
            <a:r>
              <a:rPr lang="zh-CN" altLang="en-US" sz="2400" dirty="0">
                <a:latin typeface="宋体" panose="02010600030101010101" pitchFamily="2" charset="-122"/>
                <a:ea typeface="宋体" panose="02010600030101010101" pitchFamily="2" charset="-122"/>
                <a:sym typeface="微软雅黑" panose="020B0503020204020204" charset="-122"/>
              </a:rPr>
              <a:t>；同理，根据所学知识，</a:t>
            </a:r>
            <a:r>
              <a:rPr sz="2400" u="sng">
                <a:solidFill>
                  <a:srgbClr val="7030A0"/>
                </a:solidFill>
                <a:latin typeface="宋体" panose="02010600030101010101" pitchFamily="2" charset="-122"/>
                <a:ea typeface="宋体" panose="02010600030101010101" pitchFamily="2" charset="-122"/>
                <a:sym typeface="+mn-ea"/>
              </a:rPr>
              <a:t>福利制度</a:t>
            </a:r>
            <a:r>
              <a:rPr lang="zh-CN" sz="2400" u="sng">
                <a:solidFill>
                  <a:srgbClr val="FF0000"/>
                </a:solidFill>
                <a:latin typeface="宋体" panose="02010600030101010101" pitchFamily="2" charset="-122"/>
                <a:ea typeface="宋体" panose="02010600030101010101" pitchFamily="2" charset="-122"/>
                <a:sym typeface="+mn-ea"/>
              </a:rPr>
              <a:t>开创于</a:t>
            </a:r>
            <a:r>
              <a:rPr lang="zh-CN" sz="2400" u="sng">
                <a:solidFill>
                  <a:srgbClr val="7030A0"/>
                </a:solidFill>
                <a:latin typeface="宋体" panose="02010600030101010101" pitchFamily="2" charset="-122"/>
                <a:ea typeface="宋体" panose="02010600030101010101" pitchFamily="2" charset="-122"/>
                <a:sym typeface="+mn-ea"/>
              </a:rPr>
              <a:t>罗斯福新政时代</a:t>
            </a:r>
            <a:r>
              <a:rPr lang="zh-CN" sz="2400">
                <a:solidFill>
                  <a:schemeClr val="tx1"/>
                </a:solidFill>
                <a:latin typeface="宋体" panose="02010600030101010101" pitchFamily="2" charset="-122"/>
                <a:ea typeface="宋体" panose="02010600030101010101" pitchFamily="2" charset="-122"/>
                <a:sym typeface="+mn-ea"/>
              </a:rPr>
              <a:t>，因此</a:t>
            </a:r>
            <a:r>
              <a:rPr lang="en-US" altLang="zh-CN" sz="2400">
                <a:solidFill>
                  <a:schemeClr val="tx1"/>
                </a:solidFill>
                <a:latin typeface="宋体" panose="02010600030101010101" pitchFamily="2" charset="-122"/>
                <a:ea typeface="宋体" panose="02010600030101010101" pitchFamily="2" charset="-122"/>
                <a:sym typeface="+mn-ea"/>
              </a:rPr>
              <a:t>D</a:t>
            </a:r>
            <a:r>
              <a:rPr lang="zh-CN" altLang="en-US" sz="2400">
                <a:solidFill>
                  <a:schemeClr val="tx1"/>
                </a:solidFill>
                <a:latin typeface="宋体" panose="02010600030101010101" pitchFamily="2" charset="-122"/>
                <a:ea typeface="宋体" panose="02010600030101010101" pitchFamily="2" charset="-122"/>
                <a:sym typeface="+mn-ea"/>
              </a:rPr>
              <a:t>错误。</a:t>
            </a:r>
            <a:endParaRPr lang="zh-CN" altLang="en-US" sz="2400" dirty="0">
              <a:solidFill>
                <a:schemeClr val="tx1"/>
              </a:solidFill>
              <a:latin typeface="宋体" panose="02010600030101010101" pitchFamily="2" charset="-122"/>
              <a:ea typeface="宋体" panose="02010600030101010101" pitchFamily="2" charset="-122"/>
              <a:sym typeface="+mn-ea"/>
            </a:endParaRPr>
          </a:p>
        </p:txBody>
      </p:sp>
    </p:spTree>
    <p:custDataLst>
      <p:tags r:id="rId2"/>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grpId="0" nodeType="clickEffect">
                                  <p:stCondLst>
                                    <p:cond delay="0"/>
                                  </p:stCondLst>
                                  <p:childTnLst>
                                    <p:set>
                                      <p:cBhvr>
                                        <p:cTn id="6" dur="1" fill="hold">
                                          <p:stCondLst>
                                            <p:cond delay="0"/>
                                          </p:stCondLst>
                                        </p:cTn>
                                        <p:tgtEl>
                                          <p:spTgt spid="1048613"/>
                                        </p:tgtEl>
                                        <p:attrNameLst>
                                          <p:attrName>style.visibility</p:attrName>
                                        </p:attrNameLst>
                                      </p:cBhvr>
                                      <p:to>
                                        <p:strVal val="visible"/>
                                      </p:to>
                                    </p:set>
                                    <p:anim to="" calcmode="lin" valueType="num">
                                      <p:cBhvr>
                                        <p:cTn id="7" dur="1" fill="hold"/>
                                        <p:tgtEl>
                                          <p:spTgt spid="1048613"/>
                                        </p:tgtEl>
                                      </p:cBhvr>
                                    </p:anim>
                                  </p:childTnLst>
                                </p:cTn>
                              </p:par>
                            </p:childTnLst>
                          </p:cTn>
                        </p:par>
                      </p:childTnLst>
                    </p:cTn>
                  </p:par>
                  <p:par>
                    <p:cTn id="8" fill="hold">
                      <p:stCondLst>
                        <p:cond delay="indefinite"/>
                      </p:stCondLst>
                      <p:childTnLst>
                        <p:par>
                          <p:cTn id="9" fill="hold">
                            <p:stCondLst>
                              <p:cond delay="0"/>
                            </p:stCondLst>
                            <p:childTnLst>
                              <p:par>
                                <p:cTn id="10" presetID="24" presetClass="entr" presetSubtype="0" fill="hold" grpId="0" nodeType="clickEffect">
                                  <p:stCondLst>
                                    <p:cond delay="0"/>
                                  </p:stCondLst>
                                  <p:childTnLst>
                                    <p:set>
                                      <p:cBhvr>
                                        <p:cTn id="11" dur="1" fill="hold">
                                          <p:stCondLst>
                                            <p:cond delay="0"/>
                                          </p:stCondLst>
                                        </p:cTn>
                                        <p:tgtEl>
                                          <p:spTgt spid="1048614"/>
                                        </p:tgtEl>
                                        <p:attrNameLst>
                                          <p:attrName>style.visibility</p:attrName>
                                        </p:attrNameLst>
                                      </p:cBhvr>
                                      <p:to>
                                        <p:strVal val="visible"/>
                                      </p:to>
                                    </p:set>
                                    <p:anim to="" calcmode="lin" valueType="num">
                                      <p:cBhvr>
                                        <p:cTn id="12" dur="1" fill="hold"/>
                                        <p:tgtEl>
                                          <p:spTgt spid="1048614"/>
                                        </p:tgtEl>
                                      </p:cBhvr>
                                    </p:anim>
                                  </p:childTnLst>
                                </p:cTn>
                              </p:par>
                            </p:childTnLst>
                          </p:cTn>
                        </p:par>
                      </p:childTnLst>
                    </p:cTn>
                  </p:par>
                  <p:par>
                    <p:cTn id="13" fill="hold">
                      <p:stCondLst>
                        <p:cond delay="indefinite"/>
                      </p:stCondLst>
                      <p:childTnLst>
                        <p:par>
                          <p:cTn id="14" fill="hold">
                            <p:stCondLst>
                              <p:cond delay="0"/>
                            </p:stCondLst>
                            <p:childTnLst>
                              <p:par>
                                <p:cTn id="15" presetID="24" presetClass="entr" presetSubtype="0" fill="hold" grpId="0" nodeType="clickEffect">
                                  <p:stCondLst>
                                    <p:cond delay="0"/>
                                  </p:stCondLst>
                                  <p:childTnLst>
                                    <p:set>
                                      <p:cBhvr>
                                        <p:cTn id="16" dur="1" fill="hold">
                                          <p:stCondLst>
                                            <p:cond delay="0"/>
                                          </p:stCondLst>
                                        </p:cTn>
                                        <p:tgtEl>
                                          <p:spTgt spid="1048616"/>
                                        </p:tgtEl>
                                        <p:attrNameLst>
                                          <p:attrName>style.visibility</p:attrName>
                                        </p:attrNameLst>
                                      </p:cBhvr>
                                      <p:to>
                                        <p:strVal val="visible"/>
                                      </p:to>
                                    </p:set>
                                    <p:anim to="" calcmode="lin" valueType="num">
                                      <p:cBhvr>
                                        <p:cTn id="17" dur="1" fill="hold"/>
                                        <p:tgtEl>
                                          <p:spTgt spid="1048616"/>
                                        </p:tgtEl>
                                      </p:cBhvr>
                                    </p:anim>
                                  </p:childTnLst>
                                </p:cTn>
                              </p:par>
                            </p:childTnLst>
                          </p:cTn>
                        </p:par>
                      </p:childTnLst>
                    </p:cTn>
                  </p:par>
                  <p:par>
                    <p:cTn id="18" fill="hold">
                      <p:stCondLst>
                        <p:cond delay="indefinite"/>
                      </p:stCondLst>
                      <p:childTnLst>
                        <p:par>
                          <p:cTn id="19" fill="hold">
                            <p:stCondLst>
                              <p:cond delay="0"/>
                            </p:stCondLst>
                            <p:childTnLst>
                              <p:par>
                                <p:cTn id="20" presetID="21" presetClass="entr" presetSubtype="1" fill="hold" grpId="0" nodeType="clickEffect">
                                  <p:stCondLst>
                                    <p:cond delay="0"/>
                                  </p:stCondLst>
                                  <p:childTnLst>
                                    <p:set>
                                      <p:cBhvr>
                                        <p:cTn id="21" dur="1" fill="hold">
                                          <p:stCondLst>
                                            <p:cond delay="0"/>
                                          </p:stCondLst>
                                        </p:cTn>
                                        <p:tgtEl>
                                          <p:spTgt spid="1048618"/>
                                        </p:tgtEl>
                                        <p:attrNameLst>
                                          <p:attrName>style.visibility</p:attrName>
                                        </p:attrNameLst>
                                      </p:cBhvr>
                                      <p:to>
                                        <p:strVal val="visible"/>
                                      </p:to>
                                    </p:set>
                                    <p:animEffect transition="in" filter="wheel(1)">
                                      <p:cBhvr>
                                        <p:cTn id="22" dur="2000"/>
                                        <p:tgtEl>
                                          <p:spTgt spid="1048618"/>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grpId="0" nodeType="clickEffect">
                                  <p:stCondLst>
                                    <p:cond delay="0"/>
                                  </p:stCondLst>
                                  <p:childTnLst>
                                    <p:set>
                                      <p:cBhvr>
                                        <p:cTn id="26" dur="1" fill="hold">
                                          <p:stCondLst>
                                            <p:cond delay="0"/>
                                          </p:stCondLst>
                                        </p:cTn>
                                        <p:tgtEl>
                                          <p:spTgt spid="1048619"/>
                                        </p:tgtEl>
                                        <p:attrNameLst>
                                          <p:attrName>style.visibility</p:attrName>
                                        </p:attrNameLst>
                                      </p:cBhvr>
                                      <p:to>
                                        <p:strVal val="visible"/>
                                      </p:to>
                                    </p:set>
                                    <p:animEffect transition="in" filter="barn(inVertical)">
                                      <p:cBhvr>
                                        <p:cTn id="27" dur="500"/>
                                        <p:tgtEl>
                                          <p:spTgt spid="1048619"/>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grpId="0" nodeType="clickEffect">
                                  <p:stCondLst>
                                    <p:cond delay="0"/>
                                  </p:stCondLst>
                                  <p:childTnLst>
                                    <p:set>
                                      <p:cBhvr>
                                        <p:cTn id="31" dur="1" fill="hold">
                                          <p:stCondLst>
                                            <p:cond delay="0"/>
                                          </p:stCondLst>
                                        </p:cTn>
                                        <p:tgtEl>
                                          <p:spTgt spid="1048615"/>
                                        </p:tgtEl>
                                        <p:attrNameLst>
                                          <p:attrName>style.visibility</p:attrName>
                                        </p:attrNameLst>
                                      </p:cBhvr>
                                      <p:to>
                                        <p:strVal val="visible"/>
                                      </p:to>
                                    </p:set>
                                    <p:animEffect transition="in" filter="blinds(horizontal)">
                                      <p:cBhvr>
                                        <p:cTn id="32" dur="500"/>
                                        <p:tgtEl>
                                          <p:spTgt spid="10486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48613" grpId="0"/>
      <p:bldP spid="1048613" grpId="1"/>
      <p:bldP spid="1048614" grpId="0"/>
      <p:bldP spid="1048614" grpId="1"/>
      <p:bldP spid="1048616" grpId="0" bldLvl="0" animBg="1"/>
      <p:bldP spid="1048616" grpId="1" animBg="1"/>
      <p:bldP spid="1048618" grpId="0" bldLvl="0" animBg="1"/>
      <p:bldP spid="1048618" grpId="1" animBg="1"/>
      <p:bldP spid="1048619" grpId="0" bldLvl="0" animBg="1"/>
      <p:bldP spid="1048619" grpId="1" animBg="1"/>
      <p:bldP spid="1048615" grpId="0"/>
      <p:bldP spid="1048615" grpId="1"/>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76" name=""/>
        <p:cNvGrpSpPr/>
        <p:nvPr/>
      </p:nvGrpSpPr>
      <p:grpSpPr>
        <a:xfrm>
          <a:off x="0" y="0"/>
          <a:ext cx="0" cy="0"/>
          <a:chOff x="0" y="0"/>
          <a:chExt cx="0" cy="0"/>
        </a:xfrm>
      </p:grpSpPr>
      <p:sp>
        <p:nvSpPr>
          <p:cNvPr id="10" name="标题 9"/>
          <p:cNvSpPr>
            <a:spLocks noGrp="1"/>
          </p:cNvSpPr>
          <p:nvPr>
            <p:ph type="title"/>
            <p:custDataLst>
              <p:tags r:id="rId1"/>
            </p:custDataLst>
          </p:nvPr>
        </p:nvSpPr>
        <p:spPr>
          <a:xfrm>
            <a:off x="4205605" y="4090670"/>
            <a:ext cx="7856220" cy="1283335"/>
          </a:xfrm>
        </p:spPr>
        <p:txBody>
          <a:bodyPr>
            <a:normAutofit fontScale="90000"/>
          </a:bodyPr>
          <a:lstStyle/>
          <a:p>
            <a:pPr marL="0" indent="0" algn="l">
              <a:lnSpc>
                <a:spcPct val="100000"/>
              </a:lnSpc>
              <a:spcBef>
                <a:spcPts val="0"/>
              </a:spcBef>
              <a:spcAft>
                <a:spcPts val="0"/>
              </a:spcAft>
              <a:buSzPct val="100000"/>
            </a:pPr>
            <a:r>
              <a:rPr lang="zh-CN" altLang="en-US" sz="4445" spc="300" dirty="0">
                <a:ea typeface="微软雅黑" panose="020B0503020204020204" charset="-122"/>
                <a:sym typeface="+mn-ea"/>
              </a:rPr>
              <a:t>历年全国卷试卷变化</a:t>
            </a:r>
            <a:br>
              <a:rPr lang="zh-CN" altLang="en-US" sz="4445" spc="300" dirty="0">
                <a:ea typeface="微软雅黑" panose="020B0503020204020204" charset="-122"/>
                <a:sym typeface="+mn-ea"/>
              </a:rPr>
            </a:br>
            <a:r>
              <a:rPr lang="en-US" altLang="zh-CN" sz="4445" spc="300" dirty="0">
                <a:ea typeface="微软雅黑" panose="020B0503020204020204" charset="-122"/>
                <a:sym typeface="+mn-ea"/>
              </a:rPr>
              <a:t>                   </a:t>
            </a:r>
            <a:r>
              <a:rPr lang="zh-CN" altLang="en-US" sz="4445" spc="300" dirty="0">
                <a:ea typeface="微软雅黑" panose="020B0503020204020204" charset="-122"/>
                <a:sym typeface="+mn-ea"/>
              </a:rPr>
              <a:t>——部分选择题</a:t>
            </a:r>
            <a:endParaRPr lang="zh-CN" altLang="en-US" sz="4445">
              <a:sym typeface="+mn-lt"/>
            </a:endParaRPr>
          </a:p>
        </p:txBody>
      </p:sp>
      <p:sp>
        <p:nvSpPr>
          <p:cNvPr id="13" name="文本占位符 12"/>
          <p:cNvSpPr>
            <a:spLocks noGrp="1"/>
          </p:cNvSpPr>
          <p:nvPr>
            <p:ph type="body" idx="1"/>
            <p:custDataLst>
              <p:tags r:id="rId2"/>
            </p:custDataLst>
          </p:nvPr>
        </p:nvSpPr>
        <p:spPr>
          <a:xfrm>
            <a:off x="5396230" y="3011170"/>
            <a:ext cx="5951220" cy="603250"/>
          </a:xfrm>
        </p:spPr>
        <p:txBody>
          <a:bodyPr/>
          <a:lstStyle/>
          <a:p>
            <a:pPr marL="0" indent="0" algn="l">
              <a:lnSpc>
                <a:spcPct val="130000"/>
              </a:lnSpc>
              <a:spcBef>
                <a:spcPts val="0"/>
              </a:spcBef>
              <a:spcAft>
                <a:spcPts val="1000"/>
              </a:spcAft>
              <a:buSzPct val="100000"/>
            </a:pPr>
            <a:r>
              <a:rPr lang="en-US" altLang="zh-CN"/>
              <a:t>——</a:t>
            </a:r>
            <a:r>
              <a:rPr lang="zh-CN" altLang="en-US">
                <a:sym typeface="+mn-ea"/>
              </a:rPr>
              <a:t>历年选择填比较</a:t>
            </a:r>
            <a:endParaRPr lang="zh-CN" altLang="en-US">
              <a:sym typeface="+mn-ea"/>
            </a:endParaRPr>
          </a:p>
        </p:txBody>
      </p:sp>
      <p:sp>
        <p:nvSpPr>
          <p:cNvPr id="14" name="文本框 13"/>
          <p:cNvSpPr txBox="1"/>
          <p:nvPr>
            <p:custDataLst>
              <p:tags r:id="rId3"/>
            </p:custDataLst>
          </p:nvPr>
        </p:nvSpPr>
        <p:spPr>
          <a:xfrm>
            <a:off x="1892595" y="2009553"/>
            <a:ext cx="3503665" cy="638831"/>
          </a:xfrm>
          <a:prstGeom prst="rect">
            <a:avLst/>
          </a:prstGeom>
          <a:noFill/>
        </p:spPr>
        <p:txBody>
          <a:bodyPr wrap="square" lIns="90000" tIns="46800" rIns="90000" bIns="46800" rtlCol="0" anchor="ctr">
            <a:normAutofit/>
          </a:bodyPr>
          <a:p>
            <a:pPr algn="r">
              <a:lnSpc>
                <a:spcPct val="120000"/>
              </a:lnSpc>
            </a:pPr>
            <a:r>
              <a:rPr lang="en-US" altLang="zh-CN" dirty="0">
                <a:solidFill>
                  <a:schemeClr val="bg1"/>
                </a:solidFill>
                <a:latin typeface="Arial" panose="020B0604020202020204" pitchFamily="34" charset="0"/>
                <a:ea typeface="微软雅黑" panose="020B0503020204020204" charset="-122"/>
                <a:cs typeface="Arial" panose="020B0604020202020204" pitchFamily="34" charset="0"/>
              </a:rPr>
              <a:t>LOREM IPSUM DOLOR</a:t>
            </a:r>
            <a:endParaRPr lang="en-US" altLang="zh-CN" dirty="0">
              <a:solidFill>
                <a:schemeClr val="bg1"/>
              </a:solidFill>
              <a:latin typeface="Arial" panose="020B0604020202020204" pitchFamily="34" charset="0"/>
              <a:ea typeface="微软雅黑" panose="020B0503020204020204" charset="-122"/>
              <a:cs typeface="Arial" panose="020B0604020202020204" pitchFamily="34" charset="0"/>
            </a:endParaRPr>
          </a:p>
        </p:txBody>
      </p:sp>
      <p:sp>
        <p:nvSpPr>
          <p:cNvPr id="8" name="Rectangle 3"/>
          <p:cNvSpPr txBox="1">
            <a:spLocks noChangeArrowheads="1"/>
          </p:cNvSpPr>
          <p:nvPr>
            <p:custDataLst>
              <p:tags r:id="rId4"/>
            </p:custDataLst>
          </p:nvPr>
        </p:nvSpPr>
        <p:spPr bwMode="auto">
          <a:xfrm>
            <a:off x="5396260" y="2001592"/>
            <a:ext cx="774482" cy="701475"/>
          </a:xfrm>
          <a:prstGeom prst="rect">
            <a:avLst/>
          </a:prstGeom>
          <a:noFill/>
        </p:spPr>
        <p:txBody>
          <a:bodyPr wrap="square" lIns="90000" tIns="46800" rIns="90000" bIns="46800" anchor="ctr">
            <a:normAutofit fontScale="92500" lnSpcReduction="10000"/>
          </a:bodyPr>
          <a:lstStyle>
            <a:lvl1pPr algn="ctr">
              <a:spcBef>
                <a:spcPct val="0"/>
              </a:spcBef>
              <a:buNone/>
              <a:defRPr lang="ko-KR" altLang="en-US" sz="4400" b="1" baseline="0" dirty="0">
                <a:solidFill>
                  <a:schemeClr val="bg1"/>
                </a:solidFill>
                <a:effectLst>
                  <a:outerShdw blurRad="12700" dist="25400" dir="5400000" algn="t" rotWithShape="0">
                    <a:prstClr val="black">
                      <a:alpha val="50000"/>
                    </a:prstClr>
                  </a:outerShdw>
                </a:effectLst>
                <a:latin typeface="Tahoma" panose="020B0604030504040204" pitchFamily="34" charset="0"/>
                <a:ea typeface="Tahoma" panose="020B0604030504040204" pitchFamily="34" charset="0"/>
                <a:cs typeface="Tahoma" panose="020B0604030504040204" pitchFamily="34" charset="0"/>
              </a:defRPr>
            </a:lvl1pPr>
          </a:lstStyle>
          <a:p>
            <a:pPr algn="dist" latinLnBrk="0"/>
            <a:r>
              <a:rPr lang="en-US" altLang="ko-KR" dirty="0">
                <a:effectLst/>
                <a:latin typeface="Arial" panose="020B0604020202020204" pitchFamily="34" charset="0"/>
                <a:ea typeface="微软雅黑" panose="020B0503020204020204" charset="-122"/>
                <a:cs typeface="Arial" panose="020B0604020202020204" pitchFamily="34" charset="0"/>
              </a:rPr>
              <a:t>03</a:t>
            </a:r>
            <a:endParaRPr lang="en-US" altLang="ko-KR" dirty="0">
              <a:effectLst/>
              <a:latin typeface="Arial" panose="020B0604020202020204" pitchFamily="34" charset="0"/>
              <a:ea typeface="微软雅黑" panose="020B0503020204020204" charset="-122"/>
              <a:cs typeface="Arial" panose="020B0604020202020204" pitchFamily="34" charset="0"/>
            </a:endParaRPr>
          </a:p>
        </p:txBody>
      </p:sp>
    </p:spTree>
    <p:custDataLst>
      <p:tags r:id="rId5"/>
    </p:custData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048722" name="Rectangle 6"/>
          <p:cNvSpPr/>
          <p:nvPr/>
        </p:nvSpPr>
        <p:spPr>
          <a:xfrm>
            <a:off x="630555" y="1042670"/>
            <a:ext cx="10652125" cy="1198880"/>
          </a:xfrm>
          <a:prstGeom prst="rect">
            <a:avLst/>
          </a:prstGeom>
          <a:solidFill>
            <a:srgbClr val="FFFEB6"/>
          </a:solidFill>
          <a:ln w="9525">
            <a:solidFill>
              <a:srgbClr val="00B050"/>
            </a:solidFill>
          </a:ln>
        </p:spPr>
        <p:txBody>
          <a:bodyPr wrap="square" anchor="t">
            <a:spAutoFit/>
          </a:bodyPr>
          <a:p>
            <a:pPr fontAlgn="base">
              <a:buSzTx/>
            </a:pPr>
            <a:r>
              <a:rPr lang="en-US" altLang="zh-CN" sz="2400" strike="noStrike" noProof="1" dirty="0">
                <a:latin typeface="宋体" panose="02010600030101010101" pitchFamily="2" charset="-122"/>
                <a:ea typeface="宋体" panose="02010600030101010101" pitchFamily="2" charset="-122"/>
                <a:cs typeface="宋体" panose="02010600030101010101" pitchFamily="2" charset="-122"/>
                <a:sym typeface="+mn-ea"/>
              </a:rPr>
              <a:t>    1</a:t>
            </a:r>
            <a:r>
              <a:rPr lang="zh-CN" altLang="en-US" sz="2400" strike="noStrike" noProof="1" dirty="0">
                <a:latin typeface="宋体" panose="02010600030101010101" pitchFamily="2" charset="-122"/>
                <a:ea typeface="宋体" panose="02010600030101010101" pitchFamily="2" charset="-122"/>
                <a:cs typeface="宋体" panose="02010600030101010101" pitchFamily="2" charset="-122"/>
                <a:sym typeface="+mn-ea"/>
              </a:rPr>
              <a:t>、</a:t>
            </a:r>
            <a:r>
              <a:rPr sz="2400" strike="noStrike" noProof="1" dirty="0">
                <a:latin typeface="楷体" panose="02010609060101010101" charset="-122"/>
                <a:ea typeface="楷体" panose="02010609060101010101" charset="-122"/>
              </a:rPr>
              <a:t>从试题的文字内容看，2020年的全国三卷历史试题文字阅读量大约是3535字，而2021年的全国甲卷历史试题文字阅读量大约是4089字，试卷长度明显延长</a:t>
            </a:r>
            <a:r>
              <a:rPr lang="zh-CN" sz="2400" strike="noStrike" noProof="1" dirty="0">
                <a:latin typeface="楷体" panose="02010609060101010101" charset="-122"/>
                <a:ea typeface="楷体" panose="02010609060101010101" charset="-122"/>
              </a:rPr>
              <a:t>。</a:t>
            </a:r>
            <a:r>
              <a:rPr lang="en-US" altLang="zh-CN" sz="2400" strike="noStrike" noProof="1" dirty="0">
                <a:latin typeface="楷体" panose="02010609060101010101" charset="-122"/>
                <a:ea typeface="楷体" panose="02010609060101010101" charset="-122"/>
              </a:rPr>
              <a:t>2019</a:t>
            </a:r>
            <a:r>
              <a:rPr lang="zh-CN" altLang="en-US" sz="2400" strike="noStrike" noProof="1" dirty="0">
                <a:latin typeface="楷体" panose="02010609060101010101" charset="-122"/>
                <a:ea typeface="楷体" panose="02010609060101010101" charset="-122"/>
              </a:rPr>
              <a:t>年</a:t>
            </a:r>
            <a:r>
              <a:rPr lang="en-US" altLang="zh-CN" sz="2400" strike="noStrike" noProof="1" dirty="0">
                <a:latin typeface="楷体" panose="02010609060101010101" charset="-122"/>
                <a:ea typeface="楷体" panose="02010609060101010101" charset="-122"/>
              </a:rPr>
              <a:t>3580</a:t>
            </a:r>
            <a:r>
              <a:rPr lang="zh-CN" altLang="en-US" sz="2400" strike="noStrike" noProof="1" dirty="0">
                <a:latin typeface="楷体" panose="02010609060101010101" charset="-122"/>
                <a:ea typeface="楷体" panose="02010609060101010101" charset="-122"/>
              </a:rPr>
              <a:t>字，</a:t>
            </a:r>
            <a:r>
              <a:rPr lang="en-US" altLang="zh-CN" sz="2400" strike="noStrike" noProof="1" dirty="0">
                <a:latin typeface="楷体" panose="02010609060101010101" charset="-122"/>
                <a:ea typeface="楷体" panose="02010609060101010101" charset="-122"/>
              </a:rPr>
              <a:t>2018</a:t>
            </a:r>
            <a:r>
              <a:rPr lang="zh-CN" altLang="en-US" sz="2400" strike="noStrike" noProof="1" dirty="0">
                <a:latin typeface="楷体" panose="02010609060101010101" charset="-122"/>
                <a:ea typeface="楷体" panose="02010609060101010101" charset="-122"/>
              </a:rPr>
              <a:t>年</a:t>
            </a:r>
            <a:r>
              <a:rPr lang="en-US" altLang="zh-CN" sz="2400" strike="noStrike" noProof="1" dirty="0">
                <a:latin typeface="楷体" panose="02010609060101010101" charset="-122"/>
                <a:ea typeface="楷体" panose="02010609060101010101" charset="-122"/>
              </a:rPr>
              <a:t>3458</a:t>
            </a:r>
            <a:r>
              <a:rPr lang="zh-CN" altLang="en-US" sz="2400" strike="noStrike" noProof="1" dirty="0">
                <a:latin typeface="楷体" panose="02010609060101010101" charset="-122"/>
                <a:ea typeface="楷体" panose="02010609060101010101" charset="-122"/>
              </a:rPr>
              <a:t>字，</a:t>
            </a:r>
            <a:r>
              <a:rPr lang="en-US" altLang="zh-CN" sz="2400" strike="noStrike" noProof="1" dirty="0">
                <a:latin typeface="楷体" panose="02010609060101010101" charset="-122"/>
                <a:ea typeface="楷体" panose="02010609060101010101" charset="-122"/>
              </a:rPr>
              <a:t>2017</a:t>
            </a:r>
            <a:r>
              <a:rPr lang="zh-CN" altLang="en-US" sz="2400" strike="noStrike" noProof="1" dirty="0">
                <a:latin typeface="楷体" panose="02010609060101010101" charset="-122"/>
                <a:ea typeface="楷体" panose="02010609060101010101" charset="-122"/>
              </a:rPr>
              <a:t>年</a:t>
            </a:r>
            <a:r>
              <a:rPr lang="en-US" altLang="zh-CN" sz="2400" strike="noStrike" noProof="1" dirty="0">
                <a:latin typeface="楷体" panose="02010609060101010101" charset="-122"/>
                <a:ea typeface="楷体" panose="02010609060101010101" charset="-122"/>
              </a:rPr>
              <a:t>3420</a:t>
            </a:r>
            <a:r>
              <a:rPr lang="zh-CN" altLang="en-US" sz="2400" strike="noStrike" noProof="1" dirty="0">
                <a:latin typeface="楷体" panose="02010609060101010101" charset="-122"/>
                <a:ea typeface="楷体" panose="02010609060101010101" charset="-122"/>
              </a:rPr>
              <a:t>字，以上数据是试题字数。</a:t>
            </a:r>
            <a:endParaRPr lang="zh-CN" altLang="en-US" sz="2400" strike="noStrike" noProof="1" dirty="0">
              <a:latin typeface="楷体" panose="02010609060101010101" charset="-122"/>
              <a:ea typeface="楷体" panose="02010609060101010101" charset="-122"/>
            </a:endParaRPr>
          </a:p>
        </p:txBody>
      </p:sp>
      <p:sp>
        <p:nvSpPr>
          <p:cNvPr id="4" name="Rectangle 6"/>
          <p:cNvSpPr/>
          <p:nvPr/>
        </p:nvSpPr>
        <p:spPr>
          <a:xfrm>
            <a:off x="630555" y="286385"/>
            <a:ext cx="10652125" cy="460375"/>
          </a:xfrm>
          <a:prstGeom prst="rect">
            <a:avLst/>
          </a:prstGeom>
          <a:solidFill>
            <a:srgbClr val="FFFEB6"/>
          </a:solidFill>
          <a:ln w="9525">
            <a:solidFill>
              <a:srgbClr val="00B050"/>
            </a:solidFill>
          </a:ln>
        </p:spPr>
        <p:txBody>
          <a:bodyPr wrap="square" anchor="t">
            <a:spAutoFit/>
          </a:bodyPr>
          <a:p>
            <a:pPr fontAlgn="base">
              <a:buSzTx/>
            </a:pPr>
            <a:r>
              <a:rPr lang="zh-CN" sz="2400" b="1" strike="noStrike" noProof="1" dirty="0">
                <a:latin typeface="宋体" panose="02010600030101010101" pitchFamily="2" charset="-122"/>
                <a:ea typeface="宋体" panose="02010600030101010101" pitchFamily="2" charset="-122"/>
                <a:cs typeface="宋体" panose="02010600030101010101" pitchFamily="2" charset="-122"/>
                <a:sym typeface="+mn-ea"/>
              </a:rPr>
              <a:t>一、</a:t>
            </a:r>
            <a:r>
              <a:rPr lang="en-US" altLang="zh-CN" sz="2400" b="1" strike="noStrike" noProof="1" dirty="0">
                <a:latin typeface="宋体" panose="02010600030101010101" pitchFamily="2" charset="-122"/>
                <a:ea typeface="宋体" panose="02010600030101010101" pitchFamily="2" charset="-122"/>
                <a:cs typeface="宋体" panose="02010600030101010101" pitchFamily="2" charset="-122"/>
                <a:sym typeface="+mn-ea"/>
              </a:rPr>
              <a:t>2021</a:t>
            </a:r>
            <a:r>
              <a:rPr lang="zh-CN" altLang="en-US" sz="2400" b="1" strike="noStrike" noProof="1" dirty="0">
                <a:latin typeface="宋体" panose="02010600030101010101" pitchFamily="2" charset="-122"/>
                <a:ea typeface="宋体" panose="02010600030101010101" pitchFamily="2" charset="-122"/>
                <a:cs typeface="宋体" panose="02010600030101010101" pitchFamily="2" charset="-122"/>
                <a:sym typeface="+mn-ea"/>
              </a:rPr>
              <a:t>年</a:t>
            </a:r>
            <a:r>
              <a:rPr lang="zh-CN" sz="2400" b="1" strike="noStrike" noProof="1" dirty="0">
                <a:latin typeface="宋体" panose="02010600030101010101" pitchFamily="2" charset="-122"/>
                <a:ea typeface="宋体" panose="02010600030101010101" pitchFamily="2" charset="-122"/>
                <a:cs typeface="宋体" panose="02010600030101010101" pitchFamily="2" charset="-122"/>
                <a:sym typeface="+mn-ea"/>
              </a:rPr>
              <a:t>试题难度有提高</a:t>
            </a:r>
            <a:endParaRPr lang="zh-CN" sz="2400" b="1" strike="noStrike" noProof="1" dirty="0">
              <a:latin typeface="楷体" panose="02010609060101010101" charset="-122"/>
              <a:ea typeface="楷体" panose="02010609060101010101" charset="-122"/>
              <a:cs typeface="宋体" panose="02010600030101010101" pitchFamily="2" charset="-122"/>
              <a:sym typeface="微软雅黑" panose="020B0503020204020204" charset="-122"/>
            </a:endParaRPr>
          </a:p>
        </p:txBody>
      </p:sp>
      <p:sp>
        <p:nvSpPr>
          <p:cNvPr id="5" name="Rectangle 6"/>
          <p:cNvSpPr/>
          <p:nvPr/>
        </p:nvSpPr>
        <p:spPr>
          <a:xfrm>
            <a:off x="630555" y="2480945"/>
            <a:ext cx="10652125" cy="1938020"/>
          </a:xfrm>
          <a:prstGeom prst="rect">
            <a:avLst/>
          </a:prstGeom>
          <a:solidFill>
            <a:srgbClr val="FFFEB6"/>
          </a:solidFill>
          <a:ln w="9525">
            <a:solidFill>
              <a:srgbClr val="00B050"/>
            </a:solidFill>
          </a:ln>
        </p:spPr>
        <p:txBody>
          <a:bodyPr wrap="square" anchor="t">
            <a:spAutoFit/>
          </a:bodyPr>
          <a:p>
            <a:pPr fontAlgn="base">
              <a:buSzTx/>
            </a:pPr>
            <a:r>
              <a:rPr lang="en-US" altLang="zh-CN" sz="2400" strike="noStrike" noProof="1" dirty="0">
                <a:latin typeface="宋体" panose="02010600030101010101" pitchFamily="2" charset="-122"/>
                <a:ea typeface="宋体" panose="02010600030101010101" pitchFamily="2" charset="-122"/>
                <a:cs typeface="宋体" panose="02010600030101010101" pitchFamily="2" charset="-122"/>
                <a:sym typeface="+mn-ea"/>
              </a:rPr>
              <a:t>    </a:t>
            </a:r>
            <a:r>
              <a:rPr sz="2400" strike="noStrike" noProof="1" dirty="0">
                <a:latin typeface="楷体" panose="02010609060101010101" charset="-122"/>
                <a:ea typeface="楷体" panose="02010609060101010101" charset="-122"/>
              </a:rPr>
              <a:t>2、从试题的整体阅读量看，难度有所加大，以前“送分型”试题明显减少。如2021年全国历史甲卷的24、25、26、27、28、29、33题，考生反映存在阅读理解的困难，对学生涉猎史料范围要求增加，其中涉及今年甲卷选择题24、25、26、27题都有文言文内容，对学生古文理解能力有一定考验，也充分体现近几年国家对弘扬传统文化和彰显文化自信的重视。</a:t>
            </a:r>
            <a:endParaRPr sz="2400" strike="noStrike" noProof="1" dirty="0">
              <a:latin typeface="楷体" panose="02010609060101010101" charset="-122"/>
              <a:ea typeface="楷体" panose="02010609060101010101" charset="-122"/>
            </a:endParaRPr>
          </a:p>
        </p:txBody>
      </p:sp>
      <p:sp>
        <p:nvSpPr>
          <p:cNvPr id="6" name="Rectangle 6"/>
          <p:cNvSpPr/>
          <p:nvPr/>
        </p:nvSpPr>
        <p:spPr>
          <a:xfrm>
            <a:off x="769620" y="4658360"/>
            <a:ext cx="10652125" cy="1938020"/>
          </a:xfrm>
          <a:prstGeom prst="rect">
            <a:avLst/>
          </a:prstGeom>
          <a:solidFill>
            <a:srgbClr val="FFFEB6"/>
          </a:solidFill>
          <a:ln w="9525">
            <a:solidFill>
              <a:srgbClr val="00B050"/>
            </a:solidFill>
          </a:ln>
        </p:spPr>
        <p:txBody>
          <a:bodyPr wrap="square" anchor="t">
            <a:spAutoFit/>
          </a:bodyPr>
          <a:p>
            <a:pPr fontAlgn="base">
              <a:buSzTx/>
            </a:pPr>
            <a:r>
              <a:rPr lang="en-US" altLang="zh-CN" sz="2400" strike="noStrike" noProof="1" dirty="0">
                <a:latin typeface="宋体" panose="02010600030101010101" pitchFamily="2" charset="-122"/>
                <a:ea typeface="宋体" panose="02010600030101010101" pitchFamily="2" charset="-122"/>
                <a:cs typeface="宋体" panose="02010600030101010101" pitchFamily="2" charset="-122"/>
                <a:sym typeface="+mn-ea"/>
              </a:rPr>
              <a:t>    </a:t>
            </a:r>
            <a:r>
              <a:rPr sz="2400" strike="noStrike" noProof="1" dirty="0">
                <a:latin typeface="楷体" panose="02010609060101010101" charset="-122"/>
                <a:ea typeface="楷体" panose="02010609060101010101" charset="-122"/>
              </a:rPr>
              <a:t>3、从试题内容来看，复合型、多视角史料增多，需要对史料进行综合研判和思维转换才能理解题意，对学生史实分析研判能力考验难度增加，如2021年全国甲卷28题从1861年慈禧发动政变处置政敌时，从中外视角分析考查学生对太平天国将面临形势，增强情境时代性，强化对关键能力的考查，提升考查学生核心素养的有效性。</a:t>
            </a:r>
            <a:endParaRPr sz="2400" strike="noStrike" noProof="1" dirty="0">
              <a:latin typeface="楷体" panose="02010609060101010101" charset="-122"/>
              <a:ea typeface="楷体" panose="02010609060101010101" charset="-122"/>
            </a:endParaRP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grpId="0" nodeType="clickEffect">
                                  <p:stCondLst>
                                    <p:cond delay="0"/>
                                  </p:stCondLst>
                                  <p:childTnLst>
                                    <p:set>
                                      <p:cBhvr>
                                        <p:cTn id="6" dur="1" fill="hold">
                                          <p:stCondLst>
                                            <p:cond delay="0"/>
                                          </p:stCondLst>
                                        </p:cTn>
                                        <p:tgtEl>
                                          <p:spTgt spid="1048722"/>
                                        </p:tgtEl>
                                        <p:attrNameLst>
                                          <p:attrName>style.visibility</p:attrName>
                                        </p:attrNameLst>
                                      </p:cBhvr>
                                      <p:to>
                                        <p:strVal val="visible"/>
                                      </p:to>
                                    </p:set>
                                    <p:anim to="" calcmode="lin" valueType="num">
                                      <p:cBhvr>
                                        <p:cTn id="7" dur="1" fill="hold"/>
                                        <p:tgtEl>
                                          <p:spTgt spid="1048722"/>
                                        </p:tgtEl>
                                      </p:cBhvr>
                                    </p:anim>
                                  </p:childTnLst>
                                </p:cTn>
                              </p:par>
                            </p:childTnLst>
                          </p:cTn>
                        </p:par>
                      </p:childTnLst>
                    </p:cTn>
                  </p:par>
                  <p:par>
                    <p:cTn id="8" fill="hold">
                      <p:stCondLst>
                        <p:cond delay="indefinite"/>
                      </p:stCondLst>
                      <p:childTnLst>
                        <p:par>
                          <p:cTn id="9" fill="hold">
                            <p:stCondLst>
                              <p:cond delay="0"/>
                            </p:stCondLst>
                            <p:childTnLst>
                              <p:par>
                                <p:cTn id="10" presetID="24" presetClass="entr" presetSubtype="0"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 to="" calcmode="lin" valueType="num">
                                      <p:cBhvr>
                                        <p:cTn id="12" dur="1" fill="hold"/>
                                        <p:tgtEl>
                                          <p:spTgt spid="4"/>
                                        </p:tgtEl>
                                      </p:cBhvr>
                                    </p:anim>
                                  </p:childTnLst>
                                </p:cTn>
                              </p:par>
                            </p:childTnLst>
                          </p:cTn>
                        </p:par>
                      </p:childTnLst>
                    </p:cTn>
                  </p:par>
                  <p:par>
                    <p:cTn id="13" fill="hold">
                      <p:stCondLst>
                        <p:cond delay="indefinite"/>
                      </p:stCondLst>
                      <p:childTnLst>
                        <p:par>
                          <p:cTn id="14" fill="hold">
                            <p:stCondLst>
                              <p:cond delay="0"/>
                            </p:stCondLst>
                            <p:childTnLst>
                              <p:par>
                                <p:cTn id="15" presetID="24" presetClass="entr" presetSubtype="0" fill="hold" grpId="0" nodeType="clickEffect">
                                  <p:stCondLst>
                                    <p:cond delay="0"/>
                                  </p:stCondLst>
                                  <p:childTnLst>
                                    <p:set>
                                      <p:cBhvr>
                                        <p:cTn id="16" dur="1" fill="hold">
                                          <p:stCondLst>
                                            <p:cond delay="0"/>
                                          </p:stCondLst>
                                        </p:cTn>
                                        <p:tgtEl>
                                          <p:spTgt spid="5"/>
                                        </p:tgtEl>
                                        <p:attrNameLst>
                                          <p:attrName>style.visibility</p:attrName>
                                        </p:attrNameLst>
                                      </p:cBhvr>
                                      <p:to>
                                        <p:strVal val="visible"/>
                                      </p:to>
                                    </p:set>
                                    <p:anim to="" calcmode="lin" valueType="num">
                                      <p:cBhvr>
                                        <p:cTn id="17" dur="1" fill="hold"/>
                                        <p:tgtEl>
                                          <p:spTgt spid="5"/>
                                        </p:tgtEl>
                                      </p:cBhvr>
                                    </p:anim>
                                  </p:childTnLst>
                                </p:cTn>
                              </p:par>
                            </p:childTnLst>
                          </p:cTn>
                        </p:par>
                      </p:childTnLst>
                    </p:cTn>
                  </p:par>
                  <p:par>
                    <p:cTn id="18" fill="hold">
                      <p:stCondLst>
                        <p:cond delay="indefinite"/>
                      </p:stCondLst>
                      <p:childTnLst>
                        <p:par>
                          <p:cTn id="19" fill="hold">
                            <p:stCondLst>
                              <p:cond delay="0"/>
                            </p:stCondLst>
                            <p:childTnLst>
                              <p:par>
                                <p:cTn id="20" presetID="24" presetClass="entr" presetSubtype="0" fill="hold" grpId="0" nodeType="clickEffect">
                                  <p:stCondLst>
                                    <p:cond delay="0"/>
                                  </p:stCondLst>
                                  <p:childTnLst>
                                    <p:set>
                                      <p:cBhvr>
                                        <p:cTn id="21" dur="1" fill="hold">
                                          <p:stCondLst>
                                            <p:cond delay="0"/>
                                          </p:stCondLst>
                                        </p:cTn>
                                        <p:tgtEl>
                                          <p:spTgt spid="6"/>
                                        </p:tgtEl>
                                        <p:attrNameLst>
                                          <p:attrName>style.visibility</p:attrName>
                                        </p:attrNameLst>
                                      </p:cBhvr>
                                      <p:to>
                                        <p:strVal val="visible"/>
                                      </p:to>
                                    </p:set>
                                    <p:anim to="" calcmode="lin" valueType="num">
                                      <p:cBhvr>
                                        <p:cTn id="22" dur="1" fill="hold"/>
                                        <p:tgtEl>
                                          <p:spTgt spid="6"/>
                                        </p:tgtEl>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48722" grpId="0" bldLvl="0" animBg="1"/>
      <p:bldP spid="1048722" grpId="1" animBg="1"/>
      <p:bldP spid="4" grpId="0" bldLvl="0" animBg="1"/>
      <p:bldP spid="4" grpId="1" animBg="1"/>
      <p:bldP spid="5" grpId="0" bldLvl="0" animBg="1"/>
      <p:bldP spid="5" grpId="1" animBg="1"/>
      <p:bldP spid="6" grpId="0" bldLvl="0" animBg="1"/>
      <p:bldP spid="6" grpId="1" animBg="1"/>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048722" name="Rectangle 6"/>
          <p:cNvSpPr/>
          <p:nvPr/>
        </p:nvSpPr>
        <p:spPr>
          <a:xfrm>
            <a:off x="630555" y="1210310"/>
            <a:ext cx="10652125" cy="3969385"/>
          </a:xfrm>
          <a:prstGeom prst="rect">
            <a:avLst/>
          </a:prstGeom>
          <a:solidFill>
            <a:srgbClr val="FFFEB6"/>
          </a:solidFill>
          <a:ln w="9525">
            <a:solidFill>
              <a:srgbClr val="00B050"/>
            </a:solidFill>
          </a:ln>
        </p:spPr>
        <p:txBody>
          <a:bodyPr wrap="square" anchor="t">
            <a:spAutoFit/>
          </a:bodyPr>
          <a:p>
            <a:pPr fontAlgn="base">
              <a:buSzTx/>
            </a:pPr>
            <a:r>
              <a:rPr lang="en-US" altLang="zh-CN" sz="2400" strike="noStrike" noProof="1" dirty="0">
                <a:latin typeface="宋体" panose="02010600030101010101" pitchFamily="2" charset="-122"/>
                <a:ea typeface="宋体" panose="02010600030101010101" pitchFamily="2" charset="-122"/>
                <a:cs typeface="宋体" panose="02010600030101010101" pitchFamily="2" charset="-122"/>
                <a:sym typeface="+mn-ea"/>
              </a:rPr>
              <a:t>    </a:t>
            </a:r>
            <a:r>
              <a:rPr sz="2800" strike="noStrike" noProof="1" dirty="0"/>
              <a:t>今年是中国共产党建党百年，是“两个一百年”奋斗目标的历史交汇点，如将今年热点党史入题，有利于引导考生传承红色基因，坚定理想信念</a:t>
            </a:r>
            <a:r>
              <a:rPr lang="zh-CN" sz="2800" strike="noStrike" noProof="1" dirty="0"/>
              <a:t>。</a:t>
            </a:r>
            <a:endParaRPr lang="zh-CN" sz="2800" strike="noStrike" noProof="1" dirty="0"/>
          </a:p>
          <a:p>
            <a:pPr fontAlgn="base">
              <a:buSzTx/>
            </a:pPr>
            <a:r>
              <a:rPr lang="zh-CN" sz="2800" strike="noStrike" noProof="1" dirty="0"/>
              <a:t> </a:t>
            </a:r>
            <a:r>
              <a:rPr lang="en-US" altLang="zh-CN" sz="2800" strike="noStrike" noProof="1" dirty="0"/>
              <a:t>      </a:t>
            </a:r>
            <a:r>
              <a:rPr sz="2800" strike="noStrike" noProof="1" dirty="0"/>
              <a:t>但今年全国甲卷出题人却有意识的避开热点，跳出常规思维惯性，更注重全方位考查学生核心素养和关键能力。</a:t>
            </a:r>
            <a:endParaRPr sz="2800" strike="noStrike" noProof="1" dirty="0"/>
          </a:p>
          <a:p>
            <a:pPr fontAlgn="base">
              <a:buSzTx/>
            </a:pPr>
            <a:r>
              <a:rPr sz="2800" strike="noStrike" noProof="1" dirty="0"/>
              <a:t> </a:t>
            </a:r>
            <a:r>
              <a:rPr lang="en-US" sz="2800" strike="noStrike" noProof="1" dirty="0"/>
              <a:t>     </a:t>
            </a:r>
            <a:r>
              <a:rPr sz="2800" strike="noStrike" noProof="1" dirty="0"/>
              <a:t>不过再深入研究就会发现今年更加注重对马克思主义之科学社会主义的理想信仰考查，如29题马克思主义在中国的传播、33题巴黎公社、34题苏俄战时共产主义政策，充分体现了我们的道路自信，引导学生坚定中国特色社会主义信念，筑牢信仰根基。</a:t>
            </a:r>
            <a:endParaRPr sz="2800" strike="noStrike" noProof="1" dirty="0"/>
          </a:p>
        </p:txBody>
      </p:sp>
      <p:sp>
        <p:nvSpPr>
          <p:cNvPr id="4" name="Rectangle 6"/>
          <p:cNvSpPr/>
          <p:nvPr/>
        </p:nvSpPr>
        <p:spPr>
          <a:xfrm>
            <a:off x="630555" y="286385"/>
            <a:ext cx="10652125" cy="460375"/>
          </a:xfrm>
          <a:prstGeom prst="rect">
            <a:avLst/>
          </a:prstGeom>
          <a:solidFill>
            <a:srgbClr val="FFFEB6"/>
          </a:solidFill>
          <a:ln w="9525">
            <a:solidFill>
              <a:srgbClr val="00B050"/>
            </a:solidFill>
          </a:ln>
        </p:spPr>
        <p:txBody>
          <a:bodyPr wrap="square" anchor="t">
            <a:spAutoFit/>
          </a:bodyPr>
          <a:p>
            <a:pPr fontAlgn="base">
              <a:buSzTx/>
            </a:pPr>
            <a:r>
              <a:rPr lang="zh-CN" sz="2400" b="1" strike="noStrike" noProof="1" dirty="0">
                <a:latin typeface="宋体" panose="02010600030101010101" pitchFamily="2" charset="-122"/>
                <a:ea typeface="宋体" panose="02010600030101010101" pitchFamily="2" charset="-122"/>
                <a:cs typeface="宋体" panose="02010600030101010101" pitchFamily="2" charset="-122"/>
                <a:sym typeface="+mn-ea"/>
              </a:rPr>
              <a:t>二、</a:t>
            </a:r>
            <a:r>
              <a:rPr lang="en-US" altLang="zh-CN" sz="2400" b="1" strike="noStrike" noProof="1" dirty="0">
                <a:latin typeface="宋体" panose="02010600030101010101" pitchFamily="2" charset="-122"/>
                <a:ea typeface="宋体" panose="02010600030101010101" pitchFamily="2" charset="-122"/>
                <a:cs typeface="宋体" panose="02010600030101010101" pitchFamily="2" charset="-122"/>
                <a:sym typeface="+mn-ea"/>
              </a:rPr>
              <a:t>2021</a:t>
            </a:r>
            <a:r>
              <a:rPr lang="zh-CN" altLang="en-US" sz="2400" b="1" strike="noStrike" noProof="1" dirty="0">
                <a:latin typeface="宋体" panose="02010600030101010101" pitchFamily="2" charset="-122"/>
                <a:ea typeface="宋体" panose="02010600030101010101" pitchFamily="2" charset="-122"/>
                <a:cs typeface="宋体" panose="02010600030101010101" pitchFamily="2" charset="-122"/>
                <a:sym typeface="+mn-ea"/>
              </a:rPr>
              <a:t>年</a:t>
            </a:r>
            <a:r>
              <a:rPr lang="zh-CN" sz="2400" b="1" strike="noStrike" noProof="1" dirty="0">
                <a:latin typeface="宋体" panose="02010600030101010101" pitchFamily="2" charset="-122"/>
                <a:ea typeface="宋体" panose="02010600030101010101" pitchFamily="2" charset="-122"/>
                <a:cs typeface="宋体" panose="02010600030101010101" pitchFamily="2" charset="-122"/>
                <a:sym typeface="+mn-ea"/>
              </a:rPr>
              <a:t>试题考查学科核心素养更突出</a:t>
            </a:r>
            <a:endParaRPr lang="zh-CN" sz="2400" b="1" strike="noStrike" noProof="1" dirty="0">
              <a:latin typeface="宋体" panose="02010600030101010101" pitchFamily="2" charset="-122"/>
              <a:ea typeface="宋体" panose="02010600030101010101" pitchFamily="2" charset="-122"/>
              <a:cs typeface="宋体" panose="02010600030101010101" pitchFamily="2" charset="-122"/>
              <a:sym typeface="+mn-ea"/>
            </a:endParaRP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grpId="0" nodeType="clickEffect">
                                  <p:stCondLst>
                                    <p:cond delay="0"/>
                                  </p:stCondLst>
                                  <p:childTnLst>
                                    <p:set>
                                      <p:cBhvr>
                                        <p:cTn id="6" dur="1" fill="hold">
                                          <p:stCondLst>
                                            <p:cond delay="0"/>
                                          </p:stCondLst>
                                        </p:cTn>
                                        <p:tgtEl>
                                          <p:spTgt spid="1048722"/>
                                        </p:tgtEl>
                                        <p:attrNameLst>
                                          <p:attrName>style.visibility</p:attrName>
                                        </p:attrNameLst>
                                      </p:cBhvr>
                                      <p:to>
                                        <p:strVal val="visible"/>
                                      </p:to>
                                    </p:set>
                                    <p:anim to="" calcmode="lin" valueType="num">
                                      <p:cBhvr>
                                        <p:cTn id="7" dur="1" fill="hold"/>
                                        <p:tgtEl>
                                          <p:spTgt spid="1048722"/>
                                        </p:tgtEl>
                                      </p:cBhvr>
                                    </p:anim>
                                  </p:childTnLst>
                                </p:cTn>
                              </p:par>
                            </p:childTnLst>
                          </p:cTn>
                        </p:par>
                      </p:childTnLst>
                    </p:cTn>
                  </p:par>
                  <p:par>
                    <p:cTn id="8" fill="hold">
                      <p:stCondLst>
                        <p:cond delay="indefinite"/>
                      </p:stCondLst>
                      <p:childTnLst>
                        <p:par>
                          <p:cTn id="9" fill="hold">
                            <p:stCondLst>
                              <p:cond delay="0"/>
                            </p:stCondLst>
                            <p:childTnLst>
                              <p:par>
                                <p:cTn id="10" presetID="24" presetClass="entr" presetSubtype="0"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 to="" calcmode="lin" valueType="num">
                                      <p:cBhvr>
                                        <p:cTn id="12" dur="1" fill="hold"/>
                                        <p:tgtEl>
                                          <p:spTgt spid="4"/>
                                        </p:tgtEl>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48722" grpId="0" bldLvl="0" animBg="1"/>
      <p:bldP spid="1048722" grpId="1" animBg="1"/>
      <p:bldP spid="4" grpId="0" bldLvl="0" animBg="1"/>
      <p:bldP spid="4" grpId="1" animBg="1"/>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048722" name="Rectangle 6"/>
          <p:cNvSpPr/>
          <p:nvPr/>
        </p:nvSpPr>
        <p:spPr>
          <a:xfrm>
            <a:off x="630555" y="916305"/>
            <a:ext cx="10652125" cy="3538220"/>
          </a:xfrm>
          <a:prstGeom prst="rect">
            <a:avLst/>
          </a:prstGeom>
          <a:solidFill>
            <a:srgbClr val="FFFEB6"/>
          </a:solidFill>
          <a:ln w="9525">
            <a:solidFill>
              <a:srgbClr val="00B050"/>
            </a:solidFill>
          </a:ln>
        </p:spPr>
        <p:txBody>
          <a:bodyPr wrap="square" anchor="t">
            <a:spAutoFit/>
          </a:bodyPr>
          <a:p>
            <a:pPr fontAlgn="base">
              <a:buSzTx/>
            </a:pPr>
            <a:r>
              <a:rPr lang="en-US" altLang="zh-CN" sz="2400" strike="noStrike" noProof="1" dirty="0">
                <a:latin typeface="宋体" panose="02010600030101010101" pitchFamily="2" charset="-122"/>
                <a:ea typeface="宋体" panose="02010600030101010101" pitchFamily="2" charset="-122"/>
                <a:cs typeface="宋体" panose="02010600030101010101" pitchFamily="2" charset="-122"/>
                <a:sym typeface="+mn-ea"/>
              </a:rPr>
              <a:t>    </a:t>
            </a:r>
            <a:r>
              <a:rPr sz="2800" strike="noStrike" noProof="1" dirty="0"/>
              <a:t>从近五年贵州使用的全国卷历史选择题中比较，表格数据类题和图说历史类题有一定“轮流坐庄”的规律性，</a:t>
            </a:r>
            <a:endParaRPr sz="2800" strike="noStrike" noProof="1" dirty="0"/>
          </a:p>
          <a:p>
            <a:pPr fontAlgn="base">
              <a:buSzTx/>
            </a:pPr>
            <a:r>
              <a:rPr sz="2800" strike="noStrike" noProof="1" dirty="0"/>
              <a:t> </a:t>
            </a:r>
            <a:r>
              <a:rPr lang="en-US" sz="2800" strike="noStrike" noProof="1" dirty="0"/>
              <a:t>       </a:t>
            </a:r>
            <a:r>
              <a:rPr sz="2800" strike="noStrike" noProof="1" dirty="0"/>
              <a:t>同时如选择题中有表格数据类题，外国史选择题就多会出苏联（苏俄）方面的试题，</a:t>
            </a:r>
            <a:endParaRPr sz="2800" strike="noStrike" noProof="1" dirty="0"/>
          </a:p>
          <a:p>
            <a:pPr fontAlgn="base">
              <a:buSzTx/>
            </a:pPr>
            <a:r>
              <a:rPr sz="2800" strike="noStrike" noProof="1" dirty="0"/>
              <a:t> </a:t>
            </a:r>
            <a:r>
              <a:rPr lang="en-US" sz="2800" strike="noStrike" noProof="1" dirty="0"/>
              <a:t>      </a:t>
            </a:r>
            <a:r>
              <a:rPr sz="2800" strike="noStrike" noProof="1" dirty="0"/>
              <a:t>相反如有图说历史类题，外国史选择题就多会出现必修三第八单元19世纪以来的文学艺术的试题，对考查考生关键能力、核心素养的具有挑战性和选拔性，不断提高考生的创新能力和综合分析能力。如</a:t>
            </a:r>
            <a:r>
              <a:rPr lang="zh-CN" sz="2800" strike="noStrike" noProof="1" dirty="0"/>
              <a:t>下图</a:t>
            </a:r>
            <a:r>
              <a:rPr sz="2800" strike="noStrike" noProof="1" dirty="0"/>
              <a:t>所示：</a:t>
            </a:r>
            <a:endParaRPr sz="2800" strike="noStrike" noProof="1" dirty="0"/>
          </a:p>
        </p:txBody>
      </p:sp>
      <p:sp>
        <p:nvSpPr>
          <p:cNvPr id="4" name="Rectangle 6"/>
          <p:cNvSpPr/>
          <p:nvPr/>
        </p:nvSpPr>
        <p:spPr>
          <a:xfrm>
            <a:off x="630555" y="286385"/>
            <a:ext cx="10652125" cy="460375"/>
          </a:xfrm>
          <a:prstGeom prst="rect">
            <a:avLst/>
          </a:prstGeom>
          <a:solidFill>
            <a:srgbClr val="FFFEB6"/>
          </a:solidFill>
          <a:ln w="9525">
            <a:solidFill>
              <a:srgbClr val="00B050"/>
            </a:solidFill>
          </a:ln>
        </p:spPr>
        <p:txBody>
          <a:bodyPr wrap="square" anchor="t">
            <a:spAutoFit/>
          </a:bodyPr>
          <a:p>
            <a:pPr fontAlgn="base">
              <a:buSzTx/>
            </a:pPr>
            <a:r>
              <a:rPr lang="zh-CN" sz="2400" b="1" strike="noStrike" noProof="1" dirty="0">
                <a:latin typeface="宋体" panose="02010600030101010101" pitchFamily="2" charset="-122"/>
                <a:ea typeface="宋体" panose="02010600030101010101" pitchFamily="2" charset="-122"/>
                <a:cs typeface="宋体" panose="02010600030101010101" pitchFamily="2" charset="-122"/>
                <a:sym typeface="+mn-ea"/>
              </a:rPr>
              <a:t>二、全国卷试题考查历史学科关键能力，具有一定规律性</a:t>
            </a:r>
            <a:endParaRPr lang="zh-CN" sz="2400" b="1" strike="noStrike" noProof="1" dirty="0">
              <a:latin typeface="宋体" panose="02010600030101010101" pitchFamily="2" charset="-122"/>
              <a:ea typeface="宋体" panose="02010600030101010101" pitchFamily="2" charset="-122"/>
              <a:cs typeface="宋体" panose="02010600030101010101" pitchFamily="2" charset="-122"/>
              <a:sym typeface="+mn-ea"/>
            </a:endParaRPr>
          </a:p>
        </p:txBody>
      </p:sp>
      <p:sp>
        <p:nvSpPr>
          <p:cNvPr id="2" name="Rectangle 6"/>
          <p:cNvSpPr/>
          <p:nvPr/>
        </p:nvSpPr>
        <p:spPr>
          <a:xfrm>
            <a:off x="239395" y="4624070"/>
            <a:ext cx="10652125" cy="1814830"/>
          </a:xfrm>
          <a:prstGeom prst="rect">
            <a:avLst/>
          </a:prstGeom>
          <a:gradFill>
            <a:gsLst>
              <a:gs pos="0">
                <a:srgbClr val="007BD3"/>
              </a:gs>
              <a:gs pos="100000">
                <a:srgbClr val="034373"/>
              </a:gs>
            </a:gsLst>
            <a:lin ang="5400000" scaled="0"/>
          </a:gradFill>
          <a:ln w="9525">
            <a:solidFill>
              <a:srgbClr val="00B050"/>
            </a:solidFill>
          </a:ln>
        </p:spPr>
        <p:txBody>
          <a:bodyPr wrap="square" anchor="t">
            <a:spAutoFit/>
          </a:bodyPr>
          <a:p>
            <a:pPr fontAlgn="base">
              <a:buSzTx/>
            </a:pPr>
            <a:r>
              <a:rPr lang="en-US" altLang="zh-CN" sz="2400" strike="noStrike" noProof="1" dirty="0">
                <a:latin typeface="宋体" panose="02010600030101010101" pitchFamily="2" charset="-122"/>
                <a:ea typeface="宋体" panose="02010600030101010101" pitchFamily="2" charset="-122"/>
                <a:cs typeface="宋体" panose="02010600030101010101" pitchFamily="2" charset="-122"/>
                <a:sym typeface="+mn-ea"/>
              </a:rPr>
              <a:t>    </a:t>
            </a:r>
            <a:r>
              <a:rPr lang="zh-CN" sz="2800" strike="noStrike" noProof="1" dirty="0">
                <a:solidFill>
                  <a:srgbClr val="FFFF00"/>
                </a:solidFill>
              </a:rPr>
              <a:t>备考建议：</a:t>
            </a:r>
            <a:r>
              <a:rPr lang="en-US" altLang="zh-CN" sz="2800" strike="noStrike" noProof="1" dirty="0">
                <a:solidFill>
                  <a:srgbClr val="FFFF00"/>
                </a:solidFill>
              </a:rPr>
              <a:t>1</a:t>
            </a:r>
            <a:r>
              <a:rPr lang="zh-CN" altLang="en-US" sz="2800" strike="noStrike" noProof="1" dirty="0">
                <a:solidFill>
                  <a:srgbClr val="FFFF00"/>
                </a:solidFill>
              </a:rPr>
              <a:t>、针对性详讲解</a:t>
            </a:r>
            <a:r>
              <a:rPr sz="2800" dirty="0">
                <a:solidFill>
                  <a:srgbClr val="FFFF00"/>
                </a:solidFill>
                <a:sym typeface="+mn-ea"/>
              </a:rPr>
              <a:t>表格数据类题和图说历史类题</a:t>
            </a:r>
            <a:r>
              <a:rPr lang="zh-CN" sz="2800" dirty="0">
                <a:solidFill>
                  <a:srgbClr val="FFFF00"/>
                </a:solidFill>
                <a:sym typeface="+mn-ea"/>
              </a:rPr>
              <a:t>，提高学生对数据分析和以图读史的能力。</a:t>
            </a:r>
            <a:endParaRPr lang="zh-CN" sz="2800" dirty="0">
              <a:solidFill>
                <a:srgbClr val="FFFF00"/>
              </a:solidFill>
              <a:sym typeface="+mn-ea"/>
            </a:endParaRPr>
          </a:p>
          <a:p>
            <a:pPr fontAlgn="base">
              <a:buSzTx/>
            </a:pPr>
            <a:r>
              <a:rPr lang="en-US" altLang="zh-CN" sz="2800" strike="noStrike" noProof="1" dirty="0">
                <a:solidFill>
                  <a:srgbClr val="FFFF00"/>
                </a:solidFill>
                <a:sym typeface="+mn-ea"/>
              </a:rPr>
              <a:t>      2</a:t>
            </a:r>
            <a:r>
              <a:rPr lang="zh-CN" altLang="en-US" sz="2800" strike="noStrike" noProof="1" dirty="0">
                <a:solidFill>
                  <a:srgbClr val="FFFF00"/>
                </a:solidFill>
                <a:sym typeface="+mn-ea"/>
              </a:rPr>
              <a:t>、提高学生对必修三第八单元文学艺术鉴赏能力培养，增加对苏联历史知识系统复习。</a:t>
            </a:r>
            <a:endParaRPr lang="zh-CN" altLang="en-US" sz="2800" strike="noStrike" noProof="1" dirty="0">
              <a:solidFill>
                <a:srgbClr val="FFFF00"/>
              </a:solidFill>
              <a:sym typeface="+mn-ea"/>
            </a:endParaRP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grpId="0" nodeType="clickEffect">
                                  <p:stCondLst>
                                    <p:cond delay="0"/>
                                  </p:stCondLst>
                                  <p:childTnLst>
                                    <p:set>
                                      <p:cBhvr>
                                        <p:cTn id="6" dur="1" fill="hold">
                                          <p:stCondLst>
                                            <p:cond delay="0"/>
                                          </p:stCondLst>
                                        </p:cTn>
                                        <p:tgtEl>
                                          <p:spTgt spid="1048722"/>
                                        </p:tgtEl>
                                        <p:attrNameLst>
                                          <p:attrName>style.visibility</p:attrName>
                                        </p:attrNameLst>
                                      </p:cBhvr>
                                      <p:to>
                                        <p:strVal val="visible"/>
                                      </p:to>
                                    </p:set>
                                    <p:anim to="" calcmode="lin" valueType="num">
                                      <p:cBhvr>
                                        <p:cTn id="7" dur="1" fill="hold"/>
                                        <p:tgtEl>
                                          <p:spTgt spid="1048722"/>
                                        </p:tgtEl>
                                      </p:cBhvr>
                                    </p:anim>
                                  </p:childTnLst>
                                </p:cTn>
                              </p:par>
                            </p:childTnLst>
                          </p:cTn>
                        </p:par>
                      </p:childTnLst>
                    </p:cTn>
                  </p:par>
                  <p:par>
                    <p:cTn id="8" fill="hold">
                      <p:stCondLst>
                        <p:cond delay="indefinite"/>
                      </p:stCondLst>
                      <p:childTnLst>
                        <p:par>
                          <p:cTn id="9" fill="hold">
                            <p:stCondLst>
                              <p:cond delay="0"/>
                            </p:stCondLst>
                            <p:childTnLst>
                              <p:par>
                                <p:cTn id="10" presetID="24" presetClass="entr" presetSubtype="0"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 to="" calcmode="lin" valueType="num">
                                      <p:cBhvr>
                                        <p:cTn id="12" dur="1" fill="hold"/>
                                        <p:tgtEl>
                                          <p:spTgt spid="4"/>
                                        </p:tgtEl>
                                      </p:cBhvr>
                                    </p:anim>
                                  </p:childTnLst>
                                </p:cTn>
                              </p:par>
                            </p:childTnLst>
                          </p:cTn>
                        </p:par>
                      </p:childTnLst>
                    </p:cTn>
                  </p:par>
                  <p:par>
                    <p:cTn id="13" fill="hold">
                      <p:stCondLst>
                        <p:cond delay="indefinite"/>
                      </p:stCondLst>
                      <p:childTnLst>
                        <p:par>
                          <p:cTn id="14" fill="hold">
                            <p:stCondLst>
                              <p:cond delay="0"/>
                            </p:stCondLst>
                            <p:childTnLst>
                              <p:par>
                                <p:cTn id="15" presetID="24" presetClass="entr" presetSubtype="0" fill="hold" grpId="0" nodeType="clickEffect">
                                  <p:stCondLst>
                                    <p:cond delay="0"/>
                                  </p:stCondLst>
                                  <p:childTnLst>
                                    <p:set>
                                      <p:cBhvr>
                                        <p:cTn id="16" dur="1" fill="hold">
                                          <p:stCondLst>
                                            <p:cond delay="0"/>
                                          </p:stCondLst>
                                        </p:cTn>
                                        <p:tgtEl>
                                          <p:spTgt spid="2"/>
                                        </p:tgtEl>
                                        <p:attrNameLst>
                                          <p:attrName>style.visibility</p:attrName>
                                        </p:attrNameLst>
                                      </p:cBhvr>
                                      <p:to>
                                        <p:strVal val="visible"/>
                                      </p:to>
                                    </p:set>
                                    <p:anim to="" calcmode="lin" valueType="num">
                                      <p:cBhvr>
                                        <p:cTn id="17" dur="1" fill="hold"/>
                                        <p:tgtEl>
                                          <p:spTgt spid="2"/>
                                        </p:tgtEl>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48722" grpId="0" bldLvl="0" animBg="1"/>
      <p:bldP spid="1048722" grpId="1" animBg="1"/>
      <p:bldP spid="4" grpId="0" bldLvl="0" animBg="1"/>
      <p:bldP spid="4" grpId="1" animBg="1"/>
      <p:bldP spid="2" grpId="0" bldLvl="0" animBg="1"/>
      <p:bldP spid="2" grpId="1" animBg="1"/>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pic>
        <p:nvPicPr>
          <p:cNvPr id="8" name="图片 1"/>
          <p:cNvPicPr>
            <a:picLocks noChangeAspect="1"/>
          </p:cNvPicPr>
          <p:nvPr/>
        </p:nvPicPr>
        <p:blipFill>
          <a:blip r:embed="rId1"/>
          <a:stretch>
            <a:fillRect/>
          </a:stretch>
        </p:blipFill>
        <p:spPr>
          <a:xfrm>
            <a:off x="299085" y="305435"/>
            <a:ext cx="6030595" cy="2856865"/>
          </a:xfrm>
          <a:prstGeom prst="rect">
            <a:avLst/>
          </a:prstGeom>
          <a:noFill/>
          <a:ln>
            <a:noFill/>
          </a:ln>
        </p:spPr>
      </p:pic>
      <p:pic>
        <p:nvPicPr>
          <p:cNvPr id="9" name="图片 2"/>
          <p:cNvPicPr>
            <a:picLocks noChangeAspect="1"/>
          </p:cNvPicPr>
          <p:nvPr/>
        </p:nvPicPr>
        <p:blipFill>
          <a:blip r:embed="rId2"/>
          <a:stretch>
            <a:fillRect/>
          </a:stretch>
        </p:blipFill>
        <p:spPr>
          <a:xfrm>
            <a:off x="6146800" y="140335"/>
            <a:ext cx="5927725" cy="3173095"/>
          </a:xfrm>
          <a:prstGeom prst="rect">
            <a:avLst/>
          </a:prstGeom>
          <a:noFill/>
          <a:ln>
            <a:noFill/>
          </a:ln>
        </p:spPr>
      </p:pic>
      <p:pic>
        <p:nvPicPr>
          <p:cNvPr id="10" name="图片 3"/>
          <p:cNvPicPr>
            <a:picLocks noChangeAspect="1"/>
          </p:cNvPicPr>
          <p:nvPr/>
        </p:nvPicPr>
        <p:blipFill>
          <a:blip r:embed="rId3"/>
          <a:stretch>
            <a:fillRect/>
          </a:stretch>
        </p:blipFill>
        <p:spPr>
          <a:xfrm>
            <a:off x="299085" y="3161665"/>
            <a:ext cx="5749925" cy="3420110"/>
          </a:xfrm>
          <a:prstGeom prst="rect">
            <a:avLst/>
          </a:prstGeom>
          <a:noFill/>
          <a:ln>
            <a:noFill/>
          </a:ln>
        </p:spPr>
      </p:pic>
      <p:pic>
        <p:nvPicPr>
          <p:cNvPr id="12" name="图片 5"/>
          <p:cNvPicPr>
            <a:picLocks noChangeAspect="1"/>
          </p:cNvPicPr>
          <p:nvPr/>
        </p:nvPicPr>
        <p:blipFill>
          <a:blip r:embed="rId4"/>
          <a:stretch>
            <a:fillRect/>
          </a:stretch>
        </p:blipFill>
        <p:spPr>
          <a:xfrm>
            <a:off x="6147435" y="3314065"/>
            <a:ext cx="5927090" cy="3368040"/>
          </a:xfrm>
          <a:prstGeom prst="rect">
            <a:avLst/>
          </a:prstGeom>
          <a:noFill/>
          <a:ln>
            <a:noFill/>
          </a:ln>
        </p:spPr>
      </p:pic>
    </p:spTree>
    <p:custDataLst>
      <p:tags r:id="rId5"/>
    </p:custData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76" name=""/>
        <p:cNvGrpSpPr/>
        <p:nvPr/>
      </p:nvGrpSpPr>
      <p:grpSpPr>
        <a:xfrm>
          <a:off x="0" y="0"/>
          <a:ext cx="0" cy="0"/>
          <a:chOff x="0" y="0"/>
          <a:chExt cx="0" cy="0"/>
        </a:xfrm>
      </p:grpSpPr>
      <p:sp>
        <p:nvSpPr>
          <p:cNvPr id="10" name="标题 9"/>
          <p:cNvSpPr>
            <a:spLocks noGrp="1"/>
          </p:cNvSpPr>
          <p:nvPr>
            <p:ph type="title"/>
            <p:custDataLst>
              <p:tags r:id="rId1"/>
            </p:custDataLst>
          </p:nvPr>
        </p:nvSpPr>
        <p:spPr>
          <a:xfrm>
            <a:off x="3475355" y="3838575"/>
            <a:ext cx="8403590" cy="1577340"/>
          </a:xfrm>
        </p:spPr>
        <p:txBody>
          <a:bodyPr>
            <a:normAutofit/>
          </a:bodyPr>
          <a:lstStyle/>
          <a:p>
            <a:pPr marL="0" indent="0" algn="l">
              <a:lnSpc>
                <a:spcPct val="100000"/>
              </a:lnSpc>
              <a:spcBef>
                <a:spcPts val="0"/>
              </a:spcBef>
              <a:spcAft>
                <a:spcPts val="0"/>
              </a:spcAft>
              <a:buSzPct val="100000"/>
            </a:pPr>
            <a:r>
              <a:rPr lang="en-US" altLang="zh-CN" sz="4445" spc="300" dirty="0">
                <a:ea typeface="微软雅黑" panose="020B0503020204020204" charset="-122"/>
                <a:sym typeface="+mn-ea"/>
              </a:rPr>
              <a:t>2021</a:t>
            </a:r>
            <a:r>
              <a:rPr lang="zh-CN" altLang="en-US" sz="4445" spc="300" dirty="0">
                <a:ea typeface="微软雅黑" panose="020B0503020204020204" charset="-122"/>
                <a:sym typeface="+mn-ea"/>
              </a:rPr>
              <a:t>广东卷试卷简单比较</a:t>
            </a:r>
            <a:br>
              <a:rPr lang="zh-CN" altLang="en-US" sz="4445" spc="300" dirty="0">
                <a:ea typeface="微软雅黑" panose="020B0503020204020204" charset="-122"/>
                <a:sym typeface="+mn-ea"/>
              </a:rPr>
            </a:br>
            <a:r>
              <a:rPr lang="en-US" altLang="zh-CN" sz="4445" spc="300" dirty="0">
                <a:ea typeface="微软雅黑" panose="020B0503020204020204" charset="-122"/>
                <a:sym typeface="+mn-ea"/>
              </a:rPr>
              <a:t>              </a:t>
            </a:r>
            <a:r>
              <a:rPr lang="zh-CN" altLang="en-US" sz="4445" spc="300" dirty="0">
                <a:ea typeface="微软雅黑" panose="020B0503020204020204" charset="-122"/>
                <a:sym typeface="+mn-ea"/>
              </a:rPr>
              <a:t>——</a:t>
            </a:r>
            <a:r>
              <a:rPr lang="zh-CN" altLang="en-US" sz="4445" spc="300" dirty="0">
                <a:ea typeface="微软雅黑" panose="020B0503020204020204" charset="-122"/>
                <a:sym typeface="+mn-ea"/>
              </a:rPr>
              <a:t>部分选择题</a:t>
            </a:r>
            <a:endParaRPr lang="zh-CN" altLang="en-US" sz="4445">
              <a:sym typeface="+mn-lt"/>
            </a:endParaRPr>
          </a:p>
        </p:txBody>
      </p:sp>
      <p:sp>
        <p:nvSpPr>
          <p:cNvPr id="13" name="文本占位符 12"/>
          <p:cNvSpPr>
            <a:spLocks noGrp="1"/>
          </p:cNvSpPr>
          <p:nvPr>
            <p:ph type="body" idx="1"/>
            <p:custDataLst>
              <p:tags r:id="rId2"/>
            </p:custDataLst>
          </p:nvPr>
        </p:nvSpPr>
        <p:spPr>
          <a:xfrm>
            <a:off x="5396230" y="3011170"/>
            <a:ext cx="5951220" cy="603250"/>
          </a:xfrm>
        </p:spPr>
        <p:txBody>
          <a:bodyPr>
            <a:normAutofit lnSpcReduction="10000"/>
          </a:bodyPr>
          <a:lstStyle/>
          <a:p>
            <a:pPr marL="0" indent="0" algn="l">
              <a:lnSpc>
                <a:spcPct val="130000"/>
              </a:lnSpc>
              <a:spcBef>
                <a:spcPts val="0"/>
              </a:spcBef>
              <a:spcAft>
                <a:spcPts val="1000"/>
              </a:spcAft>
              <a:buSzPct val="100000"/>
            </a:pPr>
            <a:r>
              <a:rPr lang="en-US" altLang="zh-CN"/>
              <a:t>——</a:t>
            </a:r>
            <a:r>
              <a:rPr lang="zh-CN" altLang="en-US">
                <a:sym typeface="+mn-ea"/>
              </a:rPr>
              <a:t>广东卷选择题比较</a:t>
            </a:r>
            <a:endParaRPr lang="zh-CN" altLang="en-US">
              <a:sym typeface="+mn-ea"/>
            </a:endParaRPr>
          </a:p>
        </p:txBody>
      </p:sp>
      <p:sp>
        <p:nvSpPr>
          <p:cNvPr id="14" name="文本框 13"/>
          <p:cNvSpPr txBox="1"/>
          <p:nvPr>
            <p:custDataLst>
              <p:tags r:id="rId3"/>
            </p:custDataLst>
          </p:nvPr>
        </p:nvSpPr>
        <p:spPr>
          <a:xfrm>
            <a:off x="1892595" y="2009553"/>
            <a:ext cx="3503665" cy="638831"/>
          </a:xfrm>
          <a:prstGeom prst="rect">
            <a:avLst/>
          </a:prstGeom>
          <a:noFill/>
        </p:spPr>
        <p:txBody>
          <a:bodyPr wrap="square" lIns="90000" tIns="46800" rIns="90000" bIns="46800" rtlCol="0" anchor="ctr">
            <a:normAutofit/>
          </a:bodyPr>
          <a:p>
            <a:pPr algn="r">
              <a:lnSpc>
                <a:spcPct val="120000"/>
              </a:lnSpc>
            </a:pPr>
            <a:r>
              <a:rPr lang="en-US" altLang="zh-CN" dirty="0">
                <a:solidFill>
                  <a:schemeClr val="bg1"/>
                </a:solidFill>
                <a:latin typeface="Arial" panose="020B0604020202020204" pitchFamily="34" charset="0"/>
                <a:ea typeface="微软雅黑" panose="020B0503020204020204" charset="-122"/>
                <a:cs typeface="Arial" panose="020B0604020202020204" pitchFamily="34" charset="0"/>
              </a:rPr>
              <a:t>LOREM IPSUM DOLOR</a:t>
            </a:r>
            <a:endParaRPr lang="en-US" altLang="zh-CN" dirty="0">
              <a:solidFill>
                <a:schemeClr val="bg1"/>
              </a:solidFill>
              <a:latin typeface="Arial" panose="020B0604020202020204" pitchFamily="34" charset="0"/>
              <a:ea typeface="微软雅黑" panose="020B0503020204020204" charset="-122"/>
              <a:cs typeface="Arial" panose="020B0604020202020204" pitchFamily="34" charset="0"/>
            </a:endParaRPr>
          </a:p>
        </p:txBody>
      </p:sp>
      <p:sp>
        <p:nvSpPr>
          <p:cNvPr id="8" name="Rectangle 3"/>
          <p:cNvSpPr txBox="1">
            <a:spLocks noChangeArrowheads="1"/>
          </p:cNvSpPr>
          <p:nvPr>
            <p:custDataLst>
              <p:tags r:id="rId4"/>
            </p:custDataLst>
          </p:nvPr>
        </p:nvSpPr>
        <p:spPr bwMode="auto">
          <a:xfrm>
            <a:off x="5396260" y="2001592"/>
            <a:ext cx="774482" cy="701475"/>
          </a:xfrm>
          <a:prstGeom prst="rect">
            <a:avLst/>
          </a:prstGeom>
          <a:noFill/>
        </p:spPr>
        <p:txBody>
          <a:bodyPr wrap="square" lIns="90000" tIns="46800" rIns="90000" bIns="46800" anchor="ctr">
            <a:normAutofit fontScale="92500" lnSpcReduction="10000"/>
          </a:bodyPr>
          <a:lstStyle>
            <a:lvl1pPr algn="ctr">
              <a:spcBef>
                <a:spcPct val="0"/>
              </a:spcBef>
              <a:buNone/>
              <a:defRPr lang="ko-KR" altLang="en-US" sz="4400" b="1" baseline="0" dirty="0">
                <a:solidFill>
                  <a:schemeClr val="bg1"/>
                </a:solidFill>
                <a:effectLst>
                  <a:outerShdw blurRad="12700" dist="25400" dir="5400000" algn="t" rotWithShape="0">
                    <a:prstClr val="black">
                      <a:alpha val="50000"/>
                    </a:prstClr>
                  </a:outerShdw>
                </a:effectLst>
                <a:latin typeface="Tahoma" panose="020B0604030504040204" pitchFamily="34" charset="0"/>
                <a:ea typeface="Tahoma" panose="020B0604030504040204" pitchFamily="34" charset="0"/>
                <a:cs typeface="Tahoma" panose="020B0604030504040204" pitchFamily="34" charset="0"/>
              </a:defRPr>
            </a:lvl1pPr>
          </a:lstStyle>
          <a:p>
            <a:pPr algn="dist" latinLnBrk="0"/>
            <a:r>
              <a:rPr lang="en-US" altLang="ko-KR" dirty="0">
                <a:effectLst/>
                <a:latin typeface="Arial" panose="020B0604020202020204" pitchFamily="34" charset="0"/>
                <a:ea typeface="微软雅黑" panose="020B0503020204020204" charset="-122"/>
                <a:cs typeface="Arial" panose="020B0604020202020204" pitchFamily="34" charset="0"/>
              </a:rPr>
              <a:t>04</a:t>
            </a:r>
            <a:endParaRPr lang="en-US" altLang="ko-KR" dirty="0">
              <a:effectLst/>
              <a:latin typeface="Arial" panose="020B0604020202020204" pitchFamily="34" charset="0"/>
              <a:ea typeface="微软雅黑" panose="020B0503020204020204" charset="-122"/>
              <a:cs typeface="Arial" panose="020B0604020202020204" pitchFamily="34" charset="0"/>
            </a:endParaRPr>
          </a:p>
        </p:txBody>
      </p:sp>
    </p:spTree>
    <p:custDataLst>
      <p:tags r:id="rId5"/>
    </p:custData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81" name=""/>
        <p:cNvGrpSpPr/>
        <p:nvPr/>
      </p:nvGrpSpPr>
      <p:grpSpPr>
        <a:xfrm>
          <a:off x="0" y="0"/>
          <a:ext cx="0" cy="0"/>
          <a:chOff x="0" y="0"/>
          <a:chExt cx="0" cy="0"/>
        </a:xfrm>
      </p:grpSpPr>
      <p:sp>
        <p:nvSpPr>
          <p:cNvPr id="1048713" name="标题 4"/>
          <p:cNvSpPr>
            <a:spLocks noGrp="1"/>
          </p:cNvSpPr>
          <p:nvPr>
            <p:ph type="title"/>
            <p:custDataLst>
              <p:tags r:id="rId1"/>
            </p:custDataLst>
          </p:nvPr>
        </p:nvSpPr>
        <p:spPr/>
        <p:txBody>
          <a:bodyPr>
            <a:normAutofit fontScale="90000"/>
          </a:bodyPr>
          <a:p>
            <a:r>
              <a:rPr lang="zh-CN" altLang="en-US" sz="4000"/>
              <a:t>一、2021年广东卷试卷命题特点</a:t>
            </a:r>
            <a:endParaRPr lang="en-US" altLang="zh-CN" sz="4000"/>
          </a:p>
        </p:txBody>
      </p:sp>
      <p:sp>
        <p:nvSpPr>
          <p:cNvPr id="1048714" name="文本框 1"/>
          <p:cNvSpPr txBox="1"/>
          <p:nvPr/>
        </p:nvSpPr>
        <p:spPr>
          <a:xfrm>
            <a:off x="468630" y="1263650"/>
            <a:ext cx="11053445" cy="4892675"/>
          </a:xfrm>
          <a:prstGeom prst="rect">
            <a:avLst/>
          </a:prstGeom>
          <a:solidFill>
            <a:srgbClr val="D0FFFC"/>
          </a:solidFill>
          <a:ln w="9525" cap="flat" cmpd="sng">
            <a:solidFill>
              <a:srgbClr val="92D050"/>
            </a:solidFill>
            <a:prstDash val="solid"/>
            <a:round/>
            <a:headEnd type="none" w="med" len="med"/>
            <a:tailEnd type="none" w="med" len="med"/>
          </a:ln>
        </p:spPr>
        <p:txBody>
          <a:bodyPr wrap="square" anchor="t">
            <a:spAutoFit/>
          </a:bodyPr>
          <a:p>
            <a:pPr fontAlgn="auto">
              <a:buSzTx/>
            </a:pPr>
            <a:r>
              <a:rPr lang="en-US" altLang="zh-CN" sz="2400" dirty="0">
                <a:latin typeface="楷体" panose="02010609060101010101" charset="-122"/>
                <a:ea typeface="楷体" panose="02010609060101010101" charset="-122"/>
                <a:sym typeface="微软雅黑" panose="020B0503020204020204" charset="-122"/>
              </a:rPr>
              <a:t>    </a:t>
            </a:r>
            <a:r>
              <a:rPr sz="2400" dirty="0">
                <a:latin typeface="楷体" panose="02010609060101010101" charset="-122"/>
                <a:ea typeface="楷体" panose="02010609060101010101" charset="-122"/>
                <a:sym typeface="微软雅黑" panose="020B0503020204020204" charset="-122"/>
              </a:rPr>
              <a:t>一、在继承中创新，既保留了广东省高考历史科试题的特色，又尝试新老高考衔接过渡。</a:t>
            </a:r>
            <a:endParaRPr sz="2400" dirty="0">
              <a:latin typeface="楷体" panose="02010609060101010101" charset="-122"/>
              <a:ea typeface="楷体" panose="02010609060101010101" charset="-122"/>
              <a:sym typeface="微软雅黑" panose="020B0503020204020204" charset="-122"/>
            </a:endParaRPr>
          </a:p>
          <a:p>
            <a:pPr fontAlgn="auto">
              <a:buSzTx/>
            </a:pPr>
            <a:r>
              <a:rPr sz="2400" dirty="0">
                <a:latin typeface="楷体" panose="02010609060101010101" charset="-122"/>
                <a:ea typeface="楷体" panose="02010609060101010101" charset="-122"/>
                <a:sym typeface="微软雅黑" panose="020B0503020204020204" charset="-122"/>
              </a:rPr>
              <a:t>①从试卷结构看，与新高考卷八省联考广东卷一致，依次是选择题16题+四条大题，尝试让新老高考衔接过渡。</a:t>
            </a:r>
            <a:r>
              <a:rPr lang="zh-CN" sz="2400" dirty="0">
                <a:latin typeface="楷体" panose="02010609060101010101" charset="-122"/>
                <a:ea typeface="楷体" panose="02010609060101010101" charset="-122"/>
                <a:sym typeface="微软雅黑" panose="020B0503020204020204" charset="-122"/>
              </a:rPr>
              <a:t>每个选择题</a:t>
            </a:r>
            <a:r>
              <a:rPr lang="en-US" altLang="zh-CN" sz="2400" dirty="0">
                <a:latin typeface="楷体" panose="02010609060101010101" charset="-122"/>
                <a:ea typeface="楷体" panose="02010609060101010101" charset="-122"/>
                <a:sym typeface="微软雅黑" panose="020B0503020204020204" charset="-122"/>
              </a:rPr>
              <a:t>3</a:t>
            </a:r>
            <a:r>
              <a:rPr lang="zh-CN" altLang="en-US" sz="2400" dirty="0">
                <a:latin typeface="楷体" panose="02010609060101010101" charset="-122"/>
                <a:ea typeface="楷体" panose="02010609060101010101" charset="-122"/>
                <a:sym typeface="微软雅黑" panose="020B0503020204020204" charset="-122"/>
              </a:rPr>
              <a:t>分。</a:t>
            </a:r>
            <a:endParaRPr sz="2400" dirty="0">
              <a:latin typeface="楷体" panose="02010609060101010101" charset="-122"/>
              <a:ea typeface="楷体" panose="02010609060101010101" charset="-122"/>
              <a:sym typeface="微软雅黑" panose="020B0503020204020204" charset="-122"/>
            </a:endParaRPr>
          </a:p>
          <a:p>
            <a:pPr fontAlgn="auto">
              <a:buSzTx/>
            </a:pPr>
            <a:r>
              <a:rPr sz="2400" dirty="0">
                <a:latin typeface="楷体" panose="02010609060101010101" charset="-122"/>
                <a:ea typeface="楷体" panose="02010609060101010101" charset="-122"/>
                <a:sym typeface="微软雅黑" panose="020B0503020204020204" charset="-122"/>
              </a:rPr>
              <a:t>②从题型上看，继承新高考八省联考广东卷命题特色。试题素材丰富，主要有漫画、图表等图画类试题，引用典型史料。</a:t>
            </a:r>
            <a:endParaRPr sz="2400" dirty="0">
              <a:latin typeface="楷体" panose="02010609060101010101" charset="-122"/>
              <a:ea typeface="楷体" panose="02010609060101010101" charset="-122"/>
              <a:sym typeface="微软雅黑" panose="020B0503020204020204" charset="-122"/>
            </a:endParaRPr>
          </a:p>
          <a:p>
            <a:pPr fontAlgn="auto">
              <a:buSzTx/>
            </a:pPr>
            <a:r>
              <a:rPr sz="2400" dirty="0">
                <a:latin typeface="楷体" panose="02010609060101010101" charset="-122"/>
                <a:ea typeface="楷体" panose="02010609060101010101" charset="-122"/>
                <a:sym typeface="微软雅黑" panose="020B0503020204020204" charset="-122"/>
              </a:rPr>
              <a:t>③从考查内容看，为发挥“以考促学”的导向作用，今年高考关注主干内容，关注考生今后生活、学习和工作所必须具备、不可或缺的知识、能力和素养，避免“偏”“难”“繁”“怪”试题，让考生能以平稳平和的心态正常发挥。</a:t>
            </a:r>
            <a:endParaRPr sz="2400" dirty="0">
              <a:latin typeface="楷体" panose="02010609060101010101" charset="-122"/>
              <a:ea typeface="楷体" panose="02010609060101010101" charset="-122"/>
              <a:sym typeface="微软雅黑" panose="020B0503020204020204" charset="-122"/>
            </a:endParaRPr>
          </a:p>
          <a:p>
            <a:pPr fontAlgn="auto">
              <a:buSzTx/>
            </a:pPr>
            <a:r>
              <a:rPr sz="2400" dirty="0">
                <a:latin typeface="楷体" panose="02010609060101010101" charset="-122"/>
                <a:ea typeface="楷体" panose="02010609060101010101" charset="-122"/>
                <a:sym typeface="微软雅黑" panose="020B0503020204020204" charset="-122"/>
              </a:rPr>
              <a:t>④从试题设问词来看，主要考察了背景（原因、社会条件）、（梁启超实事求是）新内涵、概括内容、简要评价、诉求、影响（历史意义）、贡献、变化等，也有更能体现学生能力的“谈谈你的看法”、“运用唯物史观简述英国工业革命的历史意义”等试题。</a:t>
            </a:r>
            <a:endParaRPr sz="2400" dirty="0">
              <a:latin typeface="楷体" panose="02010609060101010101" charset="-122"/>
              <a:ea typeface="楷体" panose="02010609060101010101" charset="-122"/>
              <a:sym typeface="微软雅黑" panose="020B0503020204020204" charset="-122"/>
            </a:endParaRPr>
          </a:p>
        </p:txBody>
      </p:sp>
    </p:spTree>
    <p:custDataLst>
      <p:tags r:id="rId2"/>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3" presetClass="entr" presetSubtype="16" fill="hold" grpId="0" nodeType="clickEffect">
                                  <p:stCondLst>
                                    <p:cond delay="0"/>
                                  </p:stCondLst>
                                  <p:childTnLst>
                                    <p:set>
                                      <p:cBhvr>
                                        <p:cTn id="6" dur="1" fill="hold">
                                          <p:stCondLst>
                                            <p:cond delay="0"/>
                                          </p:stCondLst>
                                        </p:cTn>
                                        <p:tgtEl>
                                          <p:spTgt spid="1048713"/>
                                        </p:tgtEl>
                                        <p:attrNameLst>
                                          <p:attrName>style.visibility</p:attrName>
                                        </p:attrNameLst>
                                      </p:cBhvr>
                                      <p:to>
                                        <p:strVal val="visible"/>
                                      </p:to>
                                    </p:set>
                                    <p:animEffect transition="in" filter="plus(in)">
                                      <p:cBhvr>
                                        <p:cTn id="7" dur="2000"/>
                                        <p:tgtEl>
                                          <p:spTgt spid="1048713"/>
                                        </p:tgtEl>
                                      </p:cBhvr>
                                    </p:animEffect>
                                  </p:childTnLst>
                                </p:cTn>
                              </p:par>
                            </p:childTnLst>
                          </p:cTn>
                        </p:par>
                      </p:childTnLst>
                    </p:cTn>
                  </p:par>
                  <p:par>
                    <p:cTn id="8" fill="hold">
                      <p:stCondLst>
                        <p:cond delay="indefinite"/>
                      </p:stCondLst>
                      <p:childTnLst>
                        <p:par>
                          <p:cTn id="9" fill="hold">
                            <p:stCondLst>
                              <p:cond delay="0"/>
                            </p:stCondLst>
                            <p:childTnLst>
                              <p:par>
                                <p:cTn id="10" presetID="13" presetClass="entr" presetSubtype="16" fill="hold" grpId="0" nodeType="clickEffect">
                                  <p:stCondLst>
                                    <p:cond delay="0"/>
                                  </p:stCondLst>
                                  <p:childTnLst>
                                    <p:set>
                                      <p:cBhvr>
                                        <p:cTn id="11" dur="1" fill="hold">
                                          <p:stCondLst>
                                            <p:cond delay="0"/>
                                          </p:stCondLst>
                                        </p:cTn>
                                        <p:tgtEl>
                                          <p:spTgt spid="1048714"/>
                                        </p:tgtEl>
                                        <p:attrNameLst>
                                          <p:attrName>style.visibility</p:attrName>
                                        </p:attrNameLst>
                                      </p:cBhvr>
                                      <p:to>
                                        <p:strVal val="visible"/>
                                      </p:to>
                                    </p:set>
                                    <p:animEffect transition="in" filter="plus(in)">
                                      <p:cBhvr>
                                        <p:cTn id="12" dur="2000"/>
                                        <p:tgtEl>
                                          <p:spTgt spid="10487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48713" grpId="0"/>
      <p:bldP spid="1048713" grpId="1"/>
      <p:bldP spid="1048714" grpId="0" bldLvl="0" animBg="1"/>
      <p:bldP spid="1048714" grpId="1"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71" name=""/>
        <p:cNvGrpSpPr/>
        <p:nvPr/>
      </p:nvGrpSpPr>
      <p:grpSpPr>
        <a:xfrm>
          <a:off x="0" y="0"/>
          <a:ext cx="0" cy="0"/>
          <a:chOff x="0" y="0"/>
          <a:chExt cx="0" cy="0"/>
        </a:xfrm>
      </p:grpSpPr>
      <p:sp>
        <p:nvSpPr>
          <p:cNvPr id="9" name="菱形 8"/>
          <p:cNvSpPr/>
          <p:nvPr>
            <p:custDataLst>
              <p:tags r:id="rId1"/>
            </p:custDataLst>
          </p:nvPr>
        </p:nvSpPr>
        <p:spPr>
          <a:xfrm>
            <a:off x="3987164" y="4650736"/>
            <a:ext cx="957436" cy="957436"/>
          </a:xfrm>
          <a:prstGeom prst="diamond">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lIns="90000" tIns="46800" rIns="90000" bIns="46800" anchor="ctr">
            <a:normAutofit/>
          </a:bodyPr>
          <a:p>
            <a:pPr algn="ctr">
              <a:lnSpc>
                <a:spcPct val="140000"/>
              </a:lnSpc>
            </a:pPr>
            <a:r>
              <a:rPr lang="en-US" altLang="zh-CN" sz="1200" b="1" dirty="0">
                <a:solidFill>
                  <a:schemeClr val="bg1"/>
                </a:solidFill>
                <a:latin typeface="Arial" panose="020B0604020202020204" pitchFamily="34" charset="0"/>
                <a:ea typeface="微软雅黑" panose="020B0503020204020204" charset="-122"/>
                <a:cs typeface="Arial" panose="020B0604020202020204" pitchFamily="34" charset="0"/>
              </a:rPr>
              <a:t>04</a:t>
            </a:r>
            <a:endParaRPr lang="en-US" altLang="zh-CN" sz="1200" b="1" dirty="0">
              <a:solidFill>
                <a:schemeClr val="bg1"/>
              </a:solidFill>
              <a:latin typeface="Arial" panose="020B0604020202020204" pitchFamily="34" charset="0"/>
              <a:ea typeface="微软雅黑" panose="020B0503020204020204" charset="-122"/>
              <a:cs typeface="Arial" panose="020B0604020202020204" pitchFamily="34" charset="0"/>
            </a:endParaRPr>
          </a:p>
        </p:txBody>
      </p:sp>
      <p:sp>
        <p:nvSpPr>
          <p:cNvPr id="23" name="文本框 22"/>
          <p:cNvSpPr txBox="1"/>
          <p:nvPr>
            <p:custDataLst>
              <p:tags r:id="rId2"/>
            </p:custDataLst>
          </p:nvPr>
        </p:nvSpPr>
        <p:spPr>
          <a:xfrm>
            <a:off x="5015865" y="4892675"/>
            <a:ext cx="6531610" cy="478790"/>
          </a:xfrm>
          <a:prstGeom prst="rect">
            <a:avLst/>
          </a:prstGeom>
          <a:noFill/>
        </p:spPr>
        <p:txBody>
          <a:bodyPr wrap="square" lIns="90000" tIns="46800" rIns="90000" bIns="0" anchor="b" anchorCtr="0">
            <a:noAutofit/>
          </a:bodyPr>
          <a:p>
            <a:pPr>
              <a:lnSpc>
                <a:spcPct val="120000"/>
              </a:lnSpc>
            </a:pPr>
            <a:r>
              <a:rPr lang="en-US" altLang="zh-CN" sz="2400" b="1" spc="300" dirty="0">
                <a:latin typeface="Arial" panose="020B0604020202020204" pitchFamily="34" charset="0"/>
                <a:ea typeface="微软雅黑" panose="020B0503020204020204" charset="-122"/>
                <a:cs typeface="Arial" panose="020B0604020202020204" pitchFamily="34" charset="0"/>
              </a:rPr>
              <a:t>2021</a:t>
            </a:r>
            <a:r>
              <a:rPr lang="zh-CN" altLang="en-US" sz="2400" b="1" spc="300" dirty="0">
                <a:latin typeface="Arial" panose="020B0604020202020204" pitchFamily="34" charset="0"/>
                <a:ea typeface="微软雅黑" panose="020B0503020204020204" charset="-122"/>
                <a:cs typeface="Arial" panose="020B0604020202020204" pitchFamily="34" charset="0"/>
              </a:rPr>
              <a:t>广东卷试卷简单比较——</a:t>
            </a:r>
            <a:r>
              <a:rPr lang="zh-CN" altLang="en-US" sz="2400" b="1" spc="300" dirty="0">
                <a:latin typeface="Arial" panose="020B0604020202020204" pitchFamily="34" charset="0"/>
                <a:ea typeface="微软雅黑" panose="020B0503020204020204" charset="-122"/>
                <a:cs typeface="Arial" panose="020B0604020202020204" pitchFamily="34" charset="0"/>
                <a:sym typeface="+mn-ea"/>
              </a:rPr>
              <a:t>部分选择题</a:t>
            </a:r>
            <a:endParaRPr lang="zh-CN" altLang="en-US" sz="2400" b="1" spc="300" dirty="0">
              <a:latin typeface="Arial" panose="020B0604020202020204" pitchFamily="34" charset="0"/>
              <a:ea typeface="微软雅黑" panose="020B0503020204020204" charset="-122"/>
              <a:cs typeface="Arial" panose="020B0604020202020204" pitchFamily="34" charset="0"/>
            </a:endParaRPr>
          </a:p>
        </p:txBody>
      </p:sp>
      <p:sp>
        <p:nvSpPr>
          <p:cNvPr id="11" name="菱形 10"/>
          <p:cNvSpPr/>
          <p:nvPr>
            <p:custDataLst>
              <p:tags r:id="rId3"/>
            </p:custDataLst>
          </p:nvPr>
        </p:nvSpPr>
        <p:spPr>
          <a:xfrm>
            <a:off x="3987164" y="3588321"/>
            <a:ext cx="957436" cy="957436"/>
          </a:xfrm>
          <a:prstGeom prst="diamond">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lIns="90000" tIns="46800" rIns="90000" bIns="46800" anchor="ctr">
            <a:normAutofit/>
          </a:bodyPr>
          <a:p>
            <a:pPr algn="ctr">
              <a:lnSpc>
                <a:spcPct val="140000"/>
              </a:lnSpc>
            </a:pPr>
            <a:r>
              <a:rPr lang="en-US" altLang="zh-CN" sz="1200" b="1">
                <a:solidFill>
                  <a:schemeClr val="bg1"/>
                </a:solidFill>
                <a:latin typeface="Arial" panose="020B0604020202020204" pitchFamily="34" charset="0"/>
                <a:ea typeface="微软雅黑" panose="020B0503020204020204" charset="-122"/>
                <a:cs typeface="Arial" panose="020B0604020202020204" pitchFamily="34" charset="0"/>
              </a:rPr>
              <a:t>03</a:t>
            </a:r>
            <a:endParaRPr lang="en-US" altLang="zh-CN" sz="1200" b="1">
              <a:solidFill>
                <a:schemeClr val="bg1"/>
              </a:solidFill>
              <a:latin typeface="Arial" panose="020B0604020202020204" pitchFamily="34" charset="0"/>
              <a:ea typeface="微软雅黑" panose="020B0503020204020204" charset="-122"/>
              <a:cs typeface="Arial" panose="020B0604020202020204" pitchFamily="34" charset="0"/>
            </a:endParaRPr>
          </a:p>
        </p:txBody>
      </p:sp>
      <p:sp>
        <p:nvSpPr>
          <p:cNvPr id="21" name="文本框 20"/>
          <p:cNvSpPr txBox="1"/>
          <p:nvPr>
            <p:custDataLst>
              <p:tags r:id="rId4"/>
            </p:custDataLst>
          </p:nvPr>
        </p:nvSpPr>
        <p:spPr>
          <a:xfrm>
            <a:off x="5015804" y="3829726"/>
            <a:ext cx="6350696" cy="479008"/>
          </a:xfrm>
          <a:prstGeom prst="rect">
            <a:avLst/>
          </a:prstGeom>
          <a:noFill/>
        </p:spPr>
        <p:txBody>
          <a:bodyPr wrap="square" lIns="90000" tIns="46800" rIns="90000" bIns="0" anchor="b" anchorCtr="0">
            <a:noAutofit/>
          </a:bodyPr>
          <a:p>
            <a:pPr>
              <a:lnSpc>
                <a:spcPct val="120000"/>
              </a:lnSpc>
            </a:pPr>
            <a:r>
              <a:rPr lang="zh-CN" altLang="en-US" sz="2400" b="1" spc="300" dirty="0">
                <a:latin typeface="Arial" panose="020B0604020202020204" pitchFamily="34" charset="0"/>
                <a:ea typeface="微软雅黑" panose="020B0503020204020204" charset="-122"/>
                <a:cs typeface="Arial" panose="020B0604020202020204" pitchFamily="34" charset="0"/>
              </a:rPr>
              <a:t>历年全国卷试卷变化——部分选择题</a:t>
            </a:r>
            <a:endParaRPr lang="zh-CN" altLang="en-US" sz="2400" b="1" spc="300" dirty="0">
              <a:latin typeface="Arial" panose="020B0604020202020204" pitchFamily="34" charset="0"/>
              <a:ea typeface="微软雅黑" panose="020B0503020204020204" charset="-122"/>
              <a:cs typeface="Arial" panose="020B0604020202020204" pitchFamily="34" charset="0"/>
            </a:endParaRPr>
          </a:p>
        </p:txBody>
      </p:sp>
      <p:sp>
        <p:nvSpPr>
          <p:cNvPr id="13" name="菱形 12"/>
          <p:cNvSpPr/>
          <p:nvPr>
            <p:custDataLst>
              <p:tags r:id="rId5"/>
            </p:custDataLst>
          </p:nvPr>
        </p:nvSpPr>
        <p:spPr>
          <a:xfrm>
            <a:off x="3987164" y="2526673"/>
            <a:ext cx="957436" cy="957436"/>
          </a:xfrm>
          <a:prstGeom prst="diamond">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lIns="90000" tIns="46800" rIns="90000" bIns="46800" anchor="ctr">
            <a:normAutofit/>
          </a:bodyPr>
          <a:p>
            <a:pPr algn="ctr">
              <a:lnSpc>
                <a:spcPct val="140000"/>
              </a:lnSpc>
            </a:pPr>
            <a:r>
              <a:rPr lang="en-US" altLang="zh-CN" sz="1200" b="1" dirty="0">
                <a:solidFill>
                  <a:schemeClr val="bg1"/>
                </a:solidFill>
                <a:latin typeface="Arial" panose="020B0604020202020204" pitchFamily="34" charset="0"/>
                <a:ea typeface="微软雅黑" panose="020B0503020204020204" charset="-122"/>
                <a:cs typeface="Arial" panose="020B0604020202020204" pitchFamily="34" charset="0"/>
              </a:rPr>
              <a:t>02</a:t>
            </a:r>
            <a:endParaRPr lang="en-US" altLang="zh-CN" sz="1200" b="1" dirty="0">
              <a:solidFill>
                <a:schemeClr val="bg1"/>
              </a:solidFill>
              <a:latin typeface="Arial" panose="020B0604020202020204" pitchFamily="34" charset="0"/>
              <a:ea typeface="微软雅黑" panose="020B0503020204020204" charset="-122"/>
              <a:cs typeface="Arial" panose="020B0604020202020204" pitchFamily="34" charset="0"/>
            </a:endParaRPr>
          </a:p>
        </p:txBody>
      </p:sp>
      <p:sp>
        <p:nvSpPr>
          <p:cNvPr id="19" name="文本框 18"/>
          <p:cNvSpPr txBox="1"/>
          <p:nvPr>
            <p:custDataLst>
              <p:tags r:id="rId6"/>
            </p:custDataLst>
          </p:nvPr>
        </p:nvSpPr>
        <p:spPr>
          <a:xfrm>
            <a:off x="5017340" y="2843307"/>
            <a:ext cx="6199470" cy="479008"/>
          </a:xfrm>
          <a:prstGeom prst="rect">
            <a:avLst/>
          </a:prstGeom>
          <a:noFill/>
        </p:spPr>
        <p:txBody>
          <a:bodyPr wrap="square" lIns="90000" tIns="46800" rIns="90000" bIns="0" anchor="b" anchorCtr="0">
            <a:noAutofit/>
          </a:bodyPr>
          <a:p>
            <a:pPr>
              <a:lnSpc>
                <a:spcPct val="120000"/>
              </a:lnSpc>
            </a:pPr>
            <a:r>
              <a:rPr lang="zh-CN" altLang="en-US" sz="2400" b="1" spc="300" dirty="0">
                <a:latin typeface="Arial" panose="020B0604020202020204" pitchFamily="34" charset="0"/>
                <a:ea typeface="微软雅黑" panose="020B0503020204020204" charset="-122"/>
                <a:cs typeface="Arial" panose="020B0604020202020204" pitchFamily="34" charset="0"/>
              </a:rPr>
              <a:t>全国甲卷试卷</a:t>
            </a:r>
            <a:r>
              <a:rPr lang="zh-CN" altLang="en-US" sz="2400" b="1" spc="300" dirty="0">
                <a:latin typeface="Arial" panose="020B0604020202020204" pitchFamily="34" charset="0"/>
                <a:ea typeface="微软雅黑" panose="020B0503020204020204" charset="-122"/>
                <a:cs typeface="Arial" panose="020B0604020202020204" pitchFamily="34" charset="0"/>
                <a:sym typeface="+mn-ea"/>
              </a:rPr>
              <a:t>试析</a:t>
            </a:r>
            <a:r>
              <a:rPr lang="zh-CN" altLang="en-US" sz="2400" b="1" spc="300" dirty="0">
                <a:latin typeface="Arial" panose="020B0604020202020204" pitchFamily="34" charset="0"/>
                <a:ea typeface="微软雅黑" panose="020B0503020204020204" charset="-122"/>
                <a:cs typeface="Arial" panose="020B0604020202020204" pitchFamily="34" charset="0"/>
                <a:sym typeface="+mn-ea"/>
              </a:rPr>
              <a:t>——</a:t>
            </a:r>
            <a:r>
              <a:rPr lang="zh-CN" altLang="en-US" sz="2400" b="1" spc="300" dirty="0">
                <a:latin typeface="Arial" panose="020B0604020202020204" pitchFamily="34" charset="0"/>
                <a:ea typeface="微软雅黑" panose="020B0503020204020204" charset="-122"/>
                <a:cs typeface="Arial" panose="020B0604020202020204" pitchFamily="34" charset="0"/>
              </a:rPr>
              <a:t>选择题</a:t>
            </a:r>
            <a:endParaRPr lang="zh-CN" altLang="en-US" sz="2400" b="1" spc="300" dirty="0">
              <a:latin typeface="Arial" panose="020B0604020202020204" pitchFamily="34" charset="0"/>
              <a:ea typeface="微软雅黑" panose="020B0503020204020204" charset="-122"/>
              <a:cs typeface="Arial" panose="020B0604020202020204" pitchFamily="34" charset="0"/>
            </a:endParaRPr>
          </a:p>
        </p:txBody>
      </p:sp>
      <p:sp>
        <p:nvSpPr>
          <p:cNvPr id="15" name="菱形 14"/>
          <p:cNvSpPr/>
          <p:nvPr>
            <p:custDataLst>
              <p:tags r:id="rId7"/>
            </p:custDataLst>
          </p:nvPr>
        </p:nvSpPr>
        <p:spPr>
          <a:xfrm>
            <a:off x="3987164" y="1464257"/>
            <a:ext cx="957436" cy="957436"/>
          </a:xfrm>
          <a:prstGeom prst="diamond">
            <a:avLst/>
          </a:prstGeom>
          <a:ln>
            <a:noFill/>
          </a:ln>
        </p:spPr>
        <p:style>
          <a:lnRef idx="2">
            <a:schemeClr val="accent1">
              <a:shade val="50000"/>
            </a:schemeClr>
          </a:lnRef>
          <a:fillRef idx="1">
            <a:schemeClr val="accent1"/>
          </a:fillRef>
          <a:effectRef idx="0">
            <a:schemeClr val="accent1"/>
          </a:effectRef>
          <a:fontRef idx="minor">
            <a:schemeClr val="lt1"/>
          </a:fontRef>
        </p:style>
        <p:txBody>
          <a:bodyPr wrap="square" lIns="90000" tIns="46800" rIns="90000" bIns="46800" anchor="ctr">
            <a:normAutofit/>
          </a:bodyPr>
          <a:p>
            <a:pPr algn="ctr">
              <a:lnSpc>
                <a:spcPct val="140000"/>
              </a:lnSpc>
            </a:pPr>
            <a:r>
              <a:rPr lang="en-US" altLang="zh-CN" sz="1200" b="1" dirty="0">
                <a:solidFill>
                  <a:schemeClr val="bg1"/>
                </a:solidFill>
                <a:latin typeface="Arial" panose="020B0604020202020204" pitchFamily="34" charset="0"/>
                <a:ea typeface="微软雅黑" panose="020B0503020204020204" charset="-122"/>
                <a:cs typeface="Arial" panose="020B0604020202020204" pitchFamily="34" charset="0"/>
              </a:rPr>
              <a:t>01</a:t>
            </a:r>
            <a:endParaRPr lang="en-US" altLang="zh-CN" sz="1200" b="1" dirty="0">
              <a:solidFill>
                <a:schemeClr val="bg1"/>
              </a:solidFill>
              <a:latin typeface="Arial" panose="020B0604020202020204" pitchFamily="34" charset="0"/>
              <a:ea typeface="微软雅黑" panose="020B0503020204020204" charset="-122"/>
              <a:cs typeface="Arial" panose="020B0604020202020204" pitchFamily="34" charset="0"/>
            </a:endParaRPr>
          </a:p>
        </p:txBody>
      </p:sp>
      <p:sp>
        <p:nvSpPr>
          <p:cNvPr id="17" name="文本框 16"/>
          <p:cNvSpPr txBox="1"/>
          <p:nvPr>
            <p:custDataLst>
              <p:tags r:id="rId8"/>
            </p:custDataLst>
          </p:nvPr>
        </p:nvSpPr>
        <p:spPr>
          <a:xfrm>
            <a:off x="5016572" y="1703360"/>
            <a:ext cx="6012933" cy="479008"/>
          </a:xfrm>
          <a:prstGeom prst="rect">
            <a:avLst/>
          </a:prstGeom>
          <a:noFill/>
        </p:spPr>
        <p:txBody>
          <a:bodyPr wrap="square" lIns="90000" tIns="46800" rIns="90000" bIns="0" anchor="b" anchorCtr="0">
            <a:noAutofit/>
          </a:bodyPr>
          <a:p>
            <a:pPr>
              <a:lnSpc>
                <a:spcPct val="120000"/>
              </a:lnSpc>
            </a:pPr>
            <a:r>
              <a:rPr lang="zh-CN" altLang="en-US" sz="2400" b="1" spc="300" dirty="0">
                <a:latin typeface="Arial" panose="020B0604020202020204" pitchFamily="34" charset="0"/>
                <a:ea typeface="微软雅黑" panose="020B0503020204020204" charset="-122"/>
                <a:cs typeface="Arial" panose="020B0604020202020204" pitchFamily="34" charset="0"/>
              </a:rPr>
              <a:t>历年全国卷整体试析</a:t>
            </a:r>
            <a:endParaRPr lang="zh-CN" altLang="en-US" sz="2400" b="1" spc="300" dirty="0">
              <a:latin typeface="Arial" panose="020B0604020202020204" pitchFamily="34" charset="0"/>
              <a:ea typeface="微软雅黑" panose="020B0503020204020204" charset="-122"/>
              <a:cs typeface="Arial" panose="020B0604020202020204" pitchFamily="34" charset="0"/>
            </a:endParaRPr>
          </a:p>
        </p:txBody>
      </p:sp>
      <p:sp>
        <p:nvSpPr>
          <p:cNvPr id="25" name="矩形 24"/>
          <p:cNvSpPr/>
          <p:nvPr>
            <p:custDataLst>
              <p:tags r:id="rId9"/>
            </p:custDataLst>
          </p:nvPr>
        </p:nvSpPr>
        <p:spPr>
          <a:xfrm>
            <a:off x="1823125" y="2766168"/>
            <a:ext cx="1738800" cy="1035925"/>
          </a:xfrm>
          <a:prstGeom prst="rect">
            <a:avLst/>
          </a:prstGeom>
        </p:spPr>
        <p:txBody>
          <a:bodyPr wrap="square" lIns="90000" tIns="46800" rIns="90000" bIns="46800">
            <a:normAutofit lnSpcReduction="10000"/>
          </a:bodyPr>
          <a:p>
            <a:pPr algn="ctr">
              <a:lnSpc>
                <a:spcPct val="130000"/>
              </a:lnSpc>
            </a:pPr>
            <a:r>
              <a:rPr lang="zh-CN" altLang="en-US" sz="5400" b="1" dirty="0">
                <a:solidFill>
                  <a:schemeClr val="accent1"/>
                </a:solidFill>
                <a:latin typeface="Arial" panose="020B0604020202020204" pitchFamily="34" charset="0"/>
                <a:ea typeface="汉仪旗黑-85S" panose="00020600040101010101" pitchFamily="18" charset="-122"/>
                <a:cs typeface="Arial" panose="020B0604020202020204" pitchFamily="34" charset="0"/>
              </a:rPr>
              <a:t>目录</a:t>
            </a:r>
            <a:endParaRPr lang="zh-CN" altLang="en-US" sz="5400" b="1" dirty="0">
              <a:solidFill>
                <a:schemeClr val="accent1"/>
              </a:solidFill>
              <a:latin typeface="Arial" panose="020B0604020202020204" pitchFamily="34" charset="0"/>
              <a:ea typeface="汉仪旗黑-85S" panose="00020600040101010101" pitchFamily="18" charset="-122"/>
              <a:cs typeface="Arial" panose="020B0604020202020204" pitchFamily="34" charset="0"/>
            </a:endParaRPr>
          </a:p>
        </p:txBody>
      </p:sp>
      <p:sp>
        <p:nvSpPr>
          <p:cNvPr id="26" name="矩形 25"/>
          <p:cNvSpPr/>
          <p:nvPr>
            <p:custDataLst>
              <p:tags r:id="rId10"/>
            </p:custDataLst>
          </p:nvPr>
        </p:nvSpPr>
        <p:spPr>
          <a:xfrm>
            <a:off x="1823125" y="3792275"/>
            <a:ext cx="1738800" cy="369332"/>
          </a:xfrm>
          <a:prstGeom prst="rect">
            <a:avLst/>
          </a:prstGeom>
        </p:spPr>
        <p:txBody>
          <a:bodyPr wrap="square" lIns="90000" tIns="46800" rIns="90000" bIns="46800">
            <a:normAutofit fontScale="85000" lnSpcReduction="10000"/>
          </a:bodyPr>
          <a:p>
            <a:pPr algn="ctr">
              <a:lnSpc>
                <a:spcPct val="140000"/>
              </a:lnSpc>
            </a:pPr>
            <a:r>
              <a:rPr lang="en-US" altLang="zh-CN" b="1" dirty="0">
                <a:solidFill>
                  <a:schemeClr val="accent1"/>
                </a:solidFill>
                <a:latin typeface="Arial" panose="020B0604020202020204" pitchFamily="34" charset="0"/>
                <a:ea typeface="微软雅黑" panose="020B0503020204020204" charset="-122"/>
                <a:cs typeface="Arial" panose="020B0604020202020204" pitchFamily="34" charset="0"/>
              </a:rPr>
              <a:t>CONTENT</a:t>
            </a:r>
            <a:endParaRPr lang="en-US" altLang="zh-CN" b="1" dirty="0">
              <a:solidFill>
                <a:schemeClr val="accent1"/>
              </a:solidFill>
              <a:latin typeface="Arial" panose="020B0604020202020204" pitchFamily="34" charset="0"/>
              <a:ea typeface="微软雅黑" panose="020B0503020204020204" charset="-122"/>
              <a:cs typeface="Arial" panose="020B0604020202020204" pitchFamily="34" charset="0"/>
            </a:endParaRPr>
          </a:p>
        </p:txBody>
      </p:sp>
    </p:spTree>
    <p:custDataLst>
      <p:tags r:id="rId11"/>
    </p:custData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81" name=""/>
        <p:cNvGrpSpPr/>
        <p:nvPr/>
      </p:nvGrpSpPr>
      <p:grpSpPr>
        <a:xfrm>
          <a:off x="0" y="0"/>
          <a:ext cx="0" cy="0"/>
          <a:chOff x="0" y="0"/>
          <a:chExt cx="0" cy="0"/>
        </a:xfrm>
      </p:grpSpPr>
      <p:sp>
        <p:nvSpPr>
          <p:cNvPr id="1048713" name="标题 4"/>
          <p:cNvSpPr>
            <a:spLocks noGrp="1"/>
          </p:cNvSpPr>
          <p:nvPr>
            <p:ph type="title"/>
            <p:custDataLst>
              <p:tags r:id="rId1"/>
            </p:custDataLst>
          </p:nvPr>
        </p:nvSpPr>
        <p:spPr>
          <a:xfrm>
            <a:off x="669925" y="443230"/>
            <a:ext cx="10852150" cy="876300"/>
          </a:xfrm>
        </p:spPr>
        <p:txBody>
          <a:bodyPr>
            <a:normAutofit/>
          </a:bodyPr>
          <a:p>
            <a:r>
              <a:rPr lang="zh-CN" altLang="en-US" sz="4445"/>
              <a:t>二、2021年广东卷与全国甲卷简单比较</a:t>
            </a:r>
            <a:endParaRPr lang="en-US" altLang="zh-CN" sz="4445"/>
          </a:p>
        </p:txBody>
      </p:sp>
      <p:sp>
        <p:nvSpPr>
          <p:cNvPr id="1048714" name="文本框 1"/>
          <p:cNvSpPr txBox="1"/>
          <p:nvPr/>
        </p:nvSpPr>
        <p:spPr>
          <a:xfrm>
            <a:off x="499110" y="1837690"/>
            <a:ext cx="10756900" cy="4523105"/>
          </a:xfrm>
          <a:prstGeom prst="rect">
            <a:avLst/>
          </a:prstGeom>
          <a:solidFill>
            <a:srgbClr val="D0FFFC"/>
          </a:solidFill>
          <a:ln w="9525" cap="flat" cmpd="sng">
            <a:solidFill>
              <a:srgbClr val="92D050"/>
            </a:solidFill>
            <a:prstDash val="solid"/>
            <a:round/>
            <a:headEnd type="none" w="med" len="med"/>
            <a:tailEnd type="none" w="med" len="med"/>
          </a:ln>
        </p:spPr>
        <p:txBody>
          <a:bodyPr wrap="square" anchor="t">
            <a:spAutoFit/>
          </a:bodyPr>
          <a:p>
            <a:pPr fontAlgn="auto">
              <a:buSzTx/>
            </a:pPr>
            <a:r>
              <a:rPr lang="en-US" altLang="zh-CN" sz="2400" dirty="0">
                <a:latin typeface="楷体" panose="02010609060101010101" charset="-122"/>
                <a:ea typeface="楷体" panose="02010609060101010101" charset="-122"/>
                <a:sym typeface="微软雅黑" panose="020B0503020204020204" charset="-122"/>
              </a:rPr>
              <a:t>    </a:t>
            </a:r>
            <a:r>
              <a:rPr sz="3600" dirty="0">
                <a:latin typeface="楷体" panose="02010609060101010101" charset="-122"/>
                <a:ea typeface="楷体" panose="02010609060101010101" charset="-122"/>
                <a:sym typeface="微软雅黑" panose="020B0503020204020204" charset="-122"/>
              </a:rPr>
              <a:t>一、</a:t>
            </a:r>
            <a:r>
              <a:rPr lang="zh-CN" sz="3600" dirty="0">
                <a:latin typeface="楷体" panose="02010609060101010101" charset="-122"/>
                <a:ea typeface="楷体" panose="02010609060101010101" charset="-122"/>
                <a:sym typeface="微软雅黑" panose="020B0503020204020204" charset="-122"/>
              </a:rPr>
              <a:t>自主命题选考相对比全国甲卷要容易一些，</a:t>
            </a:r>
            <a:r>
              <a:rPr sz="3600" dirty="0">
                <a:latin typeface="楷体" panose="02010609060101010101" charset="-122"/>
                <a:ea typeface="楷体" panose="02010609060101010101" charset="-122"/>
                <a:sym typeface="微软雅黑" panose="020B0503020204020204" charset="-122"/>
              </a:rPr>
              <a:t>“偏”“难”“繁”“怪”试题</a:t>
            </a:r>
            <a:r>
              <a:rPr lang="zh-CN" sz="3600" dirty="0">
                <a:latin typeface="楷体" panose="02010609060101010101" charset="-122"/>
                <a:ea typeface="楷体" panose="02010609060101010101" charset="-122"/>
                <a:sym typeface="微软雅黑" panose="020B0503020204020204" charset="-122"/>
              </a:rPr>
              <a:t>较少</a:t>
            </a:r>
            <a:r>
              <a:rPr sz="3600" dirty="0">
                <a:latin typeface="楷体" panose="02010609060101010101" charset="-122"/>
                <a:ea typeface="楷体" panose="02010609060101010101" charset="-122"/>
                <a:sym typeface="微软雅黑" panose="020B0503020204020204" charset="-122"/>
              </a:rPr>
              <a:t>，让考生能以平稳平和的心态正常发挥</a:t>
            </a:r>
            <a:r>
              <a:rPr lang="zh-CN" sz="3600" dirty="0">
                <a:latin typeface="楷体" panose="02010609060101010101" charset="-122"/>
                <a:ea typeface="楷体" panose="02010609060101010101" charset="-122"/>
                <a:sym typeface="微软雅黑" panose="020B0503020204020204" charset="-122"/>
              </a:rPr>
              <a:t>，选项相对容易排除</a:t>
            </a:r>
            <a:r>
              <a:rPr sz="3600" dirty="0">
                <a:latin typeface="楷体" panose="02010609060101010101" charset="-122"/>
                <a:ea typeface="楷体" panose="02010609060101010101" charset="-122"/>
                <a:sym typeface="微软雅黑" panose="020B0503020204020204" charset="-122"/>
              </a:rPr>
              <a:t>。</a:t>
            </a:r>
            <a:endParaRPr sz="3600" dirty="0">
              <a:latin typeface="楷体" panose="02010609060101010101" charset="-122"/>
              <a:ea typeface="楷体" panose="02010609060101010101" charset="-122"/>
              <a:sym typeface="微软雅黑" panose="020B0503020204020204" charset="-122"/>
            </a:endParaRPr>
          </a:p>
          <a:p>
            <a:pPr fontAlgn="auto">
              <a:buSzTx/>
            </a:pPr>
            <a:r>
              <a:rPr lang="en-US" altLang="zh-CN" sz="3600" dirty="0">
                <a:latin typeface="楷体" panose="02010609060101010101" charset="-122"/>
                <a:ea typeface="楷体" panose="02010609060101010101" charset="-122"/>
                <a:sym typeface="微软雅黑" panose="020B0503020204020204" charset="-122"/>
              </a:rPr>
              <a:t>    </a:t>
            </a:r>
            <a:r>
              <a:rPr lang="zh-CN" altLang="en-US" sz="3600" dirty="0">
                <a:latin typeface="楷体" panose="02010609060101010101" charset="-122"/>
                <a:ea typeface="楷体" panose="02010609060101010101" charset="-122"/>
                <a:sym typeface="微软雅黑" panose="020B0503020204020204" charset="-122"/>
              </a:rPr>
              <a:t>二、无情境不命题，强化在情境上做文章。表格类型和情景设置题较多。</a:t>
            </a:r>
            <a:endParaRPr lang="zh-CN" altLang="en-US" sz="3600" dirty="0">
              <a:latin typeface="楷体" panose="02010609060101010101" charset="-122"/>
              <a:ea typeface="楷体" panose="02010609060101010101" charset="-122"/>
              <a:sym typeface="微软雅黑" panose="020B0503020204020204" charset="-122"/>
            </a:endParaRPr>
          </a:p>
          <a:p>
            <a:pPr fontAlgn="auto">
              <a:buSzTx/>
            </a:pPr>
            <a:r>
              <a:rPr lang="en-US" altLang="zh-CN" sz="3600" dirty="0">
                <a:latin typeface="楷体" panose="02010609060101010101" charset="-122"/>
                <a:ea typeface="楷体" panose="02010609060101010101" charset="-122"/>
                <a:sym typeface="微软雅黑" panose="020B0503020204020204" charset="-122"/>
              </a:rPr>
              <a:t>    </a:t>
            </a:r>
            <a:r>
              <a:rPr lang="zh-CN" altLang="en-US" sz="3600" dirty="0">
                <a:latin typeface="楷体" panose="02010609060101010101" charset="-122"/>
                <a:ea typeface="楷体" panose="02010609060101010101" charset="-122"/>
                <a:sym typeface="微软雅黑" panose="020B0503020204020204" charset="-122"/>
              </a:rPr>
              <a:t>三、今年热点党史入题有</a:t>
            </a:r>
            <a:r>
              <a:rPr lang="en-US" altLang="zh-CN" sz="3600" dirty="0">
                <a:latin typeface="楷体" panose="02010609060101010101" charset="-122"/>
                <a:ea typeface="楷体" panose="02010609060101010101" charset="-122"/>
                <a:sym typeface="微软雅黑" panose="020B0503020204020204" charset="-122"/>
              </a:rPr>
              <a:t>2</a:t>
            </a:r>
            <a:r>
              <a:rPr lang="zh-CN" altLang="en-US" sz="3600" dirty="0">
                <a:latin typeface="楷体" panose="02010609060101010101" charset="-122"/>
                <a:ea typeface="楷体" panose="02010609060101010101" charset="-122"/>
                <a:sym typeface="微软雅黑" panose="020B0503020204020204" charset="-122"/>
              </a:rPr>
              <a:t>个选择题和</a:t>
            </a:r>
            <a:r>
              <a:rPr lang="en-US" altLang="zh-CN" sz="3600" dirty="0">
                <a:latin typeface="楷体" panose="02010609060101010101" charset="-122"/>
                <a:ea typeface="楷体" panose="02010609060101010101" charset="-122"/>
                <a:sym typeface="微软雅黑" panose="020B0503020204020204" charset="-122"/>
              </a:rPr>
              <a:t>1</a:t>
            </a:r>
            <a:r>
              <a:rPr lang="zh-CN" altLang="en-US" sz="3600" dirty="0">
                <a:latin typeface="楷体" panose="02010609060101010101" charset="-122"/>
                <a:ea typeface="楷体" panose="02010609060101010101" charset="-122"/>
                <a:sym typeface="微软雅黑" panose="020B0503020204020204" charset="-122"/>
              </a:rPr>
              <a:t>个大题。</a:t>
            </a:r>
            <a:endParaRPr lang="zh-CN" altLang="en-US" sz="3600" dirty="0">
              <a:latin typeface="楷体" panose="02010609060101010101" charset="-122"/>
              <a:ea typeface="楷体" panose="02010609060101010101" charset="-122"/>
              <a:sym typeface="微软雅黑" panose="020B0503020204020204" charset="-122"/>
            </a:endParaRPr>
          </a:p>
          <a:p>
            <a:pPr fontAlgn="auto">
              <a:buSzTx/>
            </a:pPr>
            <a:r>
              <a:rPr lang="en-US" altLang="zh-CN" sz="3600" dirty="0">
                <a:latin typeface="楷体" panose="02010609060101010101" charset="-122"/>
                <a:ea typeface="楷体" panose="02010609060101010101" charset="-122"/>
                <a:sym typeface="微软雅黑" panose="020B0503020204020204" charset="-122"/>
              </a:rPr>
              <a:t>    </a:t>
            </a:r>
            <a:r>
              <a:rPr lang="zh-CN" altLang="en-US" sz="3600" dirty="0">
                <a:latin typeface="楷体" panose="02010609060101010101" charset="-122"/>
                <a:ea typeface="楷体" panose="02010609060101010101" charset="-122"/>
                <a:sym typeface="微软雅黑" panose="020B0503020204020204" charset="-122"/>
              </a:rPr>
              <a:t>四、全国甲卷</a:t>
            </a:r>
            <a:r>
              <a:rPr lang="en-US" altLang="zh-CN" sz="3600" dirty="0">
                <a:latin typeface="楷体" panose="02010609060101010101" charset="-122"/>
                <a:ea typeface="楷体" panose="02010609060101010101" charset="-122"/>
                <a:sym typeface="微软雅黑" panose="020B0503020204020204" charset="-122"/>
              </a:rPr>
              <a:t>4000</a:t>
            </a:r>
            <a:r>
              <a:rPr lang="zh-CN" altLang="en-US" sz="3600" dirty="0">
                <a:latin typeface="楷体" panose="02010609060101010101" charset="-122"/>
                <a:ea typeface="楷体" panose="02010609060101010101" charset="-122"/>
                <a:sym typeface="微软雅黑" panose="020B0503020204020204" charset="-122"/>
              </a:rPr>
              <a:t>多字，但是广东卷有近</a:t>
            </a:r>
            <a:r>
              <a:rPr lang="en-US" altLang="zh-CN" sz="3600" dirty="0">
                <a:latin typeface="楷体" panose="02010609060101010101" charset="-122"/>
                <a:ea typeface="楷体" panose="02010609060101010101" charset="-122"/>
                <a:sym typeface="微软雅黑" panose="020B0503020204020204" charset="-122"/>
              </a:rPr>
              <a:t>5100</a:t>
            </a:r>
            <a:r>
              <a:rPr lang="zh-CN" altLang="en-US" sz="3600" dirty="0">
                <a:latin typeface="楷体" panose="02010609060101010101" charset="-122"/>
                <a:ea typeface="楷体" panose="02010609060101010101" charset="-122"/>
                <a:sym typeface="微软雅黑" panose="020B0503020204020204" charset="-122"/>
              </a:rPr>
              <a:t>多字，但是每道题文字相对要少。</a:t>
            </a:r>
            <a:endParaRPr lang="zh-CN" altLang="en-US" sz="3600" dirty="0">
              <a:latin typeface="楷体" panose="02010609060101010101" charset="-122"/>
              <a:ea typeface="楷体" panose="02010609060101010101" charset="-122"/>
              <a:sym typeface="微软雅黑" panose="020B0503020204020204" charset="-122"/>
            </a:endParaRPr>
          </a:p>
        </p:txBody>
      </p:sp>
    </p:spTree>
    <p:custDataLst>
      <p:tags r:id="rId2"/>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3" presetClass="entr" presetSubtype="16" fill="hold" grpId="0" nodeType="clickEffect">
                                  <p:stCondLst>
                                    <p:cond delay="0"/>
                                  </p:stCondLst>
                                  <p:childTnLst>
                                    <p:set>
                                      <p:cBhvr>
                                        <p:cTn id="6" dur="1" fill="hold">
                                          <p:stCondLst>
                                            <p:cond delay="0"/>
                                          </p:stCondLst>
                                        </p:cTn>
                                        <p:tgtEl>
                                          <p:spTgt spid="1048713"/>
                                        </p:tgtEl>
                                        <p:attrNameLst>
                                          <p:attrName>style.visibility</p:attrName>
                                        </p:attrNameLst>
                                      </p:cBhvr>
                                      <p:to>
                                        <p:strVal val="visible"/>
                                      </p:to>
                                    </p:set>
                                    <p:animEffect transition="in" filter="plus(in)">
                                      <p:cBhvr>
                                        <p:cTn id="7" dur="2000"/>
                                        <p:tgtEl>
                                          <p:spTgt spid="1048713"/>
                                        </p:tgtEl>
                                      </p:cBhvr>
                                    </p:animEffect>
                                  </p:childTnLst>
                                </p:cTn>
                              </p:par>
                            </p:childTnLst>
                          </p:cTn>
                        </p:par>
                      </p:childTnLst>
                    </p:cTn>
                  </p:par>
                  <p:par>
                    <p:cTn id="8" fill="hold">
                      <p:stCondLst>
                        <p:cond delay="indefinite"/>
                      </p:stCondLst>
                      <p:childTnLst>
                        <p:par>
                          <p:cTn id="9" fill="hold">
                            <p:stCondLst>
                              <p:cond delay="0"/>
                            </p:stCondLst>
                            <p:childTnLst>
                              <p:par>
                                <p:cTn id="10" presetID="13" presetClass="entr" presetSubtype="16" fill="hold" grpId="0" nodeType="clickEffect">
                                  <p:stCondLst>
                                    <p:cond delay="0"/>
                                  </p:stCondLst>
                                  <p:childTnLst>
                                    <p:set>
                                      <p:cBhvr>
                                        <p:cTn id="11" dur="1" fill="hold">
                                          <p:stCondLst>
                                            <p:cond delay="0"/>
                                          </p:stCondLst>
                                        </p:cTn>
                                        <p:tgtEl>
                                          <p:spTgt spid="1048714"/>
                                        </p:tgtEl>
                                        <p:attrNameLst>
                                          <p:attrName>style.visibility</p:attrName>
                                        </p:attrNameLst>
                                      </p:cBhvr>
                                      <p:to>
                                        <p:strVal val="visible"/>
                                      </p:to>
                                    </p:set>
                                    <p:animEffect transition="in" filter="plus(in)">
                                      <p:cBhvr>
                                        <p:cTn id="12" dur="2000"/>
                                        <p:tgtEl>
                                          <p:spTgt spid="10487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48713" grpId="0"/>
      <p:bldP spid="1048713" grpId="1"/>
      <p:bldP spid="1048714" grpId="0" bldLvl="0" animBg="1"/>
      <p:bldP spid="1048714" grpId="1" animBg="1"/>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79873" name="文本占位符 61441"/>
          <p:cNvSpPr>
            <a:spLocks noGrp="1"/>
          </p:cNvSpPr>
          <p:nvPr>
            <p:ph idx="1"/>
          </p:nvPr>
        </p:nvSpPr>
        <p:spPr>
          <a:xfrm>
            <a:off x="210185" y="187325"/>
            <a:ext cx="3115945" cy="343535"/>
          </a:xfrm>
          <a:solidFill>
            <a:srgbClr val="FFFF00"/>
          </a:solidFill>
        </p:spPr>
        <p:txBody>
          <a:bodyPr anchor="t">
            <a:noAutofit/>
          </a:bodyPr>
          <a:p>
            <a:pPr>
              <a:lnSpc>
                <a:spcPct val="80000"/>
              </a:lnSpc>
              <a:spcBef>
                <a:spcPct val="0"/>
              </a:spcBef>
              <a:buNone/>
            </a:pPr>
            <a:r>
              <a:rPr lang="zh-CN" altLang="en-US" sz="2400" b="1" dirty="0">
                <a:solidFill>
                  <a:schemeClr val="tx1"/>
                </a:solidFill>
                <a:latin typeface="黑体" panose="02010609060101010101" charset="-122"/>
                <a:ea typeface="黑体" panose="02010609060101010101" charset="-122"/>
                <a:cs typeface="黑体" panose="02010609060101010101" charset="-122"/>
              </a:rPr>
              <a:t>学生高考失分的原因</a:t>
            </a:r>
            <a:r>
              <a:rPr lang="zh-CN" altLang="en-US" sz="1200" b="1" dirty="0">
                <a:solidFill>
                  <a:schemeClr val="tx1"/>
                </a:solidFill>
              </a:rPr>
              <a:t>   </a:t>
            </a:r>
            <a:r>
              <a:rPr lang="zh-CN" altLang="en-US" sz="1200" b="1" dirty="0"/>
              <a:t>  </a:t>
            </a:r>
            <a:endParaRPr lang="zh-CN" altLang="en-US" sz="2400" b="1" dirty="0">
              <a:solidFill>
                <a:srgbClr val="FF0066"/>
              </a:solidFill>
            </a:endParaRPr>
          </a:p>
          <a:p>
            <a:pPr>
              <a:lnSpc>
                <a:spcPct val="80000"/>
              </a:lnSpc>
              <a:spcBef>
                <a:spcPct val="0"/>
              </a:spcBef>
              <a:buNone/>
            </a:pPr>
            <a:r>
              <a:rPr lang="zh-CN" altLang="en-US" sz="1800" b="1" dirty="0"/>
              <a:t>      </a:t>
            </a:r>
            <a:endParaRPr lang="zh-CN" altLang="en-US" sz="1800" b="1" dirty="0"/>
          </a:p>
          <a:p>
            <a:pPr>
              <a:lnSpc>
                <a:spcPct val="80000"/>
              </a:lnSpc>
              <a:spcBef>
                <a:spcPct val="0"/>
              </a:spcBef>
              <a:buNone/>
            </a:pPr>
            <a:r>
              <a:rPr lang="zh-CN" altLang="en-US" sz="1600" b="1" dirty="0"/>
              <a:t>     </a:t>
            </a:r>
            <a:endParaRPr lang="zh-CN" altLang="en-US" sz="1600" b="1" dirty="0"/>
          </a:p>
        </p:txBody>
      </p:sp>
      <p:sp>
        <p:nvSpPr>
          <p:cNvPr id="2" name="文本框 1"/>
          <p:cNvSpPr txBox="1"/>
          <p:nvPr/>
        </p:nvSpPr>
        <p:spPr>
          <a:xfrm>
            <a:off x="350520" y="1102360"/>
            <a:ext cx="10330815" cy="4368165"/>
          </a:xfrm>
          <a:prstGeom prst="rect">
            <a:avLst/>
          </a:prstGeom>
          <a:solidFill>
            <a:srgbClr val="FFFF00"/>
          </a:solidFill>
        </p:spPr>
        <p:txBody>
          <a:bodyPr wrap="square" rtlCol="0" anchor="t">
            <a:spAutoFit/>
          </a:bodyPr>
          <a:p>
            <a:pPr>
              <a:lnSpc>
                <a:spcPct val="60000"/>
              </a:lnSpc>
              <a:spcBef>
                <a:spcPct val="0"/>
              </a:spcBef>
              <a:buNone/>
            </a:pPr>
            <a:endParaRPr lang="zh-CN" altLang="en-US" sz="2400" b="1" dirty="0">
              <a:solidFill>
                <a:srgbClr val="0000CC"/>
              </a:solidFill>
              <a:latin typeface="楷体" panose="02010609060101010101" charset="-122"/>
              <a:ea typeface="楷体" panose="02010609060101010101" charset="-122"/>
            </a:endParaRPr>
          </a:p>
          <a:p>
            <a:pPr>
              <a:lnSpc>
                <a:spcPct val="60000"/>
              </a:lnSpc>
              <a:spcBef>
                <a:spcPct val="0"/>
              </a:spcBef>
              <a:buNone/>
            </a:pPr>
            <a:r>
              <a:rPr lang="zh-CN" altLang="en-US" sz="2400" b="1" dirty="0">
                <a:solidFill>
                  <a:schemeClr val="tx1"/>
                </a:solidFill>
                <a:latin typeface="楷体" panose="02010609060101010101" charset="-122"/>
                <a:ea typeface="楷体" panose="02010609060101010101" charset="-122"/>
                <a:sym typeface="+mn-ea"/>
              </a:rPr>
              <a:t>①基础知识欠缺。</a:t>
            </a:r>
            <a:r>
              <a:rPr lang="en-US" altLang="zh-CN" sz="2400" b="1" dirty="0">
                <a:solidFill>
                  <a:schemeClr val="tx1"/>
                </a:solidFill>
                <a:latin typeface="楷体" panose="02010609060101010101" charset="-122"/>
                <a:ea typeface="楷体" panose="02010609060101010101" charset="-122"/>
                <a:sym typeface="+mn-ea"/>
              </a:rPr>
              <a:t>----</a:t>
            </a:r>
            <a:r>
              <a:rPr lang="zh-CN" altLang="en-US" sz="2400" b="1" dirty="0">
                <a:solidFill>
                  <a:schemeClr val="tx1"/>
                </a:solidFill>
                <a:latin typeface="楷体" panose="02010609060101010101" charset="-122"/>
                <a:ea typeface="楷体" panose="02010609060101010101" charset="-122"/>
                <a:sym typeface="+mn-ea"/>
              </a:rPr>
              <a:t> 教材不熟、运用不活、理解不透。      </a:t>
            </a:r>
            <a:endParaRPr lang="zh-CN" altLang="en-US" sz="2400" b="1" dirty="0">
              <a:solidFill>
                <a:schemeClr val="tx1"/>
              </a:solidFill>
              <a:latin typeface="楷体" panose="02010609060101010101" charset="-122"/>
              <a:ea typeface="楷体" panose="02010609060101010101" charset="-122"/>
            </a:endParaRPr>
          </a:p>
          <a:p>
            <a:pPr>
              <a:lnSpc>
                <a:spcPct val="60000"/>
              </a:lnSpc>
              <a:spcBef>
                <a:spcPct val="0"/>
              </a:spcBef>
              <a:buNone/>
            </a:pPr>
            <a:endParaRPr lang="zh-CN" altLang="en-US" sz="2400" b="1" dirty="0">
              <a:solidFill>
                <a:schemeClr val="tx1"/>
              </a:solidFill>
              <a:latin typeface="楷体" panose="02010609060101010101" charset="-122"/>
              <a:ea typeface="楷体" panose="02010609060101010101" charset="-122"/>
            </a:endParaRPr>
          </a:p>
          <a:p>
            <a:pPr>
              <a:lnSpc>
                <a:spcPct val="60000"/>
              </a:lnSpc>
              <a:spcBef>
                <a:spcPct val="0"/>
              </a:spcBef>
              <a:buNone/>
            </a:pPr>
            <a:r>
              <a:rPr lang="zh-CN" altLang="en-US" sz="2400" b="1" dirty="0">
                <a:solidFill>
                  <a:schemeClr val="tx1"/>
                </a:solidFill>
                <a:latin typeface="楷体" panose="02010609060101010101" charset="-122"/>
                <a:ea typeface="楷体" panose="02010609060101010101" charset="-122"/>
                <a:sym typeface="+mn-ea"/>
              </a:rPr>
              <a:t>②</a:t>
            </a:r>
            <a:r>
              <a:rPr lang="zh-CN" altLang="en-US" sz="2400" b="1" dirty="0">
                <a:solidFill>
                  <a:schemeClr val="tx1"/>
                </a:solidFill>
                <a:latin typeface="楷体" panose="02010609060101010101" charset="-122"/>
                <a:ea typeface="楷体" panose="02010609060101010101" charset="-122"/>
                <a:sym typeface="+mn-ea"/>
              </a:rPr>
              <a:t>文史常识欠缺。</a:t>
            </a:r>
            <a:r>
              <a:rPr lang="en-US" altLang="zh-CN" sz="2400" b="1" dirty="0">
                <a:solidFill>
                  <a:schemeClr val="tx1"/>
                </a:solidFill>
                <a:latin typeface="楷体" panose="02010609060101010101" charset="-122"/>
                <a:ea typeface="楷体" panose="02010609060101010101" charset="-122"/>
                <a:sym typeface="+mn-ea"/>
              </a:rPr>
              <a:t>----</a:t>
            </a:r>
            <a:r>
              <a:rPr lang="zh-CN" altLang="en-US" sz="2400" b="1" dirty="0">
                <a:solidFill>
                  <a:schemeClr val="tx1"/>
                </a:solidFill>
                <a:latin typeface="楷体" panose="02010609060101010101" charset="-122"/>
                <a:ea typeface="楷体" panose="02010609060101010101" charset="-122"/>
                <a:sym typeface="+mn-ea"/>
              </a:rPr>
              <a:t> 不喜欢记忆，积累不够。</a:t>
            </a:r>
            <a:r>
              <a:rPr lang="zh-CN" altLang="en-US" sz="2400" b="1" dirty="0">
                <a:solidFill>
                  <a:schemeClr val="tx1"/>
                </a:solidFill>
                <a:latin typeface="楷体" panose="02010609060101010101" charset="-122"/>
                <a:ea typeface="楷体" panose="02010609060101010101" charset="-122"/>
                <a:sym typeface="+mn-ea"/>
              </a:rPr>
              <a:t>  </a:t>
            </a:r>
            <a:endParaRPr lang="zh-CN" altLang="en-US" sz="2400" b="1" dirty="0">
              <a:solidFill>
                <a:schemeClr val="tx1"/>
              </a:solidFill>
              <a:latin typeface="楷体" panose="02010609060101010101" charset="-122"/>
              <a:ea typeface="楷体" panose="02010609060101010101" charset="-122"/>
            </a:endParaRPr>
          </a:p>
          <a:p>
            <a:pPr>
              <a:lnSpc>
                <a:spcPct val="60000"/>
              </a:lnSpc>
              <a:spcBef>
                <a:spcPct val="0"/>
              </a:spcBef>
              <a:buNone/>
            </a:pPr>
            <a:r>
              <a:rPr lang="zh-CN" altLang="en-US" sz="2400" b="1" dirty="0">
                <a:solidFill>
                  <a:schemeClr val="tx1"/>
                </a:solidFill>
                <a:latin typeface="楷体" panose="02010609060101010101" charset="-122"/>
                <a:ea typeface="楷体" panose="02010609060101010101" charset="-122"/>
                <a:sym typeface="+mn-ea"/>
              </a:rPr>
              <a:t>      </a:t>
            </a:r>
            <a:endParaRPr lang="zh-CN" altLang="en-US" sz="2400" b="1" dirty="0">
              <a:solidFill>
                <a:schemeClr val="tx1"/>
              </a:solidFill>
              <a:latin typeface="楷体" panose="02010609060101010101" charset="-122"/>
              <a:ea typeface="楷体" panose="02010609060101010101" charset="-122"/>
            </a:endParaRPr>
          </a:p>
          <a:p>
            <a:pPr>
              <a:lnSpc>
                <a:spcPct val="60000"/>
              </a:lnSpc>
              <a:spcBef>
                <a:spcPct val="0"/>
              </a:spcBef>
              <a:buNone/>
            </a:pPr>
            <a:r>
              <a:rPr lang="zh-CN" altLang="en-US" sz="2400" b="1" dirty="0">
                <a:solidFill>
                  <a:schemeClr val="tx1"/>
                </a:solidFill>
                <a:latin typeface="楷体" panose="02010609060101010101" charset="-122"/>
                <a:ea typeface="楷体" panose="02010609060101010101" charset="-122"/>
                <a:sym typeface="+mn-ea"/>
              </a:rPr>
              <a:t>③</a:t>
            </a:r>
            <a:r>
              <a:rPr lang="zh-CN" altLang="en-US" sz="2400" b="1" dirty="0">
                <a:solidFill>
                  <a:schemeClr val="tx1"/>
                </a:solidFill>
                <a:latin typeface="楷体" panose="02010609060101010101" charset="-122"/>
                <a:ea typeface="楷体" panose="02010609060101010101" charset="-122"/>
                <a:sym typeface="+mn-ea"/>
              </a:rPr>
              <a:t>阅读能力欠缺。</a:t>
            </a:r>
            <a:r>
              <a:rPr lang="en-US" altLang="zh-CN" sz="2400" b="1" dirty="0">
                <a:solidFill>
                  <a:schemeClr val="tx1"/>
                </a:solidFill>
                <a:latin typeface="楷体" panose="02010609060101010101" charset="-122"/>
                <a:ea typeface="楷体" panose="02010609060101010101" charset="-122"/>
                <a:sym typeface="+mn-ea"/>
              </a:rPr>
              <a:t>----</a:t>
            </a:r>
            <a:r>
              <a:rPr lang="zh-CN" altLang="en-US" sz="2400" b="1" dirty="0">
                <a:solidFill>
                  <a:schemeClr val="tx1"/>
                </a:solidFill>
                <a:latin typeface="楷体" panose="02010609060101010101" charset="-122"/>
                <a:ea typeface="楷体" panose="02010609060101010101" charset="-122"/>
                <a:sym typeface="+mn-ea"/>
              </a:rPr>
              <a:t> 读不懂材料。</a:t>
            </a:r>
            <a:endParaRPr lang="zh-CN" altLang="en-US" sz="2400" b="1" dirty="0">
              <a:solidFill>
                <a:schemeClr val="tx1"/>
              </a:solidFill>
              <a:latin typeface="楷体" panose="02010609060101010101" charset="-122"/>
              <a:ea typeface="楷体" panose="02010609060101010101" charset="-122"/>
              <a:sym typeface="+mn-ea"/>
            </a:endParaRPr>
          </a:p>
          <a:p>
            <a:pPr>
              <a:lnSpc>
                <a:spcPct val="60000"/>
              </a:lnSpc>
              <a:spcBef>
                <a:spcPct val="0"/>
              </a:spcBef>
              <a:buNone/>
            </a:pPr>
            <a:r>
              <a:rPr lang="zh-CN" altLang="en-US" sz="2400" b="1" dirty="0">
                <a:solidFill>
                  <a:schemeClr val="tx1"/>
                </a:solidFill>
                <a:latin typeface="楷体" panose="02010609060101010101" charset="-122"/>
                <a:ea typeface="楷体" panose="02010609060101010101" charset="-122"/>
                <a:sym typeface="+mn-ea"/>
              </a:rPr>
              <a:t>      </a:t>
            </a:r>
            <a:endParaRPr lang="zh-CN" altLang="en-US" sz="2400" b="1" dirty="0">
              <a:solidFill>
                <a:schemeClr val="tx1"/>
              </a:solidFill>
              <a:latin typeface="楷体" panose="02010609060101010101" charset="-122"/>
              <a:ea typeface="楷体" panose="02010609060101010101" charset="-122"/>
            </a:endParaRPr>
          </a:p>
          <a:p>
            <a:pPr>
              <a:lnSpc>
                <a:spcPct val="60000"/>
              </a:lnSpc>
              <a:spcBef>
                <a:spcPct val="0"/>
              </a:spcBef>
              <a:buNone/>
            </a:pPr>
            <a:r>
              <a:rPr lang="zh-CN" altLang="en-US" sz="2400" b="1" dirty="0">
                <a:solidFill>
                  <a:schemeClr val="tx1"/>
                </a:solidFill>
                <a:latin typeface="楷体" panose="02010609060101010101" charset="-122"/>
                <a:ea typeface="楷体" panose="02010609060101010101" charset="-122"/>
                <a:sym typeface="+mn-ea"/>
              </a:rPr>
              <a:t>④</a:t>
            </a:r>
            <a:r>
              <a:rPr lang="zh-CN" altLang="en-US" sz="2400" b="1" dirty="0">
                <a:solidFill>
                  <a:schemeClr val="tx1"/>
                </a:solidFill>
                <a:latin typeface="楷体" panose="02010609060101010101" charset="-122"/>
                <a:ea typeface="楷体" panose="02010609060101010101" charset="-122"/>
                <a:sym typeface="+mn-ea"/>
              </a:rPr>
              <a:t>读图识图欠缺。</a:t>
            </a:r>
            <a:r>
              <a:rPr lang="en-US" altLang="zh-CN" sz="2400" b="1" dirty="0">
                <a:solidFill>
                  <a:schemeClr val="tx1"/>
                </a:solidFill>
                <a:latin typeface="楷体" panose="02010609060101010101" charset="-122"/>
                <a:ea typeface="楷体" panose="02010609060101010101" charset="-122"/>
                <a:sym typeface="+mn-ea"/>
              </a:rPr>
              <a:t>----</a:t>
            </a:r>
            <a:r>
              <a:rPr lang="zh-CN" altLang="en-US" sz="2400" b="1" dirty="0">
                <a:solidFill>
                  <a:schemeClr val="tx1"/>
                </a:solidFill>
                <a:latin typeface="楷体" panose="02010609060101010101" charset="-122"/>
                <a:ea typeface="楷体" panose="02010609060101010101" charset="-122"/>
                <a:sym typeface="+mn-ea"/>
              </a:rPr>
              <a:t> 史图脱节，空间概念模糊。</a:t>
            </a:r>
            <a:r>
              <a:rPr lang="zh-CN" altLang="en-US" sz="2400" b="1" dirty="0">
                <a:solidFill>
                  <a:schemeClr val="tx1"/>
                </a:solidFill>
                <a:latin typeface="楷体" panose="02010609060101010101" charset="-122"/>
                <a:ea typeface="楷体" panose="02010609060101010101" charset="-122"/>
                <a:sym typeface="+mn-ea"/>
              </a:rPr>
              <a:t>    </a:t>
            </a:r>
            <a:endParaRPr lang="zh-CN" altLang="en-US" sz="2400" b="1" dirty="0">
              <a:solidFill>
                <a:schemeClr val="tx1"/>
              </a:solidFill>
              <a:latin typeface="楷体" panose="02010609060101010101" charset="-122"/>
              <a:ea typeface="楷体" panose="02010609060101010101" charset="-122"/>
            </a:endParaRPr>
          </a:p>
          <a:p>
            <a:pPr>
              <a:lnSpc>
                <a:spcPct val="60000"/>
              </a:lnSpc>
              <a:spcBef>
                <a:spcPct val="0"/>
              </a:spcBef>
              <a:buNone/>
            </a:pPr>
            <a:r>
              <a:rPr lang="zh-CN" altLang="en-US" sz="2400" b="1" dirty="0">
                <a:solidFill>
                  <a:schemeClr val="tx1"/>
                </a:solidFill>
                <a:latin typeface="楷体" panose="02010609060101010101" charset="-122"/>
                <a:ea typeface="楷体" panose="02010609060101010101" charset="-122"/>
                <a:sym typeface="+mn-ea"/>
              </a:rPr>
              <a:t> </a:t>
            </a:r>
            <a:endParaRPr lang="zh-CN" altLang="en-US" sz="2400" b="1" dirty="0">
              <a:solidFill>
                <a:schemeClr val="tx1"/>
              </a:solidFill>
              <a:latin typeface="楷体" panose="02010609060101010101" charset="-122"/>
              <a:ea typeface="楷体" panose="02010609060101010101" charset="-122"/>
            </a:endParaRPr>
          </a:p>
          <a:p>
            <a:pPr>
              <a:lnSpc>
                <a:spcPct val="60000"/>
              </a:lnSpc>
              <a:spcBef>
                <a:spcPct val="0"/>
              </a:spcBef>
              <a:buNone/>
            </a:pPr>
            <a:r>
              <a:rPr lang="zh-CN" altLang="en-US" sz="2400" b="1" dirty="0">
                <a:solidFill>
                  <a:schemeClr val="tx1"/>
                </a:solidFill>
                <a:latin typeface="楷体" panose="02010609060101010101" charset="-122"/>
                <a:ea typeface="楷体" panose="02010609060101010101" charset="-122"/>
                <a:sym typeface="+mn-ea"/>
              </a:rPr>
              <a:t>⑤</a:t>
            </a:r>
            <a:r>
              <a:rPr lang="zh-CN" altLang="en-US" sz="2400" b="1" dirty="0">
                <a:solidFill>
                  <a:schemeClr val="tx1"/>
                </a:solidFill>
                <a:latin typeface="楷体" panose="02010609060101010101" charset="-122"/>
                <a:ea typeface="楷体" panose="02010609060101010101" charset="-122"/>
                <a:sym typeface="+mn-ea"/>
              </a:rPr>
              <a:t>解题技巧欠缺。</a:t>
            </a:r>
            <a:r>
              <a:rPr lang="en-US" altLang="zh-CN" sz="2400" b="1" dirty="0">
                <a:solidFill>
                  <a:schemeClr val="tx1"/>
                </a:solidFill>
                <a:latin typeface="楷体" panose="02010609060101010101" charset="-122"/>
                <a:ea typeface="楷体" panose="02010609060101010101" charset="-122"/>
                <a:sym typeface="+mn-ea"/>
              </a:rPr>
              <a:t>----</a:t>
            </a:r>
            <a:r>
              <a:rPr lang="zh-CN" altLang="en-US" sz="2400" b="1" dirty="0">
                <a:solidFill>
                  <a:schemeClr val="tx1"/>
                </a:solidFill>
                <a:latin typeface="楷体" panose="02010609060101010101" charset="-122"/>
                <a:ea typeface="楷体" panose="02010609060101010101" charset="-122"/>
                <a:sym typeface="+mn-ea"/>
              </a:rPr>
              <a:t> 技巧不熟练，应变能力差。 </a:t>
            </a:r>
            <a:r>
              <a:rPr lang="zh-CN" altLang="en-US" sz="2400" b="1" dirty="0">
                <a:solidFill>
                  <a:schemeClr val="tx1"/>
                </a:solidFill>
                <a:latin typeface="楷体" panose="02010609060101010101" charset="-122"/>
                <a:ea typeface="楷体" panose="02010609060101010101" charset="-122"/>
                <a:sym typeface="+mn-ea"/>
              </a:rPr>
              <a:t>   </a:t>
            </a:r>
            <a:endParaRPr lang="zh-CN" altLang="en-US" sz="2400" b="1" dirty="0">
              <a:solidFill>
                <a:schemeClr val="tx1"/>
              </a:solidFill>
              <a:latin typeface="楷体" panose="02010609060101010101" charset="-122"/>
              <a:ea typeface="楷体" panose="02010609060101010101" charset="-122"/>
            </a:endParaRPr>
          </a:p>
          <a:p>
            <a:pPr>
              <a:lnSpc>
                <a:spcPct val="60000"/>
              </a:lnSpc>
              <a:spcBef>
                <a:spcPct val="0"/>
              </a:spcBef>
              <a:buNone/>
            </a:pPr>
            <a:endParaRPr lang="zh-CN" altLang="en-US" sz="2400" b="1" dirty="0">
              <a:solidFill>
                <a:schemeClr val="tx1"/>
              </a:solidFill>
              <a:latin typeface="楷体" panose="02010609060101010101" charset="-122"/>
              <a:ea typeface="楷体" panose="02010609060101010101" charset="-122"/>
            </a:endParaRPr>
          </a:p>
          <a:p>
            <a:pPr>
              <a:lnSpc>
                <a:spcPct val="60000"/>
              </a:lnSpc>
              <a:spcBef>
                <a:spcPct val="0"/>
              </a:spcBef>
              <a:buNone/>
            </a:pPr>
            <a:r>
              <a:rPr lang="zh-CN" altLang="en-US" sz="2400" b="1" dirty="0">
                <a:solidFill>
                  <a:schemeClr val="tx1"/>
                </a:solidFill>
                <a:latin typeface="楷体" panose="02010609060101010101" charset="-122"/>
                <a:ea typeface="楷体" panose="02010609060101010101" charset="-122"/>
                <a:sym typeface="+mn-ea"/>
              </a:rPr>
              <a:t>⑥</a:t>
            </a:r>
            <a:r>
              <a:rPr lang="zh-CN" altLang="en-US" sz="2400" b="1" dirty="0">
                <a:solidFill>
                  <a:schemeClr val="tx1"/>
                </a:solidFill>
                <a:latin typeface="楷体" panose="02010609060101010101" charset="-122"/>
                <a:ea typeface="楷体" panose="02010609060101010101" charset="-122"/>
                <a:sym typeface="+mn-ea"/>
              </a:rPr>
              <a:t>逻辑分析欠缺。</a:t>
            </a:r>
            <a:r>
              <a:rPr lang="en-US" altLang="zh-CN" sz="2400" b="1" dirty="0">
                <a:solidFill>
                  <a:schemeClr val="tx1"/>
                </a:solidFill>
                <a:latin typeface="楷体" panose="02010609060101010101" charset="-122"/>
                <a:ea typeface="楷体" panose="02010609060101010101" charset="-122"/>
                <a:sym typeface="+mn-ea"/>
              </a:rPr>
              <a:t>----</a:t>
            </a:r>
            <a:r>
              <a:rPr lang="zh-CN" altLang="en-US" sz="2400" b="1" dirty="0">
                <a:solidFill>
                  <a:schemeClr val="tx1"/>
                </a:solidFill>
                <a:latin typeface="楷体" panose="02010609060101010101" charset="-122"/>
                <a:ea typeface="楷体" panose="02010609060101010101" charset="-122"/>
                <a:sym typeface="+mn-ea"/>
              </a:rPr>
              <a:t> 不能正确理解作者的思想和意图。 </a:t>
            </a:r>
            <a:r>
              <a:rPr lang="zh-CN" altLang="en-US" sz="2400" b="1" dirty="0">
                <a:solidFill>
                  <a:schemeClr val="tx1"/>
                </a:solidFill>
                <a:latin typeface="楷体" panose="02010609060101010101" charset="-122"/>
                <a:ea typeface="楷体" panose="02010609060101010101" charset="-122"/>
                <a:sym typeface="+mn-ea"/>
              </a:rPr>
              <a:t>  </a:t>
            </a:r>
            <a:endParaRPr lang="zh-CN" altLang="en-US" sz="2400" b="1" dirty="0">
              <a:solidFill>
                <a:schemeClr val="tx1"/>
              </a:solidFill>
              <a:latin typeface="楷体" panose="02010609060101010101" charset="-122"/>
              <a:ea typeface="楷体" panose="02010609060101010101" charset="-122"/>
            </a:endParaRPr>
          </a:p>
          <a:p>
            <a:pPr>
              <a:lnSpc>
                <a:spcPct val="60000"/>
              </a:lnSpc>
              <a:spcBef>
                <a:spcPct val="0"/>
              </a:spcBef>
              <a:buNone/>
            </a:pPr>
            <a:endParaRPr lang="zh-CN" altLang="en-US" sz="2400" b="1" dirty="0">
              <a:solidFill>
                <a:schemeClr val="tx1"/>
              </a:solidFill>
              <a:latin typeface="楷体" panose="02010609060101010101" charset="-122"/>
              <a:ea typeface="楷体" panose="02010609060101010101" charset="-122"/>
            </a:endParaRPr>
          </a:p>
          <a:p>
            <a:pPr>
              <a:lnSpc>
                <a:spcPct val="60000"/>
              </a:lnSpc>
              <a:spcBef>
                <a:spcPct val="0"/>
              </a:spcBef>
              <a:buNone/>
            </a:pPr>
            <a:r>
              <a:rPr lang="zh-CN" altLang="en-US" sz="2400" b="1" dirty="0">
                <a:solidFill>
                  <a:schemeClr val="tx1"/>
                </a:solidFill>
                <a:latin typeface="楷体" panose="02010609060101010101" charset="-122"/>
                <a:ea typeface="楷体" panose="02010609060101010101" charset="-122"/>
                <a:sym typeface="+mn-ea"/>
              </a:rPr>
              <a:t>⑦</a:t>
            </a:r>
            <a:r>
              <a:rPr lang="zh-CN" altLang="en-US" sz="2400" b="1" dirty="0">
                <a:solidFill>
                  <a:schemeClr val="tx1"/>
                </a:solidFill>
                <a:latin typeface="楷体" panose="02010609060101010101" charset="-122"/>
                <a:ea typeface="楷体" panose="02010609060101010101" charset="-122"/>
                <a:sym typeface="+mn-ea"/>
              </a:rPr>
              <a:t>文字表述欠缺。</a:t>
            </a:r>
            <a:r>
              <a:rPr lang="en-US" altLang="zh-CN" sz="2400" b="1" dirty="0">
                <a:solidFill>
                  <a:schemeClr val="tx1"/>
                </a:solidFill>
                <a:latin typeface="楷体" panose="02010609060101010101" charset="-122"/>
                <a:ea typeface="楷体" panose="02010609060101010101" charset="-122"/>
                <a:sym typeface="+mn-ea"/>
              </a:rPr>
              <a:t>----</a:t>
            </a:r>
            <a:r>
              <a:rPr lang="zh-CN" altLang="en-US" sz="2400" b="1" dirty="0">
                <a:solidFill>
                  <a:schemeClr val="tx1"/>
                </a:solidFill>
                <a:latin typeface="楷体" panose="02010609060101010101" charset="-122"/>
                <a:ea typeface="楷体" panose="02010609060101010101" charset="-122"/>
                <a:sym typeface="+mn-ea"/>
              </a:rPr>
              <a:t> 概括能力欠缺，学术语言表述能力弱。</a:t>
            </a:r>
            <a:r>
              <a:rPr lang="zh-CN" altLang="en-US" sz="2400" b="1" dirty="0">
                <a:solidFill>
                  <a:schemeClr val="tx1"/>
                </a:solidFill>
                <a:latin typeface="楷体" panose="02010609060101010101" charset="-122"/>
                <a:ea typeface="楷体" panose="02010609060101010101" charset="-122"/>
                <a:sym typeface="+mn-ea"/>
              </a:rPr>
              <a:t>        </a:t>
            </a:r>
            <a:endParaRPr lang="zh-CN" altLang="en-US" sz="2400" b="1" dirty="0">
              <a:solidFill>
                <a:schemeClr val="tx1"/>
              </a:solidFill>
              <a:latin typeface="楷体" panose="02010609060101010101" charset="-122"/>
              <a:ea typeface="楷体" panose="02010609060101010101" charset="-122"/>
            </a:endParaRPr>
          </a:p>
          <a:p>
            <a:pPr>
              <a:lnSpc>
                <a:spcPct val="60000"/>
              </a:lnSpc>
              <a:spcBef>
                <a:spcPct val="0"/>
              </a:spcBef>
              <a:buNone/>
            </a:pPr>
            <a:r>
              <a:rPr lang="zh-CN" altLang="en-US" sz="2400" b="1" dirty="0">
                <a:solidFill>
                  <a:schemeClr val="tx1"/>
                </a:solidFill>
                <a:latin typeface="楷体" panose="02010609060101010101" charset="-122"/>
                <a:ea typeface="楷体" panose="02010609060101010101" charset="-122"/>
                <a:sym typeface="+mn-ea"/>
              </a:rPr>
              <a:t> </a:t>
            </a:r>
            <a:endParaRPr lang="zh-CN" altLang="en-US" sz="2400" b="1" dirty="0">
              <a:solidFill>
                <a:schemeClr val="tx1"/>
              </a:solidFill>
              <a:latin typeface="楷体" panose="02010609060101010101" charset="-122"/>
              <a:ea typeface="楷体" panose="02010609060101010101" charset="-122"/>
            </a:endParaRPr>
          </a:p>
          <a:p>
            <a:pPr>
              <a:lnSpc>
                <a:spcPct val="60000"/>
              </a:lnSpc>
              <a:spcBef>
                <a:spcPct val="0"/>
              </a:spcBef>
              <a:buNone/>
            </a:pPr>
            <a:r>
              <a:rPr lang="zh-CN" altLang="en-US" sz="2400" b="1" dirty="0">
                <a:solidFill>
                  <a:schemeClr val="tx1"/>
                </a:solidFill>
                <a:latin typeface="楷体" panose="02010609060101010101" charset="-122"/>
                <a:ea typeface="楷体" panose="02010609060101010101" charset="-122"/>
                <a:sym typeface="+mn-ea"/>
              </a:rPr>
              <a:t>⑧</a:t>
            </a:r>
            <a:r>
              <a:rPr lang="zh-CN" altLang="en-US" sz="2400" b="1" dirty="0">
                <a:solidFill>
                  <a:schemeClr val="tx1"/>
                </a:solidFill>
                <a:latin typeface="楷体" panose="02010609060101010101" charset="-122"/>
                <a:ea typeface="楷体" panose="02010609060101010101" charset="-122"/>
                <a:sym typeface="+mn-ea"/>
              </a:rPr>
              <a:t>答题规范欠缺。</a:t>
            </a:r>
            <a:r>
              <a:rPr lang="en-US" altLang="zh-CN" sz="2400" b="1" dirty="0">
                <a:solidFill>
                  <a:schemeClr val="tx1"/>
                </a:solidFill>
                <a:latin typeface="楷体" panose="02010609060101010101" charset="-122"/>
                <a:ea typeface="楷体" panose="02010609060101010101" charset="-122"/>
                <a:sym typeface="+mn-ea"/>
              </a:rPr>
              <a:t>----</a:t>
            </a:r>
            <a:r>
              <a:rPr lang="zh-CN" altLang="en-US" sz="2400" b="1" dirty="0">
                <a:solidFill>
                  <a:schemeClr val="tx1"/>
                </a:solidFill>
                <a:latin typeface="楷体" panose="02010609060101010101" charset="-122"/>
                <a:ea typeface="楷体" panose="02010609060101010101" charset="-122"/>
                <a:sym typeface="+mn-ea"/>
              </a:rPr>
              <a:t> 书写不工整，书写不规范。</a:t>
            </a:r>
            <a:endParaRPr lang="zh-CN" altLang="en-US" sz="2400" b="1" dirty="0">
              <a:solidFill>
                <a:schemeClr val="tx1"/>
              </a:solidFill>
              <a:latin typeface="楷体" panose="02010609060101010101" charset="-122"/>
              <a:ea typeface="楷体" panose="02010609060101010101" charset="-122"/>
              <a:sym typeface="+mn-ea"/>
            </a:endParaRPr>
          </a:p>
          <a:p>
            <a:pPr>
              <a:lnSpc>
                <a:spcPct val="60000"/>
              </a:lnSpc>
              <a:spcBef>
                <a:spcPct val="0"/>
              </a:spcBef>
              <a:buNone/>
            </a:pPr>
            <a:r>
              <a:rPr lang="zh-CN" altLang="en-US" sz="2400" b="1" dirty="0">
                <a:solidFill>
                  <a:srgbClr val="0000CC"/>
                </a:solidFill>
                <a:latin typeface="楷体" panose="02010609060101010101" charset="-122"/>
                <a:ea typeface="楷体" panose="02010609060101010101" charset="-122"/>
                <a:sym typeface="+mn-ea"/>
              </a:rPr>
              <a:t> </a:t>
            </a:r>
            <a:endParaRPr lang="zh-CN" altLang="en-US" sz="2400" b="1" dirty="0">
              <a:solidFill>
                <a:srgbClr val="0000CC"/>
              </a:solidFill>
              <a:latin typeface="楷体" panose="02010609060101010101" charset="-122"/>
              <a:ea typeface="楷体" panose="02010609060101010101" charset="-122"/>
              <a:sym typeface="+mn-ea"/>
            </a:endParaRPr>
          </a:p>
          <a:p>
            <a:pPr>
              <a:lnSpc>
                <a:spcPct val="60000"/>
              </a:lnSpc>
              <a:spcBef>
                <a:spcPct val="0"/>
              </a:spcBef>
              <a:buNone/>
            </a:pPr>
            <a:r>
              <a:rPr lang="zh-CN" altLang="en-US" sz="2400" b="1" dirty="0">
                <a:solidFill>
                  <a:srgbClr val="0000CC"/>
                </a:solidFill>
                <a:latin typeface="楷体" panose="02010609060101010101" charset="-122"/>
                <a:ea typeface="楷体" panose="02010609060101010101" charset="-122"/>
                <a:sym typeface="+mn-ea"/>
              </a:rPr>
              <a:t>     </a:t>
            </a:r>
            <a:endParaRPr lang="zh-CN" altLang="en-US" sz="2400" b="1" dirty="0">
              <a:solidFill>
                <a:srgbClr val="0000CC"/>
              </a:solidFill>
              <a:latin typeface="楷体" panose="02010609060101010101" charset="-122"/>
              <a:ea typeface="楷体" panose="02010609060101010101" charset="-122"/>
            </a:endParaRPr>
          </a:p>
          <a:p>
            <a:pPr>
              <a:lnSpc>
                <a:spcPct val="80000"/>
              </a:lnSpc>
              <a:spcBef>
                <a:spcPct val="0"/>
              </a:spcBef>
              <a:buNone/>
            </a:pPr>
            <a:r>
              <a:rPr lang="zh-CN" altLang="en-US" sz="2400" b="1" dirty="0">
                <a:solidFill>
                  <a:srgbClr val="FF0000"/>
                </a:solidFill>
                <a:sym typeface="+mn-ea"/>
              </a:rPr>
              <a:t>记忆是根本</a:t>
            </a:r>
            <a:r>
              <a:rPr lang="zh-CN" altLang="en-US" sz="2400" b="1" dirty="0">
                <a:solidFill>
                  <a:srgbClr val="FF0066"/>
                </a:solidFill>
                <a:sym typeface="+mn-ea"/>
              </a:rPr>
              <a:t>（基础知识是根本；理解记忆显能力；活学活用才升华）</a:t>
            </a:r>
            <a:endParaRPr lang="zh-CN" altLang="en-US" sz="2400" b="1" dirty="0">
              <a:solidFill>
                <a:srgbClr val="FF0066"/>
              </a:solidFill>
              <a:sym typeface="+mn-ea"/>
            </a:endParaRPr>
          </a:p>
        </p:txBody>
      </p:sp>
    </p:spTree>
  </p:cSld>
  <p:clrMapOvr>
    <a:masterClrMapping/>
  </p:clrMapOvr>
  <p:transition>
    <p:fade/>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5" name="标题 4"/>
          <p:cNvSpPr>
            <a:spLocks noGrp="1"/>
          </p:cNvSpPr>
          <p:nvPr>
            <p:ph type="ctrTitle"/>
          </p:nvPr>
        </p:nvSpPr>
        <p:spPr>
          <a:xfrm>
            <a:off x="2207895" y="1974850"/>
            <a:ext cx="7510780" cy="1285240"/>
          </a:xfrm>
        </p:spPr>
        <p:txBody>
          <a:bodyPr>
            <a:noAutofit/>
          </a:bodyPr>
          <a:p>
            <a:r>
              <a:rPr lang="zh-CN" altLang="en-US" sz="8800">
                <a:solidFill>
                  <a:srgbClr val="C00000"/>
                </a:solidFill>
              </a:rPr>
              <a:t>感谢各位聆听！</a:t>
            </a:r>
            <a:endParaRPr lang="zh-CN" altLang="en-US" sz="8800">
              <a:solidFill>
                <a:srgbClr val="C00000"/>
              </a:solidFill>
            </a:endParaRPr>
          </a:p>
        </p:txBody>
      </p:sp>
      <p:sp>
        <p:nvSpPr>
          <p:cNvPr id="6" name="文本占位符 5"/>
          <p:cNvSpPr>
            <a:spLocks noGrp="1"/>
          </p:cNvSpPr>
          <p:nvPr>
            <p:ph type="body" sz="quarter" idx="13"/>
          </p:nvPr>
        </p:nvSpPr>
        <p:spPr>
          <a:xfrm>
            <a:off x="469265" y="3260090"/>
            <a:ext cx="11196955" cy="1578610"/>
          </a:xfrm>
        </p:spPr>
        <p:txBody>
          <a:bodyPr>
            <a:noAutofit/>
          </a:bodyPr>
          <a:p>
            <a:r>
              <a:rPr lang="zh-CN" altLang="en-US" sz="7200">
                <a:solidFill>
                  <a:srgbClr val="C00000"/>
                </a:solidFill>
              </a:rPr>
              <a:t>如有不当之处，欢迎斧正！</a:t>
            </a:r>
            <a:endParaRPr lang="zh-CN" altLang="en-US" sz="7200">
              <a:solidFill>
                <a:srgbClr val="C00000"/>
              </a:solidFill>
            </a:endParaRPr>
          </a:p>
        </p:txBody>
      </p:sp>
    </p:spTree>
    <p:custDataLst>
      <p:tags r:id="rId1"/>
    </p:custData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76" name=""/>
        <p:cNvGrpSpPr/>
        <p:nvPr/>
      </p:nvGrpSpPr>
      <p:grpSpPr>
        <a:xfrm>
          <a:off x="0" y="0"/>
          <a:ext cx="0" cy="0"/>
          <a:chOff x="0" y="0"/>
          <a:chExt cx="0" cy="0"/>
        </a:xfrm>
      </p:grpSpPr>
      <p:sp>
        <p:nvSpPr>
          <p:cNvPr id="10" name="标题 9"/>
          <p:cNvSpPr>
            <a:spLocks noGrp="1"/>
          </p:cNvSpPr>
          <p:nvPr>
            <p:ph type="title"/>
            <p:custDataLst>
              <p:tags r:id="rId1"/>
            </p:custDataLst>
          </p:nvPr>
        </p:nvSpPr>
        <p:spPr>
          <a:xfrm>
            <a:off x="4653915" y="3614420"/>
            <a:ext cx="7280275" cy="1031240"/>
          </a:xfrm>
        </p:spPr>
        <p:txBody>
          <a:bodyPr>
            <a:normAutofit/>
          </a:bodyPr>
          <a:lstStyle/>
          <a:p>
            <a:pPr marL="0" indent="0" algn="l">
              <a:lnSpc>
                <a:spcPct val="100000"/>
              </a:lnSpc>
              <a:spcBef>
                <a:spcPts val="0"/>
              </a:spcBef>
              <a:spcAft>
                <a:spcPts val="0"/>
              </a:spcAft>
              <a:buSzPct val="100000"/>
            </a:pPr>
            <a:r>
              <a:rPr lang="zh-CN" altLang="en-US" spc="300" dirty="0">
                <a:ea typeface="微软雅黑" panose="020B0503020204020204" charset="-122"/>
                <a:sym typeface="+mn-ea"/>
              </a:rPr>
              <a:t>历年全国卷整体试析</a:t>
            </a:r>
            <a:endParaRPr lang="zh-CN" altLang="en-US" sz="5400">
              <a:sym typeface="+mn-lt"/>
            </a:endParaRPr>
          </a:p>
        </p:txBody>
      </p:sp>
      <p:sp>
        <p:nvSpPr>
          <p:cNvPr id="13" name="文本占位符 12"/>
          <p:cNvSpPr>
            <a:spLocks noGrp="1"/>
          </p:cNvSpPr>
          <p:nvPr>
            <p:ph type="body" idx="1"/>
            <p:custDataLst>
              <p:tags r:id="rId2"/>
            </p:custDataLst>
          </p:nvPr>
        </p:nvSpPr>
        <p:spPr>
          <a:xfrm>
            <a:off x="5478145" y="2987040"/>
            <a:ext cx="5951220" cy="568325"/>
          </a:xfrm>
        </p:spPr>
        <p:txBody>
          <a:bodyPr/>
          <a:lstStyle/>
          <a:p>
            <a:pPr marL="0" indent="0" algn="l">
              <a:lnSpc>
                <a:spcPct val="130000"/>
              </a:lnSpc>
              <a:spcBef>
                <a:spcPts val="0"/>
              </a:spcBef>
              <a:spcAft>
                <a:spcPts val="1000"/>
              </a:spcAft>
              <a:buSzPct val="100000"/>
            </a:pPr>
            <a:r>
              <a:rPr lang="en-US" altLang="zh-CN"/>
              <a:t>——</a:t>
            </a:r>
            <a:r>
              <a:rPr b="1"/>
              <a:t>试卷结构分析</a:t>
            </a:r>
            <a:endParaRPr b="1"/>
          </a:p>
        </p:txBody>
      </p:sp>
      <p:sp>
        <p:nvSpPr>
          <p:cNvPr id="14" name="文本框 13"/>
          <p:cNvSpPr txBox="1"/>
          <p:nvPr>
            <p:custDataLst>
              <p:tags r:id="rId3"/>
            </p:custDataLst>
          </p:nvPr>
        </p:nvSpPr>
        <p:spPr>
          <a:xfrm>
            <a:off x="1892595" y="2009553"/>
            <a:ext cx="3503665" cy="638831"/>
          </a:xfrm>
          <a:prstGeom prst="rect">
            <a:avLst/>
          </a:prstGeom>
          <a:noFill/>
        </p:spPr>
        <p:txBody>
          <a:bodyPr wrap="square" lIns="90000" tIns="46800" rIns="90000" bIns="46800" rtlCol="0" anchor="ctr">
            <a:normAutofit/>
          </a:bodyPr>
          <a:p>
            <a:pPr algn="r">
              <a:lnSpc>
                <a:spcPct val="120000"/>
              </a:lnSpc>
            </a:pPr>
            <a:r>
              <a:rPr lang="en-US" altLang="zh-CN" dirty="0">
                <a:solidFill>
                  <a:schemeClr val="bg1"/>
                </a:solidFill>
                <a:latin typeface="Arial" panose="020B0604020202020204" pitchFamily="34" charset="0"/>
                <a:ea typeface="微软雅黑" panose="020B0503020204020204" charset="-122"/>
                <a:cs typeface="Arial" panose="020B0604020202020204" pitchFamily="34" charset="0"/>
              </a:rPr>
              <a:t>LOREM IPSUM DOLOR</a:t>
            </a:r>
            <a:endParaRPr lang="en-US" altLang="zh-CN" dirty="0">
              <a:solidFill>
                <a:schemeClr val="bg1"/>
              </a:solidFill>
              <a:latin typeface="Arial" panose="020B0604020202020204" pitchFamily="34" charset="0"/>
              <a:ea typeface="微软雅黑" panose="020B0503020204020204" charset="-122"/>
              <a:cs typeface="Arial" panose="020B0604020202020204" pitchFamily="34" charset="0"/>
            </a:endParaRPr>
          </a:p>
        </p:txBody>
      </p:sp>
      <p:sp>
        <p:nvSpPr>
          <p:cNvPr id="8" name="Rectangle 3"/>
          <p:cNvSpPr txBox="1">
            <a:spLocks noChangeArrowheads="1"/>
          </p:cNvSpPr>
          <p:nvPr>
            <p:custDataLst>
              <p:tags r:id="rId4"/>
            </p:custDataLst>
          </p:nvPr>
        </p:nvSpPr>
        <p:spPr bwMode="auto">
          <a:xfrm>
            <a:off x="5396260" y="2001592"/>
            <a:ext cx="774482" cy="701475"/>
          </a:xfrm>
          <a:prstGeom prst="rect">
            <a:avLst/>
          </a:prstGeom>
          <a:noFill/>
        </p:spPr>
        <p:txBody>
          <a:bodyPr wrap="square" lIns="90000" tIns="46800" rIns="90000" bIns="46800" anchor="ctr">
            <a:normAutofit fontScale="92500" lnSpcReduction="10000"/>
          </a:bodyPr>
          <a:lstStyle>
            <a:lvl1pPr algn="ctr">
              <a:spcBef>
                <a:spcPct val="0"/>
              </a:spcBef>
              <a:buNone/>
              <a:defRPr lang="ko-KR" altLang="en-US" sz="4400" b="1" baseline="0" dirty="0">
                <a:solidFill>
                  <a:schemeClr val="bg1"/>
                </a:solidFill>
                <a:effectLst>
                  <a:outerShdw blurRad="12700" dist="25400" dir="5400000" algn="t" rotWithShape="0">
                    <a:prstClr val="black">
                      <a:alpha val="50000"/>
                    </a:prstClr>
                  </a:outerShdw>
                </a:effectLst>
                <a:latin typeface="Tahoma" panose="020B0604030504040204" pitchFamily="34" charset="0"/>
                <a:ea typeface="Tahoma" panose="020B0604030504040204" pitchFamily="34" charset="0"/>
                <a:cs typeface="Tahoma" panose="020B0604030504040204" pitchFamily="34" charset="0"/>
              </a:defRPr>
            </a:lvl1pPr>
          </a:lstStyle>
          <a:p>
            <a:pPr algn="dist" latinLnBrk="0"/>
            <a:r>
              <a:rPr lang="en-US" altLang="ko-KR" dirty="0">
                <a:effectLst/>
                <a:latin typeface="Arial" panose="020B0604020202020204" pitchFamily="34" charset="0"/>
                <a:ea typeface="微软雅黑" panose="020B0503020204020204" charset="-122"/>
                <a:cs typeface="Arial" panose="020B0604020202020204" pitchFamily="34" charset="0"/>
              </a:rPr>
              <a:t>01</a:t>
            </a:r>
            <a:endParaRPr lang="en-US" altLang="ko-KR" dirty="0">
              <a:effectLst/>
              <a:latin typeface="Arial" panose="020B0604020202020204" pitchFamily="34" charset="0"/>
              <a:ea typeface="微软雅黑" panose="020B0503020204020204" charset="-122"/>
              <a:cs typeface="Arial" panose="020B0604020202020204" pitchFamily="34" charset="0"/>
            </a:endParaRPr>
          </a:p>
        </p:txBody>
      </p:sp>
    </p:spTree>
    <p:custDataLst>
      <p:tags r:id="rId5"/>
    </p:custData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75777" name="TextBox 2"/>
          <p:cNvSpPr txBox="1"/>
          <p:nvPr/>
        </p:nvSpPr>
        <p:spPr>
          <a:xfrm>
            <a:off x="635" y="182880"/>
            <a:ext cx="11981180" cy="4076700"/>
          </a:xfrm>
          <a:prstGeom prst="rect">
            <a:avLst/>
          </a:prstGeom>
          <a:noFill/>
          <a:ln w="9525">
            <a:noFill/>
          </a:ln>
        </p:spPr>
        <p:txBody>
          <a:bodyPr wrap="square" anchor="t">
            <a:spAutoFit/>
          </a:bodyPr>
          <a:p>
            <a:pPr lvl="0" indent="0"/>
            <a:r>
              <a:rPr lang="en-US" altLang="zh-CN" sz="3200" b="1" dirty="0">
                <a:solidFill>
                  <a:schemeClr val="tx1"/>
                </a:solidFill>
                <a:latin typeface="黑体" panose="02010609060101010101" charset="-122"/>
                <a:ea typeface="黑体" panose="02010609060101010101" charset="-122"/>
                <a:cs typeface="黑体" panose="02010609060101010101" charset="-122"/>
              </a:rPr>
              <a:t>                </a:t>
            </a:r>
            <a:r>
              <a:rPr lang="zh-CN" altLang="en-US" sz="3200" b="1" dirty="0">
                <a:solidFill>
                  <a:schemeClr val="tx1"/>
                </a:solidFill>
                <a:latin typeface="黑体" panose="02010609060101010101" charset="-122"/>
                <a:ea typeface="黑体" panose="02010609060101010101" charset="-122"/>
                <a:cs typeface="黑体" panose="02010609060101010101" charset="-122"/>
              </a:rPr>
              <a:t>全国卷近五年</a:t>
            </a:r>
            <a:r>
              <a:rPr lang="zh-CN" altLang="en-US" sz="3200" b="1" dirty="0">
                <a:solidFill>
                  <a:schemeClr val="tx1"/>
                </a:solidFill>
                <a:latin typeface="黑体" panose="02010609060101010101" charset="-122"/>
                <a:ea typeface="黑体" panose="02010609060101010101" charset="-122"/>
                <a:cs typeface="黑体" panose="02010609060101010101" charset="-122"/>
              </a:rPr>
              <a:t>文综历史题型结构</a:t>
            </a:r>
            <a:endParaRPr lang="zh-CN" altLang="en-US" sz="2400" b="1" dirty="0">
              <a:latin typeface="宋体" panose="02010600030101010101" pitchFamily="2" charset="-122"/>
              <a:ea typeface="宋体" panose="02010600030101010101" pitchFamily="2" charset="-122"/>
              <a:cs typeface="宋体" panose="02010600030101010101" pitchFamily="2" charset="-122"/>
            </a:endParaRPr>
          </a:p>
          <a:p>
            <a:pPr lvl="0" indent="0" fontAlgn="auto">
              <a:lnSpc>
                <a:spcPts val="3480"/>
              </a:lnSpc>
            </a:pPr>
            <a:r>
              <a:rPr lang="en-US" altLang="zh-CN" sz="2400" b="1" dirty="0">
                <a:latin typeface="宋体" panose="02010600030101010101" pitchFamily="2" charset="-122"/>
                <a:ea typeface="宋体" panose="02010600030101010101" pitchFamily="2" charset="-122"/>
                <a:cs typeface="宋体" panose="02010600030101010101" pitchFamily="2" charset="-122"/>
              </a:rPr>
              <a:t>   </a:t>
            </a:r>
            <a:r>
              <a:rPr lang="zh-CN" altLang="en-US" sz="3200" b="1" dirty="0">
                <a:latin typeface="宋体" panose="02010600030101010101" pitchFamily="2" charset="-122"/>
                <a:ea typeface="宋体" panose="02010600030101010101" pitchFamily="2" charset="-122"/>
                <a:cs typeface="宋体" panose="02010600030101010101" pitchFamily="2" charset="-122"/>
              </a:rPr>
              <a:t>全国卷历史选择题:24题-</a:t>
            </a:r>
            <a:r>
              <a:rPr lang="en-US" altLang="zh-CN" sz="3200" b="1" dirty="0">
                <a:latin typeface="宋体" panose="02010600030101010101" pitchFamily="2" charset="-122"/>
                <a:ea typeface="宋体" panose="02010600030101010101" pitchFamily="2" charset="-122"/>
                <a:cs typeface="宋体" panose="02010600030101010101" pitchFamily="2" charset="-122"/>
              </a:rPr>
              <a:t>-</a:t>
            </a:r>
            <a:r>
              <a:rPr lang="zh-CN" altLang="en-US" sz="3200" b="1" dirty="0">
                <a:latin typeface="宋体" panose="02010600030101010101" pitchFamily="2" charset="-122"/>
                <a:ea typeface="宋体" panose="02010600030101010101" pitchFamily="2" charset="-122"/>
                <a:cs typeface="宋体" panose="02010600030101010101" pitchFamily="2" charset="-122"/>
              </a:rPr>
              <a:t>35题</a:t>
            </a:r>
            <a:r>
              <a:rPr lang="zh-CN" altLang="en-US" sz="3200" b="1" dirty="0">
                <a:solidFill>
                  <a:srgbClr val="0000CC"/>
                </a:solidFill>
                <a:latin typeface="宋体" panose="02010600030101010101" pitchFamily="2" charset="-122"/>
                <a:ea typeface="宋体" panose="02010600030101010101" pitchFamily="2" charset="-122"/>
                <a:cs typeface="宋体" panose="02010600030101010101" pitchFamily="2" charset="-122"/>
                <a:sym typeface="+mn-ea"/>
              </a:rPr>
              <a:t>（</a:t>
            </a:r>
            <a:r>
              <a:rPr lang="en-US" altLang="zh-CN" sz="3200" b="1" dirty="0">
                <a:solidFill>
                  <a:srgbClr val="0000CC"/>
                </a:solidFill>
                <a:latin typeface="宋体" panose="02010600030101010101" pitchFamily="2" charset="-122"/>
                <a:ea typeface="宋体" panose="02010600030101010101" pitchFamily="2" charset="-122"/>
                <a:cs typeface="宋体" panose="02010600030101010101" pitchFamily="2" charset="-122"/>
                <a:sym typeface="+mn-ea"/>
              </a:rPr>
              <a:t>12</a:t>
            </a:r>
            <a:r>
              <a:rPr lang="en-US" altLang="zh-CN" sz="3200" b="1" dirty="0">
                <a:solidFill>
                  <a:srgbClr val="0000CC"/>
                </a:solidFill>
                <a:latin typeface="Arial" panose="020B0604020202020204" pitchFamily="34" charset="0"/>
                <a:ea typeface="宋体" panose="02010600030101010101" pitchFamily="2" charset="-122"/>
                <a:cs typeface="宋体" panose="02010600030101010101" pitchFamily="2" charset="-122"/>
                <a:sym typeface="+mn-ea"/>
              </a:rPr>
              <a:t>×4</a:t>
            </a:r>
            <a:r>
              <a:rPr lang="zh-CN" altLang="en-US" sz="3200" b="1" dirty="0">
                <a:solidFill>
                  <a:srgbClr val="0000CC"/>
                </a:solidFill>
                <a:latin typeface="Arial" panose="020B0604020202020204" pitchFamily="34" charset="0"/>
                <a:ea typeface="宋体" panose="02010600030101010101" pitchFamily="2" charset="-122"/>
                <a:cs typeface="宋体" panose="02010600030101010101" pitchFamily="2" charset="-122"/>
                <a:sym typeface="+mn-ea"/>
              </a:rPr>
              <a:t>分</a:t>
            </a:r>
            <a:r>
              <a:rPr lang="en-US" altLang="zh-CN" sz="3200" b="1" dirty="0">
                <a:solidFill>
                  <a:srgbClr val="0000CC"/>
                </a:solidFill>
                <a:latin typeface="Arial" panose="020B0604020202020204" pitchFamily="34" charset="0"/>
                <a:ea typeface="宋体" panose="02010600030101010101" pitchFamily="2" charset="-122"/>
                <a:cs typeface="宋体" panose="02010600030101010101" pitchFamily="2" charset="-122"/>
                <a:sym typeface="+mn-ea"/>
              </a:rPr>
              <a:t>=</a:t>
            </a:r>
            <a:r>
              <a:rPr lang="zh-CN" altLang="en-US" sz="3200" b="1" dirty="0">
                <a:solidFill>
                  <a:srgbClr val="0000CC"/>
                </a:solidFill>
                <a:latin typeface="宋体" panose="02010600030101010101" pitchFamily="2" charset="-122"/>
                <a:ea typeface="宋体" panose="02010600030101010101" pitchFamily="2" charset="-122"/>
                <a:cs typeface="宋体" panose="02010600030101010101" pitchFamily="2" charset="-122"/>
                <a:sym typeface="+mn-ea"/>
              </a:rPr>
              <a:t>48分）</a:t>
            </a:r>
            <a:endParaRPr lang="zh-CN" altLang="en-US" sz="3200" b="1" dirty="0">
              <a:latin typeface="宋体" panose="02010600030101010101" pitchFamily="2" charset="-122"/>
              <a:ea typeface="宋体" panose="02010600030101010101" pitchFamily="2" charset="-122"/>
              <a:cs typeface="宋体" panose="02010600030101010101" pitchFamily="2" charset="-122"/>
            </a:endParaRPr>
          </a:p>
          <a:p>
            <a:pPr lvl="0" indent="0" fontAlgn="auto">
              <a:lnSpc>
                <a:spcPts val="3480"/>
              </a:lnSpc>
            </a:pPr>
            <a:endParaRPr lang="zh-CN" altLang="en-US" sz="3200" b="1" dirty="0">
              <a:solidFill>
                <a:schemeClr val="tx1"/>
              </a:solidFill>
              <a:latin typeface="宋体" panose="02010600030101010101" pitchFamily="2" charset="-122"/>
              <a:ea typeface="宋体" panose="02010600030101010101" pitchFamily="2" charset="-122"/>
              <a:cs typeface="宋体" panose="02010600030101010101" pitchFamily="2" charset="-122"/>
              <a:sym typeface="+mn-ea"/>
            </a:endParaRPr>
          </a:p>
          <a:p>
            <a:pPr lvl="0" indent="0" fontAlgn="auto">
              <a:lnSpc>
                <a:spcPts val="3480"/>
              </a:lnSpc>
            </a:pPr>
            <a:endParaRPr lang="zh-CN" altLang="en-US" sz="2400" b="1" dirty="0">
              <a:solidFill>
                <a:schemeClr val="tx1"/>
              </a:solidFill>
              <a:latin typeface="宋体" panose="02010600030101010101" pitchFamily="2" charset="-122"/>
              <a:ea typeface="宋体" panose="02010600030101010101" pitchFamily="2" charset="-122"/>
              <a:cs typeface="宋体" panose="02010600030101010101" pitchFamily="2" charset="-122"/>
              <a:sym typeface="+mn-ea"/>
            </a:endParaRPr>
          </a:p>
          <a:p>
            <a:pPr lvl="0" indent="0" fontAlgn="auto">
              <a:lnSpc>
                <a:spcPts val="3480"/>
              </a:lnSpc>
            </a:pPr>
            <a:endParaRPr lang="zh-CN" altLang="en-US" sz="2400" b="1" dirty="0">
              <a:latin typeface="宋体" panose="02010600030101010101" pitchFamily="2" charset="-122"/>
              <a:ea typeface="宋体" panose="02010600030101010101" pitchFamily="2" charset="-122"/>
              <a:cs typeface="宋体" panose="02010600030101010101" pitchFamily="2" charset="-122"/>
            </a:endParaRPr>
          </a:p>
          <a:p>
            <a:pPr lvl="0" indent="0" fontAlgn="auto">
              <a:lnSpc>
                <a:spcPts val="3480"/>
              </a:lnSpc>
            </a:pPr>
            <a:endParaRPr lang="zh-CN" altLang="en-US" sz="2400" b="1" dirty="0">
              <a:latin typeface="宋体" panose="02010600030101010101" pitchFamily="2" charset="-122"/>
              <a:ea typeface="宋体" panose="02010600030101010101" pitchFamily="2" charset="-122"/>
              <a:cs typeface="宋体" panose="02010600030101010101" pitchFamily="2" charset="-122"/>
            </a:endParaRPr>
          </a:p>
          <a:p>
            <a:pPr lvl="0" indent="0" fontAlgn="auto">
              <a:lnSpc>
                <a:spcPts val="3480"/>
              </a:lnSpc>
            </a:pPr>
            <a:endParaRPr lang="zh-CN" altLang="en-US" sz="2400" b="1" dirty="0">
              <a:latin typeface="宋体" panose="02010600030101010101" pitchFamily="2" charset="-122"/>
              <a:ea typeface="宋体" panose="02010600030101010101" pitchFamily="2" charset="-122"/>
              <a:cs typeface="宋体" panose="02010600030101010101" pitchFamily="2" charset="-122"/>
            </a:endParaRPr>
          </a:p>
          <a:p>
            <a:pPr lvl="0" indent="0" fontAlgn="auto">
              <a:lnSpc>
                <a:spcPts val="3480"/>
              </a:lnSpc>
            </a:pPr>
            <a:endParaRPr lang="zh-CN" altLang="en-US" sz="2400" b="1" dirty="0">
              <a:latin typeface="宋体" panose="02010600030101010101" pitchFamily="2" charset="-122"/>
              <a:ea typeface="宋体" panose="02010600030101010101" pitchFamily="2" charset="-122"/>
              <a:cs typeface="宋体" panose="02010600030101010101" pitchFamily="2" charset="-122"/>
            </a:endParaRPr>
          </a:p>
          <a:p>
            <a:pPr lvl="0" indent="0"/>
            <a:endParaRPr lang="zh-CN" altLang="en-US" sz="2400" b="1" dirty="0">
              <a:solidFill>
                <a:srgbClr val="FF0000"/>
              </a:solidFill>
              <a:latin typeface="楷体" panose="02010609060101010101" charset="-122"/>
              <a:ea typeface="楷体" panose="02010609060101010101" charset="-122"/>
              <a:cs typeface="宋体" panose="02010600030101010101" pitchFamily="2" charset="-122"/>
            </a:endParaRPr>
          </a:p>
        </p:txBody>
      </p:sp>
      <p:sp>
        <p:nvSpPr>
          <p:cNvPr id="2" name="文本框 1"/>
          <p:cNvSpPr txBox="1"/>
          <p:nvPr/>
        </p:nvSpPr>
        <p:spPr>
          <a:xfrm>
            <a:off x="436880" y="1212215"/>
            <a:ext cx="11318240" cy="1430020"/>
          </a:xfrm>
          <a:prstGeom prst="rect">
            <a:avLst/>
          </a:prstGeom>
          <a:solidFill>
            <a:srgbClr val="FFFF00"/>
          </a:solidFill>
        </p:spPr>
        <p:txBody>
          <a:bodyPr wrap="square" rtlCol="0" anchor="t">
            <a:spAutoFit/>
          </a:bodyPr>
          <a:p>
            <a:pPr lvl="0" indent="0" fontAlgn="auto">
              <a:lnSpc>
                <a:spcPts val="3480"/>
              </a:lnSpc>
            </a:pPr>
            <a:r>
              <a:rPr lang="zh-CN" altLang="en-US" sz="2800" b="1" dirty="0">
                <a:latin typeface="楷体" panose="02010609060101010101" charset="-122"/>
                <a:ea typeface="楷体" panose="02010609060101010101" charset="-122"/>
                <a:cs typeface="楷体" panose="02010609060101010101" charset="-122"/>
                <a:sym typeface="+mn-ea"/>
              </a:rPr>
              <a:t>中国古代史</a:t>
            </a:r>
            <a:r>
              <a:rPr lang="en-US" altLang="zh-CN" sz="2800" b="1" dirty="0">
                <a:latin typeface="楷体" panose="02010609060101010101" charset="-122"/>
                <a:ea typeface="楷体" panose="02010609060101010101" charset="-122"/>
                <a:cs typeface="楷体" panose="02010609060101010101" charset="-122"/>
                <a:sym typeface="+mn-ea"/>
              </a:rPr>
              <a:t>  </a:t>
            </a:r>
            <a:r>
              <a:rPr lang="zh-CN" altLang="en-US" sz="2800" b="1" dirty="0">
                <a:latin typeface="楷体" panose="02010609060101010101" charset="-122"/>
                <a:ea typeface="楷体" panose="02010609060101010101" charset="-122"/>
                <a:cs typeface="楷体" panose="02010609060101010101" charset="-122"/>
                <a:sym typeface="+mn-ea"/>
              </a:rPr>
              <a:t>（</a:t>
            </a:r>
            <a:r>
              <a:rPr lang="en-US" altLang="zh-CN" sz="2800" b="1" dirty="0">
                <a:latin typeface="楷体" panose="02010609060101010101" charset="-122"/>
                <a:ea typeface="楷体" panose="02010609060101010101" charset="-122"/>
                <a:cs typeface="楷体" panose="02010609060101010101" charset="-122"/>
                <a:sym typeface="+mn-ea"/>
              </a:rPr>
              <a:t>24</a:t>
            </a:r>
            <a:r>
              <a:rPr lang="zh-CN" altLang="en-US" sz="2800" b="1" dirty="0">
                <a:latin typeface="楷体" panose="02010609060101010101" charset="-122"/>
                <a:ea typeface="楷体" panose="02010609060101010101" charset="-122"/>
                <a:cs typeface="楷体" panose="02010609060101010101" charset="-122"/>
                <a:sym typeface="+mn-ea"/>
              </a:rPr>
              <a:t>、</a:t>
            </a:r>
            <a:r>
              <a:rPr lang="en-US" altLang="zh-CN" sz="2800" b="1" dirty="0">
                <a:latin typeface="楷体" panose="02010609060101010101" charset="-122"/>
                <a:ea typeface="楷体" panose="02010609060101010101" charset="-122"/>
                <a:cs typeface="楷体" panose="02010609060101010101" charset="-122"/>
                <a:sym typeface="+mn-ea"/>
              </a:rPr>
              <a:t>25</a:t>
            </a:r>
            <a:r>
              <a:rPr lang="zh-CN" altLang="en-US" sz="2800" b="1" dirty="0">
                <a:latin typeface="楷体" panose="02010609060101010101" charset="-122"/>
                <a:ea typeface="楷体" panose="02010609060101010101" charset="-122"/>
                <a:cs typeface="楷体" panose="02010609060101010101" charset="-122"/>
                <a:sym typeface="+mn-ea"/>
              </a:rPr>
              <a:t>、</a:t>
            </a:r>
            <a:r>
              <a:rPr lang="en-US" altLang="zh-CN" sz="2800" b="1" dirty="0">
                <a:latin typeface="楷体" panose="02010609060101010101" charset="-122"/>
                <a:ea typeface="楷体" panose="02010609060101010101" charset="-122"/>
                <a:cs typeface="楷体" panose="02010609060101010101" charset="-122"/>
                <a:sym typeface="+mn-ea"/>
              </a:rPr>
              <a:t>26</a:t>
            </a:r>
            <a:r>
              <a:rPr lang="zh-CN" altLang="en-US" sz="2800" b="1" dirty="0">
                <a:latin typeface="楷体" panose="02010609060101010101" charset="-122"/>
                <a:ea typeface="楷体" panose="02010609060101010101" charset="-122"/>
                <a:cs typeface="楷体" panose="02010609060101010101" charset="-122"/>
                <a:sym typeface="+mn-ea"/>
              </a:rPr>
              <a:t>、</a:t>
            </a:r>
            <a:r>
              <a:rPr lang="en-US" altLang="zh-CN" sz="2800" b="1" dirty="0">
                <a:latin typeface="楷体" panose="02010609060101010101" charset="-122"/>
                <a:ea typeface="楷体" panose="02010609060101010101" charset="-122"/>
                <a:cs typeface="楷体" panose="02010609060101010101" charset="-122"/>
                <a:sym typeface="+mn-ea"/>
              </a:rPr>
              <a:t>27) ---</a:t>
            </a:r>
            <a:r>
              <a:rPr lang="zh-CN" altLang="en-US" sz="2800" b="1" dirty="0">
                <a:latin typeface="楷体" panose="02010609060101010101" charset="-122"/>
                <a:ea typeface="楷体" panose="02010609060101010101" charset="-122"/>
                <a:cs typeface="楷体" panose="02010609060101010101" charset="-122"/>
                <a:sym typeface="+mn-ea"/>
              </a:rPr>
              <a:t>政治、经济、文化</a:t>
            </a:r>
            <a:endParaRPr lang="zh-CN" altLang="en-US" sz="2800" b="1" dirty="0">
              <a:solidFill>
                <a:schemeClr val="tx1"/>
              </a:solidFill>
              <a:latin typeface="楷体" panose="02010609060101010101" charset="-122"/>
              <a:ea typeface="楷体" panose="02010609060101010101" charset="-122"/>
              <a:cs typeface="楷体" panose="02010609060101010101" charset="-122"/>
              <a:sym typeface="+mn-ea"/>
            </a:endParaRPr>
          </a:p>
          <a:p>
            <a:pPr lvl="0" indent="0" fontAlgn="auto">
              <a:lnSpc>
                <a:spcPts val="3480"/>
              </a:lnSpc>
            </a:pPr>
            <a:r>
              <a:rPr lang="zh-CN" altLang="en-US" sz="2800" b="1" dirty="0">
                <a:latin typeface="楷体" panose="02010609060101010101" charset="-122"/>
                <a:ea typeface="楷体" panose="02010609060101010101" charset="-122"/>
                <a:cs typeface="楷体" panose="02010609060101010101" charset="-122"/>
                <a:sym typeface="+mn-ea"/>
              </a:rPr>
              <a:t>中国近现代史（</a:t>
            </a:r>
            <a:r>
              <a:rPr lang="en-US" altLang="zh-CN" sz="2800" b="1" dirty="0">
                <a:latin typeface="楷体" panose="02010609060101010101" charset="-122"/>
                <a:ea typeface="楷体" panose="02010609060101010101" charset="-122"/>
                <a:cs typeface="楷体" panose="02010609060101010101" charset="-122"/>
                <a:sym typeface="+mn-ea"/>
              </a:rPr>
              <a:t>28</a:t>
            </a:r>
            <a:r>
              <a:rPr lang="zh-CN" altLang="en-US" sz="2800" b="1" dirty="0">
                <a:latin typeface="楷体" panose="02010609060101010101" charset="-122"/>
                <a:ea typeface="楷体" panose="02010609060101010101" charset="-122"/>
                <a:cs typeface="楷体" panose="02010609060101010101" charset="-122"/>
                <a:sym typeface="+mn-ea"/>
              </a:rPr>
              <a:t>、</a:t>
            </a:r>
            <a:r>
              <a:rPr lang="en-US" altLang="zh-CN" sz="2800" b="1" dirty="0">
                <a:latin typeface="楷体" panose="02010609060101010101" charset="-122"/>
                <a:ea typeface="楷体" panose="02010609060101010101" charset="-122"/>
                <a:cs typeface="楷体" panose="02010609060101010101" charset="-122"/>
                <a:sym typeface="+mn-ea"/>
              </a:rPr>
              <a:t>29</a:t>
            </a:r>
            <a:r>
              <a:rPr lang="zh-CN" altLang="en-US" sz="2800" b="1" dirty="0">
                <a:latin typeface="楷体" panose="02010609060101010101" charset="-122"/>
                <a:ea typeface="楷体" panose="02010609060101010101" charset="-122"/>
                <a:cs typeface="楷体" panose="02010609060101010101" charset="-122"/>
                <a:sym typeface="+mn-ea"/>
              </a:rPr>
              <a:t>、</a:t>
            </a:r>
            <a:r>
              <a:rPr lang="en-US" altLang="zh-CN" sz="2800" b="1" dirty="0">
                <a:latin typeface="楷体" panose="02010609060101010101" charset="-122"/>
                <a:ea typeface="楷体" panose="02010609060101010101" charset="-122"/>
                <a:cs typeface="楷体" panose="02010609060101010101" charset="-122"/>
                <a:sym typeface="+mn-ea"/>
              </a:rPr>
              <a:t>30</a:t>
            </a:r>
            <a:r>
              <a:rPr lang="zh-CN" altLang="en-US" sz="2800" b="1" dirty="0">
                <a:latin typeface="楷体" panose="02010609060101010101" charset="-122"/>
                <a:ea typeface="楷体" panose="02010609060101010101" charset="-122"/>
                <a:cs typeface="楷体" panose="02010609060101010101" charset="-122"/>
                <a:sym typeface="+mn-ea"/>
              </a:rPr>
              <a:t>、</a:t>
            </a:r>
            <a:r>
              <a:rPr lang="en-US" altLang="zh-CN" sz="2800" b="1" dirty="0">
                <a:latin typeface="楷体" panose="02010609060101010101" charset="-122"/>
                <a:ea typeface="楷体" panose="02010609060101010101" charset="-122"/>
                <a:cs typeface="楷体" panose="02010609060101010101" charset="-122"/>
                <a:sym typeface="+mn-ea"/>
              </a:rPr>
              <a:t>31</a:t>
            </a:r>
            <a:r>
              <a:rPr lang="zh-CN" altLang="en-US" sz="2800" b="1" dirty="0">
                <a:latin typeface="楷体" panose="02010609060101010101" charset="-122"/>
                <a:ea typeface="楷体" panose="02010609060101010101" charset="-122"/>
                <a:cs typeface="楷体" panose="02010609060101010101" charset="-122"/>
                <a:sym typeface="+mn-ea"/>
              </a:rPr>
              <a:t>）</a:t>
            </a:r>
            <a:r>
              <a:rPr lang="en-US" altLang="zh-CN" sz="2800" b="1" dirty="0">
                <a:latin typeface="楷体" panose="02010609060101010101" charset="-122"/>
                <a:ea typeface="楷体" panose="02010609060101010101" charset="-122"/>
                <a:cs typeface="楷体" panose="02010609060101010101" charset="-122"/>
                <a:sym typeface="+mn-ea"/>
              </a:rPr>
              <a:t>----</a:t>
            </a:r>
            <a:r>
              <a:rPr lang="zh-CN" altLang="en-US" sz="2800" b="1" dirty="0">
                <a:latin typeface="楷体" panose="02010609060101010101" charset="-122"/>
                <a:ea typeface="楷体" panose="02010609060101010101" charset="-122"/>
                <a:cs typeface="楷体" panose="02010609060101010101" charset="-122"/>
                <a:sym typeface="+mn-ea"/>
              </a:rPr>
              <a:t>政治、经济、文化</a:t>
            </a:r>
            <a:endParaRPr lang="zh-CN" altLang="en-US" sz="2800" b="1" dirty="0">
              <a:solidFill>
                <a:schemeClr val="tx1"/>
              </a:solidFill>
              <a:latin typeface="楷体" panose="02010609060101010101" charset="-122"/>
              <a:ea typeface="楷体" panose="02010609060101010101" charset="-122"/>
              <a:cs typeface="楷体" panose="02010609060101010101" charset="-122"/>
              <a:sym typeface="+mn-ea"/>
            </a:endParaRPr>
          </a:p>
          <a:p>
            <a:pPr lvl="0" indent="0" fontAlgn="auto">
              <a:lnSpc>
                <a:spcPts val="3480"/>
              </a:lnSpc>
            </a:pPr>
            <a:r>
              <a:rPr lang="zh-CN" altLang="en-US" sz="2800" b="1" dirty="0">
                <a:latin typeface="楷体" panose="02010609060101010101" charset="-122"/>
                <a:ea typeface="楷体" panose="02010609060101010101" charset="-122"/>
                <a:cs typeface="楷体" panose="02010609060101010101" charset="-122"/>
                <a:sym typeface="+mn-ea"/>
              </a:rPr>
              <a:t>外国史</a:t>
            </a:r>
            <a:r>
              <a:rPr lang="en-US" altLang="zh-CN" sz="2800" b="1" dirty="0">
                <a:latin typeface="楷体" panose="02010609060101010101" charset="-122"/>
                <a:ea typeface="楷体" panose="02010609060101010101" charset="-122"/>
                <a:cs typeface="楷体" panose="02010609060101010101" charset="-122"/>
                <a:sym typeface="+mn-ea"/>
              </a:rPr>
              <a:t>      </a:t>
            </a:r>
            <a:r>
              <a:rPr lang="zh-CN" altLang="en-US" sz="2800" b="1" dirty="0">
                <a:latin typeface="楷体" panose="02010609060101010101" charset="-122"/>
                <a:ea typeface="楷体" panose="02010609060101010101" charset="-122"/>
                <a:cs typeface="楷体" panose="02010609060101010101" charset="-122"/>
                <a:sym typeface="+mn-ea"/>
              </a:rPr>
              <a:t>（</a:t>
            </a:r>
            <a:r>
              <a:rPr lang="en-US" altLang="zh-CN" sz="2800" b="1" dirty="0">
                <a:latin typeface="楷体" panose="02010609060101010101" charset="-122"/>
                <a:ea typeface="楷体" panose="02010609060101010101" charset="-122"/>
                <a:cs typeface="楷体" panose="02010609060101010101" charset="-122"/>
                <a:sym typeface="+mn-ea"/>
              </a:rPr>
              <a:t>32</a:t>
            </a:r>
            <a:r>
              <a:rPr lang="zh-CN" altLang="en-US" sz="2800" b="1" dirty="0">
                <a:latin typeface="楷体" panose="02010609060101010101" charset="-122"/>
                <a:ea typeface="楷体" panose="02010609060101010101" charset="-122"/>
                <a:cs typeface="楷体" panose="02010609060101010101" charset="-122"/>
                <a:sym typeface="+mn-ea"/>
              </a:rPr>
              <a:t>、</a:t>
            </a:r>
            <a:r>
              <a:rPr lang="en-US" altLang="zh-CN" sz="2800" b="1" dirty="0">
                <a:latin typeface="楷体" panose="02010609060101010101" charset="-122"/>
                <a:ea typeface="楷体" panose="02010609060101010101" charset="-122"/>
                <a:cs typeface="楷体" panose="02010609060101010101" charset="-122"/>
                <a:sym typeface="+mn-ea"/>
              </a:rPr>
              <a:t>33</a:t>
            </a:r>
            <a:r>
              <a:rPr lang="zh-CN" altLang="en-US" sz="2800" b="1" dirty="0">
                <a:latin typeface="楷体" panose="02010609060101010101" charset="-122"/>
                <a:ea typeface="楷体" panose="02010609060101010101" charset="-122"/>
                <a:cs typeface="楷体" panose="02010609060101010101" charset="-122"/>
                <a:sym typeface="+mn-ea"/>
              </a:rPr>
              <a:t>、</a:t>
            </a:r>
            <a:r>
              <a:rPr lang="en-US" altLang="zh-CN" sz="2800" b="1" dirty="0">
                <a:latin typeface="楷体" panose="02010609060101010101" charset="-122"/>
                <a:ea typeface="楷体" panose="02010609060101010101" charset="-122"/>
                <a:cs typeface="楷体" panose="02010609060101010101" charset="-122"/>
                <a:sym typeface="+mn-ea"/>
              </a:rPr>
              <a:t>34</a:t>
            </a:r>
            <a:r>
              <a:rPr lang="zh-CN" altLang="zh-CN" sz="2800" b="1" dirty="0">
                <a:latin typeface="楷体" panose="02010609060101010101" charset="-122"/>
                <a:ea typeface="楷体" panose="02010609060101010101" charset="-122"/>
                <a:cs typeface="楷体" panose="02010609060101010101" charset="-122"/>
                <a:sym typeface="+mn-ea"/>
              </a:rPr>
              <a:t>、</a:t>
            </a:r>
            <a:r>
              <a:rPr lang="en-US" altLang="zh-CN" sz="2800" b="1" dirty="0">
                <a:latin typeface="楷体" panose="02010609060101010101" charset="-122"/>
                <a:ea typeface="楷体" panose="02010609060101010101" charset="-122"/>
                <a:cs typeface="楷体" panose="02010609060101010101" charset="-122"/>
                <a:sym typeface="+mn-ea"/>
              </a:rPr>
              <a:t>35</a:t>
            </a:r>
            <a:r>
              <a:rPr lang="zh-CN" altLang="en-US" sz="2800" b="1" dirty="0">
                <a:latin typeface="楷体" panose="02010609060101010101" charset="-122"/>
                <a:ea typeface="楷体" panose="02010609060101010101" charset="-122"/>
                <a:cs typeface="楷体" panose="02010609060101010101" charset="-122"/>
                <a:sym typeface="+mn-ea"/>
              </a:rPr>
              <a:t>）</a:t>
            </a:r>
            <a:r>
              <a:rPr lang="en-US" altLang="zh-CN" sz="2800" b="1" dirty="0">
                <a:latin typeface="楷体" panose="02010609060101010101" charset="-122"/>
                <a:ea typeface="楷体" panose="02010609060101010101" charset="-122"/>
                <a:cs typeface="楷体" panose="02010609060101010101" charset="-122"/>
                <a:sym typeface="+mn-ea"/>
              </a:rPr>
              <a:t>----</a:t>
            </a:r>
            <a:r>
              <a:rPr lang="zh-CN" altLang="en-US" sz="2800" b="1" dirty="0">
                <a:latin typeface="楷体" panose="02010609060101010101" charset="-122"/>
                <a:ea typeface="楷体" panose="02010609060101010101" charset="-122"/>
                <a:cs typeface="楷体" panose="02010609060101010101" charset="-122"/>
                <a:sym typeface="+mn-ea"/>
              </a:rPr>
              <a:t>政治、经济、文化</a:t>
            </a:r>
            <a:endParaRPr lang="zh-CN" altLang="en-US" sz="2800" b="1" dirty="0">
              <a:latin typeface="楷体" panose="02010609060101010101" charset="-122"/>
              <a:ea typeface="楷体" panose="02010609060101010101" charset="-122"/>
              <a:cs typeface="楷体" panose="02010609060101010101" charset="-122"/>
              <a:sym typeface="+mn-ea"/>
            </a:endParaRPr>
          </a:p>
        </p:txBody>
      </p:sp>
      <p:sp>
        <p:nvSpPr>
          <p:cNvPr id="3" name="文本框 2"/>
          <p:cNvSpPr txBox="1"/>
          <p:nvPr/>
        </p:nvSpPr>
        <p:spPr>
          <a:xfrm>
            <a:off x="349250" y="2756535"/>
            <a:ext cx="11405870" cy="1753235"/>
          </a:xfrm>
          <a:prstGeom prst="rect">
            <a:avLst/>
          </a:prstGeom>
          <a:solidFill>
            <a:srgbClr val="FFFF00"/>
          </a:solidFill>
        </p:spPr>
        <p:txBody>
          <a:bodyPr wrap="square" rtlCol="0" anchor="t">
            <a:spAutoFit/>
          </a:bodyPr>
          <a:p>
            <a:r>
              <a:rPr lang="zh-CN" sz="3600" b="1" dirty="0">
                <a:solidFill>
                  <a:schemeClr val="tx1"/>
                </a:solidFill>
                <a:latin typeface="楷体" panose="02010609060101010101" charset="-122"/>
                <a:ea typeface="楷体" panose="02010609060101010101" charset="-122"/>
                <a:cs typeface="楷体" panose="02010609060101010101" charset="-122"/>
                <a:sym typeface="+mn-ea"/>
              </a:rPr>
              <a:t>全国卷呈现：</a:t>
            </a:r>
            <a:r>
              <a:rPr sz="3600" b="1" dirty="0">
                <a:solidFill>
                  <a:schemeClr val="tx1"/>
                </a:solidFill>
                <a:latin typeface="楷体" panose="02010609060101010101" charset="-122"/>
                <a:ea typeface="楷体" panose="02010609060101010101" charset="-122"/>
                <a:cs typeface="楷体" panose="02010609060101010101" charset="-122"/>
                <a:sym typeface="+mn-ea"/>
              </a:rPr>
              <a:t>中国古代史、中国近现代史、外国史“三足鼎立”的</a:t>
            </a:r>
            <a:r>
              <a:rPr lang="zh-CN" sz="3600" b="1" dirty="0">
                <a:solidFill>
                  <a:schemeClr val="tx1"/>
                </a:solidFill>
                <a:latin typeface="楷体" panose="02010609060101010101" charset="-122"/>
                <a:ea typeface="楷体" panose="02010609060101010101" charset="-122"/>
                <a:cs typeface="楷体" panose="02010609060101010101" charset="-122"/>
                <a:sym typeface="+mn-ea"/>
              </a:rPr>
              <a:t>平稳</a:t>
            </a:r>
            <a:r>
              <a:rPr sz="3600" b="1" dirty="0">
                <a:solidFill>
                  <a:schemeClr val="tx1"/>
                </a:solidFill>
                <a:latin typeface="楷体" panose="02010609060101010101" charset="-122"/>
                <a:ea typeface="楷体" panose="02010609060101010101" charset="-122"/>
                <a:cs typeface="楷体" panose="02010609060101010101" charset="-122"/>
                <a:sym typeface="+mn-ea"/>
              </a:rPr>
              <a:t>结构布局</a:t>
            </a:r>
            <a:r>
              <a:rPr lang="zh-CN" sz="3600" b="1" dirty="0">
                <a:solidFill>
                  <a:schemeClr val="tx1"/>
                </a:solidFill>
                <a:latin typeface="楷体" panose="02010609060101010101" charset="-122"/>
                <a:ea typeface="楷体" panose="02010609060101010101" charset="-122"/>
                <a:cs typeface="楷体" panose="02010609060101010101" charset="-122"/>
                <a:sym typeface="+mn-ea"/>
              </a:rPr>
              <a:t>，形成“内重外轻”的以中国史为主和外国史为辅的模式。</a:t>
            </a:r>
            <a:endParaRPr lang="zh-CN" sz="3600" b="1" dirty="0">
              <a:solidFill>
                <a:schemeClr val="tx1"/>
              </a:solidFill>
              <a:latin typeface="楷体" panose="02010609060101010101" charset="-122"/>
              <a:ea typeface="楷体" panose="02010609060101010101" charset="-122"/>
              <a:cs typeface="楷体" panose="02010609060101010101" charset="-122"/>
              <a:sym typeface="+mn-ea"/>
            </a:endParaRPr>
          </a:p>
        </p:txBody>
      </p:sp>
      <p:sp>
        <p:nvSpPr>
          <p:cNvPr id="5" name="Rectangle 6"/>
          <p:cNvSpPr/>
          <p:nvPr/>
        </p:nvSpPr>
        <p:spPr>
          <a:xfrm>
            <a:off x="238760" y="4624070"/>
            <a:ext cx="11743055" cy="2245360"/>
          </a:xfrm>
          <a:prstGeom prst="rect">
            <a:avLst/>
          </a:prstGeom>
          <a:gradFill>
            <a:gsLst>
              <a:gs pos="0">
                <a:srgbClr val="007BD3"/>
              </a:gs>
              <a:gs pos="100000">
                <a:srgbClr val="034373"/>
              </a:gs>
            </a:gsLst>
            <a:lin ang="5400000" scaled="0"/>
          </a:gradFill>
          <a:ln w="9525">
            <a:solidFill>
              <a:srgbClr val="00B050"/>
            </a:solidFill>
          </a:ln>
        </p:spPr>
        <p:txBody>
          <a:bodyPr wrap="square" anchor="t">
            <a:spAutoFit/>
          </a:bodyPr>
          <a:p>
            <a:pPr fontAlgn="base">
              <a:buSzTx/>
            </a:pPr>
            <a:r>
              <a:rPr lang="en-US" altLang="zh-CN" sz="2400" strike="noStrike" noProof="1" dirty="0">
                <a:latin typeface="宋体" panose="02010600030101010101" pitchFamily="2" charset="-122"/>
                <a:ea typeface="宋体" panose="02010600030101010101" pitchFamily="2" charset="-122"/>
                <a:cs typeface="宋体" panose="02010600030101010101" pitchFamily="2" charset="-122"/>
                <a:sym typeface="+mn-ea"/>
              </a:rPr>
              <a:t>    </a:t>
            </a:r>
            <a:r>
              <a:rPr lang="zh-CN" sz="2800" strike="noStrike" noProof="1" dirty="0">
                <a:solidFill>
                  <a:srgbClr val="FFFF00"/>
                </a:solidFill>
              </a:rPr>
              <a:t>备考建议：</a:t>
            </a:r>
            <a:r>
              <a:rPr lang="en-US" altLang="zh-CN" sz="2800" strike="noStrike" noProof="1" dirty="0">
                <a:solidFill>
                  <a:srgbClr val="FFFF00"/>
                </a:solidFill>
              </a:rPr>
              <a:t>1</a:t>
            </a:r>
            <a:r>
              <a:rPr lang="zh-CN" altLang="en-US" sz="2800" strike="noStrike" noProof="1" dirty="0">
                <a:solidFill>
                  <a:srgbClr val="FFFF00"/>
                </a:solidFill>
              </a:rPr>
              <a:t>、细讲</a:t>
            </a:r>
            <a:r>
              <a:rPr lang="zh-CN" sz="2800" strike="noStrike" noProof="1" dirty="0">
                <a:solidFill>
                  <a:srgbClr val="FFFF00"/>
                </a:solidFill>
              </a:rPr>
              <a:t>中国古代史四个单元，精讲中国近现代史知识，粗讲外国史，融合政治、经济、文化三方面进行系统对比分析，架构完整时空知识体系</a:t>
            </a:r>
            <a:r>
              <a:rPr lang="zh-CN" sz="2800" dirty="0">
                <a:solidFill>
                  <a:srgbClr val="FFFF00"/>
                </a:solidFill>
                <a:sym typeface="+mn-ea"/>
              </a:rPr>
              <a:t>。</a:t>
            </a:r>
            <a:endParaRPr lang="zh-CN" sz="2800" dirty="0">
              <a:solidFill>
                <a:srgbClr val="FFFF00"/>
              </a:solidFill>
              <a:sym typeface="+mn-ea"/>
            </a:endParaRPr>
          </a:p>
          <a:p>
            <a:pPr fontAlgn="base">
              <a:buSzTx/>
            </a:pPr>
            <a:r>
              <a:rPr lang="en-US" altLang="zh-CN" sz="2800" strike="noStrike" noProof="1" dirty="0">
                <a:solidFill>
                  <a:srgbClr val="FFFF00"/>
                </a:solidFill>
                <a:sym typeface="+mn-ea"/>
              </a:rPr>
              <a:t>      2</a:t>
            </a:r>
            <a:r>
              <a:rPr lang="zh-CN" altLang="en-US" sz="2800" strike="noStrike" noProof="1" dirty="0">
                <a:solidFill>
                  <a:srgbClr val="FFFF00"/>
                </a:solidFill>
                <a:sym typeface="+mn-ea"/>
              </a:rPr>
              <a:t>、利用通史模式把基础知识夯实一轮，再利用大专题史方式侧重讲二轮。</a:t>
            </a:r>
            <a:endParaRPr lang="zh-CN" altLang="en-US" sz="2800" strike="noStrike" noProof="1" dirty="0">
              <a:solidFill>
                <a:srgbClr val="FFFF00"/>
              </a:solidFill>
              <a:sym typeface="+mn-ea"/>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gtEl>
                                        <p:attrNameLst>
                                          <p:attrName>style.visibility</p:attrName>
                                        </p:attrNameLst>
                                      </p:cBhvr>
                                      <p:to>
                                        <p:strVal val="visible"/>
                                      </p:to>
                                    </p:set>
                                    <p:anim calcmode="lin" valueType="num">
                                      <p:cBhvr additive="base">
                                        <p:cTn id="13" dur="500" fill="hold"/>
                                        <p:tgtEl>
                                          <p:spTgt spid="3"/>
                                        </p:tgtEl>
                                        <p:attrNameLst>
                                          <p:attrName>ppt_x</p:attrName>
                                        </p:attrNameLst>
                                      </p:cBhvr>
                                      <p:tavLst>
                                        <p:tav tm="0">
                                          <p:val>
                                            <p:strVal val="#ppt_x"/>
                                          </p:val>
                                        </p:tav>
                                        <p:tav tm="100000">
                                          <p:val>
                                            <p:strVal val="#ppt_x"/>
                                          </p:val>
                                        </p:tav>
                                      </p:tavLst>
                                    </p:anim>
                                    <p:anim calcmode="lin" valueType="num">
                                      <p:cBhvr additive="base">
                                        <p:cTn id="14"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4" presetClass="entr" presetSubtype="0" fill="hold" grpId="0" nodeType="clickEffect">
                                  <p:stCondLst>
                                    <p:cond delay="0"/>
                                  </p:stCondLst>
                                  <p:childTnLst>
                                    <p:set>
                                      <p:cBhvr>
                                        <p:cTn id="18" dur="1" fill="hold">
                                          <p:stCondLst>
                                            <p:cond delay="0"/>
                                          </p:stCondLst>
                                        </p:cTn>
                                        <p:tgtEl>
                                          <p:spTgt spid="5"/>
                                        </p:tgtEl>
                                        <p:attrNameLst>
                                          <p:attrName>style.visibility</p:attrName>
                                        </p:attrNameLst>
                                      </p:cBhvr>
                                      <p:to>
                                        <p:strVal val="visible"/>
                                      </p:to>
                                    </p:set>
                                    <p:anim to="" calcmode="lin" valueType="num">
                                      <p:cBhvr>
                                        <p:cTn id="19" dur="1" fill="hold"/>
                                        <p:tgtEl>
                                          <p:spTgt spid="5"/>
                                        </p:tgtEl>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ldLvl="0" animBg="1"/>
      <p:bldP spid="3" grpId="0" bldLvl="0" animBg="1"/>
      <p:bldP spid="5" grpId="0" bldLvl="0" animBg="1"/>
      <p:bldP spid="5" grpId="1"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76" name=""/>
        <p:cNvGrpSpPr/>
        <p:nvPr/>
      </p:nvGrpSpPr>
      <p:grpSpPr>
        <a:xfrm>
          <a:off x="0" y="0"/>
          <a:ext cx="0" cy="0"/>
          <a:chOff x="0" y="0"/>
          <a:chExt cx="0" cy="0"/>
        </a:xfrm>
      </p:grpSpPr>
      <p:sp>
        <p:nvSpPr>
          <p:cNvPr id="10" name="标题 9"/>
          <p:cNvSpPr>
            <a:spLocks noGrp="1"/>
          </p:cNvSpPr>
          <p:nvPr>
            <p:ph type="title"/>
            <p:custDataLst>
              <p:tags r:id="rId1"/>
            </p:custDataLst>
          </p:nvPr>
        </p:nvSpPr>
        <p:spPr>
          <a:xfrm>
            <a:off x="4555490" y="3614420"/>
            <a:ext cx="7310120" cy="1031240"/>
          </a:xfrm>
        </p:spPr>
        <p:txBody>
          <a:bodyPr>
            <a:normAutofit fontScale="90000"/>
          </a:bodyPr>
          <a:lstStyle/>
          <a:p>
            <a:pPr marL="0" indent="0" algn="l">
              <a:lnSpc>
                <a:spcPct val="100000"/>
              </a:lnSpc>
              <a:spcBef>
                <a:spcPts val="0"/>
              </a:spcBef>
              <a:spcAft>
                <a:spcPts val="0"/>
              </a:spcAft>
              <a:buSzPct val="100000"/>
            </a:pPr>
            <a:r>
              <a:rPr lang="zh-CN" altLang="en-US" sz="4445" spc="300" dirty="0">
                <a:ea typeface="微软雅黑" panose="020B0503020204020204" charset="-122"/>
                <a:sym typeface="+mn-ea"/>
              </a:rPr>
              <a:t>全国甲卷试卷</a:t>
            </a:r>
            <a:r>
              <a:rPr lang="zh-CN" altLang="en-US" sz="4445" spc="300" dirty="0">
                <a:ea typeface="微软雅黑" panose="020B0503020204020204" charset="-122"/>
                <a:sym typeface="+mn-ea"/>
              </a:rPr>
              <a:t>试析——</a:t>
            </a:r>
            <a:r>
              <a:rPr lang="zh-CN" altLang="en-US" sz="4445" spc="300" dirty="0">
                <a:ea typeface="微软雅黑" panose="020B0503020204020204" charset="-122"/>
                <a:sym typeface="+mn-ea"/>
              </a:rPr>
              <a:t>选择题</a:t>
            </a:r>
            <a:endParaRPr lang="zh-CN" altLang="en-US" sz="4445">
              <a:sym typeface="+mn-lt"/>
            </a:endParaRPr>
          </a:p>
        </p:txBody>
      </p:sp>
      <p:sp>
        <p:nvSpPr>
          <p:cNvPr id="13" name="文本占位符 12"/>
          <p:cNvSpPr>
            <a:spLocks noGrp="1"/>
          </p:cNvSpPr>
          <p:nvPr>
            <p:ph type="body" idx="1"/>
            <p:custDataLst>
              <p:tags r:id="rId2"/>
            </p:custDataLst>
          </p:nvPr>
        </p:nvSpPr>
        <p:spPr>
          <a:xfrm>
            <a:off x="5396230" y="3011170"/>
            <a:ext cx="5951220" cy="603250"/>
          </a:xfrm>
        </p:spPr>
        <p:txBody>
          <a:bodyPr/>
          <a:lstStyle/>
          <a:p>
            <a:pPr marL="0" indent="0" algn="l">
              <a:lnSpc>
                <a:spcPct val="130000"/>
              </a:lnSpc>
              <a:spcBef>
                <a:spcPts val="0"/>
              </a:spcBef>
              <a:spcAft>
                <a:spcPts val="1000"/>
              </a:spcAft>
              <a:buSzPct val="100000"/>
            </a:pPr>
            <a:r>
              <a:rPr lang="en-US" altLang="zh-CN"/>
              <a:t>——</a:t>
            </a:r>
            <a:r>
              <a:rPr lang="zh-CN" altLang="en-US">
                <a:sym typeface="+mn-ea"/>
              </a:rPr>
              <a:t>选择题详解</a:t>
            </a:r>
            <a:endParaRPr lang="zh-CN" altLang="en-US">
              <a:sym typeface="+mn-ea"/>
            </a:endParaRPr>
          </a:p>
        </p:txBody>
      </p:sp>
      <p:sp>
        <p:nvSpPr>
          <p:cNvPr id="14" name="文本框 13"/>
          <p:cNvSpPr txBox="1"/>
          <p:nvPr>
            <p:custDataLst>
              <p:tags r:id="rId3"/>
            </p:custDataLst>
          </p:nvPr>
        </p:nvSpPr>
        <p:spPr>
          <a:xfrm>
            <a:off x="1892595" y="2009553"/>
            <a:ext cx="3503665" cy="638831"/>
          </a:xfrm>
          <a:prstGeom prst="rect">
            <a:avLst/>
          </a:prstGeom>
          <a:noFill/>
        </p:spPr>
        <p:txBody>
          <a:bodyPr wrap="square" lIns="90000" tIns="46800" rIns="90000" bIns="46800" rtlCol="0" anchor="ctr">
            <a:normAutofit/>
          </a:bodyPr>
          <a:p>
            <a:pPr algn="r">
              <a:lnSpc>
                <a:spcPct val="120000"/>
              </a:lnSpc>
            </a:pPr>
            <a:r>
              <a:rPr lang="en-US" altLang="zh-CN" dirty="0">
                <a:solidFill>
                  <a:schemeClr val="bg1"/>
                </a:solidFill>
                <a:latin typeface="Arial" panose="020B0604020202020204" pitchFamily="34" charset="0"/>
                <a:ea typeface="微软雅黑" panose="020B0503020204020204" charset="-122"/>
                <a:cs typeface="Arial" panose="020B0604020202020204" pitchFamily="34" charset="0"/>
              </a:rPr>
              <a:t>LOREM IPSUM DOLOR</a:t>
            </a:r>
            <a:endParaRPr lang="en-US" altLang="zh-CN" dirty="0">
              <a:solidFill>
                <a:schemeClr val="bg1"/>
              </a:solidFill>
              <a:latin typeface="Arial" panose="020B0604020202020204" pitchFamily="34" charset="0"/>
              <a:ea typeface="微软雅黑" panose="020B0503020204020204" charset="-122"/>
              <a:cs typeface="Arial" panose="020B0604020202020204" pitchFamily="34" charset="0"/>
            </a:endParaRPr>
          </a:p>
        </p:txBody>
      </p:sp>
      <p:sp>
        <p:nvSpPr>
          <p:cNvPr id="8" name="Rectangle 3"/>
          <p:cNvSpPr txBox="1">
            <a:spLocks noChangeArrowheads="1"/>
          </p:cNvSpPr>
          <p:nvPr>
            <p:custDataLst>
              <p:tags r:id="rId4"/>
            </p:custDataLst>
          </p:nvPr>
        </p:nvSpPr>
        <p:spPr bwMode="auto">
          <a:xfrm>
            <a:off x="5396260" y="2001592"/>
            <a:ext cx="774482" cy="701475"/>
          </a:xfrm>
          <a:prstGeom prst="rect">
            <a:avLst/>
          </a:prstGeom>
          <a:noFill/>
        </p:spPr>
        <p:txBody>
          <a:bodyPr wrap="square" lIns="90000" tIns="46800" rIns="90000" bIns="46800" anchor="ctr">
            <a:normAutofit fontScale="92500" lnSpcReduction="10000"/>
          </a:bodyPr>
          <a:lstStyle>
            <a:lvl1pPr algn="ctr">
              <a:spcBef>
                <a:spcPct val="0"/>
              </a:spcBef>
              <a:buNone/>
              <a:defRPr lang="ko-KR" altLang="en-US" sz="4400" b="1" baseline="0" dirty="0">
                <a:solidFill>
                  <a:schemeClr val="bg1"/>
                </a:solidFill>
                <a:effectLst>
                  <a:outerShdw blurRad="12700" dist="25400" dir="5400000" algn="t" rotWithShape="0">
                    <a:prstClr val="black">
                      <a:alpha val="50000"/>
                    </a:prstClr>
                  </a:outerShdw>
                </a:effectLst>
                <a:latin typeface="Tahoma" panose="020B0604030504040204" pitchFamily="34" charset="0"/>
                <a:ea typeface="Tahoma" panose="020B0604030504040204" pitchFamily="34" charset="0"/>
                <a:cs typeface="Tahoma" panose="020B0604030504040204" pitchFamily="34" charset="0"/>
              </a:defRPr>
            </a:lvl1pPr>
          </a:lstStyle>
          <a:p>
            <a:pPr algn="dist" latinLnBrk="0"/>
            <a:r>
              <a:rPr lang="en-US" altLang="ko-KR" dirty="0">
                <a:effectLst/>
                <a:latin typeface="Arial" panose="020B0604020202020204" pitchFamily="34" charset="0"/>
                <a:ea typeface="微软雅黑" panose="020B0503020204020204" charset="-122"/>
                <a:cs typeface="Arial" panose="020B0604020202020204" pitchFamily="34" charset="0"/>
              </a:rPr>
              <a:t>02</a:t>
            </a:r>
            <a:endParaRPr lang="en-US" altLang="ko-KR" dirty="0">
              <a:effectLst/>
              <a:latin typeface="Arial" panose="020B0604020202020204" pitchFamily="34" charset="0"/>
              <a:ea typeface="微软雅黑" panose="020B0503020204020204" charset="-122"/>
              <a:cs typeface="Arial" panose="020B0604020202020204" pitchFamily="34" charset="0"/>
            </a:endParaRPr>
          </a:p>
        </p:txBody>
      </p:sp>
      <p:sp>
        <p:nvSpPr>
          <p:cNvPr id="1048671" name="文本框 1"/>
          <p:cNvSpPr txBox="1"/>
          <p:nvPr/>
        </p:nvSpPr>
        <p:spPr>
          <a:xfrm>
            <a:off x="4555490" y="4709160"/>
            <a:ext cx="6791960" cy="1198880"/>
          </a:xfrm>
          <a:prstGeom prst="rect">
            <a:avLst/>
          </a:prstGeom>
          <a:noFill/>
        </p:spPr>
        <p:txBody>
          <a:bodyPr wrap="square" rtlCol="0" anchor="t">
            <a:spAutoFit/>
          </a:bodyPr>
          <a:p>
            <a:r>
              <a:rPr lang="en-US" altLang="zh-CN" sz="2400">
                <a:latin typeface="宋体" panose="02010600030101010101" pitchFamily="2" charset="-122"/>
                <a:ea typeface="宋体" panose="02010600030101010101" pitchFamily="2" charset="-122"/>
                <a:cs typeface="宋体" panose="02010600030101010101" pitchFamily="2" charset="-122"/>
              </a:rPr>
              <a:t>    </a:t>
            </a:r>
            <a:r>
              <a:rPr lang="zh-CN" altLang="en-US" sz="2400">
                <a:latin typeface="宋体" panose="02010600030101010101" pitchFamily="2" charset="-122"/>
                <a:ea typeface="宋体" panose="02010600030101010101" pitchFamily="2" charset="-122"/>
                <a:cs typeface="宋体" panose="02010600030101010101" pitchFamily="2" charset="-122"/>
              </a:rPr>
              <a:t>选择题:本题共</a:t>
            </a:r>
            <a:r>
              <a:rPr lang="en-US" altLang="zh-CN" sz="2400">
                <a:latin typeface="宋体" panose="02010600030101010101" pitchFamily="2" charset="-122"/>
                <a:ea typeface="宋体" panose="02010600030101010101" pitchFamily="2" charset="-122"/>
                <a:cs typeface="宋体" panose="02010600030101010101" pitchFamily="2" charset="-122"/>
              </a:rPr>
              <a:t>12</a:t>
            </a:r>
            <a:r>
              <a:rPr lang="zh-CN" altLang="en-US" sz="2400">
                <a:latin typeface="宋体" panose="02010600030101010101" pitchFamily="2" charset="-122"/>
                <a:ea typeface="宋体" panose="02010600030101010101" pitchFamily="2" charset="-122"/>
                <a:cs typeface="宋体" panose="02010600030101010101" pitchFamily="2" charset="-122"/>
              </a:rPr>
              <a:t>小题，每小题</a:t>
            </a:r>
            <a:r>
              <a:rPr lang="en-US" altLang="zh-CN" sz="2400">
                <a:latin typeface="宋体" panose="02010600030101010101" pitchFamily="2" charset="-122"/>
                <a:ea typeface="宋体" panose="02010600030101010101" pitchFamily="2" charset="-122"/>
                <a:cs typeface="宋体" panose="02010600030101010101" pitchFamily="2" charset="-122"/>
              </a:rPr>
              <a:t>4</a:t>
            </a:r>
            <a:r>
              <a:rPr lang="zh-CN" altLang="en-US" sz="2400">
                <a:latin typeface="宋体" panose="02010600030101010101" pitchFamily="2" charset="-122"/>
                <a:ea typeface="宋体" panose="02010600030101010101" pitchFamily="2" charset="-122"/>
                <a:cs typeface="宋体" panose="02010600030101010101" pitchFamily="2" charset="-122"/>
              </a:rPr>
              <a:t>分，共</a:t>
            </a:r>
            <a:r>
              <a:rPr lang="en-US" altLang="zh-CN" sz="2400">
                <a:latin typeface="宋体" panose="02010600030101010101" pitchFamily="2" charset="-122"/>
                <a:ea typeface="宋体" panose="02010600030101010101" pitchFamily="2" charset="-122"/>
                <a:cs typeface="宋体" panose="02010600030101010101" pitchFamily="2" charset="-122"/>
              </a:rPr>
              <a:t>48</a:t>
            </a:r>
            <a:r>
              <a:rPr lang="zh-CN" altLang="en-US" sz="2400">
                <a:latin typeface="宋体" panose="02010600030101010101" pitchFamily="2" charset="-122"/>
                <a:ea typeface="宋体" panose="02010600030101010101" pitchFamily="2" charset="-122"/>
                <a:cs typeface="宋体" panose="02010600030101010101" pitchFamily="2" charset="-122"/>
              </a:rPr>
              <a:t>分。在每小题给出的四个选项中，只有一项是符合题目要求的。</a:t>
            </a:r>
            <a:endParaRPr lang="zh-CN" altLang="en-US" sz="2400">
              <a:latin typeface="宋体" panose="02010600030101010101" pitchFamily="2" charset="-122"/>
              <a:ea typeface="宋体" panose="02010600030101010101" pitchFamily="2" charset="-122"/>
              <a:cs typeface="宋体" panose="02010600030101010101" pitchFamily="2" charset="-122"/>
            </a:endParaRPr>
          </a:p>
        </p:txBody>
      </p:sp>
    </p:spTree>
    <p:custDataLst>
      <p:tags r:id="rId5"/>
    </p:custData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87" name=""/>
        <p:cNvGrpSpPr/>
        <p:nvPr/>
      </p:nvGrpSpPr>
      <p:grpSpPr>
        <a:xfrm>
          <a:off x="0" y="0"/>
          <a:ext cx="0" cy="0"/>
          <a:chOff x="0" y="0"/>
          <a:chExt cx="0" cy="0"/>
        </a:xfrm>
      </p:grpSpPr>
      <p:sp>
        <p:nvSpPr>
          <p:cNvPr id="1048727" name="标题 4"/>
          <p:cNvSpPr>
            <a:spLocks noGrp="1"/>
          </p:cNvSpPr>
          <p:nvPr>
            <p:ph type="title"/>
            <p:custDataLst>
              <p:tags r:id="rId1"/>
            </p:custDataLst>
          </p:nvPr>
        </p:nvSpPr>
        <p:spPr/>
        <p:txBody>
          <a:bodyPr>
            <a:normAutofit fontScale="90000"/>
          </a:bodyPr>
          <a:p>
            <a:r>
              <a:rPr lang="zh-CN" altLang="en-US"/>
              <a:t>二、2021年全国甲卷选择题剖析</a:t>
            </a:r>
            <a:endParaRPr lang="zh-CN" altLang="en-US"/>
          </a:p>
        </p:txBody>
      </p:sp>
      <p:graphicFrame>
        <p:nvGraphicFramePr>
          <p:cNvPr id="4194305" name="表格 3"/>
          <p:cNvGraphicFramePr/>
          <p:nvPr>
            <p:custDataLst>
              <p:tags r:id="rId2"/>
            </p:custDataLst>
          </p:nvPr>
        </p:nvGraphicFramePr>
        <p:xfrm>
          <a:off x="669925" y="885190"/>
          <a:ext cx="10852150" cy="4901565"/>
        </p:xfrm>
        <a:graphic>
          <a:graphicData uri="http://schemas.openxmlformats.org/drawingml/2006/table">
            <a:tbl>
              <a:tblPr firstRow="1" bandRow="1">
                <a:tableStyleId>{5C22544A-7EE6-4342-B048-85BDC9FD1C3A}</a:tableStyleId>
              </a:tblPr>
              <a:tblGrid>
                <a:gridCol w="906780"/>
                <a:gridCol w="3779520"/>
                <a:gridCol w="3191510"/>
                <a:gridCol w="2115820"/>
                <a:gridCol w="858520"/>
              </a:tblGrid>
              <a:tr h="406400">
                <a:tc>
                  <a:txBody>
                    <a:bodyPr/>
                    <a:p>
                      <a:pPr indent="0" algn="ctr" fontAlgn="auto">
                        <a:lnSpc>
                          <a:spcPct val="120000"/>
                        </a:lnSpc>
                        <a:spcBef>
                          <a:spcPts val="0"/>
                        </a:spcBef>
                        <a:spcAft>
                          <a:spcPts val="0"/>
                        </a:spcAft>
                        <a:buNone/>
                      </a:pPr>
                      <a:r>
                        <a:rPr lang="zh-CN" altLang="en-US" sz="1600" b="1" spc="120">
                          <a:solidFill>
                            <a:srgbClr val="646464"/>
                          </a:solidFill>
                          <a:latin typeface="微软雅黑" panose="020B0503020204020204" charset="-122"/>
                          <a:ea typeface="微软雅黑" panose="020B0503020204020204" charset="-122"/>
                        </a:rPr>
                        <a:t>题号</a:t>
                      </a:r>
                      <a:endParaRPr lang="zh-CN" altLang="en-US" sz="1600" b="1" spc="120">
                        <a:solidFill>
                          <a:srgbClr val="646464"/>
                        </a:solidFill>
                        <a:latin typeface="微软雅黑" panose="020B0503020204020204" charset="-122"/>
                        <a:ea typeface="微软雅黑" panose="020B0503020204020204" charset="-122"/>
                      </a:endParaRPr>
                    </a:p>
                  </a:txBody>
                  <a:tcPr marL="177800" marR="177800" marT="57150" marB="57150" anchor="ctr">
                    <a:lnL w="9525">
                      <a:solidFill>
                        <a:srgbClr val="646464"/>
                      </a:solidFill>
                      <a:prstDash val="sysDash"/>
                    </a:lnL>
                    <a:lnR w="9525">
                      <a:solidFill>
                        <a:srgbClr val="646464"/>
                      </a:solidFill>
                      <a:prstDash val="sysDash"/>
                    </a:lnR>
                    <a:lnT w="28575">
                      <a:solidFill>
                        <a:srgbClr val="646464"/>
                      </a:solidFill>
                      <a:prstDash val="solid"/>
                    </a:lnT>
                    <a:lnB w="28575">
                      <a:solidFill>
                        <a:srgbClr val="646464"/>
                      </a:solidFill>
                      <a:prstDash val="solid"/>
                    </a:lnB>
                    <a:solidFill>
                      <a:srgbClr val="C0FFE0"/>
                    </a:solidFill>
                  </a:tcPr>
                </a:tc>
                <a:tc>
                  <a:txBody>
                    <a:bodyPr/>
                    <a:p>
                      <a:pPr indent="0" algn="ctr" fontAlgn="auto">
                        <a:lnSpc>
                          <a:spcPct val="120000"/>
                        </a:lnSpc>
                        <a:spcBef>
                          <a:spcPts val="0"/>
                        </a:spcBef>
                        <a:spcAft>
                          <a:spcPts val="0"/>
                        </a:spcAft>
                        <a:buNone/>
                      </a:pPr>
                      <a:r>
                        <a:rPr lang="zh-CN" altLang="en-US" sz="1600" b="1" spc="120">
                          <a:solidFill>
                            <a:srgbClr val="646464"/>
                          </a:solidFill>
                          <a:latin typeface="微软雅黑" panose="020B0503020204020204" charset="-122"/>
                          <a:ea typeface="微软雅黑" panose="020B0503020204020204" charset="-122"/>
                        </a:rPr>
                        <a:t>考察内容</a:t>
                      </a:r>
                      <a:endParaRPr lang="zh-CN" altLang="en-US" sz="1600" b="1" spc="120">
                        <a:solidFill>
                          <a:srgbClr val="646464"/>
                        </a:solidFill>
                        <a:latin typeface="微软雅黑" panose="020B0503020204020204" charset="-122"/>
                        <a:ea typeface="微软雅黑" panose="020B0503020204020204" charset="-122"/>
                      </a:endParaRPr>
                    </a:p>
                  </a:txBody>
                  <a:tcPr marL="177800" marR="177800" marT="57150" marB="57150" anchor="ctr">
                    <a:lnL w="9525">
                      <a:solidFill>
                        <a:srgbClr val="646464"/>
                      </a:solidFill>
                      <a:prstDash val="sysDash"/>
                    </a:lnL>
                    <a:lnR w="9525">
                      <a:solidFill>
                        <a:srgbClr val="646464"/>
                      </a:solidFill>
                      <a:prstDash val="sysDash"/>
                    </a:lnR>
                    <a:lnT w="28575">
                      <a:solidFill>
                        <a:srgbClr val="646464"/>
                      </a:solidFill>
                      <a:prstDash val="solid"/>
                    </a:lnT>
                    <a:lnB w="28575">
                      <a:solidFill>
                        <a:srgbClr val="646464"/>
                      </a:solidFill>
                      <a:prstDash val="solid"/>
                    </a:lnB>
                    <a:solidFill>
                      <a:srgbClr val="C0FFE0"/>
                    </a:solidFill>
                  </a:tcPr>
                </a:tc>
                <a:tc>
                  <a:txBody>
                    <a:bodyPr/>
                    <a:p>
                      <a:pPr indent="0" algn="ctr" fontAlgn="auto">
                        <a:lnSpc>
                          <a:spcPct val="120000"/>
                        </a:lnSpc>
                        <a:spcBef>
                          <a:spcPts val="0"/>
                        </a:spcBef>
                        <a:spcAft>
                          <a:spcPts val="0"/>
                        </a:spcAft>
                        <a:buNone/>
                      </a:pPr>
                      <a:r>
                        <a:rPr lang="zh-CN" altLang="en-US" sz="1600" b="1" spc="120">
                          <a:solidFill>
                            <a:srgbClr val="646464"/>
                          </a:solidFill>
                          <a:latin typeface="微软雅黑" panose="020B0503020204020204" charset="-122"/>
                          <a:ea typeface="微软雅黑" panose="020B0503020204020204" charset="-122"/>
                        </a:rPr>
                        <a:t>考察知识点</a:t>
                      </a:r>
                      <a:endParaRPr lang="zh-CN" altLang="en-US" sz="1600" b="1" spc="120">
                        <a:solidFill>
                          <a:srgbClr val="646464"/>
                        </a:solidFill>
                        <a:latin typeface="微软雅黑" panose="020B0503020204020204" charset="-122"/>
                        <a:ea typeface="微软雅黑" panose="020B0503020204020204" charset="-122"/>
                      </a:endParaRPr>
                    </a:p>
                  </a:txBody>
                  <a:tcPr marL="177800" marR="177800" marT="57150" marB="57150" anchor="ctr">
                    <a:lnL w="9525">
                      <a:solidFill>
                        <a:srgbClr val="646464"/>
                      </a:solidFill>
                      <a:prstDash val="sysDash"/>
                    </a:lnL>
                    <a:lnR w="9525">
                      <a:solidFill>
                        <a:srgbClr val="646464"/>
                      </a:solidFill>
                      <a:prstDash val="sysDash"/>
                    </a:lnR>
                    <a:lnT w="28575">
                      <a:solidFill>
                        <a:srgbClr val="646464"/>
                      </a:solidFill>
                      <a:prstDash val="solid"/>
                    </a:lnT>
                    <a:lnB w="28575">
                      <a:solidFill>
                        <a:srgbClr val="646464"/>
                      </a:solidFill>
                      <a:prstDash val="solid"/>
                    </a:lnB>
                    <a:solidFill>
                      <a:srgbClr val="C0FFE0"/>
                    </a:solidFill>
                  </a:tcPr>
                </a:tc>
                <a:tc>
                  <a:txBody>
                    <a:bodyPr/>
                    <a:p>
                      <a:pPr indent="0" algn="ctr" fontAlgn="auto">
                        <a:lnSpc>
                          <a:spcPct val="120000"/>
                        </a:lnSpc>
                        <a:spcBef>
                          <a:spcPts val="0"/>
                        </a:spcBef>
                        <a:spcAft>
                          <a:spcPts val="0"/>
                        </a:spcAft>
                        <a:buNone/>
                      </a:pPr>
                      <a:r>
                        <a:rPr lang="zh-CN" altLang="en-US" sz="1600" b="1" spc="120">
                          <a:solidFill>
                            <a:srgbClr val="646464"/>
                          </a:solidFill>
                          <a:latin typeface="微软雅黑" panose="020B0503020204020204" charset="-122"/>
                          <a:ea typeface="微软雅黑" panose="020B0503020204020204" charset="-122"/>
                        </a:rPr>
                        <a:t>考察范围</a:t>
                      </a:r>
                      <a:endParaRPr lang="zh-CN" altLang="en-US" sz="1600" b="1" spc="120">
                        <a:solidFill>
                          <a:srgbClr val="646464"/>
                        </a:solidFill>
                        <a:latin typeface="微软雅黑" panose="020B0503020204020204" charset="-122"/>
                        <a:ea typeface="微软雅黑" panose="020B0503020204020204" charset="-122"/>
                      </a:endParaRPr>
                    </a:p>
                  </a:txBody>
                  <a:tcPr marL="177800" marR="177800" marT="57150" marB="57150" anchor="ctr">
                    <a:lnL w="9525">
                      <a:solidFill>
                        <a:srgbClr val="646464"/>
                      </a:solidFill>
                      <a:prstDash val="sysDash"/>
                    </a:lnL>
                    <a:lnR w="9525">
                      <a:solidFill>
                        <a:srgbClr val="646464"/>
                      </a:solidFill>
                      <a:prstDash val="sysDash"/>
                    </a:lnR>
                    <a:lnT w="28575">
                      <a:solidFill>
                        <a:srgbClr val="646464"/>
                      </a:solidFill>
                      <a:prstDash val="solid"/>
                    </a:lnT>
                    <a:lnB w="28575">
                      <a:solidFill>
                        <a:srgbClr val="646464"/>
                      </a:solidFill>
                      <a:prstDash val="solid"/>
                    </a:lnB>
                    <a:solidFill>
                      <a:srgbClr val="C0FFE0"/>
                    </a:solidFill>
                  </a:tcPr>
                </a:tc>
                <a:tc>
                  <a:txBody>
                    <a:bodyPr/>
                    <a:p>
                      <a:pPr indent="0" algn="ctr" fontAlgn="auto">
                        <a:lnSpc>
                          <a:spcPct val="120000"/>
                        </a:lnSpc>
                        <a:spcBef>
                          <a:spcPts val="0"/>
                        </a:spcBef>
                        <a:spcAft>
                          <a:spcPts val="0"/>
                        </a:spcAft>
                        <a:buNone/>
                      </a:pPr>
                      <a:r>
                        <a:rPr lang="zh-CN" altLang="en-US" sz="1600" b="1" spc="120">
                          <a:solidFill>
                            <a:srgbClr val="646464"/>
                          </a:solidFill>
                          <a:latin typeface="微软雅黑" panose="020B0503020204020204" charset="-122"/>
                          <a:ea typeface="微软雅黑" panose="020B0503020204020204" charset="-122"/>
                        </a:rPr>
                        <a:t>分值</a:t>
                      </a:r>
                      <a:endParaRPr lang="zh-CN" altLang="en-US" sz="1600" b="1" spc="120">
                        <a:solidFill>
                          <a:srgbClr val="646464"/>
                        </a:solidFill>
                        <a:latin typeface="微软雅黑" panose="020B0503020204020204" charset="-122"/>
                        <a:ea typeface="微软雅黑" panose="020B0503020204020204" charset="-122"/>
                      </a:endParaRPr>
                    </a:p>
                  </a:txBody>
                  <a:tcPr marL="177800" marR="177800" marT="57150" marB="57150" anchor="ctr">
                    <a:lnL w="9525">
                      <a:solidFill>
                        <a:srgbClr val="646464"/>
                      </a:solidFill>
                      <a:prstDash val="sysDash"/>
                    </a:lnL>
                    <a:lnR w="9525">
                      <a:solidFill>
                        <a:srgbClr val="646464"/>
                      </a:solidFill>
                      <a:prstDash val="sysDash"/>
                    </a:lnR>
                    <a:lnT w="28575">
                      <a:solidFill>
                        <a:srgbClr val="646464"/>
                      </a:solidFill>
                      <a:prstDash val="solid"/>
                    </a:lnT>
                    <a:lnB w="28575">
                      <a:solidFill>
                        <a:srgbClr val="646464"/>
                      </a:solidFill>
                      <a:prstDash val="solid"/>
                    </a:lnB>
                    <a:solidFill>
                      <a:srgbClr val="C0FFE0"/>
                    </a:solidFill>
                  </a:tcPr>
                </a:tc>
              </a:tr>
              <a:tr h="406400">
                <a:tc>
                  <a:txBody>
                    <a:bodyPr/>
                    <a:p>
                      <a:pPr indent="0" algn="ctr" fontAlgn="auto">
                        <a:lnSpc>
                          <a:spcPct val="120000"/>
                        </a:lnSpc>
                        <a:spcBef>
                          <a:spcPts val="0"/>
                        </a:spcBef>
                        <a:spcAft>
                          <a:spcPts val="0"/>
                        </a:spcAft>
                        <a:buNone/>
                      </a:pPr>
                      <a:r>
                        <a:rPr lang="en-US" altLang="zh-CN" sz="1600" b="1" spc="120">
                          <a:solidFill>
                            <a:srgbClr val="646464"/>
                          </a:solidFill>
                          <a:latin typeface="宋体" panose="02010600030101010101" pitchFamily="2" charset="-122"/>
                          <a:ea typeface="宋体" panose="02010600030101010101" pitchFamily="2" charset="-122"/>
                        </a:rPr>
                        <a:t>24</a:t>
                      </a:r>
                      <a:endParaRPr lang="en-US" altLang="zh-CN" sz="1600" b="1" spc="120">
                        <a:solidFill>
                          <a:srgbClr val="646464"/>
                        </a:solidFill>
                        <a:latin typeface="宋体" panose="02010600030101010101" pitchFamily="2" charset="-122"/>
                        <a:ea typeface="宋体" panose="02010600030101010101" pitchFamily="2" charset="-122"/>
                      </a:endParaRPr>
                    </a:p>
                  </a:txBody>
                  <a:tcPr marL="177800" marR="177800" marT="57150" marB="57150" anchor="ctr">
                    <a:lnL w="9525">
                      <a:solidFill>
                        <a:srgbClr val="646464"/>
                      </a:solidFill>
                      <a:prstDash val="sysDash"/>
                    </a:lnL>
                    <a:lnR w="9525">
                      <a:solidFill>
                        <a:srgbClr val="646464"/>
                      </a:solidFill>
                      <a:prstDash val="sysDash"/>
                    </a:lnR>
                    <a:lnT w="28575">
                      <a:solidFill>
                        <a:srgbClr val="646464"/>
                      </a:solidFill>
                      <a:prstDash val="solid"/>
                    </a:lnT>
                    <a:lnB w="9525">
                      <a:solidFill>
                        <a:srgbClr val="646464"/>
                      </a:solidFill>
                      <a:prstDash val="sysDash"/>
                    </a:lnB>
                    <a:solidFill>
                      <a:srgbClr val="FFFFFF"/>
                    </a:solidFill>
                  </a:tcPr>
                </a:tc>
                <a:tc>
                  <a:txBody>
                    <a:bodyPr/>
                    <a:p>
                      <a:pPr indent="0" algn="l" fontAlgn="auto">
                        <a:lnSpc>
                          <a:spcPct val="120000"/>
                        </a:lnSpc>
                        <a:spcBef>
                          <a:spcPts val="0"/>
                        </a:spcBef>
                        <a:spcAft>
                          <a:spcPts val="0"/>
                        </a:spcAft>
                        <a:buNone/>
                      </a:pPr>
                      <a:r>
                        <a:rPr lang="zh-CN" altLang="en-US" sz="1600" b="1" spc="120">
                          <a:solidFill>
                            <a:srgbClr val="404040"/>
                          </a:solidFill>
                          <a:latin typeface="宋体" panose="02010600030101010101" pitchFamily="2" charset="-122"/>
                          <a:ea typeface="宋体" panose="02010600030101010101" pitchFamily="2" charset="-122"/>
                        </a:rPr>
                        <a:t>老子、孔子关于礼乐制度的观点</a:t>
                      </a:r>
                      <a:endParaRPr lang="zh-CN" altLang="en-US" sz="1600" b="1" spc="120">
                        <a:solidFill>
                          <a:srgbClr val="404040"/>
                        </a:solidFill>
                        <a:latin typeface="宋体" panose="02010600030101010101" pitchFamily="2" charset="-122"/>
                        <a:ea typeface="宋体" panose="02010600030101010101" pitchFamily="2" charset="-122"/>
                      </a:endParaRPr>
                    </a:p>
                  </a:txBody>
                  <a:tcPr marL="177800" marR="177800" marT="57150" marB="57150" anchor="ctr">
                    <a:lnL w="9525">
                      <a:solidFill>
                        <a:srgbClr val="646464"/>
                      </a:solidFill>
                      <a:prstDash val="sysDash"/>
                    </a:lnL>
                    <a:lnR w="9525">
                      <a:solidFill>
                        <a:srgbClr val="646464"/>
                      </a:solidFill>
                      <a:prstDash val="sysDash"/>
                    </a:lnR>
                    <a:lnT w="28575">
                      <a:solidFill>
                        <a:srgbClr val="646464"/>
                      </a:solidFill>
                      <a:prstDash val="solid"/>
                    </a:lnT>
                    <a:lnB w="9525">
                      <a:solidFill>
                        <a:srgbClr val="646464"/>
                      </a:solidFill>
                      <a:prstDash val="sysDash"/>
                    </a:lnB>
                    <a:solidFill>
                      <a:srgbClr val="FFFFFF"/>
                    </a:solidFill>
                  </a:tcPr>
                </a:tc>
                <a:tc>
                  <a:txBody>
                    <a:bodyPr/>
                    <a:p>
                      <a:pPr indent="0" algn="l" fontAlgn="auto">
                        <a:lnSpc>
                          <a:spcPct val="120000"/>
                        </a:lnSpc>
                        <a:spcBef>
                          <a:spcPts val="0"/>
                        </a:spcBef>
                        <a:spcAft>
                          <a:spcPts val="0"/>
                        </a:spcAft>
                        <a:buNone/>
                      </a:pPr>
                      <a:r>
                        <a:rPr lang="zh-CN" altLang="en-US" sz="1600" b="1" spc="120">
                          <a:solidFill>
                            <a:srgbClr val="404040"/>
                          </a:solidFill>
                          <a:latin typeface="宋体" panose="02010600030101010101" pitchFamily="2" charset="-122"/>
                          <a:ea typeface="宋体" panose="02010600030101010101" pitchFamily="2" charset="-122"/>
                        </a:rPr>
                        <a:t>春秋时期礼崩乐坏</a:t>
                      </a:r>
                      <a:endParaRPr lang="zh-CN" altLang="en-US" sz="1600" b="1" spc="120">
                        <a:solidFill>
                          <a:srgbClr val="404040"/>
                        </a:solidFill>
                        <a:latin typeface="宋体" panose="02010600030101010101" pitchFamily="2" charset="-122"/>
                        <a:ea typeface="宋体" panose="02010600030101010101" pitchFamily="2" charset="-122"/>
                      </a:endParaRPr>
                    </a:p>
                  </a:txBody>
                  <a:tcPr marL="177800" marR="177800" marT="57150" marB="57150" anchor="ctr">
                    <a:lnL w="9525">
                      <a:solidFill>
                        <a:srgbClr val="646464"/>
                      </a:solidFill>
                      <a:prstDash val="sysDash"/>
                    </a:lnL>
                    <a:lnR w="9525">
                      <a:solidFill>
                        <a:srgbClr val="646464"/>
                      </a:solidFill>
                      <a:prstDash val="sysDash"/>
                    </a:lnR>
                    <a:lnT w="28575">
                      <a:solidFill>
                        <a:srgbClr val="646464"/>
                      </a:solidFill>
                      <a:prstDash val="solid"/>
                    </a:lnT>
                    <a:lnB w="9525">
                      <a:solidFill>
                        <a:srgbClr val="646464"/>
                      </a:solidFill>
                      <a:prstDash val="sysDash"/>
                    </a:lnB>
                    <a:solidFill>
                      <a:srgbClr val="FFFFFF"/>
                    </a:solidFill>
                  </a:tcPr>
                </a:tc>
                <a:tc>
                  <a:txBody>
                    <a:bodyPr/>
                    <a:p>
                      <a:pPr indent="0" algn="ctr" fontAlgn="auto">
                        <a:lnSpc>
                          <a:spcPct val="120000"/>
                        </a:lnSpc>
                        <a:spcBef>
                          <a:spcPts val="0"/>
                        </a:spcBef>
                        <a:spcAft>
                          <a:spcPts val="0"/>
                        </a:spcAft>
                        <a:buNone/>
                      </a:pPr>
                      <a:r>
                        <a:rPr lang="zh-CN" altLang="en-US" sz="1600" b="1" spc="120">
                          <a:solidFill>
                            <a:srgbClr val="404040"/>
                          </a:solidFill>
                          <a:latin typeface="宋体" panose="02010600030101010101" pitchFamily="2" charset="-122"/>
                          <a:ea typeface="宋体" panose="02010600030101010101" pitchFamily="2" charset="-122"/>
                        </a:rPr>
                        <a:t>中国古代文化史</a:t>
                      </a:r>
                      <a:endParaRPr lang="zh-CN" altLang="en-US" sz="1600" b="1" spc="120">
                        <a:solidFill>
                          <a:srgbClr val="404040"/>
                        </a:solidFill>
                        <a:latin typeface="宋体" panose="02010600030101010101" pitchFamily="2" charset="-122"/>
                        <a:ea typeface="宋体" panose="02010600030101010101" pitchFamily="2" charset="-122"/>
                      </a:endParaRPr>
                    </a:p>
                  </a:txBody>
                  <a:tcPr marL="177800" marR="177800" marT="57150" marB="57150" anchor="ctr">
                    <a:lnL w="9525">
                      <a:solidFill>
                        <a:srgbClr val="646464"/>
                      </a:solidFill>
                      <a:prstDash val="sysDash"/>
                    </a:lnL>
                    <a:lnR w="9525">
                      <a:solidFill>
                        <a:srgbClr val="646464"/>
                      </a:solidFill>
                      <a:prstDash val="sysDash"/>
                    </a:lnR>
                    <a:lnT w="28575">
                      <a:solidFill>
                        <a:srgbClr val="646464"/>
                      </a:solidFill>
                      <a:prstDash val="solid"/>
                    </a:lnT>
                    <a:lnB w="9525">
                      <a:solidFill>
                        <a:srgbClr val="646464"/>
                      </a:solidFill>
                      <a:prstDash val="sysDash"/>
                    </a:lnB>
                    <a:solidFill>
                      <a:srgbClr val="FFFFFF"/>
                    </a:solidFill>
                  </a:tcPr>
                </a:tc>
                <a:tc>
                  <a:txBody>
                    <a:bodyPr/>
                    <a:p>
                      <a:pPr indent="0" algn="ctr" fontAlgn="auto">
                        <a:lnSpc>
                          <a:spcPct val="120000"/>
                        </a:lnSpc>
                        <a:spcBef>
                          <a:spcPts val="0"/>
                        </a:spcBef>
                        <a:spcAft>
                          <a:spcPts val="0"/>
                        </a:spcAft>
                        <a:buNone/>
                      </a:pPr>
                      <a:r>
                        <a:rPr lang="en-US" altLang="zh-CN" sz="1600" b="1" spc="120">
                          <a:solidFill>
                            <a:srgbClr val="404040"/>
                          </a:solidFill>
                          <a:latin typeface="宋体" panose="02010600030101010101" pitchFamily="2" charset="-122"/>
                          <a:ea typeface="宋体" panose="02010600030101010101" pitchFamily="2" charset="-122"/>
                          <a:cs typeface="宋体" panose="02010600030101010101" pitchFamily="2" charset="-122"/>
                        </a:rPr>
                        <a:t>4</a:t>
                      </a:r>
                      <a:r>
                        <a:rPr lang="zh-CN" altLang="en-US" sz="1600" b="1" spc="120">
                          <a:solidFill>
                            <a:srgbClr val="404040"/>
                          </a:solidFill>
                          <a:latin typeface="宋体" panose="02010600030101010101" pitchFamily="2" charset="-122"/>
                          <a:ea typeface="宋体" panose="02010600030101010101" pitchFamily="2" charset="-122"/>
                          <a:cs typeface="宋体" panose="02010600030101010101" pitchFamily="2" charset="-122"/>
                        </a:rPr>
                        <a:t>分</a:t>
                      </a:r>
                      <a:endParaRPr lang="zh-CN" altLang="en-US" sz="1600" b="1" spc="120">
                        <a:solidFill>
                          <a:srgbClr val="404040"/>
                        </a:solidFill>
                        <a:latin typeface="宋体" panose="02010600030101010101" pitchFamily="2" charset="-122"/>
                        <a:ea typeface="宋体" panose="02010600030101010101" pitchFamily="2" charset="-122"/>
                        <a:cs typeface="宋体" panose="02010600030101010101" pitchFamily="2" charset="-122"/>
                      </a:endParaRPr>
                    </a:p>
                  </a:txBody>
                  <a:tcPr marL="177800" marR="177800" marT="57150" marB="57150" anchor="ctr">
                    <a:lnL w="9525">
                      <a:solidFill>
                        <a:srgbClr val="646464"/>
                      </a:solidFill>
                      <a:prstDash val="sysDash"/>
                    </a:lnL>
                    <a:lnR w="9525">
                      <a:solidFill>
                        <a:srgbClr val="646464"/>
                      </a:solidFill>
                      <a:prstDash val="sysDash"/>
                    </a:lnR>
                    <a:lnT w="28575">
                      <a:solidFill>
                        <a:srgbClr val="646464"/>
                      </a:solidFill>
                      <a:prstDash val="solid"/>
                    </a:lnT>
                    <a:lnB w="9525">
                      <a:solidFill>
                        <a:srgbClr val="646464"/>
                      </a:solidFill>
                      <a:prstDash val="sysDash"/>
                    </a:lnB>
                    <a:solidFill>
                      <a:srgbClr val="FFFFFF"/>
                    </a:solidFill>
                  </a:tcPr>
                </a:tc>
              </a:tr>
              <a:tr h="406400">
                <a:tc>
                  <a:txBody>
                    <a:bodyPr/>
                    <a:p>
                      <a:pPr indent="0" algn="ctr" fontAlgn="auto">
                        <a:lnSpc>
                          <a:spcPct val="120000"/>
                        </a:lnSpc>
                        <a:spcBef>
                          <a:spcPts val="0"/>
                        </a:spcBef>
                        <a:spcAft>
                          <a:spcPts val="0"/>
                        </a:spcAft>
                        <a:buNone/>
                      </a:pPr>
                      <a:r>
                        <a:rPr lang="en-US" altLang="zh-CN" sz="1600" b="1" spc="120">
                          <a:solidFill>
                            <a:srgbClr val="646464"/>
                          </a:solidFill>
                          <a:latin typeface="宋体" panose="02010600030101010101" pitchFamily="2" charset="-122"/>
                          <a:ea typeface="宋体" panose="02010600030101010101" pitchFamily="2" charset="-122"/>
                        </a:rPr>
                        <a:t>25</a:t>
                      </a:r>
                      <a:endParaRPr lang="en-US" altLang="zh-CN" sz="1600" b="1" spc="120">
                        <a:solidFill>
                          <a:srgbClr val="646464"/>
                        </a:solidFill>
                        <a:latin typeface="宋体" panose="02010600030101010101" pitchFamily="2" charset="-122"/>
                        <a:ea typeface="宋体" panose="02010600030101010101" pitchFamily="2" charset="-122"/>
                      </a:endParaRPr>
                    </a:p>
                  </a:txBody>
                  <a:tcPr marL="177800" marR="177800" marT="57150" marB="57150" anchor="ctr">
                    <a:lnL w="9525">
                      <a:solidFill>
                        <a:srgbClr val="646464"/>
                      </a:solidFill>
                      <a:prstDash val="sysDash"/>
                    </a:lnL>
                    <a:lnR w="9525">
                      <a:solidFill>
                        <a:srgbClr val="646464"/>
                      </a:solidFill>
                      <a:prstDash val="sysDash"/>
                    </a:lnR>
                    <a:lnT w="9525">
                      <a:solidFill>
                        <a:srgbClr val="646464"/>
                      </a:solidFill>
                      <a:prstDash val="sysDash"/>
                    </a:lnT>
                    <a:lnB w="9525">
                      <a:solidFill>
                        <a:srgbClr val="646464"/>
                      </a:solidFill>
                      <a:prstDash val="sysDash"/>
                    </a:lnB>
                    <a:solidFill>
                      <a:schemeClr val="tx2"/>
                    </a:solidFill>
                  </a:tcPr>
                </a:tc>
                <a:tc>
                  <a:txBody>
                    <a:bodyPr/>
                    <a:p>
                      <a:pPr indent="0" algn="l" fontAlgn="auto">
                        <a:lnSpc>
                          <a:spcPct val="120000"/>
                        </a:lnSpc>
                        <a:spcBef>
                          <a:spcPts val="0"/>
                        </a:spcBef>
                        <a:spcAft>
                          <a:spcPts val="0"/>
                        </a:spcAft>
                        <a:buNone/>
                      </a:pPr>
                      <a:r>
                        <a:rPr lang="zh-CN" altLang="zh-CN" sz="1600" b="1" spc="120">
                          <a:solidFill>
                            <a:srgbClr val="404040"/>
                          </a:solidFill>
                          <a:latin typeface="宋体" panose="02010600030101010101" pitchFamily="2" charset="-122"/>
                          <a:ea typeface="宋体" panose="02010600030101010101" pitchFamily="2" charset="-122"/>
                        </a:rPr>
                        <a:t>汉代辟召制度</a:t>
                      </a:r>
                      <a:endParaRPr lang="zh-CN" altLang="zh-CN" sz="1600" b="1" spc="120">
                        <a:solidFill>
                          <a:srgbClr val="404040"/>
                        </a:solidFill>
                        <a:latin typeface="宋体" panose="02010600030101010101" pitchFamily="2" charset="-122"/>
                        <a:ea typeface="宋体" panose="02010600030101010101" pitchFamily="2" charset="-122"/>
                      </a:endParaRPr>
                    </a:p>
                  </a:txBody>
                  <a:tcPr marL="177800" marR="177800" marT="57150" marB="57150" anchor="ctr">
                    <a:lnL w="9525">
                      <a:solidFill>
                        <a:srgbClr val="646464"/>
                      </a:solidFill>
                      <a:prstDash val="sysDash"/>
                    </a:lnL>
                    <a:lnR w="9525">
                      <a:solidFill>
                        <a:srgbClr val="646464"/>
                      </a:solidFill>
                      <a:prstDash val="sysDash"/>
                    </a:lnR>
                    <a:lnT w="9525">
                      <a:solidFill>
                        <a:srgbClr val="646464"/>
                      </a:solidFill>
                      <a:prstDash val="sysDash"/>
                    </a:lnT>
                    <a:lnB w="9525">
                      <a:solidFill>
                        <a:srgbClr val="646464"/>
                      </a:solidFill>
                      <a:prstDash val="sysDash"/>
                    </a:lnB>
                    <a:solidFill>
                      <a:schemeClr val="tx2"/>
                    </a:solidFill>
                  </a:tcPr>
                </a:tc>
                <a:tc>
                  <a:txBody>
                    <a:bodyPr/>
                    <a:p>
                      <a:pPr indent="0" algn="l" fontAlgn="auto">
                        <a:lnSpc>
                          <a:spcPct val="120000"/>
                        </a:lnSpc>
                        <a:spcBef>
                          <a:spcPts val="0"/>
                        </a:spcBef>
                        <a:spcAft>
                          <a:spcPts val="0"/>
                        </a:spcAft>
                        <a:buNone/>
                      </a:pPr>
                      <a:r>
                        <a:rPr lang="zh-CN" altLang="en-US" sz="1600" b="1" spc="120">
                          <a:solidFill>
                            <a:srgbClr val="404040"/>
                          </a:solidFill>
                          <a:latin typeface="宋体" panose="02010600030101010101" pitchFamily="2" charset="-122"/>
                          <a:ea typeface="宋体" panose="02010600030101010101" pitchFamily="2" charset="-122"/>
                        </a:rPr>
                        <a:t>汉代监察体系</a:t>
                      </a:r>
                      <a:endParaRPr lang="zh-CN" altLang="en-US" sz="1600" b="1" spc="120">
                        <a:solidFill>
                          <a:srgbClr val="404040"/>
                        </a:solidFill>
                        <a:latin typeface="宋体" panose="02010600030101010101" pitchFamily="2" charset="-122"/>
                        <a:ea typeface="宋体" panose="02010600030101010101" pitchFamily="2" charset="-122"/>
                      </a:endParaRPr>
                    </a:p>
                  </a:txBody>
                  <a:tcPr marL="177800" marR="177800" marT="57150" marB="57150" anchor="ctr">
                    <a:lnL w="9525">
                      <a:solidFill>
                        <a:srgbClr val="646464"/>
                      </a:solidFill>
                      <a:prstDash val="sysDash"/>
                    </a:lnL>
                    <a:lnR w="9525">
                      <a:solidFill>
                        <a:srgbClr val="646464"/>
                      </a:solidFill>
                      <a:prstDash val="sysDash"/>
                    </a:lnR>
                    <a:lnT w="9525">
                      <a:solidFill>
                        <a:srgbClr val="646464"/>
                      </a:solidFill>
                      <a:prstDash val="sysDash"/>
                    </a:lnT>
                    <a:lnB w="9525">
                      <a:solidFill>
                        <a:srgbClr val="646464"/>
                      </a:solidFill>
                      <a:prstDash val="sysDash"/>
                    </a:lnB>
                    <a:solidFill>
                      <a:schemeClr val="tx2"/>
                    </a:solidFill>
                  </a:tcPr>
                </a:tc>
                <a:tc>
                  <a:txBody>
                    <a:bodyPr/>
                    <a:p>
                      <a:pPr indent="0" algn="ctr" fontAlgn="auto">
                        <a:lnSpc>
                          <a:spcPct val="120000"/>
                        </a:lnSpc>
                        <a:spcBef>
                          <a:spcPts val="0"/>
                        </a:spcBef>
                        <a:spcAft>
                          <a:spcPts val="0"/>
                        </a:spcAft>
                        <a:buNone/>
                      </a:pPr>
                      <a:r>
                        <a:rPr lang="zh-CN" altLang="en-US" sz="1600" b="1" spc="120">
                          <a:solidFill>
                            <a:srgbClr val="404040"/>
                          </a:solidFill>
                          <a:latin typeface="宋体" panose="02010600030101010101" pitchFamily="2" charset="-122"/>
                          <a:ea typeface="宋体" panose="02010600030101010101" pitchFamily="2" charset="-122"/>
                        </a:rPr>
                        <a:t>中国古代政治史</a:t>
                      </a:r>
                      <a:endParaRPr lang="zh-CN" altLang="en-US" sz="1600" b="1" spc="120">
                        <a:solidFill>
                          <a:srgbClr val="404040"/>
                        </a:solidFill>
                        <a:latin typeface="宋体" panose="02010600030101010101" pitchFamily="2" charset="-122"/>
                        <a:ea typeface="宋体" panose="02010600030101010101" pitchFamily="2" charset="-122"/>
                      </a:endParaRPr>
                    </a:p>
                  </a:txBody>
                  <a:tcPr marL="177800" marR="177800" marT="57150" marB="57150" anchor="ctr">
                    <a:lnL w="9525">
                      <a:solidFill>
                        <a:srgbClr val="646464"/>
                      </a:solidFill>
                      <a:prstDash val="sysDash"/>
                    </a:lnL>
                    <a:lnR w="9525">
                      <a:solidFill>
                        <a:srgbClr val="646464"/>
                      </a:solidFill>
                      <a:prstDash val="sysDash"/>
                    </a:lnR>
                    <a:lnT w="9525">
                      <a:solidFill>
                        <a:srgbClr val="646464"/>
                      </a:solidFill>
                      <a:prstDash val="sysDash"/>
                    </a:lnT>
                    <a:lnB w="9525">
                      <a:solidFill>
                        <a:srgbClr val="646464"/>
                      </a:solidFill>
                      <a:prstDash val="sysDash"/>
                    </a:lnB>
                    <a:solidFill>
                      <a:schemeClr val="tx2"/>
                    </a:solidFill>
                  </a:tcPr>
                </a:tc>
                <a:tc>
                  <a:txBody>
                    <a:bodyPr/>
                    <a:p>
                      <a:pPr indent="0" algn="ctr" fontAlgn="auto">
                        <a:lnSpc>
                          <a:spcPct val="120000"/>
                        </a:lnSpc>
                        <a:spcBef>
                          <a:spcPts val="0"/>
                        </a:spcBef>
                        <a:spcAft>
                          <a:spcPts val="0"/>
                        </a:spcAft>
                        <a:buNone/>
                      </a:pPr>
                      <a:r>
                        <a:rPr sz="1600" b="1" spc="120">
                          <a:solidFill>
                            <a:srgbClr val="404040"/>
                          </a:solidFill>
                          <a:latin typeface="宋体" panose="02010600030101010101" pitchFamily="2" charset="-122"/>
                          <a:ea typeface="宋体" panose="02010600030101010101" pitchFamily="2" charset="-122"/>
                          <a:cs typeface="宋体" panose="02010600030101010101" pitchFamily="2" charset="-122"/>
                        </a:rPr>
                        <a:t>4分</a:t>
                      </a:r>
                      <a:endParaRPr lang="zh-CN" altLang="en-US" sz="1600" b="1" spc="120">
                        <a:solidFill>
                          <a:srgbClr val="404040"/>
                        </a:solidFill>
                        <a:latin typeface="宋体" panose="02010600030101010101" pitchFamily="2" charset="-122"/>
                        <a:ea typeface="宋体" panose="02010600030101010101" pitchFamily="2" charset="-122"/>
                        <a:cs typeface="宋体" panose="02010600030101010101" pitchFamily="2" charset="-122"/>
                      </a:endParaRPr>
                    </a:p>
                  </a:txBody>
                  <a:tcPr marL="177800" marR="177800" marT="57150" marB="57150" anchor="ctr">
                    <a:lnL w="9525">
                      <a:solidFill>
                        <a:srgbClr val="646464"/>
                      </a:solidFill>
                      <a:prstDash val="sysDash"/>
                    </a:lnL>
                    <a:lnR w="9525">
                      <a:solidFill>
                        <a:srgbClr val="646464"/>
                      </a:solidFill>
                      <a:prstDash val="sysDash"/>
                    </a:lnR>
                    <a:lnT w="9525">
                      <a:solidFill>
                        <a:srgbClr val="646464"/>
                      </a:solidFill>
                      <a:prstDash val="sysDash"/>
                    </a:lnT>
                    <a:lnB w="9525">
                      <a:solidFill>
                        <a:srgbClr val="646464"/>
                      </a:solidFill>
                      <a:prstDash val="sysDash"/>
                    </a:lnB>
                    <a:solidFill>
                      <a:schemeClr val="tx2"/>
                    </a:solidFill>
                  </a:tcPr>
                </a:tc>
              </a:tr>
              <a:tr h="324485">
                <a:tc>
                  <a:txBody>
                    <a:bodyPr/>
                    <a:p>
                      <a:pPr indent="0" algn="ctr" fontAlgn="auto">
                        <a:lnSpc>
                          <a:spcPct val="120000"/>
                        </a:lnSpc>
                        <a:spcBef>
                          <a:spcPts val="0"/>
                        </a:spcBef>
                        <a:spcAft>
                          <a:spcPts val="0"/>
                        </a:spcAft>
                        <a:buNone/>
                      </a:pPr>
                      <a:r>
                        <a:rPr lang="en-US" altLang="zh-CN" sz="1600" b="1" spc="120">
                          <a:solidFill>
                            <a:srgbClr val="646464"/>
                          </a:solidFill>
                          <a:latin typeface="宋体" panose="02010600030101010101" pitchFamily="2" charset="-122"/>
                          <a:ea typeface="宋体" panose="02010600030101010101" pitchFamily="2" charset="-122"/>
                        </a:rPr>
                        <a:t>26</a:t>
                      </a:r>
                      <a:endParaRPr lang="en-US" altLang="zh-CN" sz="1600" b="1" spc="120">
                        <a:solidFill>
                          <a:srgbClr val="646464"/>
                        </a:solidFill>
                        <a:latin typeface="宋体" panose="02010600030101010101" pitchFamily="2" charset="-122"/>
                        <a:ea typeface="宋体" panose="02010600030101010101" pitchFamily="2" charset="-122"/>
                      </a:endParaRPr>
                    </a:p>
                  </a:txBody>
                  <a:tcPr marL="177800" marR="177800" marT="57150" marB="57150" anchor="ctr">
                    <a:lnL w="9525">
                      <a:solidFill>
                        <a:srgbClr val="646464"/>
                      </a:solidFill>
                      <a:prstDash val="sysDash"/>
                    </a:lnL>
                    <a:lnR w="9525">
                      <a:solidFill>
                        <a:srgbClr val="646464"/>
                      </a:solidFill>
                      <a:prstDash val="sysDash"/>
                    </a:lnR>
                    <a:lnT w="9525">
                      <a:solidFill>
                        <a:srgbClr val="646464"/>
                      </a:solidFill>
                      <a:prstDash val="sysDash"/>
                    </a:lnT>
                    <a:lnB w="9525">
                      <a:solidFill>
                        <a:srgbClr val="646464"/>
                      </a:solidFill>
                      <a:prstDash val="sysDash"/>
                    </a:lnB>
                    <a:solidFill>
                      <a:srgbClr val="FFFFFF"/>
                    </a:solidFill>
                  </a:tcPr>
                </a:tc>
                <a:tc>
                  <a:txBody>
                    <a:bodyPr/>
                    <a:p>
                      <a:pPr indent="0" algn="l" fontAlgn="auto">
                        <a:lnSpc>
                          <a:spcPct val="120000"/>
                        </a:lnSpc>
                        <a:spcBef>
                          <a:spcPts val="0"/>
                        </a:spcBef>
                        <a:spcAft>
                          <a:spcPts val="0"/>
                        </a:spcAft>
                        <a:buNone/>
                      </a:pPr>
                      <a:r>
                        <a:rPr lang="zh-CN" altLang="en-US" sz="1600" b="1" spc="120">
                          <a:solidFill>
                            <a:srgbClr val="404040"/>
                          </a:solidFill>
                          <a:latin typeface="宋体" panose="02010600030101010101" pitchFamily="2" charset="-122"/>
                          <a:ea typeface="宋体" panose="02010600030101010101" pitchFamily="2" charset="-122"/>
                        </a:rPr>
                        <a:t>宋代理学家对婚姻论财的态度</a:t>
                      </a:r>
                      <a:endParaRPr lang="zh-CN" altLang="en-US" sz="1600" b="1" spc="120">
                        <a:solidFill>
                          <a:srgbClr val="404040"/>
                        </a:solidFill>
                        <a:latin typeface="宋体" panose="02010600030101010101" pitchFamily="2" charset="-122"/>
                        <a:ea typeface="宋体" panose="02010600030101010101" pitchFamily="2" charset="-122"/>
                      </a:endParaRPr>
                    </a:p>
                  </a:txBody>
                  <a:tcPr marL="177800" marR="177800" marT="57150" marB="57150" anchor="ctr">
                    <a:lnL w="9525">
                      <a:solidFill>
                        <a:srgbClr val="646464"/>
                      </a:solidFill>
                      <a:prstDash val="sysDash"/>
                    </a:lnL>
                    <a:lnR w="9525">
                      <a:solidFill>
                        <a:srgbClr val="646464"/>
                      </a:solidFill>
                      <a:prstDash val="sysDash"/>
                    </a:lnR>
                    <a:lnT w="9525">
                      <a:solidFill>
                        <a:srgbClr val="646464"/>
                      </a:solidFill>
                      <a:prstDash val="sysDash"/>
                    </a:lnT>
                    <a:lnB w="9525">
                      <a:solidFill>
                        <a:srgbClr val="646464"/>
                      </a:solidFill>
                      <a:prstDash val="sysDash"/>
                    </a:lnB>
                    <a:solidFill>
                      <a:srgbClr val="FFFFFF"/>
                    </a:solidFill>
                  </a:tcPr>
                </a:tc>
                <a:tc>
                  <a:txBody>
                    <a:bodyPr/>
                    <a:p>
                      <a:pPr indent="0" algn="l" fontAlgn="auto">
                        <a:lnSpc>
                          <a:spcPct val="120000"/>
                        </a:lnSpc>
                        <a:spcBef>
                          <a:spcPts val="0"/>
                        </a:spcBef>
                        <a:spcAft>
                          <a:spcPts val="0"/>
                        </a:spcAft>
                        <a:buNone/>
                      </a:pPr>
                      <a:r>
                        <a:rPr lang="zh-CN" altLang="en-US" sz="1600" b="1" spc="120">
                          <a:solidFill>
                            <a:srgbClr val="404040"/>
                          </a:solidFill>
                          <a:latin typeface="宋体" panose="02010600030101010101" pitchFamily="2" charset="-122"/>
                          <a:ea typeface="宋体" panose="02010600030101010101" pitchFamily="2" charset="-122"/>
                        </a:rPr>
                        <a:t>宋代理学思想</a:t>
                      </a:r>
                      <a:endParaRPr lang="zh-CN" altLang="en-US" sz="1600" b="1" spc="120">
                        <a:solidFill>
                          <a:srgbClr val="404040"/>
                        </a:solidFill>
                        <a:latin typeface="宋体" panose="02010600030101010101" pitchFamily="2" charset="-122"/>
                        <a:ea typeface="宋体" panose="02010600030101010101" pitchFamily="2" charset="-122"/>
                      </a:endParaRPr>
                    </a:p>
                  </a:txBody>
                  <a:tcPr marL="177800" marR="177800" marT="57150" marB="57150" anchor="ctr">
                    <a:lnL w="9525">
                      <a:solidFill>
                        <a:srgbClr val="646464"/>
                      </a:solidFill>
                      <a:prstDash val="sysDash"/>
                    </a:lnL>
                    <a:lnR w="9525">
                      <a:solidFill>
                        <a:srgbClr val="646464"/>
                      </a:solidFill>
                      <a:prstDash val="sysDash"/>
                    </a:lnR>
                    <a:lnT w="9525">
                      <a:solidFill>
                        <a:srgbClr val="646464"/>
                      </a:solidFill>
                      <a:prstDash val="sysDash"/>
                    </a:lnT>
                    <a:lnB w="9525">
                      <a:solidFill>
                        <a:srgbClr val="646464"/>
                      </a:solidFill>
                      <a:prstDash val="sysDash"/>
                    </a:lnB>
                    <a:solidFill>
                      <a:srgbClr val="FFFFFF"/>
                    </a:solidFill>
                  </a:tcPr>
                </a:tc>
                <a:tc>
                  <a:txBody>
                    <a:bodyPr/>
                    <a:p>
                      <a:pPr indent="0" algn="ctr" fontAlgn="auto">
                        <a:lnSpc>
                          <a:spcPct val="120000"/>
                        </a:lnSpc>
                        <a:spcBef>
                          <a:spcPts val="0"/>
                        </a:spcBef>
                        <a:spcAft>
                          <a:spcPts val="0"/>
                        </a:spcAft>
                        <a:buNone/>
                      </a:pPr>
                      <a:r>
                        <a:rPr lang="zh-CN" altLang="en-US" sz="1600" b="1" spc="120">
                          <a:solidFill>
                            <a:srgbClr val="404040"/>
                          </a:solidFill>
                          <a:latin typeface="宋体" panose="02010600030101010101" pitchFamily="2" charset="-122"/>
                          <a:ea typeface="宋体" panose="02010600030101010101" pitchFamily="2" charset="-122"/>
                        </a:rPr>
                        <a:t>中国古代文化史</a:t>
                      </a:r>
                      <a:endParaRPr lang="zh-CN" altLang="en-US" sz="1600" b="1" spc="120">
                        <a:solidFill>
                          <a:srgbClr val="404040"/>
                        </a:solidFill>
                        <a:latin typeface="宋体" panose="02010600030101010101" pitchFamily="2" charset="-122"/>
                        <a:ea typeface="宋体" panose="02010600030101010101" pitchFamily="2" charset="-122"/>
                      </a:endParaRPr>
                    </a:p>
                  </a:txBody>
                  <a:tcPr marL="177800" marR="177800" marT="57150" marB="57150" anchor="ctr">
                    <a:lnL w="9525">
                      <a:solidFill>
                        <a:srgbClr val="646464"/>
                      </a:solidFill>
                      <a:prstDash val="sysDash"/>
                    </a:lnL>
                    <a:lnR w="9525">
                      <a:solidFill>
                        <a:srgbClr val="646464"/>
                      </a:solidFill>
                      <a:prstDash val="sysDash"/>
                    </a:lnR>
                    <a:lnT w="9525">
                      <a:solidFill>
                        <a:srgbClr val="646464"/>
                      </a:solidFill>
                      <a:prstDash val="sysDash"/>
                    </a:lnT>
                    <a:lnB w="9525">
                      <a:solidFill>
                        <a:srgbClr val="646464"/>
                      </a:solidFill>
                      <a:prstDash val="sysDash"/>
                    </a:lnB>
                    <a:solidFill>
                      <a:srgbClr val="FFFFFF"/>
                    </a:solidFill>
                  </a:tcPr>
                </a:tc>
                <a:tc>
                  <a:txBody>
                    <a:bodyPr/>
                    <a:p>
                      <a:pPr indent="0" algn="ctr" fontAlgn="auto">
                        <a:lnSpc>
                          <a:spcPct val="120000"/>
                        </a:lnSpc>
                        <a:spcBef>
                          <a:spcPts val="0"/>
                        </a:spcBef>
                        <a:spcAft>
                          <a:spcPts val="0"/>
                        </a:spcAft>
                        <a:buNone/>
                      </a:pPr>
                      <a:r>
                        <a:rPr sz="1600" b="1" spc="120">
                          <a:solidFill>
                            <a:srgbClr val="404040"/>
                          </a:solidFill>
                          <a:latin typeface="宋体" panose="02010600030101010101" pitchFamily="2" charset="-122"/>
                          <a:ea typeface="宋体" panose="02010600030101010101" pitchFamily="2" charset="-122"/>
                          <a:cs typeface="宋体" panose="02010600030101010101" pitchFamily="2" charset="-122"/>
                        </a:rPr>
                        <a:t>4分</a:t>
                      </a:r>
                      <a:endParaRPr lang="zh-CN" altLang="en-US" sz="1600" b="1" spc="120">
                        <a:solidFill>
                          <a:srgbClr val="404040"/>
                        </a:solidFill>
                        <a:latin typeface="宋体" panose="02010600030101010101" pitchFamily="2" charset="-122"/>
                        <a:ea typeface="宋体" panose="02010600030101010101" pitchFamily="2" charset="-122"/>
                        <a:cs typeface="宋体" panose="02010600030101010101" pitchFamily="2" charset="-122"/>
                      </a:endParaRPr>
                    </a:p>
                  </a:txBody>
                  <a:tcPr marL="177800" marR="177800" marT="57150" marB="57150" anchor="ctr">
                    <a:lnL w="9525">
                      <a:solidFill>
                        <a:srgbClr val="646464"/>
                      </a:solidFill>
                      <a:prstDash val="sysDash"/>
                    </a:lnL>
                    <a:lnR w="9525">
                      <a:solidFill>
                        <a:srgbClr val="646464"/>
                      </a:solidFill>
                      <a:prstDash val="sysDash"/>
                    </a:lnR>
                    <a:lnT w="9525">
                      <a:solidFill>
                        <a:srgbClr val="646464"/>
                      </a:solidFill>
                      <a:prstDash val="sysDash"/>
                    </a:lnT>
                    <a:lnB w="9525">
                      <a:solidFill>
                        <a:srgbClr val="646464"/>
                      </a:solidFill>
                      <a:prstDash val="sysDash"/>
                    </a:lnB>
                    <a:solidFill>
                      <a:srgbClr val="FFFFFF"/>
                    </a:solidFill>
                  </a:tcPr>
                </a:tc>
              </a:tr>
              <a:tr h="327660">
                <a:tc>
                  <a:txBody>
                    <a:bodyPr/>
                    <a:p>
                      <a:pPr indent="0" algn="ctr" fontAlgn="auto">
                        <a:lnSpc>
                          <a:spcPct val="120000"/>
                        </a:lnSpc>
                        <a:spcBef>
                          <a:spcPts val="0"/>
                        </a:spcBef>
                        <a:spcAft>
                          <a:spcPts val="0"/>
                        </a:spcAft>
                        <a:buNone/>
                      </a:pPr>
                      <a:r>
                        <a:rPr lang="en-US" altLang="zh-CN" sz="1600" b="1" spc="120">
                          <a:solidFill>
                            <a:srgbClr val="646464"/>
                          </a:solidFill>
                          <a:latin typeface="宋体" panose="02010600030101010101" pitchFamily="2" charset="-122"/>
                          <a:ea typeface="宋体" panose="02010600030101010101" pitchFamily="2" charset="-122"/>
                        </a:rPr>
                        <a:t>27</a:t>
                      </a:r>
                      <a:endParaRPr lang="en-US" altLang="zh-CN" sz="1600" b="1" spc="120">
                        <a:solidFill>
                          <a:srgbClr val="646464"/>
                        </a:solidFill>
                        <a:latin typeface="宋体" panose="02010600030101010101" pitchFamily="2" charset="-122"/>
                        <a:ea typeface="宋体" panose="02010600030101010101" pitchFamily="2" charset="-122"/>
                      </a:endParaRPr>
                    </a:p>
                  </a:txBody>
                  <a:tcPr marL="177800" marR="177800" marT="57150" marB="57150" anchor="ctr">
                    <a:lnL w="9525">
                      <a:solidFill>
                        <a:srgbClr val="646464"/>
                      </a:solidFill>
                      <a:prstDash val="sysDash"/>
                    </a:lnL>
                    <a:lnR w="9525">
                      <a:solidFill>
                        <a:srgbClr val="646464"/>
                      </a:solidFill>
                      <a:prstDash val="sysDash"/>
                    </a:lnR>
                    <a:lnT w="9525">
                      <a:solidFill>
                        <a:srgbClr val="646464"/>
                      </a:solidFill>
                      <a:prstDash val="sysDash"/>
                    </a:lnT>
                    <a:lnB w="9525">
                      <a:solidFill>
                        <a:srgbClr val="646464"/>
                      </a:solidFill>
                      <a:prstDash val="sysDash"/>
                    </a:lnB>
                    <a:solidFill>
                      <a:srgbClr val="FFFEB6"/>
                    </a:solidFill>
                  </a:tcPr>
                </a:tc>
                <a:tc>
                  <a:txBody>
                    <a:bodyPr/>
                    <a:p>
                      <a:pPr indent="0" algn="l" fontAlgn="auto">
                        <a:lnSpc>
                          <a:spcPct val="120000"/>
                        </a:lnSpc>
                        <a:spcBef>
                          <a:spcPts val="0"/>
                        </a:spcBef>
                        <a:spcAft>
                          <a:spcPts val="0"/>
                        </a:spcAft>
                        <a:buNone/>
                      </a:pPr>
                      <a:r>
                        <a:rPr lang="zh-CN" altLang="en-US" sz="1600" b="1" spc="120">
                          <a:solidFill>
                            <a:srgbClr val="404040"/>
                          </a:solidFill>
                          <a:latin typeface="宋体" panose="02010600030101010101" pitchFamily="2" charset="-122"/>
                          <a:ea typeface="宋体" panose="02010600030101010101" pitchFamily="2" charset="-122"/>
                        </a:rPr>
                        <a:t>明代科举出身等级与官员威望</a:t>
                      </a:r>
                      <a:endParaRPr lang="zh-CN" altLang="en-US" sz="1600" b="1" spc="120">
                        <a:solidFill>
                          <a:srgbClr val="404040"/>
                        </a:solidFill>
                        <a:latin typeface="宋体" panose="02010600030101010101" pitchFamily="2" charset="-122"/>
                        <a:ea typeface="宋体" panose="02010600030101010101" pitchFamily="2" charset="-122"/>
                      </a:endParaRPr>
                    </a:p>
                  </a:txBody>
                  <a:tcPr marL="177800" marR="177800" marT="57150" marB="57150" anchor="ctr">
                    <a:lnL w="9525">
                      <a:solidFill>
                        <a:srgbClr val="646464"/>
                      </a:solidFill>
                      <a:prstDash val="sysDash"/>
                    </a:lnL>
                    <a:lnR w="9525">
                      <a:solidFill>
                        <a:srgbClr val="646464"/>
                      </a:solidFill>
                      <a:prstDash val="sysDash"/>
                    </a:lnR>
                    <a:lnT w="9525">
                      <a:solidFill>
                        <a:srgbClr val="646464"/>
                      </a:solidFill>
                      <a:prstDash val="sysDash"/>
                    </a:lnT>
                    <a:lnB w="9525">
                      <a:solidFill>
                        <a:srgbClr val="646464"/>
                      </a:solidFill>
                      <a:prstDash val="sysDash"/>
                    </a:lnB>
                    <a:solidFill>
                      <a:srgbClr val="FFFEB6"/>
                    </a:solidFill>
                  </a:tcPr>
                </a:tc>
                <a:tc>
                  <a:txBody>
                    <a:bodyPr/>
                    <a:p>
                      <a:pPr indent="0" algn="l" fontAlgn="auto">
                        <a:lnSpc>
                          <a:spcPct val="120000"/>
                        </a:lnSpc>
                        <a:spcBef>
                          <a:spcPts val="0"/>
                        </a:spcBef>
                        <a:spcAft>
                          <a:spcPts val="0"/>
                        </a:spcAft>
                        <a:buNone/>
                      </a:pPr>
                      <a:r>
                        <a:rPr lang="zh-CN" altLang="en-US" sz="1600" b="1" spc="120">
                          <a:solidFill>
                            <a:srgbClr val="404040"/>
                          </a:solidFill>
                          <a:latin typeface="宋体" panose="02010600030101010101" pitchFamily="2" charset="-122"/>
                          <a:ea typeface="宋体" panose="02010600030101010101" pitchFamily="2" charset="-122"/>
                        </a:rPr>
                        <a:t>明清思想文化</a:t>
                      </a:r>
                      <a:endParaRPr lang="zh-CN" altLang="en-US" sz="1600" b="1" spc="120">
                        <a:solidFill>
                          <a:srgbClr val="404040"/>
                        </a:solidFill>
                        <a:latin typeface="宋体" panose="02010600030101010101" pitchFamily="2" charset="-122"/>
                        <a:ea typeface="宋体" panose="02010600030101010101" pitchFamily="2" charset="-122"/>
                      </a:endParaRPr>
                    </a:p>
                  </a:txBody>
                  <a:tcPr marL="177800" marR="177800" marT="57150" marB="57150" anchor="ctr">
                    <a:lnL w="9525">
                      <a:solidFill>
                        <a:srgbClr val="646464"/>
                      </a:solidFill>
                      <a:prstDash val="sysDash"/>
                    </a:lnL>
                    <a:lnR w="9525">
                      <a:solidFill>
                        <a:srgbClr val="646464"/>
                      </a:solidFill>
                      <a:prstDash val="sysDash"/>
                    </a:lnR>
                    <a:lnT w="9525">
                      <a:solidFill>
                        <a:srgbClr val="646464"/>
                      </a:solidFill>
                      <a:prstDash val="sysDash"/>
                    </a:lnT>
                    <a:lnB w="9525">
                      <a:solidFill>
                        <a:srgbClr val="646464"/>
                      </a:solidFill>
                      <a:prstDash val="sysDash"/>
                    </a:lnB>
                    <a:solidFill>
                      <a:srgbClr val="FFFEB6"/>
                    </a:solidFill>
                  </a:tcPr>
                </a:tc>
                <a:tc>
                  <a:txBody>
                    <a:bodyPr/>
                    <a:p>
                      <a:pPr indent="0" algn="ctr" fontAlgn="auto">
                        <a:lnSpc>
                          <a:spcPct val="120000"/>
                        </a:lnSpc>
                        <a:spcBef>
                          <a:spcPts val="0"/>
                        </a:spcBef>
                        <a:spcAft>
                          <a:spcPts val="0"/>
                        </a:spcAft>
                        <a:buNone/>
                      </a:pPr>
                      <a:r>
                        <a:rPr lang="zh-CN" altLang="en-US" sz="1600" b="1" spc="120">
                          <a:solidFill>
                            <a:srgbClr val="404040"/>
                          </a:solidFill>
                          <a:latin typeface="宋体" panose="02010600030101010101" pitchFamily="2" charset="-122"/>
                          <a:ea typeface="宋体" panose="02010600030101010101" pitchFamily="2" charset="-122"/>
                        </a:rPr>
                        <a:t>中国古代文化史</a:t>
                      </a:r>
                      <a:endParaRPr lang="zh-CN" altLang="en-US" sz="1600" b="1" spc="120">
                        <a:solidFill>
                          <a:srgbClr val="404040"/>
                        </a:solidFill>
                        <a:latin typeface="宋体" panose="02010600030101010101" pitchFamily="2" charset="-122"/>
                        <a:ea typeface="宋体" panose="02010600030101010101" pitchFamily="2" charset="-122"/>
                      </a:endParaRPr>
                    </a:p>
                  </a:txBody>
                  <a:tcPr marL="177800" marR="177800" marT="57150" marB="57150" anchor="ctr">
                    <a:lnL w="9525">
                      <a:solidFill>
                        <a:srgbClr val="646464"/>
                      </a:solidFill>
                      <a:prstDash val="sysDash"/>
                    </a:lnL>
                    <a:lnR w="9525">
                      <a:solidFill>
                        <a:srgbClr val="646464"/>
                      </a:solidFill>
                      <a:prstDash val="sysDash"/>
                    </a:lnR>
                    <a:lnT w="9525">
                      <a:solidFill>
                        <a:srgbClr val="646464"/>
                      </a:solidFill>
                      <a:prstDash val="sysDash"/>
                    </a:lnT>
                    <a:lnB w="9525">
                      <a:solidFill>
                        <a:srgbClr val="646464"/>
                      </a:solidFill>
                      <a:prstDash val="sysDash"/>
                    </a:lnB>
                    <a:solidFill>
                      <a:srgbClr val="FFFEB6"/>
                    </a:solidFill>
                  </a:tcPr>
                </a:tc>
                <a:tc>
                  <a:txBody>
                    <a:bodyPr/>
                    <a:p>
                      <a:pPr indent="0" algn="ctr" fontAlgn="auto">
                        <a:lnSpc>
                          <a:spcPct val="120000"/>
                        </a:lnSpc>
                        <a:spcBef>
                          <a:spcPts val="0"/>
                        </a:spcBef>
                        <a:spcAft>
                          <a:spcPts val="0"/>
                        </a:spcAft>
                        <a:buNone/>
                      </a:pPr>
                      <a:r>
                        <a:rPr sz="1600" b="1" spc="120">
                          <a:solidFill>
                            <a:srgbClr val="404040"/>
                          </a:solidFill>
                          <a:latin typeface="宋体" panose="02010600030101010101" pitchFamily="2" charset="-122"/>
                          <a:ea typeface="宋体" panose="02010600030101010101" pitchFamily="2" charset="-122"/>
                          <a:cs typeface="宋体" panose="02010600030101010101" pitchFamily="2" charset="-122"/>
                        </a:rPr>
                        <a:t>4分</a:t>
                      </a:r>
                      <a:endParaRPr lang="zh-CN" altLang="en-US" sz="1600" b="1" spc="120">
                        <a:solidFill>
                          <a:srgbClr val="404040"/>
                        </a:solidFill>
                        <a:latin typeface="宋体" panose="02010600030101010101" pitchFamily="2" charset="-122"/>
                        <a:ea typeface="宋体" panose="02010600030101010101" pitchFamily="2" charset="-122"/>
                        <a:cs typeface="宋体" panose="02010600030101010101" pitchFamily="2" charset="-122"/>
                      </a:endParaRPr>
                    </a:p>
                  </a:txBody>
                  <a:tcPr marL="177800" marR="177800" marT="57150" marB="57150" anchor="ctr">
                    <a:lnL w="9525">
                      <a:solidFill>
                        <a:srgbClr val="646464"/>
                      </a:solidFill>
                      <a:prstDash val="sysDash"/>
                    </a:lnL>
                    <a:lnR w="9525">
                      <a:solidFill>
                        <a:srgbClr val="646464"/>
                      </a:solidFill>
                      <a:prstDash val="sysDash"/>
                    </a:lnR>
                    <a:lnT w="9525">
                      <a:solidFill>
                        <a:srgbClr val="646464"/>
                      </a:solidFill>
                      <a:prstDash val="sysDash"/>
                    </a:lnT>
                    <a:lnB w="9525">
                      <a:solidFill>
                        <a:srgbClr val="646464"/>
                      </a:solidFill>
                      <a:prstDash val="sysDash"/>
                    </a:lnB>
                    <a:solidFill>
                      <a:srgbClr val="FFFEB6"/>
                    </a:solidFill>
                  </a:tcPr>
                </a:tc>
              </a:tr>
              <a:tr h="324485">
                <a:tc>
                  <a:txBody>
                    <a:bodyPr/>
                    <a:p>
                      <a:pPr indent="0" algn="ctr" fontAlgn="auto">
                        <a:lnSpc>
                          <a:spcPct val="120000"/>
                        </a:lnSpc>
                        <a:spcBef>
                          <a:spcPts val="0"/>
                        </a:spcBef>
                        <a:spcAft>
                          <a:spcPts val="0"/>
                        </a:spcAft>
                        <a:buNone/>
                      </a:pPr>
                      <a:r>
                        <a:rPr lang="en-US" altLang="zh-CN" sz="1600" b="1" spc="120">
                          <a:solidFill>
                            <a:srgbClr val="646464"/>
                          </a:solidFill>
                          <a:latin typeface="宋体" panose="02010600030101010101" pitchFamily="2" charset="-122"/>
                          <a:ea typeface="宋体" panose="02010600030101010101" pitchFamily="2" charset="-122"/>
                        </a:rPr>
                        <a:t>28</a:t>
                      </a:r>
                      <a:endParaRPr lang="en-US" altLang="zh-CN" sz="1600" b="1" spc="120">
                        <a:solidFill>
                          <a:srgbClr val="646464"/>
                        </a:solidFill>
                        <a:latin typeface="宋体" panose="02010600030101010101" pitchFamily="2" charset="-122"/>
                        <a:ea typeface="宋体" panose="02010600030101010101" pitchFamily="2" charset="-122"/>
                      </a:endParaRPr>
                    </a:p>
                  </a:txBody>
                  <a:tcPr marL="177800" marR="177800" marT="57150" marB="57150" anchor="ctr">
                    <a:lnL w="9525">
                      <a:solidFill>
                        <a:srgbClr val="646464"/>
                      </a:solidFill>
                      <a:prstDash val="sysDash"/>
                    </a:lnL>
                    <a:lnR w="9525">
                      <a:solidFill>
                        <a:srgbClr val="646464"/>
                      </a:solidFill>
                      <a:prstDash val="sysDash"/>
                    </a:lnR>
                    <a:lnT w="9525">
                      <a:solidFill>
                        <a:srgbClr val="646464"/>
                      </a:solidFill>
                      <a:prstDash val="sysDash"/>
                    </a:lnT>
                    <a:lnB w="9525">
                      <a:solidFill>
                        <a:srgbClr val="646464"/>
                      </a:solidFill>
                      <a:prstDash val="sysDash"/>
                    </a:lnB>
                    <a:solidFill>
                      <a:srgbClr val="FFFFFF"/>
                    </a:solidFill>
                  </a:tcPr>
                </a:tc>
                <a:tc>
                  <a:txBody>
                    <a:bodyPr/>
                    <a:p>
                      <a:pPr indent="0" algn="l" fontAlgn="auto">
                        <a:lnSpc>
                          <a:spcPct val="120000"/>
                        </a:lnSpc>
                        <a:spcBef>
                          <a:spcPts val="0"/>
                        </a:spcBef>
                        <a:spcAft>
                          <a:spcPts val="0"/>
                        </a:spcAft>
                        <a:buNone/>
                      </a:pPr>
                      <a:r>
                        <a:rPr lang="en-US" sz="1600" b="1" spc="120">
                          <a:solidFill>
                            <a:srgbClr val="404040"/>
                          </a:solidFill>
                          <a:latin typeface="宋体" panose="02010600030101010101" pitchFamily="2" charset="-122"/>
                          <a:ea typeface="宋体" panose="02010600030101010101" pitchFamily="2" charset="-122"/>
                        </a:rPr>
                        <a:t>1861</a:t>
                      </a:r>
                      <a:r>
                        <a:rPr lang="zh-CN" altLang="en-US" sz="1600" b="1" spc="120">
                          <a:solidFill>
                            <a:srgbClr val="404040"/>
                          </a:solidFill>
                          <a:latin typeface="宋体" panose="02010600030101010101" pitchFamily="2" charset="-122"/>
                          <a:ea typeface="宋体" panose="02010600030101010101" pitchFamily="2" charset="-122"/>
                        </a:rPr>
                        <a:t>年辛酉政变后的中西方关系</a:t>
                      </a:r>
                      <a:endParaRPr lang="zh-CN" altLang="en-US" sz="1600" b="1" spc="120">
                        <a:solidFill>
                          <a:srgbClr val="404040"/>
                        </a:solidFill>
                        <a:latin typeface="宋体" panose="02010600030101010101" pitchFamily="2" charset="-122"/>
                        <a:ea typeface="宋体" panose="02010600030101010101" pitchFamily="2" charset="-122"/>
                      </a:endParaRPr>
                    </a:p>
                  </a:txBody>
                  <a:tcPr marL="177800" marR="177800" marT="57150" marB="57150" anchor="ctr">
                    <a:lnL w="9525">
                      <a:solidFill>
                        <a:srgbClr val="646464"/>
                      </a:solidFill>
                      <a:prstDash val="sysDash"/>
                    </a:lnL>
                    <a:lnR w="9525">
                      <a:solidFill>
                        <a:srgbClr val="646464"/>
                      </a:solidFill>
                      <a:prstDash val="sysDash"/>
                    </a:lnR>
                    <a:lnT w="9525">
                      <a:solidFill>
                        <a:srgbClr val="646464"/>
                      </a:solidFill>
                      <a:prstDash val="sysDash"/>
                    </a:lnT>
                    <a:lnB w="9525">
                      <a:solidFill>
                        <a:srgbClr val="646464"/>
                      </a:solidFill>
                      <a:prstDash val="sysDash"/>
                    </a:lnB>
                    <a:solidFill>
                      <a:srgbClr val="FFFFFF"/>
                    </a:solidFill>
                  </a:tcPr>
                </a:tc>
                <a:tc>
                  <a:txBody>
                    <a:bodyPr/>
                    <a:p>
                      <a:pPr indent="0" algn="l" fontAlgn="auto">
                        <a:lnSpc>
                          <a:spcPct val="120000"/>
                        </a:lnSpc>
                        <a:spcBef>
                          <a:spcPts val="0"/>
                        </a:spcBef>
                        <a:spcAft>
                          <a:spcPts val="0"/>
                        </a:spcAft>
                        <a:buNone/>
                      </a:pPr>
                      <a:r>
                        <a:rPr lang="zh-CN" altLang="en-US" sz="1600" b="1" spc="120">
                          <a:solidFill>
                            <a:srgbClr val="404040"/>
                          </a:solidFill>
                          <a:latin typeface="宋体" panose="02010600030101010101" pitchFamily="2" charset="-122"/>
                          <a:ea typeface="宋体" panose="02010600030101010101" pitchFamily="2" charset="-122"/>
                        </a:rPr>
                        <a:t>晚清政局的变化</a:t>
                      </a:r>
                      <a:endParaRPr lang="zh-CN" altLang="en-US" sz="1600" b="1" spc="120">
                        <a:solidFill>
                          <a:srgbClr val="404040"/>
                        </a:solidFill>
                        <a:latin typeface="宋体" panose="02010600030101010101" pitchFamily="2" charset="-122"/>
                        <a:ea typeface="宋体" panose="02010600030101010101" pitchFamily="2" charset="-122"/>
                      </a:endParaRPr>
                    </a:p>
                  </a:txBody>
                  <a:tcPr marL="177800" marR="177800" marT="57150" marB="57150" anchor="ctr">
                    <a:lnL w="9525">
                      <a:solidFill>
                        <a:srgbClr val="646464"/>
                      </a:solidFill>
                      <a:prstDash val="sysDash"/>
                    </a:lnL>
                    <a:lnR w="9525">
                      <a:solidFill>
                        <a:srgbClr val="646464"/>
                      </a:solidFill>
                      <a:prstDash val="sysDash"/>
                    </a:lnR>
                    <a:lnT w="9525">
                      <a:solidFill>
                        <a:srgbClr val="646464"/>
                      </a:solidFill>
                      <a:prstDash val="sysDash"/>
                    </a:lnT>
                    <a:lnB w="9525">
                      <a:solidFill>
                        <a:srgbClr val="646464"/>
                      </a:solidFill>
                      <a:prstDash val="sysDash"/>
                    </a:lnB>
                    <a:solidFill>
                      <a:srgbClr val="FFFFFF"/>
                    </a:solidFill>
                  </a:tcPr>
                </a:tc>
                <a:tc>
                  <a:txBody>
                    <a:bodyPr/>
                    <a:p>
                      <a:pPr indent="0" algn="ctr" fontAlgn="auto">
                        <a:lnSpc>
                          <a:spcPct val="120000"/>
                        </a:lnSpc>
                        <a:spcBef>
                          <a:spcPts val="0"/>
                        </a:spcBef>
                        <a:spcAft>
                          <a:spcPts val="0"/>
                        </a:spcAft>
                        <a:buNone/>
                      </a:pPr>
                      <a:r>
                        <a:rPr lang="zh-CN" altLang="en-US" sz="1600" b="1" spc="120">
                          <a:solidFill>
                            <a:srgbClr val="404040"/>
                          </a:solidFill>
                          <a:latin typeface="宋体" panose="02010600030101010101" pitchFamily="2" charset="-122"/>
                          <a:ea typeface="宋体" panose="02010600030101010101" pitchFamily="2" charset="-122"/>
                        </a:rPr>
                        <a:t>中国近代政治史</a:t>
                      </a:r>
                      <a:endParaRPr lang="zh-CN" altLang="en-US" sz="1600" b="1" spc="120">
                        <a:solidFill>
                          <a:srgbClr val="404040"/>
                        </a:solidFill>
                        <a:latin typeface="宋体" panose="02010600030101010101" pitchFamily="2" charset="-122"/>
                        <a:ea typeface="宋体" panose="02010600030101010101" pitchFamily="2" charset="-122"/>
                      </a:endParaRPr>
                    </a:p>
                  </a:txBody>
                  <a:tcPr marL="177800" marR="177800" marT="57150" marB="57150" anchor="ctr">
                    <a:lnL w="9525">
                      <a:solidFill>
                        <a:srgbClr val="646464"/>
                      </a:solidFill>
                      <a:prstDash val="sysDash"/>
                    </a:lnL>
                    <a:lnR w="9525">
                      <a:solidFill>
                        <a:srgbClr val="646464"/>
                      </a:solidFill>
                      <a:prstDash val="sysDash"/>
                    </a:lnR>
                    <a:lnT w="9525">
                      <a:solidFill>
                        <a:srgbClr val="646464"/>
                      </a:solidFill>
                      <a:prstDash val="sysDash"/>
                    </a:lnT>
                    <a:lnB w="9525">
                      <a:solidFill>
                        <a:srgbClr val="646464"/>
                      </a:solidFill>
                      <a:prstDash val="sysDash"/>
                    </a:lnB>
                    <a:solidFill>
                      <a:srgbClr val="FFFFFF"/>
                    </a:solidFill>
                  </a:tcPr>
                </a:tc>
                <a:tc>
                  <a:txBody>
                    <a:bodyPr/>
                    <a:p>
                      <a:pPr indent="0" algn="ctr" fontAlgn="auto">
                        <a:lnSpc>
                          <a:spcPct val="120000"/>
                        </a:lnSpc>
                        <a:spcBef>
                          <a:spcPts val="0"/>
                        </a:spcBef>
                        <a:spcAft>
                          <a:spcPts val="0"/>
                        </a:spcAft>
                        <a:buNone/>
                      </a:pPr>
                      <a:r>
                        <a:rPr sz="1600" b="1" spc="120">
                          <a:solidFill>
                            <a:srgbClr val="404040"/>
                          </a:solidFill>
                          <a:latin typeface="宋体" panose="02010600030101010101" pitchFamily="2" charset="-122"/>
                          <a:ea typeface="宋体" panose="02010600030101010101" pitchFamily="2" charset="-122"/>
                          <a:cs typeface="宋体" panose="02010600030101010101" pitchFamily="2" charset="-122"/>
                        </a:rPr>
                        <a:t>4分</a:t>
                      </a:r>
                      <a:endParaRPr lang="zh-CN" altLang="en-US" sz="1600" b="1" spc="120">
                        <a:solidFill>
                          <a:srgbClr val="404040"/>
                        </a:solidFill>
                        <a:latin typeface="宋体" panose="02010600030101010101" pitchFamily="2" charset="-122"/>
                        <a:ea typeface="宋体" panose="02010600030101010101" pitchFamily="2" charset="-122"/>
                        <a:cs typeface="宋体" panose="02010600030101010101" pitchFamily="2" charset="-122"/>
                      </a:endParaRPr>
                    </a:p>
                  </a:txBody>
                  <a:tcPr marL="177800" marR="177800" marT="57150" marB="57150" anchor="ctr">
                    <a:lnL w="9525">
                      <a:solidFill>
                        <a:srgbClr val="646464"/>
                      </a:solidFill>
                      <a:prstDash val="sysDash"/>
                    </a:lnL>
                    <a:lnR w="9525">
                      <a:solidFill>
                        <a:srgbClr val="646464"/>
                      </a:solidFill>
                      <a:prstDash val="sysDash"/>
                    </a:lnR>
                    <a:lnT w="9525">
                      <a:solidFill>
                        <a:srgbClr val="646464"/>
                      </a:solidFill>
                      <a:prstDash val="sysDash"/>
                    </a:lnT>
                    <a:lnB w="9525">
                      <a:solidFill>
                        <a:srgbClr val="646464"/>
                      </a:solidFill>
                      <a:prstDash val="sysDash"/>
                    </a:lnB>
                    <a:solidFill>
                      <a:srgbClr val="FFFFFF"/>
                    </a:solidFill>
                  </a:tcPr>
                </a:tc>
              </a:tr>
              <a:tr h="327660">
                <a:tc>
                  <a:txBody>
                    <a:bodyPr/>
                    <a:p>
                      <a:pPr indent="0" algn="ctr" fontAlgn="auto">
                        <a:lnSpc>
                          <a:spcPct val="120000"/>
                        </a:lnSpc>
                        <a:spcBef>
                          <a:spcPts val="0"/>
                        </a:spcBef>
                        <a:spcAft>
                          <a:spcPts val="0"/>
                        </a:spcAft>
                        <a:buNone/>
                      </a:pPr>
                      <a:r>
                        <a:rPr lang="en-US" altLang="zh-CN" sz="1600" b="1" spc="120">
                          <a:solidFill>
                            <a:srgbClr val="646464"/>
                          </a:solidFill>
                          <a:latin typeface="宋体" panose="02010600030101010101" pitchFamily="2" charset="-122"/>
                          <a:ea typeface="宋体" panose="02010600030101010101" pitchFamily="2" charset="-122"/>
                        </a:rPr>
                        <a:t>29</a:t>
                      </a:r>
                      <a:endParaRPr lang="en-US" altLang="zh-CN" sz="1600" b="1" spc="120">
                        <a:solidFill>
                          <a:srgbClr val="646464"/>
                        </a:solidFill>
                        <a:latin typeface="宋体" panose="02010600030101010101" pitchFamily="2" charset="-122"/>
                        <a:ea typeface="宋体" panose="02010600030101010101" pitchFamily="2" charset="-122"/>
                      </a:endParaRPr>
                    </a:p>
                  </a:txBody>
                  <a:tcPr marL="177800" marR="177800" marT="57150" marB="57150" anchor="ctr">
                    <a:lnL w="9525">
                      <a:solidFill>
                        <a:srgbClr val="646464"/>
                      </a:solidFill>
                      <a:prstDash val="sysDash"/>
                    </a:lnL>
                    <a:lnR w="9525">
                      <a:solidFill>
                        <a:srgbClr val="646464"/>
                      </a:solidFill>
                      <a:prstDash val="sysDash"/>
                    </a:lnR>
                    <a:lnT w="9525">
                      <a:solidFill>
                        <a:srgbClr val="646464"/>
                      </a:solidFill>
                      <a:prstDash val="sysDash"/>
                    </a:lnT>
                    <a:lnB w="9525">
                      <a:solidFill>
                        <a:srgbClr val="646464"/>
                      </a:solidFill>
                      <a:prstDash val="sysDash"/>
                    </a:lnB>
                    <a:solidFill>
                      <a:srgbClr val="C0FFE0"/>
                    </a:solidFill>
                  </a:tcPr>
                </a:tc>
                <a:tc>
                  <a:txBody>
                    <a:bodyPr/>
                    <a:p>
                      <a:pPr indent="0" algn="l" fontAlgn="auto">
                        <a:lnSpc>
                          <a:spcPct val="120000"/>
                        </a:lnSpc>
                        <a:spcBef>
                          <a:spcPts val="0"/>
                        </a:spcBef>
                        <a:spcAft>
                          <a:spcPts val="0"/>
                        </a:spcAft>
                        <a:buNone/>
                      </a:pPr>
                      <a:r>
                        <a:rPr lang="en-US" altLang="zh-CN" sz="1600" b="1" spc="120">
                          <a:solidFill>
                            <a:srgbClr val="404040"/>
                          </a:solidFill>
                          <a:latin typeface="宋体" panose="02010600030101010101" pitchFamily="2" charset="-122"/>
                          <a:ea typeface="宋体" panose="02010600030101010101" pitchFamily="2" charset="-122"/>
                        </a:rPr>
                        <a:t>1921</a:t>
                      </a:r>
                      <a:r>
                        <a:rPr lang="zh-CN" altLang="en-US" sz="1600" b="1" spc="120">
                          <a:solidFill>
                            <a:srgbClr val="404040"/>
                          </a:solidFill>
                          <a:latin typeface="宋体" panose="02010600030101010101" pitchFamily="2" charset="-122"/>
                          <a:ea typeface="宋体" panose="02010600030101010101" pitchFamily="2" charset="-122"/>
                        </a:rPr>
                        <a:t>年蔡和森论社会革命的信件</a:t>
                      </a:r>
                      <a:endParaRPr lang="zh-CN" altLang="en-US" sz="1600" b="1" spc="120">
                        <a:solidFill>
                          <a:srgbClr val="404040"/>
                        </a:solidFill>
                        <a:latin typeface="宋体" panose="02010600030101010101" pitchFamily="2" charset="-122"/>
                        <a:ea typeface="宋体" panose="02010600030101010101" pitchFamily="2" charset="-122"/>
                      </a:endParaRPr>
                    </a:p>
                  </a:txBody>
                  <a:tcPr marL="177800" marR="177800" marT="57150" marB="57150" anchor="ctr">
                    <a:lnL w="9525">
                      <a:solidFill>
                        <a:srgbClr val="646464"/>
                      </a:solidFill>
                      <a:prstDash val="sysDash"/>
                    </a:lnL>
                    <a:lnR w="9525">
                      <a:solidFill>
                        <a:srgbClr val="646464"/>
                      </a:solidFill>
                      <a:prstDash val="sysDash"/>
                    </a:lnR>
                    <a:lnT w="9525">
                      <a:solidFill>
                        <a:srgbClr val="646464"/>
                      </a:solidFill>
                      <a:prstDash val="sysDash"/>
                    </a:lnT>
                    <a:lnB w="9525">
                      <a:solidFill>
                        <a:srgbClr val="646464"/>
                      </a:solidFill>
                      <a:prstDash val="sysDash"/>
                    </a:lnB>
                    <a:solidFill>
                      <a:srgbClr val="C0FFE0"/>
                    </a:solidFill>
                  </a:tcPr>
                </a:tc>
                <a:tc>
                  <a:txBody>
                    <a:bodyPr/>
                    <a:p>
                      <a:pPr indent="0" algn="l" fontAlgn="auto">
                        <a:lnSpc>
                          <a:spcPct val="120000"/>
                        </a:lnSpc>
                        <a:spcBef>
                          <a:spcPts val="0"/>
                        </a:spcBef>
                        <a:spcAft>
                          <a:spcPts val="0"/>
                        </a:spcAft>
                        <a:buNone/>
                      </a:pPr>
                      <a:r>
                        <a:rPr lang="zh-CN" altLang="en-US" sz="1600" b="1" spc="120">
                          <a:solidFill>
                            <a:srgbClr val="404040"/>
                          </a:solidFill>
                          <a:latin typeface="宋体" panose="02010600030101010101" pitchFamily="2" charset="-122"/>
                          <a:ea typeface="宋体" panose="02010600030101010101" pitchFamily="2" charset="-122"/>
                        </a:rPr>
                        <a:t>中共成立的背景条件</a:t>
                      </a:r>
                      <a:endParaRPr lang="zh-CN" altLang="en-US" sz="1600" b="1" spc="120">
                        <a:solidFill>
                          <a:srgbClr val="404040"/>
                        </a:solidFill>
                        <a:latin typeface="宋体" panose="02010600030101010101" pitchFamily="2" charset="-122"/>
                        <a:ea typeface="宋体" panose="02010600030101010101" pitchFamily="2" charset="-122"/>
                      </a:endParaRPr>
                    </a:p>
                  </a:txBody>
                  <a:tcPr marL="177800" marR="177800" marT="57150" marB="57150" anchor="ctr">
                    <a:lnL w="9525">
                      <a:solidFill>
                        <a:srgbClr val="646464"/>
                      </a:solidFill>
                      <a:prstDash val="sysDash"/>
                    </a:lnL>
                    <a:lnR w="9525">
                      <a:solidFill>
                        <a:srgbClr val="646464"/>
                      </a:solidFill>
                      <a:prstDash val="sysDash"/>
                    </a:lnR>
                    <a:lnT w="9525">
                      <a:solidFill>
                        <a:srgbClr val="646464"/>
                      </a:solidFill>
                      <a:prstDash val="sysDash"/>
                    </a:lnT>
                    <a:lnB w="9525">
                      <a:solidFill>
                        <a:srgbClr val="646464"/>
                      </a:solidFill>
                      <a:prstDash val="sysDash"/>
                    </a:lnB>
                    <a:solidFill>
                      <a:srgbClr val="C0FFE0"/>
                    </a:solidFill>
                  </a:tcPr>
                </a:tc>
                <a:tc>
                  <a:txBody>
                    <a:bodyPr/>
                    <a:p>
                      <a:pPr indent="0" algn="ctr" fontAlgn="auto">
                        <a:lnSpc>
                          <a:spcPct val="120000"/>
                        </a:lnSpc>
                        <a:spcBef>
                          <a:spcPts val="0"/>
                        </a:spcBef>
                        <a:spcAft>
                          <a:spcPts val="0"/>
                        </a:spcAft>
                        <a:buNone/>
                      </a:pPr>
                      <a:r>
                        <a:rPr lang="zh-CN" altLang="en-US" sz="1600" b="1" spc="120">
                          <a:solidFill>
                            <a:srgbClr val="404040"/>
                          </a:solidFill>
                          <a:latin typeface="宋体" panose="02010600030101010101" pitchFamily="2" charset="-122"/>
                          <a:ea typeface="宋体" panose="02010600030101010101" pitchFamily="2" charset="-122"/>
                        </a:rPr>
                        <a:t>中国近代政治史</a:t>
                      </a:r>
                      <a:endParaRPr lang="zh-CN" altLang="en-US" sz="1600" b="1" spc="120">
                        <a:solidFill>
                          <a:srgbClr val="404040"/>
                        </a:solidFill>
                        <a:latin typeface="宋体" panose="02010600030101010101" pitchFamily="2" charset="-122"/>
                        <a:ea typeface="宋体" panose="02010600030101010101" pitchFamily="2" charset="-122"/>
                      </a:endParaRPr>
                    </a:p>
                  </a:txBody>
                  <a:tcPr marL="177800" marR="177800" marT="57150" marB="57150" anchor="ctr">
                    <a:lnL w="9525">
                      <a:solidFill>
                        <a:srgbClr val="646464"/>
                      </a:solidFill>
                      <a:prstDash val="sysDash"/>
                    </a:lnL>
                    <a:lnR w="9525">
                      <a:solidFill>
                        <a:srgbClr val="646464"/>
                      </a:solidFill>
                      <a:prstDash val="sysDash"/>
                    </a:lnR>
                    <a:lnT w="9525">
                      <a:solidFill>
                        <a:srgbClr val="646464"/>
                      </a:solidFill>
                      <a:prstDash val="sysDash"/>
                    </a:lnT>
                    <a:lnB w="9525">
                      <a:solidFill>
                        <a:srgbClr val="646464"/>
                      </a:solidFill>
                      <a:prstDash val="sysDash"/>
                    </a:lnB>
                    <a:solidFill>
                      <a:srgbClr val="C0FFE0"/>
                    </a:solidFill>
                  </a:tcPr>
                </a:tc>
                <a:tc>
                  <a:txBody>
                    <a:bodyPr/>
                    <a:p>
                      <a:pPr indent="0" algn="ctr" fontAlgn="auto">
                        <a:lnSpc>
                          <a:spcPct val="120000"/>
                        </a:lnSpc>
                        <a:spcBef>
                          <a:spcPts val="0"/>
                        </a:spcBef>
                        <a:spcAft>
                          <a:spcPts val="0"/>
                        </a:spcAft>
                        <a:buNone/>
                      </a:pPr>
                      <a:r>
                        <a:rPr sz="1600" b="1" spc="120">
                          <a:solidFill>
                            <a:srgbClr val="404040"/>
                          </a:solidFill>
                          <a:latin typeface="宋体" panose="02010600030101010101" pitchFamily="2" charset="-122"/>
                          <a:ea typeface="宋体" panose="02010600030101010101" pitchFamily="2" charset="-122"/>
                          <a:cs typeface="宋体" panose="02010600030101010101" pitchFamily="2" charset="-122"/>
                        </a:rPr>
                        <a:t>4分</a:t>
                      </a:r>
                      <a:endParaRPr lang="zh-CN" altLang="en-US" sz="1600" b="1" spc="120">
                        <a:solidFill>
                          <a:srgbClr val="404040"/>
                        </a:solidFill>
                        <a:latin typeface="宋体" panose="02010600030101010101" pitchFamily="2" charset="-122"/>
                        <a:ea typeface="宋体" panose="02010600030101010101" pitchFamily="2" charset="-122"/>
                        <a:cs typeface="宋体" panose="02010600030101010101" pitchFamily="2" charset="-122"/>
                      </a:endParaRPr>
                    </a:p>
                  </a:txBody>
                  <a:tcPr marL="177800" marR="177800" marT="57150" marB="57150" anchor="ctr">
                    <a:lnL w="9525">
                      <a:solidFill>
                        <a:srgbClr val="646464"/>
                      </a:solidFill>
                      <a:prstDash val="sysDash"/>
                    </a:lnL>
                    <a:lnR w="9525">
                      <a:solidFill>
                        <a:srgbClr val="646464"/>
                      </a:solidFill>
                      <a:prstDash val="sysDash"/>
                    </a:lnR>
                    <a:lnT w="9525">
                      <a:solidFill>
                        <a:srgbClr val="646464"/>
                      </a:solidFill>
                      <a:prstDash val="sysDash"/>
                    </a:lnT>
                    <a:lnB w="9525">
                      <a:solidFill>
                        <a:srgbClr val="646464"/>
                      </a:solidFill>
                      <a:prstDash val="sysDash"/>
                    </a:lnB>
                    <a:solidFill>
                      <a:srgbClr val="C0FFE0"/>
                    </a:solidFill>
                  </a:tcPr>
                </a:tc>
              </a:tr>
              <a:tr h="323850">
                <a:tc>
                  <a:txBody>
                    <a:bodyPr/>
                    <a:p>
                      <a:pPr indent="0" algn="ctr" fontAlgn="auto">
                        <a:lnSpc>
                          <a:spcPct val="120000"/>
                        </a:lnSpc>
                        <a:spcBef>
                          <a:spcPts val="0"/>
                        </a:spcBef>
                        <a:spcAft>
                          <a:spcPts val="0"/>
                        </a:spcAft>
                        <a:buNone/>
                      </a:pPr>
                      <a:r>
                        <a:rPr lang="en-US" altLang="zh-CN" sz="1600" b="1" spc="120">
                          <a:solidFill>
                            <a:srgbClr val="646464"/>
                          </a:solidFill>
                          <a:latin typeface="宋体" panose="02010600030101010101" pitchFamily="2" charset="-122"/>
                          <a:ea typeface="宋体" panose="02010600030101010101" pitchFamily="2" charset="-122"/>
                        </a:rPr>
                        <a:t>30</a:t>
                      </a:r>
                      <a:endParaRPr lang="en-US" altLang="zh-CN" sz="1600" b="1" spc="120">
                        <a:solidFill>
                          <a:srgbClr val="646464"/>
                        </a:solidFill>
                        <a:latin typeface="宋体" panose="02010600030101010101" pitchFamily="2" charset="-122"/>
                        <a:ea typeface="宋体" panose="02010600030101010101" pitchFamily="2" charset="-122"/>
                      </a:endParaRPr>
                    </a:p>
                  </a:txBody>
                  <a:tcPr marL="177800" marR="177800" marT="57150" marB="57150" anchor="ctr">
                    <a:lnL w="9525">
                      <a:solidFill>
                        <a:srgbClr val="646464"/>
                      </a:solidFill>
                      <a:prstDash val="sysDash"/>
                    </a:lnL>
                    <a:lnR w="9525">
                      <a:solidFill>
                        <a:srgbClr val="646464"/>
                      </a:solidFill>
                      <a:prstDash val="sysDash"/>
                    </a:lnR>
                    <a:lnT w="9525">
                      <a:solidFill>
                        <a:srgbClr val="646464"/>
                      </a:solidFill>
                      <a:prstDash val="sysDash"/>
                    </a:lnT>
                    <a:lnB w="9525">
                      <a:solidFill>
                        <a:srgbClr val="646464"/>
                      </a:solidFill>
                      <a:prstDash val="sysDash"/>
                    </a:lnB>
                    <a:solidFill>
                      <a:srgbClr val="FFFFFF"/>
                    </a:solidFill>
                  </a:tcPr>
                </a:tc>
                <a:tc>
                  <a:txBody>
                    <a:bodyPr/>
                    <a:p>
                      <a:pPr indent="0" algn="l" fontAlgn="auto">
                        <a:lnSpc>
                          <a:spcPct val="120000"/>
                        </a:lnSpc>
                        <a:spcBef>
                          <a:spcPts val="0"/>
                        </a:spcBef>
                        <a:spcAft>
                          <a:spcPts val="0"/>
                        </a:spcAft>
                        <a:buNone/>
                      </a:pPr>
                      <a:r>
                        <a:rPr lang="en-US" altLang="zh-CN" sz="1600" b="1" spc="120">
                          <a:solidFill>
                            <a:srgbClr val="404040"/>
                          </a:solidFill>
                          <a:latin typeface="宋体" panose="02010600030101010101" pitchFamily="2" charset="-122"/>
                          <a:ea typeface="宋体" panose="02010600030101010101" pitchFamily="2" charset="-122"/>
                        </a:rPr>
                        <a:t>1931-1934</a:t>
                      </a:r>
                      <a:r>
                        <a:rPr lang="zh-CN" altLang="en-US" sz="1600" b="1" spc="120">
                          <a:solidFill>
                            <a:srgbClr val="404040"/>
                          </a:solidFill>
                          <a:latin typeface="宋体" panose="02010600030101010101" pitchFamily="2" charset="-122"/>
                          <a:ea typeface="宋体" panose="02010600030101010101" pitchFamily="2" charset="-122"/>
                        </a:rPr>
                        <a:t>年中国钢铁业情况</a:t>
                      </a:r>
                      <a:endParaRPr lang="zh-CN" altLang="en-US" sz="1600" b="1" spc="120">
                        <a:solidFill>
                          <a:srgbClr val="404040"/>
                        </a:solidFill>
                        <a:latin typeface="宋体" panose="02010600030101010101" pitchFamily="2" charset="-122"/>
                        <a:ea typeface="宋体" panose="02010600030101010101" pitchFamily="2" charset="-122"/>
                      </a:endParaRPr>
                    </a:p>
                  </a:txBody>
                  <a:tcPr marL="177800" marR="177800" marT="57150" marB="57150" anchor="ctr">
                    <a:lnL w="9525">
                      <a:solidFill>
                        <a:srgbClr val="646464"/>
                      </a:solidFill>
                      <a:prstDash val="sysDash"/>
                    </a:lnL>
                    <a:lnR w="9525">
                      <a:solidFill>
                        <a:srgbClr val="646464"/>
                      </a:solidFill>
                      <a:prstDash val="sysDash"/>
                    </a:lnR>
                    <a:lnT w="9525">
                      <a:solidFill>
                        <a:srgbClr val="646464"/>
                      </a:solidFill>
                      <a:prstDash val="sysDash"/>
                    </a:lnT>
                    <a:lnB w="9525">
                      <a:solidFill>
                        <a:srgbClr val="646464"/>
                      </a:solidFill>
                      <a:prstDash val="sysDash"/>
                    </a:lnB>
                    <a:solidFill>
                      <a:srgbClr val="FFFFFF"/>
                    </a:solidFill>
                  </a:tcPr>
                </a:tc>
                <a:tc>
                  <a:txBody>
                    <a:bodyPr/>
                    <a:p>
                      <a:pPr indent="0" algn="l" fontAlgn="auto">
                        <a:lnSpc>
                          <a:spcPct val="120000"/>
                        </a:lnSpc>
                        <a:spcBef>
                          <a:spcPts val="0"/>
                        </a:spcBef>
                        <a:spcAft>
                          <a:spcPts val="0"/>
                        </a:spcAft>
                        <a:buNone/>
                      </a:pPr>
                      <a:r>
                        <a:rPr lang="zh-CN" altLang="en-US" sz="1600" b="1" spc="120">
                          <a:solidFill>
                            <a:srgbClr val="404040"/>
                          </a:solidFill>
                          <a:latin typeface="宋体" panose="02010600030101010101" pitchFamily="2" charset="-122"/>
                          <a:ea typeface="宋体" panose="02010600030101010101" pitchFamily="2" charset="-122"/>
                        </a:rPr>
                        <a:t>日本侵华对民族工业的破坏</a:t>
                      </a:r>
                      <a:endParaRPr lang="zh-CN" altLang="en-US" sz="1600" b="1" spc="120">
                        <a:solidFill>
                          <a:srgbClr val="404040"/>
                        </a:solidFill>
                        <a:latin typeface="宋体" panose="02010600030101010101" pitchFamily="2" charset="-122"/>
                        <a:ea typeface="宋体" panose="02010600030101010101" pitchFamily="2" charset="-122"/>
                      </a:endParaRPr>
                    </a:p>
                  </a:txBody>
                  <a:tcPr marL="177800" marR="177800" marT="57150" marB="57150" anchor="ctr">
                    <a:lnL w="9525">
                      <a:solidFill>
                        <a:srgbClr val="646464"/>
                      </a:solidFill>
                      <a:prstDash val="sysDash"/>
                    </a:lnL>
                    <a:lnR w="9525">
                      <a:solidFill>
                        <a:srgbClr val="646464"/>
                      </a:solidFill>
                      <a:prstDash val="sysDash"/>
                    </a:lnR>
                    <a:lnT w="9525">
                      <a:solidFill>
                        <a:srgbClr val="646464"/>
                      </a:solidFill>
                      <a:prstDash val="sysDash"/>
                    </a:lnT>
                    <a:lnB w="9525">
                      <a:solidFill>
                        <a:srgbClr val="646464"/>
                      </a:solidFill>
                      <a:prstDash val="sysDash"/>
                    </a:lnB>
                    <a:solidFill>
                      <a:srgbClr val="FFFFFF"/>
                    </a:solidFill>
                  </a:tcPr>
                </a:tc>
                <a:tc>
                  <a:txBody>
                    <a:bodyPr/>
                    <a:p>
                      <a:pPr indent="0" algn="ctr" fontAlgn="auto">
                        <a:lnSpc>
                          <a:spcPct val="120000"/>
                        </a:lnSpc>
                        <a:spcBef>
                          <a:spcPts val="0"/>
                        </a:spcBef>
                        <a:spcAft>
                          <a:spcPts val="0"/>
                        </a:spcAft>
                        <a:buNone/>
                      </a:pPr>
                      <a:r>
                        <a:rPr lang="zh-CN" altLang="en-US" sz="1600" b="1" spc="120">
                          <a:solidFill>
                            <a:srgbClr val="404040"/>
                          </a:solidFill>
                          <a:latin typeface="宋体" panose="02010600030101010101" pitchFamily="2" charset="-122"/>
                          <a:ea typeface="宋体" panose="02010600030101010101" pitchFamily="2" charset="-122"/>
                        </a:rPr>
                        <a:t>中国近代经济史</a:t>
                      </a:r>
                      <a:endParaRPr lang="zh-CN" altLang="en-US" sz="1600" b="1" spc="120">
                        <a:solidFill>
                          <a:srgbClr val="404040"/>
                        </a:solidFill>
                        <a:latin typeface="宋体" panose="02010600030101010101" pitchFamily="2" charset="-122"/>
                        <a:ea typeface="宋体" panose="02010600030101010101" pitchFamily="2" charset="-122"/>
                      </a:endParaRPr>
                    </a:p>
                  </a:txBody>
                  <a:tcPr marL="177800" marR="177800" marT="57150" marB="57150" anchor="ctr">
                    <a:lnL w="9525">
                      <a:solidFill>
                        <a:srgbClr val="646464"/>
                      </a:solidFill>
                      <a:prstDash val="sysDash"/>
                    </a:lnL>
                    <a:lnR w="9525">
                      <a:solidFill>
                        <a:srgbClr val="646464"/>
                      </a:solidFill>
                      <a:prstDash val="sysDash"/>
                    </a:lnR>
                    <a:lnT w="9525">
                      <a:solidFill>
                        <a:srgbClr val="646464"/>
                      </a:solidFill>
                      <a:prstDash val="sysDash"/>
                    </a:lnT>
                    <a:lnB w="9525">
                      <a:solidFill>
                        <a:srgbClr val="646464"/>
                      </a:solidFill>
                      <a:prstDash val="sysDash"/>
                    </a:lnB>
                    <a:solidFill>
                      <a:srgbClr val="FFFFFF"/>
                    </a:solidFill>
                  </a:tcPr>
                </a:tc>
                <a:tc>
                  <a:txBody>
                    <a:bodyPr/>
                    <a:p>
                      <a:pPr indent="0" algn="ctr" fontAlgn="auto">
                        <a:lnSpc>
                          <a:spcPct val="120000"/>
                        </a:lnSpc>
                        <a:spcBef>
                          <a:spcPts val="0"/>
                        </a:spcBef>
                        <a:spcAft>
                          <a:spcPts val="0"/>
                        </a:spcAft>
                        <a:buNone/>
                      </a:pPr>
                      <a:r>
                        <a:rPr sz="1600" b="1" spc="120">
                          <a:solidFill>
                            <a:srgbClr val="404040"/>
                          </a:solidFill>
                          <a:latin typeface="宋体" panose="02010600030101010101" pitchFamily="2" charset="-122"/>
                          <a:ea typeface="宋体" panose="02010600030101010101" pitchFamily="2" charset="-122"/>
                          <a:cs typeface="宋体" panose="02010600030101010101" pitchFamily="2" charset="-122"/>
                        </a:rPr>
                        <a:t>4分</a:t>
                      </a:r>
                      <a:endParaRPr lang="zh-CN" altLang="en-US" sz="1600" b="1" spc="120">
                        <a:solidFill>
                          <a:srgbClr val="404040"/>
                        </a:solidFill>
                        <a:latin typeface="宋体" panose="02010600030101010101" pitchFamily="2" charset="-122"/>
                        <a:ea typeface="宋体" panose="02010600030101010101" pitchFamily="2" charset="-122"/>
                        <a:cs typeface="宋体" panose="02010600030101010101" pitchFamily="2" charset="-122"/>
                      </a:endParaRPr>
                    </a:p>
                  </a:txBody>
                  <a:tcPr marL="177800" marR="177800" marT="57150" marB="57150" anchor="ctr">
                    <a:lnL w="9525">
                      <a:solidFill>
                        <a:srgbClr val="646464"/>
                      </a:solidFill>
                      <a:prstDash val="sysDash"/>
                    </a:lnL>
                    <a:lnR w="9525">
                      <a:solidFill>
                        <a:srgbClr val="646464"/>
                      </a:solidFill>
                      <a:prstDash val="sysDash"/>
                    </a:lnR>
                    <a:lnT w="9525">
                      <a:solidFill>
                        <a:srgbClr val="646464"/>
                      </a:solidFill>
                      <a:prstDash val="sysDash"/>
                    </a:lnT>
                    <a:lnB w="9525">
                      <a:solidFill>
                        <a:srgbClr val="646464"/>
                      </a:solidFill>
                      <a:prstDash val="sysDash"/>
                    </a:lnB>
                    <a:solidFill>
                      <a:srgbClr val="FFFFFF"/>
                    </a:solidFill>
                  </a:tcPr>
                </a:tc>
              </a:tr>
              <a:tr h="324485">
                <a:tc>
                  <a:txBody>
                    <a:bodyPr/>
                    <a:p>
                      <a:pPr indent="0" algn="ctr" fontAlgn="auto">
                        <a:lnSpc>
                          <a:spcPct val="120000"/>
                        </a:lnSpc>
                        <a:spcBef>
                          <a:spcPts val="0"/>
                        </a:spcBef>
                        <a:spcAft>
                          <a:spcPts val="0"/>
                        </a:spcAft>
                        <a:buNone/>
                      </a:pPr>
                      <a:r>
                        <a:rPr lang="en-US" altLang="zh-CN" sz="1600" b="1" spc="120">
                          <a:solidFill>
                            <a:srgbClr val="646464"/>
                          </a:solidFill>
                          <a:latin typeface="宋体" panose="02010600030101010101" pitchFamily="2" charset="-122"/>
                          <a:ea typeface="宋体" panose="02010600030101010101" pitchFamily="2" charset="-122"/>
                        </a:rPr>
                        <a:t>31</a:t>
                      </a:r>
                      <a:endParaRPr lang="en-US" altLang="zh-CN" sz="1600" b="1" spc="120">
                        <a:solidFill>
                          <a:srgbClr val="646464"/>
                        </a:solidFill>
                        <a:latin typeface="宋体" panose="02010600030101010101" pitchFamily="2" charset="-122"/>
                        <a:ea typeface="宋体" panose="02010600030101010101" pitchFamily="2" charset="-122"/>
                      </a:endParaRPr>
                    </a:p>
                  </a:txBody>
                  <a:tcPr marL="177800" marR="177800" marT="57150" marB="57150" anchor="ctr">
                    <a:lnL w="9525">
                      <a:solidFill>
                        <a:srgbClr val="646464"/>
                      </a:solidFill>
                      <a:prstDash val="sysDash"/>
                    </a:lnL>
                    <a:lnR w="9525">
                      <a:solidFill>
                        <a:srgbClr val="646464"/>
                      </a:solidFill>
                      <a:prstDash val="sysDash"/>
                    </a:lnR>
                    <a:lnT w="9525">
                      <a:solidFill>
                        <a:srgbClr val="646464"/>
                      </a:solidFill>
                      <a:prstDash val="sysDash"/>
                    </a:lnT>
                    <a:lnB w="9525">
                      <a:solidFill>
                        <a:srgbClr val="646464"/>
                      </a:solidFill>
                      <a:prstDash val="sysDash"/>
                    </a:lnB>
                    <a:solidFill>
                      <a:schemeClr val="tx2"/>
                    </a:solidFill>
                  </a:tcPr>
                </a:tc>
                <a:tc>
                  <a:txBody>
                    <a:bodyPr/>
                    <a:p>
                      <a:pPr indent="0" algn="l" fontAlgn="auto">
                        <a:lnSpc>
                          <a:spcPct val="120000"/>
                        </a:lnSpc>
                        <a:spcBef>
                          <a:spcPts val="0"/>
                        </a:spcBef>
                        <a:spcAft>
                          <a:spcPts val="0"/>
                        </a:spcAft>
                        <a:buNone/>
                      </a:pPr>
                      <a:r>
                        <a:rPr lang="en-US" sz="1600" b="1" spc="120">
                          <a:solidFill>
                            <a:srgbClr val="404040"/>
                          </a:solidFill>
                          <a:latin typeface="宋体" panose="02010600030101010101" pitchFamily="2" charset="-122"/>
                          <a:ea typeface="宋体" panose="02010600030101010101" pitchFamily="2" charset="-122"/>
                        </a:rPr>
                        <a:t>1982</a:t>
                      </a:r>
                      <a:r>
                        <a:rPr lang="zh-CN" altLang="en-US" sz="1600" b="1" spc="120">
                          <a:solidFill>
                            <a:srgbClr val="404040"/>
                          </a:solidFill>
                          <a:latin typeface="宋体" panose="02010600030101010101" pitchFamily="2" charset="-122"/>
                          <a:ea typeface="宋体" panose="02010600030101010101" pitchFamily="2" charset="-122"/>
                        </a:rPr>
                        <a:t>年供销社改革后的变化</a:t>
                      </a:r>
                      <a:endParaRPr lang="zh-CN" altLang="en-US" sz="1600" b="1" spc="120">
                        <a:solidFill>
                          <a:srgbClr val="404040"/>
                        </a:solidFill>
                        <a:latin typeface="宋体" panose="02010600030101010101" pitchFamily="2" charset="-122"/>
                        <a:ea typeface="宋体" panose="02010600030101010101" pitchFamily="2" charset="-122"/>
                      </a:endParaRPr>
                    </a:p>
                  </a:txBody>
                  <a:tcPr marL="177800" marR="177800" marT="57150" marB="57150" anchor="ctr">
                    <a:lnL w="9525">
                      <a:solidFill>
                        <a:srgbClr val="646464"/>
                      </a:solidFill>
                      <a:prstDash val="sysDash"/>
                    </a:lnL>
                    <a:lnR w="9525">
                      <a:solidFill>
                        <a:srgbClr val="646464"/>
                      </a:solidFill>
                      <a:prstDash val="sysDash"/>
                    </a:lnR>
                    <a:lnT w="9525">
                      <a:solidFill>
                        <a:srgbClr val="646464"/>
                      </a:solidFill>
                      <a:prstDash val="sysDash"/>
                    </a:lnT>
                    <a:lnB w="9525">
                      <a:solidFill>
                        <a:srgbClr val="646464"/>
                      </a:solidFill>
                      <a:prstDash val="sysDash"/>
                    </a:lnB>
                    <a:solidFill>
                      <a:schemeClr val="tx2"/>
                    </a:solidFill>
                  </a:tcPr>
                </a:tc>
                <a:tc>
                  <a:txBody>
                    <a:bodyPr/>
                    <a:p>
                      <a:pPr indent="0" algn="l" fontAlgn="auto">
                        <a:lnSpc>
                          <a:spcPct val="120000"/>
                        </a:lnSpc>
                        <a:spcBef>
                          <a:spcPts val="0"/>
                        </a:spcBef>
                        <a:spcAft>
                          <a:spcPts val="0"/>
                        </a:spcAft>
                        <a:buNone/>
                      </a:pPr>
                      <a:r>
                        <a:rPr lang="zh-CN" altLang="en-US" sz="1600" b="1" spc="120">
                          <a:solidFill>
                            <a:srgbClr val="404040"/>
                          </a:solidFill>
                          <a:latin typeface="宋体" panose="02010600030101010101" pitchFamily="2" charset="-122"/>
                          <a:ea typeface="宋体" panose="02010600030101010101" pitchFamily="2" charset="-122"/>
                        </a:rPr>
                        <a:t>现代经济体制改革</a:t>
                      </a:r>
                      <a:endParaRPr lang="zh-CN" altLang="en-US" sz="1600" b="1" spc="120">
                        <a:solidFill>
                          <a:srgbClr val="404040"/>
                        </a:solidFill>
                        <a:latin typeface="宋体" panose="02010600030101010101" pitchFamily="2" charset="-122"/>
                        <a:ea typeface="宋体" panose="02010600030101010101" pitchFamily="2" charset="-122"/>
                      </a:endParaRPr>
                    </a:p>
                  </a:txBody>
                  <a:tcPr marL="177800" marR="177800" marT="57150" marB="57150" anchor="ctr">
                    <a:lnL w="9525">
                      <a:solidFill>
                        <a:srgbClr val="646464"/>
                      </a:solidFill>
                      <a:prstDash val="sysDash"/>
                    </a:lnL>
                    <a:lnR w="9525">
                      <a:solidFill>
                        <a:srgbClr val="646464"/>
                      </a:solidFill>
                      <a:prstDash val="sysDash"/>
                    </a:lnR>
                    <a:lnT w="9525">
                      <a:solidFill>
                        <a:srgbClr val="646464"/>
                      </a:solidFill>
                      <a:prstDash val="sysDash"/>
                    </a:lnT>
                    <a:lnB w="9525">
                      <a:solidFill>
                        <a:srgbClr val="646464"/>
                      </a:solidFill>
                      <a:prstDash val="sysDash"/>
                    </a:lnB>
                    <a:solidFill>
                      <a:schemeClr val="tx2"/>
                    </a:solidFill>
                  </a:tcPr>
                </a:tc>
                <a:tc>
                  <a:txBody>
                    <a:bodyPr/>
                    <a:p>
                      <a:pPr indent="0" algn="ctr" fontAlgn="auto">
                        <a:lnSpc>
                          <a:spcPct val="120000"/>
                        </a:lnSpc>
                        <a:spcBef>
                          <a:spcPts val="0"/>
                        </a:spcBef>
                        <a:spcAft>
                          <a:spcPts val="0"/>
                        </a:spcAft>
                        <a:buNone/>
                      </a:pPr>
                      <a:r>
                        <a:rPr lang="zh-CN" altLang="en-US" sz="1600" b="1" spc="120">
                          <a:solidFill>
                            <a:srgbClr val="404040"/>
                          </a:solidFill>
                          <a:latin typeface="宋体" panose="02010600030101010101" pitchFamily="2" charset="-122"/>
                          <a:ea typeface="宋体" panose="02010600030101010101" pitchFamily="2" charset="-122"/>
                        </a:rPr>
                        <a:t>中国现代经济史</a:t>
                      </a:r>
                      <a:endParaRPr lang="zh-CN" altLang="en-US" sz="1600" b="1" spc="120">
                        <a:solidFill>
                          <a:srgbClr val="404040"/>
                        </a:solidFill>
                        <a:latin typeface="宋体" panose="02010600030101010101" pitchFamily="2" charset="-122"/>
                        <a:ea typeface="宋体" panose="02010600030101010101" pitchFamily="2" charset="-122"/>
                      </a:endParaRPr>
                    </a:p>
                  </a:txBody>
                  <a:tcPr marL="177800" marR="177800" marT="57150" marB="57150" anchor="ctr">
                    <a:lnL w="9525">
                      <a:solidFill>
                        <a:srgbClr val="646464"/>
                      </a:solidFill>
                      <a:prstDash val="sysDash"/>
                    </a:lnL>
                    <a:lnR w="9525">
                      <a:solidFill>
                        <a:srgbClr val="646464"/>
                      </a:solidFill>
                      <a:prstDash val="sysDash"/>
                    </a:lnR>
                    <a:lnT w="9525">
                      <a:solidFill>
                        <a:srgbClr val="646464"/>
                      </a:solidFill>
                      <a:prstDash val="sysDash"/>
                    </a:lnT>
                    <a:lnB w="9525">
                      <a:solidFill>
                        <a:srgbClr val="646464"/>
                      </a:solidFill>
                      <a:prstDash val="sysDash"/>
                    </a:lnB>
                    <a:solidFill>
                      <a:schemeClr val="tx2"/>
                    </a:solidFill>
                  </a:tcPr>
                </a:tc>
                <a:tc>
                  <a:txBody>
                    <a:bodyPr/>
                    <a:p>
                      <a:pPr indent="0" algn="ctr" fontAlgn="auto">
                        <a:lnSpc>
                          <a:spcPct val="120000"/>
                        </a:lnSpc>
                        <a:spcBef>
                          <a:spcPts val="0"/>
                        </a:spcBef>
                        <a:spcAft>
                          <a:spcPts val="0"/>
                        </a:spcAft>
                        <a:buNone/>
                      </a:pPr>
                      <a:r>
                        <a:rPr sz="1600" b="1" spc="120">
                          <a:solidFill>
                            <a:srgbClr val="404040"/>
                          </a:solidFill>
                          <a:latin typeface="宋体" panose="02010600030101010101" pitchFamily="2" charset="-122"/>
                          <a:ea typeface="宋体" panose="02010600030101010101" pitchFamily="2" charset="-122"/>
                          <a:cs typeface="宋体" panose="02010600030101010101" pitchFamily="2" charset="-122"/>
                        </a:rPr>
                        <a:t>4分</a:t>
                      </a:r>
                      <a:endParaRPr lang="zh-CN" altLang="en-US" sz="1600" b="1" spc="120">
                        <a:solidFill>
                          <a:srgbClr val="404040"/>
                        </a:solidFill>
                        <a:latin typeface="宋体" panose="02010600030101010101" pitchFamily="2" charset="-122"/>
                        <a:ea typeface="宋体" panose="02010600030101010101" pitchFamily="2" charset="-122"/>
                        <a:cs typeface="宋体" panose="02010600030101010101" pitchFamily="2" charset="-122"/>
                      </a:endParaRPr>
                    </a:p>
                  </a:txBody>
                  <a:tcPr marL="177800" marR="177800" marT="57150" marB="57150" anchor="ctr">
                    <a:lnL w="9525">
                      <a:solidFill>
                        <a:srgbClr val="646464"/>
                      </a:solidFill>
                      <a:prstDash val="sysDash"/>
                    </a:lnL>
                    <a:lnR w="9525">
                      <a:solidFill>
                        <a:srgbClr val="646464"/>
                      </a:solidFill>
                      <a:prstDash val="sysDash"/>
                    </a:lnR>
                    <a:lnT w="9525">
                      <a:solidFill>
                        <a:srgbClr val="646464"/>
                      </a:solidFill>
                      <a:prstDash val="sysDash"/>
                    </a:lnT>
                    <a:lnB w="9525">
                      <a:solidFill>
                        <a:srgbClr val="646464"/>
                      </a:solidFill>
                      <a:prstDash val="sysDash"/>
                    </a:lnB>
                    <a:solidFill>
                      <a:schemeClr val="tx2"/>
                    </a:solidFill>
                  </a:tcPr>
                </a:tc>
              </a:tr>
              <a:tr h="324485">
                <a:tc>
                  <a:txBody>
                    <a:bodyPr/>
                    <a:p>
                      <a:pPr indent="0" algn="ctr" fontAlgn="auto">
                        <a:lnSpc>
                          <a:spcPct val="120000"/>
                        </a:lnSpc>
                        <a:spcBef>
                          <a:spcPts val="0"/>
                        </a:spcBef>
                        <a:spcAft>
                          <a:spcPts val="0"/>
                        </a:spcAft>
                        <a:buNone/>
                      </a:pPr>
                      <a:r>
                        <a:rPr lang="en-US" altLang="zh-CN" sz="1600" b="1" spc="120">
                          <a:solidFill>
                            <a:srgbClr val="646464"/>
                          </a:solidFill>
                          <a:latin typeface="宋体" panose="02010600030101010101" pitchFamily="2" charset="-122"/>
                          <a:ea typeface="宋体" panose="02010600030101010101" pitchFamily="2" charset="-122"/>
                        </a:rPr>
                        <a:t>32</a:t>
                      </a:r>
                      <a:endParaRPr lang="en-US" altLang="zh-CN" sz="1600" b="1" spc="120">
                        <a:solidFill>
                          <a:srgbClr val="646464"/>
                        </a:solidFill>
                        <a:latin typeface="宋体" panose="02010600030101010101" pitchFamily="2" charset="-122"/>
                        <a:ea typeface="宋体" panose="02010600030101010101" pitchFamily="2" charset="-122"/>
                      </a:endParaRPr>
                    </a:p>
                  </a:txBody>
                  <a:tcPr marL="177800" marR="177800" marT="57150" marB="57150" anchor="ctr">
                    <a:lnL w="9525">
                      <a:solidFill>
                        <a:srgbClr val="646464"/>
                      </a:solidFill>
                      <a:prstDash val="sysDash"/>
                    </a:lnL>
                    <a:lnR w="9525">
                      <a:solidFill>
                        <a:srgbClr val="646464"/>
                      </a:solidFill>
                      <a:prstDash val="sysDash"/>
                    </a:lnR>
                    <a:lnT w="9525">
                      <a:solidFill>
                        <a:srgbClr val="646464"/>
                      </a:solidFill>
                      <a:prstDash val="sysDash"/>
                    </a:lnT>
                    <a:lnB w="9525">
                      <a:solidFill>
                        <a:srgbClr val="646464"/>
                      </a:solidFill>
                      <a:prstDash val="sysDash"/>
                    </a:lnB>
                    <a:solidFill>
                      <a:srgbClr val="FFFFFF"/>
                    </a:solidFill>
                  </a:tcPr>
                </a:tc>
                <a:tc>
                  <a:txBody>
                    <a:bodyPr/>
                    <a:p>
                      <a:pPr indent="0" algn="l" fontAlgn="auto">
                        <a:lnSpc>
                          <a:spcPct val="120000"/>
                        </a:lnSpc>
                        <a:spcBef>
                          <a:spcPts val="0"/>
                        </a:spcBef>
                        <a:spcAft>
                          <a:spcPts val="0"/>
                        </a:spcAft>
                        <a:buNone/>
                      </a:pPr>
                      <a:r>
                        <a:rPr lang="zh-CN" altLang="en-US" sz="1600" b="1" spc="120">
                          <a:solidFill>
                            <a:srgbClr val="404040"/>
                          </a:solidFill>
                          <a:latin typeface="宋体" panose="02010600030101010101" pitchFamily="2" charset="-122"/>
                          <a:ea typeface="宋体" panose="02010600030101010101" pitchFamily="2" charset="-122"/>
                        </a:rPr>
                        <a:t>古代雅典的陪审案例</a:t>
                      </a:r>
                      <a:endParaRPr lang="zh-CN" altLang="en-US" sz="1600" b="1" spc="120">
                        <a:solidFill>
                          <a:srgbClr val="404040"/>
                        </a:solidFill>
                        <a:latin typeface="宋体" panose="02010600030101010101" pitchFamily="2" charset="-122"/>
                        <a:ea typeface="宋体" panose="02010600030101010101" pitchFamily="2" charset="-122"/>
                      </a:endParaRPr>
                    </a:p>
                  </a:txBody>
                  <a:tcPr marL="177800" marR="177800" marT="57150" marB="57150" anchor="ctr">
                    <a:lnL w="9525">
                      <a:solidFill>
                        <a:srgbClr val="646464"/>
                      </a:solidFill>
                      <a:prstDash val="sysDash"/>
                    </a:lnL>
                    <a:lnR w="9525">
                      <a:solidFill>
                        <a:srgbClr val="646464"/>
                      </a:solidFill>
                      <a:prstDash val="sysDash"/>
                    </a:lnR>
                    <a:lnT w="9525">
                      <a:solidFill>
                        <a:srgbClr val="646464"/>
                      </a:solidFill>
                      <a:prstDash val="sysDash"/>
                    </a:lnT>
                    <a:lnB w="9525">
                      <a:solidFill>
                        <a:srgbClr val="646464"/>
                      </a:solidFill>
                      <a:prstDash val="sysDash"/>
                    </a:lnB>
                    <a:solidFill>
                      <a:srgbClr val="FFFFFF"/>
                    </a:solidFill>
                  </a:tcPr>
                </a:tc>
                <a:tc>
                  <a:txBody>
                    <a:bodyPr/>
                    <a:p>
                      <a:pPr indent="0" algn="l" fontAlgn="auto">
                        <a:lnSpc>
                          <a:spcPct val="120000"/>
                        </a:lnSpc>
                        <a:spcBef>
                          <a:spcPts val="0"/>
                        </a:spcBef>
                        <a:spcAft>
                          <a:spcPts val="0"/>
                        </a:spcAft>
                        <a:buNone/>
                      </a:pPr>
                      <a:r>
                        <a:rPr lang="zh-CN" altLang="en-US" sz="1600" b="1" spc="120">
                          <a:solidFill>
                            <a:srgbClr val="404040"/>
                          </a:solidFill>
                          <a:latin typeface="宋体" panose="02010600030101010101" pitchFamily="2" charset="-122"/>
                          <a:ea typeface="宋体" panose="02010600030101010101" pitchFamily="2" charset="-122"/>
                        </a:rPr>
                        <a:t>古代雅典的民主政治</a:t>
                      </a:r>
                      <a:endParaRPr lang="zh-CN" altLang="en-US" sz="1600" b="1" spc="120">
                        <a:solidFill>
                          <a:srgbClr val="404040"/>
                        </a:solidFill>
                        <a:latin typeface="宋体" panose="02010600030101010101" pitchFamily="2" charset="-122"/>
                        <a:ea typeface="宋体" panose="02010600030101010101" pitchFamily="2" charset="-122"/>
                      </a:endParaRPr>
                    </a:p>
                  </a:txBody>
                  <a:tcPr marL="177800" marR="177800" marT="57150" marB="57150" anchor="ctr">
                    <a:lnL w="9525">
                      <a:solidFill>
                        <a:srgbClr val="646464"/>
                      </a:solidFill>
                      <a:prstDash val="sysDash"/>
                    </a:lnL>
                    <a:lnR w="9525">
                      <a:solidFill>
                        <a:srgbClr val="646464"/>
                      </a:solidFill>
                      <a:prstDash val="sysDash"/>
                    </a:lnR>
                    <a:lnT w="9525">
                      <a:solidFill>
                        <a:srgbClr val="646464"/>
                      </a:solidFill>
                      <a:prstDash val="sysDash"/>
                    </a:lnT>
                    <a:lnB w="9525">
                      <a:solidFill>
                        <a:srgbClr val="646464"/>
                      </a:solidFill>
                      <a:prstDash val="sysDash"/>
                    </a:lnB>
                    <a:solidFill>
                      <a:srgbClr val="FFFFFF"/>
                    </a:solidFill>
                  </a:tcPr>
                </a:tc>
                <a:tc>
                  <a:txBody>
                    <a:bodyPr/>
                    <a:p>
                      <a:pPr indent="0" algn="ctr" fontAlgn="auto">
                        <a:lnSpc>
                          <a:spcPct val="120000"/>
                        </a:lnSpc>
                        <a:spcBef>
                          <a:spcPts val="0"/>
                        </a:spcBef>
                        <a:spcAft>
                          <a:spcPts val="0"/>
                        </a:spcAft>
                        <a:buNone/>
                      </a:pPr>
                      <a:r>
                        <a:rPr lang="zh-CN" altLang="en-US" sz="1600" b="1" spc="120">
                          <a:solidFill>
                            <a:srgbClr val="404040"/>
                          </a:solidFill>
                          <a:latin typeface="宋体" panose="02010600030101010101" pitchFamily="2" charset="-122"/>
                          <a:ea typeface="宋体" panose="02010600030101010101" pitchFamily="2" charset="-122"/>
                        </a:rPr>
                        <a:t>世界古代政治史</a:t>
                      </a:r>
                      <a:endParaRPr lang="zh-CN" altLang="en-US" sz="1600" b="1" spc="120">
                        <a:solidFill>
                          <a:srgbClr val="404040"/>
                        </a:solidFill>
                        <a:latin typeface="宋体" panose="02010600030101010101" pitchFamily="2" charset="-122"/>
                        <a:ea typeface="宋体" panose="02010600030101010101" pitchFamily="2" charset="-122"/>
                      </a:endParaRPr>
                    </a:p>
                  </a:txBody>
                  <a:tcPr marL="177800" marR="177800" marT="57150" marB="57150" anchor="ctr">
                    <a:lnL w="9525">
                      <a:solidFill>
                        <a:srgbClr val="646464"/>
                      </a:solidFill>
                      <a:prstDash val="sysDash"/>
                    </a:lnL>
                    <a:lnR w="9525">
                      <a:solidFill>
                        <a:srgbClr val="646464"/>
                      </a:solidFill>
                      <a:prstDash val="sysDash"/>
                    </a:lnR>
                    <a:lnT w="9525">
                      <a:solidFill>
                        <a:srgbClr val="646464"/>
                      </a:solidFill>
                      <a:prstDash val="sysDash"/>
                    </a:lnT>
                    <a:lnB w="9525">
                      <a:solidFill>
                        <a:srgbClr val="646464"/>
                      </a:solidFill>
                      <a:prstDash val="sysDash"/>
                    </a:lnB>
                    <a:solidFill>
                      <a:srgbClr val="FFFFFF"/>
                    </a:solidFill>
                  </a:tcPr>
                </a:tc>
                <a:tc>
                  <a:txBody>
                    <a:bodyPr/>
                    <a:p>
                      <a:pPr indent="0" algn="ctr" fontAlgn="auto">
                        <a:lnSpc>
                          <a:spcPct val="120000"/>
                        </a:lnSpc>
                        <a:spcBef>
                          <a:spcPts val="0"/>
                        </a:spcBef>
                        <a:spcAft>
                          <a:spcPts val="0"/>
                        </a:spcAft>
                        <a:buNone/>
                      </a:pPr>
                      <a:r>
                        <a:rPr sz="1600" b="1" spc="120">
                          <a:solidFill>
                            <a:srgbClr val="404040"/>
                          </a:solidFill>
                          <a:latin typeface="宋体" panose="02010600030101010101" pitchFamily="2" charset="-122"/>
                          <a:ea typeface="宋体" panose="02010600030101010101" pitchFamily="2" charset="-122"/>
                          <a:cs typeface="宋体" panose="02010600030101010101" pitchFamily="2" charset="-122"/>
                        </a:rPr>
                        <a:t>4分</a:t>
                      </a:r>
                      <a:endParaRPr lang="zh-CN" altLang="en-US" sz="1600" b="1" spc="120">
                        <a:solidFill>
                          <a:srgbClr val="404040"/>
                        </a:solidFill>
                        <a:latin typeface="宋体" panose="02010600030101010101" pitchFamily="2" charset="-122"/>
                        <a:ea typeface="宋体" panose="02010600030101010101" pitchFamily="2" charset="-122"/>
                        <a:cs typeface="宋体" panose="02010600030101010101" pitchFamily="2" charset="-122"/>
                      </a:endParaRPr>
                    </a:p>
                  </a:txBody>
                  <a:tcPr marL="177800" marR="177800" marT="57150" marB="57150" anchor="ctr">
                    <a:lnL w="9525">
                      <a:solidFill>
                        <a:srgbClr val="646464"/>
                      </a:solidFill>
                      <a:prstDash val="sysDash"/>
                    </a:lnL>
                    <a:lnR w="9525">
                      <a:solidFill>
                        <a:srgbClr val="646464"/>
                      </a:solidFill>
                      <a:prstDash val="sysDash"/>
                    </a:lnR>
                    <a:lnT w="9525">
                      <a:solidFill>
                        <a:srgbClr val="646464"/>
                      </a:solidFill>
                      <a:prstDash val="sysDash"/>
                    </a:lnT>
                    <a:lnB w="9525">
                      <a:solidFill>
                        <a:srgbClr val="646464"/>
                      </a:solidFill>
                      <a:prstDash val="sysDash"/>
                    </a:lnB>
                    <a:solidFill>
                      <a:srgbClr val="FFFFFF"/>
                    </a:solidFill>
                  </a:tcPr>
                </a:tc>
              </a:tr>
              <a:tr h="323850">
                <a:tc>
                  <a:txBody>
                    <a:bodyPr/>
                    <a:p>
                      <a:pPr indent="0" algn="ctr" fontAlgn="auto">
                        <a:lnSpc>
                          <a:spcPct val="120000"/>
                        </a:lnSpc>
                        <a:spcBef>
                          <a:spcPts val="0"/>
                        </a:spcBef>
                        <a:spcAft>
                          <a:spcPts val="0"/>
                        </a:spcAft>
                        <a:buNone/>
                      </a:pPr>
                      <a:r>
                        <a:rPr lang="en-US" altLang="zh-CN" sz="1600" b="1" spc="120">
                          <a:solidFill>
                            <a:srgbClr val="646464"/>
                          </a:solidFill>
                          <a:latin typeface="宋体" panose="02010600030101010101" pitchFamily="2" charset="-122"/>
                          <a:ea typeface="宋体" panose="02010600030101010101" pitchFamily="2" charset="-122"/>
                        </a:rPr>
                        <a:t>33</a:t>
                      </a:r>
                      <a:endParaRPr lang="en-US" altLang="zh-CN" sz="1600" b="1" spc="120">
                        <a:solidFill>
                          <a:srgbClr val="646464"/>
                        </a:solidFill>
                        <a:latin typeface="宋体" panose="02010600030101010101" pitchFamily="2" charset="-122"/>
                        <a:ea typeface="宋体" panose="02010600030101010101" pitchFamily="2" charset="-122"/>
                      </a:endParaRPr>
                    </a:p>
                  </a:txBody>
                  <a:tcPr marL="177800" marR="177800" marT="57150" marB="57150" anchor="ctr">
                    <a:lnL w="9525">
                      <a:solidFill>
                        <a:srgbClr val="646464"/>
                      </a:solidFill>
                      <a:prstDash val="sysDash"/>
                    </a:lnL>
                    <a:lnR w="9525">
                      <a:solidFill>
                        <a:srgbClr val="646464"/>
                      </a:solidFill>
                      <a:prstDash val="sysDash"/>
                    </a:lnR>
                    <a:lnT w="9525">
                      <a:solidFill>
                        <a:srgbClr val="646464"/>
                      </a:solidFill>
                      <a:prstDash val="sysDash"/>
                    </a:lnT>
                    <a:lnB w="9525">
                      <a:solidFill>
                        <a:srgbClr val="646464"/>
                      </a:solidFill>
                      <a:prstDash val="sysDash"/>
                    </a:lnB>
                    <a:solidFill>
                      <a:srgbClr val="FFFEB6"/>
                    </a:solidFill>
                  </a:tcPr>
                </a:tc>
                <a:tc>
                  <a:txBody>
                    <a:bodyPr/>
                    <a:p>
                      <a:pPr indent="0" algn="l" fontAlgn="auto">
                        <a:lnSpc>
                          <a:spcPct val="120000"/>
                        </a:lnSpc>
                        <a:spcBef>
                          <a:spcPts val="0"/>
                        </a:spcBef>
                        <a:spcAft>
                          <a:spcPts val="0"/>
                        </a:spcAft>
                        <a:buNone/>
                      </a:pPr>
                      <a:r>
                        <a:rPr lang="en-US" altLang="zh-CN" sz="1600" b="1" spc="120">
                          <a:solidFill>
                            <a:srgbClr val="404040"/>
                          </a:solidFill>
                          <a:latin typeface="宋体" panose="02010600030101010101" pitchFamily="2" charset="-122"/>
                          <a:ea typeface="宋体" panose="02010600030101010101" pitchFamily="2" charset="-122"/>
                        </a:rPr>
                        <a:t>1971</a:t>
                      </a:r>
                      <a:r>
                        <a:rPr lang="zh-CN" altLang="en-US" sz="1600" b="1" spc="120">
                          <a:solidFill>
                            <a:srgbClr val="404040"/>
                          </a:solidFill>
                          <a:latin typeface="宋体" panose="02010600030101010101" pitchFamily="2" charset="-122"/>
                          <a:ea typeface="宋体" panose="02010600030101010101" pitchFamily="2" charset="-122"/>
                        </a:rPr>
                        <a:t>年俄国革命者对巴黎公社的评价</a:t>
                      </a:r>
                      <a:endParaRPr lang="zh-CN" altLang="en-US" sz="1600" b="1" spc="120">
                        <a:solidFill>
                          <a:srgbClr val="404040"/>
                        </a:solidFill>
                        <a:latin typeface="宋体" panose="02010600030101010101" pitchFamily="2" charset="-122"/>
                        <a:ea typeface="宋体" panose="02010600030101010101" pitchFamily="2" charset="-122"/>
                      </a:endParaRPr>
                    </a:p>
                  </a:txBody>
                  <a:tcPr marL="177800" marR="177800" marT="57150" marB="57150" anchor="ctr">
                    <a:lnL w="9525">
                      <a:solidFill>
                        <a:srgbClr val="646464"/>
                      </a:solidFill>
                      <a:prstDash val="sysDash"/>
                    </a:lnL>
                    <a:lnR w="9525">
                      <a:solidFill>
                        <a:srgbClr val="646464"/>
                      </a:solidFill>
                      <a:prstDash val="sysDash"/>
                    </a:lnR>
                    <a:lnT w="9525">
                      <a:solidFill>
                        <a:srgbClr val="646464"/>
                      </a:solidFill>
                      <a:prstDash val="sysDash"/>
                    </a:lnT>
                    <a:lnB w="9525">
                      <a:solidFill>
                        <a:srgbClr val="646464"/>
                      </a:solidFill>
                      <a:prstDash val="sysDash"/>
                    </a:lnB>
                    <a:solidFill>
                      <a:srgbClr val="FFFEB6"/>
                    </a:solidFill>
                  </a:tcPr>
                </a:tc>
                <a:tc>
                  <a:txBody>
                    <a:bodyPr/>
                    <a:p>
                      <a:pPr indent="0" algn="l" fontAlgn="auto">
                        <a:lnSpc>
                          <a:spcPct val="120000"/>
                        </a:lnSpc>
                        <a:spcBef>
                          <a:spcPts val="0"/>
                        </a:spcBef>
                        <a:spcAft>
                          <a:spcPts val="0"/>
                        </a:spcAft>
                        <a:buNone/>
                      </a:pPr>
                      <a:r>
                        <a:rPr lang="zh-CN" altLang="en-US" sz="1600" b="1" spc="120">
                          <a:solidFill>
                            <a:srgbClr val="404040"/>
                          </a:solidFill>
                          <a:latin typeface="宋体" panose="02010600030101010101" pitchFamily="2" charset="-122"/>
                          <a:ea typeface="宋体" panose="02010600030101010101" pitchFamily="2" charset="-122"/>
                        </a:rPr>
                        <a:t>巴黎公社的政权性质</a:t>
                      </a:r>
                      <a:endParaRPr lang="zh-CN" altLang="en-US" sz="1600" b="1" spc="120">
                        <a:solidFill>
                          <a:srgbClr val="404040"/>
                        </a:solidFill>
                        <a:latin typeface="宋体" panose="02010600030101010101" pitchFamily="2" charset="-122"/>
                        <a:ea typeface="宋体" panose="02010600030101010101" pitchFamily="2" charset="-122"/>
                      </a:endParaRPr>
                    </a:p>
                  </a:txBody>
                  <a:tcPr marL="177800" marR="177800" marT="57150" marB="57150" anchor="ctr">
                    <a:lnL w="9525">
                      <a:solidFill>
                        <a:srgbClr val="646464"/>
                      </a:solidFill>
                      <a:prstDash val="sysDash"/>
                    </a:lnL>
                    <a:lnR w="9525">
                      <a:solidFill>
                        <a:srgbClr val="646464"/>
                      </a:solidFill>
                      <a:prstDash val="sysDash"/>
                    </a:lnR>
                    <a:lnT w="9525">
                      <a:solidFill>
                        <a:srgbClr val="646464"/>
                      </a:solidFill>
                      <a:prstDash val="sysDash"/>
                    </a:lnT>
                    <a:lnB w="9525">
                      <a:solidFill>
                        <a:srgbClr val="646464"/>
                      </a:solidFill>
                      <a:prstDash val="sysDash"/>
                    </a:lnB>
                    <a:solidFill>
                      <a:srgbClr val="FFFEB6"/>
                    </a:solidFill>
                  </a:tcPr>
                </a:tc>
                <a:tc>
                  <a:txBody>
                    <a:bodyPr/>
                    <a:p>
                      <a:pPr indent="0" algn="ctr" fontAlgn="auto">
                        <a:lnSpc>
                          <a:spcPct val="120000"/>
                        </a:lnSpc>
                        <a:spcBef>
                          <a:spcPts val="0"/>
                        </a:spcBef>
                        <a:spcAft>
                          <a:spcPts val="0"/>
                        </a:spcAft>
                        <a:buNone/>
                      </a:pPr>
                      <a:r>
                        <a:rPr lang="zh-CN" altLang="en-US" sz="1600" b="1" spc="120">
                          <a:solidFill>
                            <a:srgbClr val="404040"/>
                          </a:solidFill>
                          <a:latin typeface="宋体" panose="02010600030101010101" pitchFamily="2" charset="-122"/>
                          <a:ea typeface="宋体" panose="02010600030101010101" pitchFamily="2" charset="-122"/>
                        </a:rPr>
                        <a:t>世界近代政治史</a:t>
                      </a:r>
                      <a:endParaRPr lang="zh-CN" altLang="en-US" sz="1600" b="1" spc="120">
                        <a:solidFill>
                          <a:srgbClr val="404040"/>
                        </a:solidFill>
                        <a:latin typeface="宋体" panose="02010600030101010101" pitchFamily="2" charset="-122"/>
                        <a:ea typeface="宋体" panose="02010600030101010101" pitchFamily="2" charset="-122"/>
                      </a:endParaRPr>
                    </a:p>
                  </a:txBody>
                  <a:tcPr marL="177800" marR="177800" marT="57150" marB="57150" anchor="ctr">
                    <a:lnL w="9525">
                      <a:solidFill>
                        <a:srgbClr val="646464"/>
                      </a:solidFill>
                      <a:prstDash val="sysDash"/>
                    </a:lnL>
                    <a:lnR w="9525">
                      <a:solidFill>
                        <a:srgbClr val="646464"/>
                      </a:solidFill>
                      <a:prstDash val="sysDash"/>
                    </a:lnR>
                    <a:lnT w="9525">
                      <a:solidFill>
                        <a:srgbClr val="646464"/>
                      </a:solidFill>
                      <a:prstDash val="sysDash"/>
                    </a:lnT>
                    <a:lnB w="9525">
                      <a:solidFill>
                        <a:srgbClr val="646464"/>
                      </a:solidFill>
                      <a:prstDash val="sysDash"/>
                    </a:lnB>
                    <a:solidFill>
                      <a:srgbClr val="FFFEB6"/>
                    </a:solidFill>
                  </a:tcPr>
                </a:tc>
                <a:tc>
                  <a:txBody>
                    <a:bodyPr/>
                    <a:p>
                      <a:pPr indent="0" algn="ctr" fontAlgn="auto">
                        <a:lnSpc>
                          <a:spcPct val="120000"/>
                        </a:lnSpc>
                        <a:spcBef>
                          <a:spcPts val="0"/>
                        </a:spcBef>
                        <a:spcAft>
                          <a:spcPts val="0"/>
                        </a:spcAft>
                        <a:buNone/>
                      </a:pPr>
                      <a:r>
                        <a:rPr sz="1600" b="1" spc="120">
                          <a:solidFill>
                            <a:srgbClr val="404040"/>
                          </a:solidFill>
                          <a:latin typeface="宋体" panose="02010600030101010101" pitchFamily="2" charset="-122"/>
                          <a:ea typeface="宋体" panose="02010600030101010101" pitchFamily="2" charset="-122"/>
                          <a:cs typeface="宋体" panose="02010600030101010101" pitchFamily="2" charset="-122"/>
                        </a:rPr>
                        <a:t>4分</a:t>
                      </a:r>
                      <a:endParaRPr lang="zh-CN" altLang="en-US" sz="1600" b="1" spc="120">
                        <a:solidFill>
                          <a:srgbClr val="404040"/>
                        </a:solidFill>
                        <a:latin typeface="宋体" panose="02010600030101010101" pitchFamily="2" charset="-122"/>
                        <a:ea typeface="宋体" panose="02010600030101010101" pitchFamily="2" charset="-122"/>
                        <a:cs typeface="宋体" panose="02010600030101010101" pitchFamily="2" charset="-122"/>
                      </a:endParaRPr>
                    </a:p>
                  </a:txBody>
                  <a:tcPr marL="177800" marR="177800" marT="57150" marB="57150" anchor="ctr">
                    <a:lnL w="9525">
                      <a:solidFill>
                        <a:srgbClr val="646464"/>
                      </a:solidFill>
                      <a:prstDash val="sysDash"/>
                    </a:lnL>
                    <a:lnR w="9525">
                      <a:solidFill>
                        <a:srgbClr val="646464"/>
                      </a:solidFill>
                      <a:prstDash val="sysDash"/>
                    </a:lnR>
                    <a:lnT w="9525">
                      <a:solidFill>
                        <a:srgbClr val="646464"/>
                      </a:solidFill>
                      <a:prstDash val="sysDash"/>
                    </a:lnT>
                    <a:lnB w="9525">
                      <a:solidFill>
                        <a:srgbClr val="646464"/>
                      </a:solidFill>
                      <a:prstDash val="sysDash"/>
                    </a:lnB>
                    <a:solidFill>
                      <a:srgbClr val="FFFEB6"/>
                    </a:solidFill>
                  </a:tcPr>
                </a:tc>
              </a:tr>
              <a:tr h="323850">
                <a:tc>
                  <a:txBody>
                    <a:bodyPr/>
                    <a:p>
                      <a:pPr indent="0" algn="ctr" fontAlgn="auto">
                        <a:lnSpc>
                          <a:spcPct val="120000"/>
                        </a:lnSpc>
                        <a:spcBef>
                          <a:spcPts val="0"/>
                        </a:spcBef>
                        <a:spcAft>
                          <a:spcPts val="0"/>
                        </a:spcAft>
                        <a:buNone/>
                      </a:pPr>
                      <a:r>
                        <a:rPr lang="en-US" altLang="zh-CN" sz="1600" b="1" spc="120">
                          <a:solidFill>
                            <a:srgbClr val="646464"/>
                          </a:solidFill>
                          <a:latin typeface="宋体" panose="02010600030101010101" pitchFamily="2" charset="-122"/>
                          <a:ea typeface="宋体" panose="02010600030101010101" pitchFamily="2" charset="-122"/>
                        </a:rPr>
                        <a:t>34</a:t>
                      </a:r>
                      <a:endParaRPr lang="en-US" altLang="zh-CN" sz="1600" b="1" spc="120">
                        <a:solidFill>
                          <a:srgbClr val="646464"/>
                        </a:solidFill>
                        <a:latin typeface="宋体" panose="02010600030101010101" pitchFamily="2" charset="-122"/>
                        <a:ea typeface="宋体" panose="02010600030101010101" pitchFamily="2" charset="-122"/>
                      </a:endParaRPr>
                    </a:p>
                  </a:txBody>
                  <a:tcPr marL="177800" marR="177800" marT="57150" marB="57150" anchor="ctr">
                    <a:lnL w="9525">
                      <a:solidFill>
                        <a:srgbClr val="646464"/>
                      </a:solidFill>
                      <a:prstDash val="sysDash"/>
                    </a:lnL>
                    <a:lnR w="9525">
                      <a:solidFill>
                        <a:srgbClr val="646464"/>
                      </a:solidFill>
                      <a:prstDash val="sysDash"/>
                    </a:lnR>
                    <a:lnT w="9525">
                      <a:solidFill>
                        <a:srgbClr val="646464"/>
                      </a:solidFill>
                      <a:prstDash val="sysDash"/>
                    </a:lnT>
                    <a:lnB w="9525">
                      <a:solidFill>
                        <a:srgbClr val="646464"/>
                      </a:solidFill>
                      <a:prstDash val="sysDash"/>
                    </a:lnB>
                    <a:solidFill>
                      <a:srgbClr val="FFFFFF"/>
                    </a:solidFill>
                  </a:tcPr>
                </a:tc>
                <a:tc>
                  <a:txBody>
                    <a:bodyPr/>
                    <a:p>
                      <a:pPr indent="0" algn="l" fontAlgn="auto">
                        <a:lnSpc>
                          <a:spcPct val="120000"/>
                        </a:lnSpc>
                        <a:spcBef>
                          <a:spcPts val="0"/>
                        </a:spcBef>
                        <a:spcAft>
                          <a:spcPts val="0"/>
                        </a:spcAft>
                        <a:buNone/>
                      </a:pPr>
                      <a:r>
                        <a:rPr lang="zh-CN" altLang="en-US" sz="1600" b="1" spc="120">
                          <a:solidFill>
                            <a:srgbClr val="404040"/>
                          </a:solidFill>
                          <a:latin typeface="宋体" panose="02010600030101010101" pitchFamily="2" charset="-122"/>
                          <a:ea typeface="宋体" panose="02010600030101010101" pitchFamily="2" charset="-122"/>
                        </a:rPr>
                        <a:t>苏俄国内战争时期的粮食政策</a:t>
                      </a:r>
                      <a:endParaRPr lang="zh-CN" altLang="en-US" sz="1600" b="1" spc="120">
                        <a:solidFill>
                          <a:srgbClr val="404040"/>
                        </a:solidFill>
                        <a:latin typeface="宋体" panose="02010600030101010101" pitchFamily="2" charset="-122"/>
                        <a:ea typeface="宋体" panose="02010600030101010101" pitchFamily="2" charset="-122"/>
                      </a:endParaRPr>
                    </a:p>
                  </a:txBody>
                  <a:tcPr marL="177800" marR="177800" marT="57150" marB="57150" anchor="ctr">
                    <a:lnL w="9525">
                      <a:solidFill>
                        <a:srgbClr val="646464"/>
                      </a:solidFill>
                      <a:prstDash val="sysDash"/>
                    </a:lnL>
                    <a:lnR w="9525">
                      <a:solidFill>
                        <a:srgbClr val="646464"/>
                      </a:solidFill>
                      <a:prstDash val="sysDash"/>
                    </a:lnR>
                    <a:lnT w="9525">
                      <a:solidFill>
                        <a:srgbClr val="646464"/>
                      </a:solidFill>
                      <a:prstDash val="sysDash"/>
                    </a:lnT>
                    <a:lnB w="9525">
                      <a:solidFill>
                        <a:srgbClr val="646464"/>
                      </a:solidFill>
                      <a:prstDash val="sysDash"/>
                    </a:lnB>
                    <a:solidFill>
                      <a:srgbClr val="FFFFFF"/>
                    </a:solidFill>
                  </a:tcPr>
                </a:tc>
                <a:tc>
                  <a:txBody>
                    <a:bodyPr/>
                    <a:p>
                      <a:pPr indent="0" algn="l" fontAlgn="auto">
                        <a:lnSpc>
                          <a:spcPct val="120000"/>
                        </a:lnSpc>
                        <a:spcBef>
                          <a:spcPts val="0"/>
                        </a:spcBef>
                        <a:spcAft>
                          <a:spcPts val="0"/>
                        </a:spcAft>
                        <a:buNone/>
                      </a:pPr>
                      <a:r>
                        <a:rPr lang="zh-CN" altLang="en-US" sz="1600" b="1" spc="120">
                          <a:solidFill>
                            <a:srgbClr val="404040"/>
                          </a:solidFill>
                          <a:latin typeface="宋体" panose="02010600030101010101" pitchFamily="2" charset="-122"/>
                          <a:ea typeface="宋体" panose="02010600030101010101" pitchFamily="2" charset="-122"/>
                        </a:rPr>
                        <a:t>战时共产主义政策</a:t>
                      </a:r>
                      <a:endParaRPr lang="zh-CN" altLang="en-US" sz="1600" b="1" spc="120">
                        <a:solidFill>
                          <a:srgbClr val="404040"/>
                        </a:solidFill>
                        <a:latin typeface="宋体" panose="02010600030101010101" pitchFamily="2" charset="-122"/>
                        <a:ea typeface="宋体" panose="02010600030101010101" pitchFamily="2" charset="-122"/>
                      </a:endParaRPr>
                    </a:p>
                  </a:txBody>
                  <a:tcPr marL="177800" marR="177800" marT="57150" marB="57150" anchor="ctr">
                    <a:lnL w="9525">
                      <a:solidFill>
                        <a:srgbClr val="646464"/>
                      </a:solidFill>
                      <a:prstDash val="sysDash"/>
                    </a:lnL>
                    <a:lnR w="9525">
                      <a:solidFill>
                        <a:srgbClr val="646464"/>
                      </a:solidFill>
                      <a:prstDash val="sysDash"/>
                    </a:lnR>
                    <a:lnT w="9525">
                      <a:solidFill>
                        <a:srgbClr val="646464"/>
                      </a:solidFill>
                      <a:prstDash val="sysDash"/>
                    </a:lnT>
                    <a:lnB w="9525">
                      <a:solidFill>
                        <a:srgbClr val="646464"/>
                      </a:solidFill>
                      <a:prstDash val="sysDash"/>
                    </a:lnB>
                    <a:solidFill>
                      <a:srgbClr val="FFFFFF"/>
                    </a:solidFill>
                  </a:tcPr>
                </a:tc>
                <a:tc>
                  <a:txBody>
                    <a:bodyPr/>
                    <a:p>
                      <a:pPr indent="0" algn="ctr" fontAlgn="auto">
                        <a:lnSpc>
                          <a:spcPct val="120000"/>
                        </a:lnSpc>
                        <a:spcBef>
                          <a:spcPts val="0"/>
                        </a:spcBef>
                        <a:spcAft>
                          <a:spcPts val="0"/>
                        </a:spcAft>
                        <a:buNone/>
                      </a:pPr>
                      <a:r>
                        <a:rPr lang="zh-CN" altLang="en-US" sz="1600" b="1" spc="120">
                          <a:solidFill>
                            <a:srgbClr val="404040"/>
                          </a:solidFill>
                          <a:latin typeface="宋体" panose="02010600030101010101" pitchFamily="2" charset="-122"/>
                          <a:ea typeface="宋体" panose="02010600030101010101" pitchFamily="2" charset="-122"/>
                        </a:rPr>
                        <a:t>世界现代经济史</a:t>
                      </a:r>
                      <a:endParaRPr lang="zh-CN" altLang="en-US" sz="1600" b="1" spc="120">
                        <a:solidFill>
                          <a:srgbClr val="404040"/>
                        </a:solidFill>
                        <a:latin typeface="宋体" panose="02010600030101010101" pitchFamily="2" charset="-122"/>
                        <a:ea typeface="宋体" panose="02010600030101010101" pitchFamily="2" charset="-122"/>
                      </a:endParaRPr>
                    </a:p>
                  </a:txBody>
                  <a:tcPr marL="177800" marR="177800" marT="57150" marB="57150" anchor="ctr">
                    <a:lnL w="9525">
                      <a:solidFill>
                        <a:srgbClr val="646464"/>
                      </a:solidFill>
                      <a:prstDash val="sysDash"/>
                    </a:lnL>
                    <a:lnR w="9525">
                      <a:solidFill>
                        <a:srgbClr val="646464"/>
                      </a:solidFill>
                      <a:prstDash val="sysDash"/>
                    </a:lnR>
                    <a:lnT w="9525">
                      <a:solidFill>
                        <a:srgbClr val="646464"/>
                      </a:solidFill>
                      <a:prstDash val="sysDash"/>
                    </a:lnT>
                    <a:lnB w="9525">
                      <a:solidFill>
                        <a:srgbClr val="646464"/>
                      </a:solidFill>
                      <a:prstDash val="sysDash"/>
                    </a:lnB>
                    <a:solidFill>
                      <a:srgbClr val="FFFFFF"/>
                    </a:solidFill>
                  </a:tcPr>
                </a:tc>
                <a:tc>
                  <a:txBody>
                    <a:bodyPr/>
                    <a:p>
                      <a:pPr indent="0" algn="ctr" fontAlgn="auto">
                        <a:lnSpc>
                          <a:spcPct val="120000"/>
                        </a:lnSpc>
                        <a:spcBef>
                          <a:spcPts val="0"/>
                        </a:spcBef>
                        <a:spcAft>
                          <a:spcPts val="0"/>
                        </a:spcAft>
                        <a:buNone/>
                      </a:pPr>
                      <a:r>
                        <a:rPr sz="1600" b="1" spc="120">
                          <a:solidFill>
                            <a:srgbClr val="404040"/>
                          </a:solidFill>
                          <a:latin typeface="宋体" panose="02010600030101010101" pitchFamily="2" charset="-122"/>
                          <a:ea typeface="宋体" panose="02010600030101010101" pitchFamily="2" charset="-122"/>
                          <a:cs typeface="宋体" panose="02010600030101010101" pitchFamily="2" charset="-122"/>
                        </a:rPr>
                        <a:t>4分</a:t>
                      </a:r>
                      <a:endParaRPr lang="zh-CN" altLang="en-US" sz="1600" b="1" spc="120">
                        <a:solidFill>
                          <a:srgbClr val="404040"/>
                        </a:solidFill>
                        <a:latin typeface="宋体" panose="02010600030101010101" pitchFamily="2" charset="-122"/>
                        <a:ea typeface="宋体" panose="02010600030101010101" pitchFamily="2" charset="-122"/>
                        <a:cs typeface="宋体" panose="02010600030101010101" pitchFamily="2" charset="-122"/>
                      </a:endParaRPr>
                    </a:p>
                  </a:txBody>
                  <a:tcPr marL="177800" marR="177800" marT="57150" marB="57150" anchor="ctr">
                    <a:lnL w="9525">
                      <a:solidFill>
                        <a:srgbClr val="646464"/>
                      </a:solidFill>
                      <a:prstDash val="sysDash"/>
                    </a:lnL>
                    <a:lnR w="9525">
                      <a:solidFill>
                        <a:srgbClr val="646464"/>
                      </a:solidFill>
                      <a:prstDash val="sysDash"/>
                    </a:lnR>
                    <a:lnT w="9525">
                      <a:solidFill>
                        <a:srgbClr val="646464"/>
                      </a:solidFill>
                      <a:prstDash val="sysDash"/>
                    </a:lnT>
                    <a:lnB w="9525">
                      <a:solidFill>
                        <a:srgbClr val="646464"/>
                      </a:solidFill>
                      <a:prstDash val="sysDash"/>
                    </a:lnB>
                    <a:solidFill>
                      <a:srgbClr val="FFFFFF"/>
                    </a:solidFill>
                  </a:tcPr>
                </a:tc>
              </a:tr>
              <a:tr h="323850">
                <a:tc>
                  <a:txBody>
                    <a:bodyPr/>
                    <a:p>
                      <a:pPr indent="0" algn="ctr" fontAlgn="auto">
                        <a:lnSpc>
                          <a:spcPct val="120000"/>
                        </a:lnSpc>
                        <a:spcBef>
                          <a:spcPts val="0"/>
                        </a:spcBef>
                        <a:spcAft>
                          <a:spcPts val="0"/>
                        </a:spcAft>
                        <a:buNone/>
                      </a:pPr>
                      <a:r>
                        <a:rPr lang="en-US" altLang="zh-CN" sz="1600" b="1" spc="120">
                          <a:solidFill>
                            <a:srgbClr val="646464"/>
                          </a:solidFill>
                          <a:latin typeface="宋体" panose="02010600030101010101" pitchFamily="2" charset="-122"/>
                          <a:ea typeface="宋体" panose="02010600030101010101" pitchFamily="2" charset="-122"/>
                        </a:rPr>
                        <a:t>35</a:t>
                      </a:r>
                      <a:endParaRPr lang="en-US" altLang="zh-CN" sz="1600" b="1" spc="120">
                        <a:solidFill>
                          <a:srgbClr val="646464"/>
                        </a:solidFill>
                        <a:latin typeface="宋体" panose="02010600030101010101" pitchFamily="2" charset="-122"/>
                        <a:ea typeface="宋体" panose="02010600030101010101" pitchFamily="2" charset="-122"/>
                      </a:endParaRPr>
                    </a:p>
                  </a:txBody>
                  <a:tcPr marL="177800" marR="177800" marT="57150" marB="57150" anchor="ctr">
                    <a:lnL w="9525">
                      <a:solidFill>
                        <a:srgbClr val="646464"/>
                      </a:solidFill>
                      <a:prstDash val="sysDash"/>
                    </a:lnL>
                    <a:lnR w="9525">
                      <a:solidFill>
                        <a:srgbClr val="646464"/>
                      </a:solidFill>
                      <a:prstDash val="sysDash"/>
                    </a:lnR>
                    <a:lnT w="9525">
                      <a:solidFill>
                        <a:srgbClr val="646464"/>
                      </a:solidFill>
                      <a:prstDash val="sysDash"/>
                    </a:lnT>
                    <a:lnB w="9525">
                      <a:solidFill>
                        <a:srgbClr val="646464"/>
                      </a:solidFill>
                      <a:prstDash val="sysDash"/>
                    </a:lnB>
                    <a:solidFill>
                      <a:srgbClr val="C0FFE0"/>
                    </a:solidFill>
                  </a:tcPr>
                </a:tc>
                <a:tc>
                  <a:txBody>
                    <a:bodyPr/>
                    <a:p>
                      <a:pPr indent="0" algn="l" fontAlgn="auto">
                        <a:lnSpc>
                          <a:spcPct val="120000"/>
                        </a:lnSpc>
                        <a:spcBef>
                          <a:spcPts val="0"/>
                        </a:spcBef>
                        <a:spcAft>
                          <a:spcPts val="0"/>
                        </a:spcAft>
                        <a:buNone/>
                      </a:pPr>
                      <a:r>
                        <a:rPr lang="en-US" altLang="zh-CN" sz="1600" b="1" spc="120">
                          <a:solidFill>
                            <a:srgbClr val="404040"/>
                          </a:solidFill>
                          <a:latin typeface="宋体" panose="02010600030101010101" pitchFamily="2" charset="-122"/>
                          <a:ea typeface="宋体" panose="02010600030101010101" pitchFamily="2" charset="-122"/>
                        </a:rPr>
                        <a:t>1930-1931</a:t>
                      </a:r>
                      <a:r>
                        <a:rPr lang="zh-CN" altLang="en-US" sz="1600" b="1" spc="120">
                          <a:solidFill>
                            <a:srgbClr val="404040"/>
                          </a:solidFill>
                          <a:latin typeface="宋体" panose="02010600030101010101" pitchFamily="2" charset="-122"/>
                          <a:ea typeface="宋体" panose="02010600030101010101" pitchFamily="2" charset="-122"/>
                        </a:rPr>
                        <a:t>年的美国社会状况</a:t>
                      </a:r>
                      <a:endParaRPr lang="zh-CN" altLang="en-US" sz="1600" b="1" spc="120">
                        <a:solidFill>
                          <a:srgbClr val="404040"/>
                        </a:solidFill>
                        <a:latin typeface="宋体" panose="02010600030101010101" pitchFamily="2" charset="-122"/>
                        <a:ea typeface="宋体" panose="02010600030101010101" pitchFamily="2" charset="-122"/>
                      </a:endParaRPr>
                    </a:p>
                  </a:txBody>
                  <a:tcPr marL="177800" marR="177800" marT="57150" marB="57150" anchor="ctr">
                    <a:lnL w="9525">
                      <a:solidFill>
                        <a:srgbClr val="646464"/>
                      </a:solidFill>
                      <a:prstDash val="sysDash"/>
                    </a:lnL>
                    <a:lnR w="9525">
                      <a:solidFill>
                        <a:srgbClr val="646464"/>
                      </a:solidFill>
                      <a:prstDash val="sysDash"/>
                    </a:lnR>
                    <a:lnT w="9525">
                      <a:solidFill>
                        <a:srgbClr val="646464"/>
                      </a:solidFill>
                      <a:prstDash val="sysDash"/>
                    </a:lnT>
                    <a:lnB w="9525">
                      <a:solidFill>
                        <a:srgbClr val="646464"/>
                      </a:solidFill>
                      <a:prstDash val="sysDash"/>
                    </a:lnB>
                    <a:solidFill>
                      <a:srgbClr val="C0FFE0"/>
                    </a:solidFill>
                  </a:tcPr>
                </a:tc>
                <a:tc>
                  <a:txBody>
                    <a:bodyPr/>
                    <a:p>
                      <a:pPr indent="0" algn="l" fontAlgn="auto">
                        <a:lnSpc>
                          <a:spcPct val="120000"/>
                        </a:lnSpc>
                        <a:spcBef>
                          <a:spcPts val="0"/>
                        </a:spcBef>
                        <a:spcAft>
                          <a:spcPts val="0"/>
                        </a:spcAft>
                        <a:buNone/>
                      </a:pPr>
                      <a:r>
                        <a:rPr lang="zh-CN" altLang="en-US" sz="1600" b="1" spc="120">
                          <a:solidFill>
                            <a:srgbClr val="404040"/>
                          </a:solidFill>
                          <a:latin typeface="宋体" panose="02010600030101010101" pitchFamily="2" charset="-122"/>
                          <a:ea typeface="宋体" panose="02010600030101010101" pitchFamily="2" charset="-122"/>
                        </a:rPr>
                        <a:t>经济大危机</a:t>
                      </a:r>
                      <a:endParaRPr lang="zh-CN" altLang="en-US" sz="1600" b="1" spc="120">
                        <a:solidFill>
                          <a:srgbClr val="404040"/>
                        </a:solidFill>
                        <a:latin typeface="宋体" panose="02010600030101010101" pitchFamily="2" charset="-122"/>
                        <a:ea typeface="宋体" panose="02010600030101010101" pitchFamily="2" charset="-122"/>
                      </a:endParaRPr>
                    </a:p>
                  </a:txBody>
                  <a:tcPr marL="177800" marR="177800" marT="57150" marB="57150" anchor="ctr">
                    <a:lnL w="9525">
                      <a:solidFill>
                        <a:srgbClr val="646464"/>
                      </a:solidFill>
                      <a:prstDash val="sysDash"/>
                    </a:lnL>
                    <a:lnR w="9525">
                      <a:solidFill>
                        <a:srgbClr val="646464"/>
                      </a:solidFill>
                      <a:prstDash val="sysDash"/>
                    </a:lnR>
                    <a:lnT w="9525">
                      <a:solidFill>
                        <a:srgbClr val="646464"/>
                      </a:solidFill>
                      <a:prstDash val="sysDash"/>
                    </a:lnT>
                    <a:lnB w="9525">
                      <a:solidFill>
                        <a:srgbClr val="646464"/>
                      </a:solidFill>
                      <a:prstDash val="sysDash"/>
                    </a:lnB>
                    <a:solidFill>
                      <a:srgbClr val="C0FFE0"/>
                    </a:solidFill>
                  </a:tcPr>
                </a:tc>
                <a:tc>
                  <a:txBody>
                    <a:bodyPr/>
                    <a:p>
                      <a:pPr indent="0" algn="ctr" fontAlgn="auto">
                        <a:lnSpc>
                          <a:spcPct val="120000"/>
                        </a:lnSpc>
                        <a:spcBef>
                          <a:spcPts val="0"/>
                        </a:spcBef>
                        <a:spcAft>
                          <a:spcPts val="0"/>
                        </a:spcAft>
                        <a:buNone/>
                      </a:pPr>
                      <a:r>
                        <a:rPr lang="zh-CN" altLang="en-US" sz="1600" b="1" spc="120">
                          <a:solidFill>
                            <a:srgbClr val="404040"/>
                          </a:solidFill>
                          <a:latin typeface="宋体" panose="02010600030101010101" pitchFamily="2" charset="-122"/>
                          <a:ea typeface="宋体" panose="02010600030101010101" pitchFamily="2" charset="-122"/>
                        </a:rPr>
                        <a:t>世界现代经济史</a:t>
                      </a:r>
                      <a:endParaRPr lang="zh-CN" altLang="en-US" sz="1600" b="1" spc="120">
                        <a:solidFill>
                          <a:srgbClr val="404040"/>
                        </a:solidFill>
                        <a:latin typeface="宋体" panose="02010600030101010101" pitchFamily="2" charset="-122"/>
                        <a:ea typeface="宋体" panose="02010600030101010101" pitchFamily="2" charset="-122"/>
                      </a:endParaRPr>
                    </a:p>
                  </a:txBody>
                  <a:tcPr marL="177800" marR="177800" marT="57150" marB="57150" anchor="ctr">
                    <a:lnL w="9525">
                      <a:solidFill>
                        <a:srgbClr val="646464"/>
                      </a:solidFill>
                      <a:prstDash val="sysDash"/>
                    </a:lnL>
                    <a:lnR w="9525">
                      <a:solidFill>
                        <a:srgbClr val="646464"/>
                      </a:solidFill>
                      <a:prstDash val="sysDash"/>
                    </a:lnR>
                    <a:lnT w="9525">
                      <a:solidFill>
                        <a:srgbClr val="646464"/>
                      </a:solidFill>
                      <a:prstDash val="sysDash"/>
                    </a:lnT>
                    <a:lnB w="9525">
                      <a:solidFill>
                        <a:srgbClr val="646464"/>
                      </a:solidFill>
                      <a:prstDash val="sysDash"/>
                    </a:lnB>
                    <a:solidFill>
                      <a:srgbClr val="C0FFE0"/>
                    </a:solidFill>
                  </a:tcPr>
                </a:tc>
                <a:tc>
                  <a:txBody>
                    <a:bodyPr/>
                    <a:p>
                      <a:pPr indent="0" algn="ctr" fontAlgn="auto">
                        <a:lnSpc>
                          <a:spcPct val="120000"/>
                        </a:lnSpc>
                        <a:spcBef>
                          <a:spcPts val="0"/>
                        </a:spcBef>
                        <a:spcAft>
                          <a:spcPts val="0"/>
                        </a:spcAft>
                        <a:buNone/>
                      </a:pPr>
                      <a:r>
                        <a:rPr sz="1600" b="1" spc="120">
                          <a:solidFill>
                            <a:srgbClr val="404040"/>
                          </a:solidFill>
                          <a:latin typeface="宋体" panose="02010600030101010101" pitchFamily="2" charset="-122"/>
                          <a:ea typeface="宋体" panose="02010600030101010101" pitchFamily="2" charset="-122"/>
                          <a:cs typeface="宋体" panose="02010600030101010101" pitchFamily="2" charset="-122"/>
                        </a:rPr>
                        <a:t>4分</a:t>
                      </a:r>
                      <a:endParaRPr lang="zh-CN" altLang="en-US" sz="1600" b="1" spc="120">
                        <a:solidFill>
                          <a:srgbClr val="404040"/>
                        </a:solidFill>
                        <a:latin typeface="宋体" panose="02010600030101010101" pitchFamily="2" charset="-122"/>
                        <a:ea typeface="宋体" panose="02010600030101010101" pitchFamily="2" charset="-122"/>
                        <a:cs typeface="宋体" panose="02010600030101010101" pitchFamily="2" charset="-122"/>
                      </a:endParaRPr>
                    </a:p>
                  </a:txBody>
                  <a:tcPr marL="177800" marR="177800" marT="57150" marB="57150" anchor="ctr">
                    <a:lnL w="9525">
                      <a:solidFill>
                        <a:srgbClr val="646464"/>
                      </a:solidFill>
                      <a:prstDash val="sysDash"/>
                    </a:lnL>
                    <a:lnR w="9525">
                      <a:solidFill>
                        <a:srgbClr val="646464"/>
                      </a:solidFill>
                      <a:prstDash val="sysDash"/>
                    </a:lnR>
                    <a:lnT w="9525">
                      <a:solidFill>
                        <a:srgbClr val="646464"/>
                      </a:solidFill>
                      <a:prstDash val="sysDash"/>
                    </a:lnT>
                    <a:lnB w="9525">
                      <a:solidFill>
                        <a:srgbClr val="646464"/>
                      </a:solidFill>
                      <a:prstDash val="sysDash"/>
                    </a:lnB>
                    <a:solidFill>
                      <a:srgbClr val="C0FFE0"/>
                    </a:solidFill>
                  </a:tcPr>
                </a:tc>
              </a:tr>
            </a:tbl>
          </a:graphicData>
        </a:graphic>
      </p:graphicFrame>
    </p:spTree>
    <p:custDataLst>
      <p:tags r:id="rId3"/>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4194305"/>
                                        </p:tgtEl>
                                        <p:attrNameLst>
                                          <p:attrName>style.visibility</p:attrName>
                                        </p:attrNameLst>
                                      </p:cBhvr>
                                      <p:to>
                                        <p:strVal val="visible"/>
                                      </p:to>
                                    </p:set>
                                    <p:animEffect transition="in" filter="wipe(down)">
                                      <p:cBhvr>
                                        <p:cTn id="7" dur="500"/>
                                        <p:tgtEl>
                                          <p:spTgt spid="419430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graphicFrame>
        <p:nvGraphicFramePr>
          <p:cNvPr id="7" name="表格 6"/>
          <p:cNvGraphicFramePr/>
          <p:nvPr>
            <p:custDataLst>
              <p:tags r:id="rId1"/>
            </p:custDataLst>
          </p:nvPr>
        </p:nvGraphicFramePr>
        <p:xfrm>
          <a:off x="402590" y="899795"/>
          <a:ext cx="11526520" cy="4962525"/>
        </p:xfrm>
        <a:graphic>
          <a:graphicData uri="http://schemas.openxmlformats.org/drawingml/2006/table">
            <a:tbl>
              <a:tblPr firstRow="1" bandRow="1">
                <a:tableStyleId>{5C22544A-7EE6-4342-B048-85BDC9FD1C3A}</a:tableStyleId>
              </a:tblPr>
              <a:tblGrid>
                <a:gridCol w="1027430"/>
                <a:gridCol w="912495"/>
                <a:gridCol w="5050155"/>
                <a:gridCol w="2796540"/>
                <a:gridCol w="1739900"/>
              </a:tblGrid>
              <a:tr h="348615">
                <a:tc>
                  <a:txBody>
                    <a:bodyPr/>
                    <a:p>
                      <a:pPr indent="0" algn="ctr">
                        <a:buNone/>
                      </a:pPr>
                      <a:r>
                        <a:rPr lang="zh-CN" sz="2400" b="1">
                          <a:solidFill>
                            <a:srgbClr val="000000"/>
                          </a:solidFill>
                          <a:latin typeface="Arial" panose="020B0604020202020204" pitchFamily="34" charset="0"/>
                          <a:ea typeface="宋体" panose="02010600030101010101" pitchFamily="2" charset="-122"/>
                        </a:rPr>
                        <a:t>题号</a:t>
                      </a:r>
                      <a:endParaRPr lang="zh-CN" altLang="en-US" sz="2400" b="1">
                        <a:solidFill>
                          <a:srgbClr val="000000"/>
                        </a:solidFill>
                        <a:latin typeface="Arial" panose="020B0604020202020204" pitchFamily="34" charset="0"/>
                        <a:ea typeface="宋体" panose="02010600030101010101" pitchFamily="2" charset="-122"/>
                      </a:endParaRPr>
                    </a:p>
                  </a:txBody>
                  <a:tcPr marL="12700" marR="12700" marT="12700" vert="horz"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p>
                      <a:pPr indent="0" algn="ctr">
                        <a:buNone/>
                      </a:pPr>
                      <a:r>
                        <a:rPr lang="zh-CN" sz="2400" b="1">
                          <a:solidFill>
                            <a:srgbClr val="000000"/>
                          </a:solidFill>
                          <a:latin typeface="Arial" panose="020B0604020202020204" pitchFamily="34" charset="0"/>
                          <a:ea typeface="宋体" panose="02010600030101010101" pitchFamily="2" charset="-122"/>
                        </a:rPr>
                        <a:t>分值</a:t>
                      </a:r>
                      <a:endParaRPr lang="zh-CN" altLang="en-US" sz="2400" b="1">
                        <a:solidFill>
                          <a:srgbClr val="000000"/>
                        </a:solidFill>
                        <a:latin typeface="Arial" panose="020B0604020202020204" pitchFamily="34" charset="0"/>
                        <a:ea typeface="宋体" panose="02010600030101010101" pitchFamily="2" charset="-122"/>
                      </a:endParaRPr>
                    </a:p>
                  </a:txBody>
                  <a:tcPr marL="12700" marR="12700" marT="12700" vert="horz"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p>
                      <a:pPr indent="0" algn="ctr">
                        <a:buNone/>
                      </a:pPr>
                      <a:r>
                        <a:rPr lang="zh-CN" sz="2400" b="1">
                          <a:solidFill>
                            <a:srgbClr val="000000"/>
                          </a:solidFill>
                          <a:latin typeface="Arial" panose="020B0604020202020204" pitchFamily="34" charset="0"/>
                          <a:ea typeface="宋体" panose="02010600030101010101" pitchFamily="2" charset="-122"/>
                        </a:rPr>
                        <a:t>考查知识点</a:t>
                      </a:r>
                      <a:endParaRPr lang="zh-CN" altLang="en-US" sz="2400" b="1">
                        <a:solidFill>
                          <a:srgbClr val="000000"/>
                        </a:solidFill>
                        <a:latin typeface="Arial" panose="020B0604020202020204" pitchFamily="34" charset="0"/>
                        <a:ea typeface="宋体" panose="02010600030101010101" pitchFamily="2" charset="-122"/>
                      </a:endParaRPr>
                    </a:p>
                  </a:txBody>
                  <a:tcPr marL="12700" marR="12700" marT="12700" vert="horz"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p>
                      <a:pPr indent="0" algn="ctr">
                        <a:buNone/>
                      </a:pPr>
                      <a:r>
                        <a:rPr lang="zh-CN" sz="2400" b="1">
                          <a:solidFill>
                            <a:srgbClr val="000000"/>
                          </a:solidFill>
                          <a:latin typeface="Arial" panose="020B0604020202020204" pitchFamily="34" charset="0"/>
                          <a:ea typeface="宋体" panose="02010600030101010101" pitchFamily="2" charset="-122"/>
                        </a:rPr>
                        <a:t>教材范围</a:t>
                      </a:r>
                      <a:endParaRPr lang="zh-CN" altLang="en-US" sz="2400" b="1">
                        <a:solidFill>
                          <a:srgbClr val="000000"/>
                        </a:solidFill>
                        <a:latin typeface="Arial" panose="020B0604020202020204" pitchFamily="34" charset="0"/>
                        <a:ea typeface="宋体" panose="02010600030101010101" pitchFamily="2" charset="-122"/>
                      </a:endParaRPr>
                    </a:p>
                  </a:txBody>
                  <a:tcPr marL="12700" marR="12700" marT="12700" vert="horz"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p>
                      <a:pPr indent="0" algn="ctr">
                        <a:buNone/>
                      </a:pPr>
                      <a:r>
                        <a:rPr lang="zh-CN" sz="2400" b="1">
                          <a:solidFill>
                            <a:srgbClr val="000000"/>
                          </a:solidFill>
                          <a:latin typeface="Arial" panose="020B0604020202020204" pitchFamily="34" charset="0"/>
                          <a:ea typeface="宋体" panose="02010600030101010101" pitchFamily="2" charset="-122"/>
                        </a:rPr>
                        <a:t>史学范围</a:t>
                      </a:r>
                      <a:endParaRPr lang="zh-CN" altLang="en-US" sz="2400" b="1">
                        <a:solidFill>
                          <a:srgbClr val="000000"/>
                        </a:solidFill>
                        <a:latin typeface="Arial" panose="020B0604020202020204" pitchFamily="34" charset="0"/>
                        <a:ea typeface="宋体" panose="02010600030101010101" pitchFamily="2" charset="-122"/>
                      </a:endParaRPr>
                    </a:p>
                  </a:txBody>
                  <a:tcPr marL="12700" marR="12700" marT="12700" vert="horz"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r>
              <a:tr h="427990">
                <a:tc>
                  <a:txBody>
                    <a:bodyPr/>
                    <a:p>
                      <a:pPr indent="0" algn="ctr">
                        <a:buNone/>
                      </a:pPr>
                      <a:r>
                        <a:rPr lang="en-US" sz="2400" b="1">
                          <a:solidFill>
                            <a:srgbClr val="000000"/>
                          </a:solidFill>
                          <a:latin typeface="宋体" panose="02010600030101010101" pitchFamily="2" charset="-122"/>
                        </a:rPr>
                        <a:t>24</a:t>
                      </a:r>
                      <a:endParaRPr lang="en-US" altLang="en-US" sz="2400" b="1">
                        <a:solidFill>
                          <a:srgbClr val="000000"/>
                        </a:solidFill>
                        <a:latin typeface="宋体" panose="02010600030101010101" pitchFamily="2" charset="-122"/>
                      </a:endParaRPr>
                    </a:p>
                  </a:txBody>
                  <a:tcPr marL="12700" marR="12700" marT="12700" vert="horz"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solidFill>
                      <a:srgbClr val="0070C0"/>
                    </a:solidFill>
                  </a:tcPr>
                </a:tc>
                <a:tc>
                  <a:txBody>
                    <a:bodyPr/>
                    <a:p>
                      <a:pPr indent="0" algn="ctr">
                        <a:buNone/>
                      </a:pPr>
                      <a:r>
                        <a:rPr lang="en-US" sz="2400" b="1">
                          <a:solidFill>
                            <a:srgbClr val="000000"/>
                          </a:solidFill>
                          <a:latin typeface="宋体" panose="02010600030101010101" pitchFamily="2" charset="-122"/>
                        </a:rPr>
                        <a:t>4</a:t>
                      </a:r>
                      <a:endParaRPr lang="en-US" altLang="en-US" sz="2400" b="1">
                        <a:solidFill>
                          <a:srgbClr val="000000"/>
                        </a:solidFill>
                        <a:latin typeface="宋体" panose="02010600030101010101" pitchFamily="2" charset="-122"/>
                      </a:endParaRPr>
                    </a:p>
                  </a:txBody>
                  <a:tcPr marL="12700" marR="12700" marT="12700" vert="horz"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solidFill>
                      <a:srgbClr val="0070C0"/>
                    </a:solidFill>
                  </a:tcPr>
                </a:tc>
                <a:tc>
                  <a:txBody>
                    <a:bodyPr/>
                    <a:p>
                      <a:pPr indent="0" algn="ctr">
                        <a:buNone/>
                      </a:pPr>
                      <a:r>
                        <a:rPr lang="zh-CN" sz="2400" b="1">
                          <a:solidFill>
                            <a:srgbClr val="000000"/>
                          </a:solidFill>
                          <a:latin typeface="Arial" panose="020B0604020202020204" pitchFamily="34" charset="0"/>
                          <a:ea typeface="宋体" panose="02010600030101010101" pitchFamily="2" charset="-122"/>
                        </a:rPr>
                        <a:t>先秦思想、西周礼乐制度</a:t>
                      </a:r>
                      <a:endParaRPr lang="zh-CN" altLang="en-US" sz="2400" b="1">
                        <a:solidFill>
                          <a:srgbClr val="000000"/>
                        </a:solidFill>
                        <a:latin typeface="Arial" panose="020B0604020202020204" pitchFamily="34" charset="0"/>
                        <a:ea typeface="宋体" panose="02010600030101010101" pitchFamily="2" charset="-122"/>
                      </a:endParaRPr>
                    </a:p>
                  </a:txBody>
                  <a:tcPr marL="12700" marR="12700" marT="12700" vert="horz"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solidFill>
                      <a:srgbClr val="0070C0"/>
                    </a:solidFill>
                  </a:tcPr>
                </a:tc>
                <a:tc>
                  <a:txBody>
                    <a:bodyPr/>
                    <a:p>
                      <a:pPr indent="0" algn="ctr">
                        <a:buNone/>
                      </a:pPr>
                      <a:r>
                        <a:rPr lang="zh-CN" sz="2400" b="1">
                          <a:solidFill>
                            <a:srgbClr val="000000"/>
                          </a:solidFill>
                          <a:latin typeface="Arial" panose="020B0604020202020204" pitchFamily="34" charset="0"/>
                          <a:ea typeface="宋体" panose="02010600030101010101" pitchFamily="2" charset="-122"/>
                        </a:rPr>
                        <a:t>必修3</a:t>
                      </a:r>
                      <a:endParaRPr lang="zh-CN" altLang="en-US" sz="2400" b="1">
                        <a:solidFill>
                          <a:srgbClr val="000000"/>
                        </a:solidFill>
                        <a:latin typeface="Arial" panose="020B0604020202020204" pitchFamily="34" charset="0"/>
                        <a:ea typeface="宋体" panose="02010600030101010101" pitchFamily="2" charset="-122"/>
                      </a:endParaRPr>
                    </a:p>
                  </a:txBody>
                  <a:tcPr marL="12700" marR="12700" marT="12700" vert="horz"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solidFill>
                      <a:srgbClr val="0070C0"/>
                    </a:solidFill>
                  </a:tcPr>
                </a:tc>
                <a:tc rowSpan="4">
                  <a:txBody>
                    <a:bodyPr/>
                    <a:p>
                      <a:pPr indent="0" algn="ctr">
                        <a:buNone/>
                      </a:pPr>
                      <a:r>
                        <a:rPr lang="zh-CN" sz="2400" b="1">
                          <a:solidFill>
                            <a:srgbClr val="000000"/>
                          </a:solidFill>
                          <a:latin typeface="Arial" panose="020B0604020202020204" pitchFamily="34" charset="0"/>
                          <a:ea typeface="宋体" panose="02010600030101010101" pitchFamily="2" charset="-122"/>
                        </a:rPr>
                        <a:t>中国古代史</a:t>
                      </a:r>
                      <a:endParaRPr lang="zh-CN" altLang="en-US" sz="2400" b="1">
                        <a:solidFill>
                          <a:srgbClr val="000000"/>
                        </a:solidFill>
                        <a:latin typeface="Arial" panose="020B0604020202020204" pitchFamily="34" charset="0"/>
                        <a:ea typeface="宋体" panose="02010600030101010101" pitchFamily="2" charset="-122"/>
                      </a:endParaRPr>
                    </a:p>
                  </a:txBody>
                  <a:tcPr marL="12700" marR="12700" marT="12700" vert="horz"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r>
              <a:tr h="347345">
                <a:tc>
                  <a:txBody>
                    <a:bodyPr/>
                    <a:p>
                      <a:pPr indent="0" algn="ctr">
                        <a:buNone/>
                      </a:pPr>
                      <a:r>
                        <a:rPr lang="en-US" sz="2400" b="1">
                          <a:solidFill>
                            <a:srgbClr val="000000"/>
                          </a:solidFill>
                          <a:latin typeface="宋体" panose="02010600030101010101" pitchFamily="2" charset="-122"/>
                        </a:rPr>
                        <a:t>25</a:t>
                      </a:r>
                      <a:endParaRPr lang="en-US" altLang="en-US" sz="2400" b="1">
                        <a:solidFill>
                          <a:srgbClr val="000000"/>
                        </a:solidFill>
                        <a:latin typeface="宋体" panose="02010600030101010101" pitchFamily="2" charset="-122"/>
                      </a:endParaRPr>
                    </a:p>
                  </a:txBody>
                  <a:tcPr marL="12700" marR="12700" marT="12700" vert="horz"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solidFill>
                      <a:srgbClr val="FF0000"/>
                    </a:solidFill>
                  </a:tcPr>
                </a:tc>
                <a:tc>
                  <a:txBody>
                    <a:bodyPr/>
                    <a:p>
                      <a:pPr indent="0" algn="ctr">
                        <a:buNone/>
                      </a:pPr>
                      <a:r>
                        <a:rPr lang="en-US" sz="2400" b="1">
                          <a:solidFill>
                            <a:srgbClr val="000000"/>
                          </a:solidFill>
                          <a:latin typeface="宋体" panose="02010600030101010101" pitchFamily="2" charset="-122"/>
                        </a:rPr>
                        <a:t>4</a:t>
                      </a:r>
                      <a:endParaRPr lang="en-US" altLang="en-US" sz="2400" b="1">
                        <a:solidFill>
                          <a:srgbClr val="000000"/>
                        </a:solidFill>
                        <a:latin typeface="宋体" panose="02010600030101010101" pitchFamily="2" charset="-122"/>
                      </a:endParaRPr>
                    </a:p>
                  </a:txBody>
                  <a:tcPr marL="12700" marR="12700" marT="12700" vert="horz"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solidFill>
                      <a:srgbClr val="FF0000"/>
                    </a:solidFill>
                  </a:tcPr>
                </a:tc>
                <a:tc>
                  <a:txBody>
                    <a:bodyPr/>
                    <a:p>
                      <a:pPr indent="0" algn="ctr">
                        <a:buNone/>
                      </a:pPr>
                      <a:r>
                        <a:rPr lang="zh-CN" sz="2400" b="1">
                          <a:solidFill>
                            <a:srgbClr val="000000"/>
                          </a:solidFill>
                          <a:latin typeface="Arial" panose="020B0604020202020204" pitchFamily="34" charset="0"/>
                          <a:ea typeface="宋体" panose="02010600030101010101" pitchFamily="2" charset="-122"/>
                        </a:rPr>
                        <a:t>汉代选官用官和监察制度</a:t>
                      </a:r>
                      <a:endParaRPr lang="zh-CN" altLang="en-US" sz="2400" b="1">
                        <a:solidFill>
                          <a:srgbClr val="000000"/>
                        </a:solidFill>
                        <a:latin typeface="Arial" panose="020B0604020202020204" pitchFamily="34" charset="0"/>
                        <a:ea typeface="宋体" panose="02010600030101010101" pitchFamily="2" charset="-122"/>
                      </a:endParaRPr>
                    </a:p>
                  </a:txBody>
                  <a:tcPr marL="12700" marR="12700" marT="12700" vert="horz"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solidFill>
                      <a:srgbClr val="FF0000"/>
                    </a:solidFill>
                  </a:tcPr>
                </a:tc>
                <a:tc>
                  <a:txBody>
                    <a:bodyPr/>
                    <a:p>
                      <a:pPr indent="0" algn="ctr">
                        <a:buNone/>
                      </a:pPr>
                      <a:r>
                        <a:rPr lang="zh-CN" sz="2400" b="1">
                          <a:solidFill>
                            <a:srgbClr val="000000"/>
                          </a:solidFill>
                          <a:latin typeface="Arial" panose="020B0604020202020204" pitchFamily="34" charset="0"/>
                          <a:ea typeface="宋体" panose="02010600030101010101" pitchFamily="2" charset="-122"/>
                        </a:rPr>
                        <a:t>必修1</a:t>
                      </a:r>
                      <a:endParaRPr lang="zh-CN" altLang="en-US" sz="2400" b="1">
                        <a:solidFill>
                          <a:srgbClr val="000000"/>
                        </a:solidFill>
                        <a:latin typeface="Arial" panose="020B0604020202020204" pitchFamily="34" charset="0"/>
                        <a:ea typeface="宋体" panose="02010600030101010101" pitchFamily="2" charset="-122"/>
                      </a:endParaRPr>
                    </a:p>
                  </a:txBody>
                  <a:tcPr marL="12700" marR="12700" marT="12700" vert="horz"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solidFill>
                      <a:srgbClr val="FF0000"/>
                    </a:solidFill>
                  </a:tcPr>
                </a:tc>
                <a:tc vMerge="1">
                  <a:tcPr>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tcPr>
                </a:tc>
              </a:tr>
              <a:tr h="424180">
                <a:tc>
                  <a:txBody>
                    <a:bodyPr/>
                    <a:p>
                      <a:pPr indent="0" algn="ctr">
                        <a:buNone/>
                      </a:pPr>
                      <a:r>
                        <a:rPr lang="en-US" sz="2400" b="1">
                          <a:solidFill>
                            <a:srgbClr val="000000"/>
                          </a:solidFill>
                          <a:latin typeface="宋体" panose="02010600030101010101" pitchFamily="2" charset="-122"/>
                        </a:rPr>
                        <a:t>26</a:t>
                      </a:r>
                      <a:endParaRPr lang="en-US" altLang="en-US" sz="2400" b="1">
                        <a:solidFill>
                          <a:srgbClr val="000000"/>
                        </a:solidFill>
                        <a:latin typeface="宋体" panose="02010600030101010101" pitchFamily="2" charset="-122"/>
                      </a:endParaRPr>
                    </a:p>
                  </a:txBody>
                  <a:tcPr marL="12700" marR="12700" marT="12700" vert="horz"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solidFill>
                      <a:srgbClr val="0070C0"/>
                    </a:solidFill>
                  </a:tcPr>
                </a:tc>
                <a:tc>
                  <a:txBody>
                    <a:bodyPr/>
                    <a:p>
                      <a:pPr indent="0" algn="ctr">
                        <a:buNone/>
                      </a:pPr>
                      <a:r>
                        <a:rPr lang="en-US" sz="2400" b="1">
                          <a:solidFill>
                            <a:srgbClr val="000000"/>
                          </a:solidFill>
                          <a:latin typeface="宋体" panose="02010600030101010101" pitchFamily="2" charset="-122"/>
                        </a:rPr>
                        <a:t>4</a:t>
                      </a:r>
                      <a:endParaRPr lang="en-US" altLang="en-US" sz="2400" b="1">
                        <a:solidFill>
                          <a:srgbClr val="000000"/>
                        </a:solidFill>
                        <a:latin typeface="宋体" panose="02010600030101010101" pitchFamily="2" charset="-122"/>
                      </a:endParaRPr>
                    </a:p>
                  </a:txBody>
                  <a:tcPr marL="12700" marR="12700" marT="12700" vert="horz"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solidFill>
                      <a:srgbClr val="0070C0"/>
                    </a:solidFill>
                  </a:tcPr>
                </a:tc>
                <a:tc>
                  <a:txBody>
                    <a:bodyPr/>
                    <a:p>
                      <a:pPr indent="0" algn="ctr">
                        <a:buNone/>
                      </a:pPr>
                      <a:r>
                        <a:rPr lang="zh-CN" sz="2400" b="1">
                          <a:solidFill>
                            <a:srgbClr val="000000"/>
                          </a:solidFill>
                          <a:latin typeface="Arial" panose="020B0604020202020204" pitchFamily="34" charset="0"/>
                          <a:ea typeface="宋体" panose="02010600030101010101" pitchFamily="2" charset="-122"/>
                        </a:rPr>
                        <a:t>宋代理学</a:t>
                      </a:r>
                      <a:endParaRPr lang="zh-CN" altLang="en-US" sz="2400" b="1">
                        <a:solidFill>
                          <a:srgbClr val="000000"/>
                        </a:solidFill>
                        <a:latin typeface="Arial" panose="020B0604020202020204" pitchFamily="34" charset="0"/>
                        <a:ea typeface="宋体" panose="02010600030101010101" pitchFamily="2" charset="-122"/>
                      </a:endParaRPr>
                    </a:p>
                  </a:txBody>
                  <a:tcPr marL="12700" marR="12700" marT="12700" vert="horz"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solidFill>
                      <a:srgbClr val="0070C0"/>
                    </a:solidFill>
                  </a:tcPr>
                </a:tc>
                <a:tc>
                  <a:txBody>
                    <a:bodyPr/>
                    <a:p>
                      <a:pPr indent="0" algn="ctr">
                        <a:buNone/>
                      </a:pPr>
                      <a:r>
                        <a:rPr lang="zh-CN" sz="2400" b="1">
                          <a:solidFill>
                            <a:srgbClr val="000000"/>
                          </a:solidFill>
                          <a:latin typeface="Arial" panose="020B0604020202020204" pitchFamily="34" charset="0"/>
                          <a:ea typeface="宋体" panose="02010600030101010101" pitchFamily="2" charset="-122"/>
                        </a:rPr>
                        <a:t>必修3</a:t>
                      </a:r>
                      <a:endParaRPr lang="zh-CN" altLang="en-US" sz="2400" b="1">
                        <a:solidFill>
                          <a:srgbClr val="000000"/>
                        </a:solidFill>
                        <a:latin typeface="Arial" panose="020B0604020202020204" pitchFamily="34" charset="0"/>
                        <a:ea typeface="宋体" panose="02010600030101010101" pitchFamily="2" charset="-122"/>
                      </a:endParaRPr>
                    </a:p>
                  </a:txBody>
                  <a:tcPr marL="12700" marR="12700" marT="12700" vert="horz"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solidFill>
                      <a:srgbClr val="0070C0"/>
                    </a:solidFill>
                  </a:tcPr>
                </a:tc>
                <a:tc vMerge="1">
                  <a:tcPr>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tcPr>
                </a:tc>
              </a:tr>
              <a:tr h="424180">
                <a:tc>
                  <a:txBody>
                    <a:bodyPr/>
                    <a:p>
                      <a:pPr indent="0" algn="ctr">
                        <a:buNone/>
                      </a:pPr>
                      <a:r>
                        <a:rPr lang="en-US" sz="2400" b="1">
                          <a:solidFill>
                            <a:srgbClr val="000000"/>
                          </a:solidFill>
                          <a:latin typeface="宋体" panose="02010600030101010101" pitchFamily="2" charset="-122"/>
                        </a:rPr>
                        <a:t>27</a:t>
                      </a:r>
                      <a:endParaRPr lang="en-US" altLang="en-US" sz="2400" b="1">
                        <a:solidFill>
                          <a:srgbClr val="000000"/>
                        </a:solidFill>
                        <a:latin typeface="宋体" panose="02010600030101010101" pitchFamily="2" charset="-122"/>
                      </a:endParaRPr>
                    </a:p>
                  </a:txBody>
                  <a:tcPr marL="12700" marR="12700" marT="12700" vert="horz"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solidFill>
                      <a:srgbClr val="0070C0"/>
                    </a:solidFill>
                  </a:tcPr>
                </a:tc>
                <a:tc>
                  <a:txBody>
                    <a:bodyPr/>
                    <a:p>
                      <a:pPr indent="0" algn="ctr">
                        <a:buNone/>
                      </a:pPr>
                      <a:r>
                        <a:rPr lang="en-US" sz="2400" b="1">
                          <a:solidFill>
                            <a:srgbClr val="000000"/>
                          </a:solidFill>
                          <a:latin typeface="宋体" panose="02010600030101010101" pitchFamily="2" charset="-122"/>
                        </a:rPr>
                        <a:t>4</a:t>
                      </a:r>
                      <a:endParaRPr lang="en-US" altLang="en-US" sz="2400" b="1">
                        <a:solidFill>
                          <a:srgbClr val="000000"/>
                        </a:solidFill>
                        <a:latin typeface="宋体" panose="02010600030101010101" pitchFamily="2" charset="-122"/>
                      </a:endParaRPr>
                    </a:p>
                  </a:txBody>
                  <a:tcPr marL="12700" marR="12700" marT="12700" vert="horz"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solidFill>
                      <a:srgbClr val="0070C0"/>
                    </a:solidFill>
                  </a:tcPr>
                </a:tc>
                <a:tc>
                  <a:txBody>
                    <a:bodyPr/>
                    <a:p>
                      <a:pPr indent="0" algn="ctr">
                        <a:buNone/>
                      </a:pPr>
                      <a:r>
                        <a:rPr lang="zh-CN" sz="2400" b="1">
                          <a:solidFill>
                            <a:srgbClr val="000000"/>
                          </a:solidFill>
                          <a:latin typeface="Arial" panose="020B0604020202020204" pitchFamily="34" charset="0"/>
                          <a:ea typeface="宋体" panose="02010600030101010101" pitchFamily="2" charset="-122"/>
                        </a:rPr>
                        <a:t>明代社会思想的活跃</a:t>
                      </a:r>
                      <a:endParaRPr lang="zh-CN" altLang="en-US" sz="2400" b="1">
                        <a:solidFill>
                          <a:srgbClr val="000000"/>
                        </a:solidFill>
                        <a:latin typeface="Arial" panose="020B0604020202020204" pitchFamily="34" charset="0"/>
                        <a:ea typeface="宋体" panose="02010600030101010101" pitchFamily="2" charset="-122"/>
                      </a:endParaRPr>
                    </a:p>
                  </a:txBody>
                  <a:tcPr marL="12700" marR="12700" marT="12700" vert="horz"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solidFill>
                      <a:srgbClr val="0070C0"/>
                    </a:solidFill>
                  </a:tcPr>
                </a:tc>
                <a:tc>
                  <a:txBody>
                    <a:bodyPr/>
                    <a:p>
                      <a:pPr indent="0" algn="ctr">
                        <a:buNone/>
                      </a:pPr>
                      <a:r>
                        <a:rPr lang="zh-CN" sz="2400" b="1">
                          <a:solidFill>
                            <a:srgbClr val="000000"/>
                          </a:solidFill>
                          <a:latin typeface="Arial" panose="020B0604020202020204" pitchFamily="34" charset="0"/>
                          <a:ea typeface="宋体" panose="02010600030101010101" pitchFamily="2" charset="-122"/>
                        </a:rPr>
                        <a:t>必修3</a:t>
                      </a:r>
                      <a:endParaRPr lang="zh-CN" altLang="en-US" sz="2400" b="1">
                        <a:solidFill>
                          <a:srgbClr val="000000"/>
                        </a:solidFill>
                        <a:latin typeface="Arial" panose="020B0604020202020204" pitchFamily="34" charset="0"/>
                        <a:ea typeface="宋体" panose="02010600030101010101" pitchFamily="2" charset="-122"/>
                      </a:endParaRPr>
                    </a:p>
                  </a:txBody>
                  <a:tcPr marL="12700" marR="12700" marT="12700" vert="horz"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solidFill>
                      <a:srgbClr val="0070C0"/>
                    </a:solidFill>
                  </a:tcPr>
                </a:tc>
                <a:tc vMerge="1">
                  <a:tcPr>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B w="6350" cap="flat" cmpd="sng">
                      <a:solidFill>
                        <a:srgbClr val="000000"/>
                      </a:solidFill>
                      <a:prstDash val="solid"/>
                      <a:headEnd type="none" w="med" len="med"/>
                      <a:tailEnd type="none" w="med" len="med"/>
                    </a:lnB>
                  </a:tcPr>
                </a:tc>
              </a:tr>
              <a:tr h="474345">
                <a:tc>
                  <a:txBody>
                    <a:bodyPr/>
                    <a:p>
                      <a:pPr indent="0" algn="ctr">
                        <a:buNone/>
                      </a:pPr>
                      <a:r>
                        <a:rPr lang="en-US" sz="2400" b="1">
                          <a:solidFill>
                            <a:srgbClr val="000000"/>
                          </a:solidFill>
                          <a:latin typeface="宋体" panose="02010600030101010101" pitchFamily="2" charset="-122"/>
                        </a:rPr>
                        <a:t>28</a:t>
                      </a:r>
                      <a:endParaRPr lang="en-US" altLang="en-US" sz="2400" b="1">
                        <a:solidFill>
                          <a:srgbClr val="000000"/>
                        </a:solidFill>
                        <a:latin typeface="宋体" panose="02010600030101010101" pitchFamily="2" charset="-122"/>
                      </a:endParaRPr>
                    </a:p>
                  </a:txBody>
                  <a:tcPr marL="12700" marR="12700" marT="12700" vert="horz"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solidFill>
                      <a:srgbClr val="FF0000"/>
                    </a:solidFill>
                  </a:tcPr>
                </a:tc>
                <a:tc>
                  <a:txBody>
                    <a:bodyPr/>
                    <a:p>
                      <a:pPr indent="0" algn="ctr">
                        <a:buNone/>
                      </a:pPr>
                      <a:r>
                        <a:rPr lang="en-US" sz="2400" b="1">
                          <a:solidFill>
                            <a:srgbClr val="000000"/>
                          </a:solidFill>
                          <a:latin typeface="宋体" panose="02010600030101010101" pitchFamily="2" charset="-122"/>
                        </a:rPr>
                        <a:t>4</a:t>
                      </a:r>
                      <a:endParaRPr lang="en-US" altLang="en-US" sz="2400" b="1">
                        <a:solidFill>
                          <a:srgbClr val="000000"/>
                        </a:solidFill>
                        <a:latin typeface="宋体" panose="02010600030101010101" pitchFamily="2" charset="-122"/>
                      </a:endParaRPr>
                    </a:p>
                  </a:txBody>
                  <a:tcPr marL="12700" marR="12700" marT="12700" vert="horz"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solidFill>
                      <a:srgbClr val="FF0000"/>
                    </a:solidFill>
                  </a:tcPr>
                </a:tc>
                <a:tc>
                  <a:txBody>
                    <a:bodyPr/>
                    <a:p>
                      <a:pPr indent="0" algn="ctr">
                        <a:buNone/>
                      </a:pPr>
                      <a:r>
                        <a:rPr lang="zh-CN" sz="2400" b="1">
                          <a:solidFill>
                            <a:srgbClr val="000000"/>
                          </a:solidFill>
                          <a:latin typeface="Arial" panose="020B0604020202020204" pitchFamily="34" charset="0"/>
                          <a:ea typeface="宋体" panose="02010600030101010101" pitchFamily="2" charset="-122"/>
                        </a:rPr>
                        <a:t>第二次鸦片战争后对中国影响</a:t>
                      </a:r>
                      <a:endParaRPr lang="zh-CN" altLang="en-US" sz="2400" b="1">
                        <a:solidFill>
                          <a:srgbClr val="000000"/>
                        </a:solidFill>
                        <a:latin typeface="Arial" panose="020B0604020202020204" pitchFamily="34" charset="0"/>
                        <a:ea typeface="宋体" panose="02010600030101010101" pitchFamily="2" charset="-122"/>
                      </a:endParaRPr>
                    </a:p>
                  </a:txBody>
                  <a:tcPr marL="12700" marR="12700" marT="12700" vert="horz"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solidFill>
                      <a:srgbClr val="FF0000"/>
                    </a:solidFill>
                  </a:tcPr>
                </a:tc>
                <a:tc>
                  <a:txBody>
                    <a:bodyPr/>
                    <a:p>
                      <a:pPr indent="0" algn="ctr">
                        <a:buNone/>
                      </a:pPr>
                      <a:r>
                        <a:rPr lang="zh-CN" sz="2400" b="1">
                          <a:solidFill>
                            <a:srgbClr val="000000"/>
                          </a:solidFill>
                          <a:latin typeface="Arial" panose="020B0604020202020204" pitchFamily="34" charset="0"/>
                          <a:ea typeface="宋体" panose="02010600030101010101" pitchFamily="2" charset="-122"/>
                        </a:rPr>
                        <a:t>必修1</a:t>
                      </a:r>
                      <a:endParaRPr lang="zh-CN" altLang="en-US" sz="2400" b="1">
                        <a:solidFill>
                          <a:srgbClr val="000000"/>
                        </a:solidFill>
                        <a:latin typeface="Arial" panose="020B0604020202020204" pitchFamily="34" charset="0"/>
                        <a:ea typeface="宋体" panose="02010600030101010101" pitchFamily="2" charset="-122"/>
                      </a:endParaRPr>
                    </a:p>
                  </a:txBody>
                  <a:tcPr marL="12700" marR="12700" marT="12700" vert="horz"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solidFill>
                      <a:srgbClr val="FF0000"/>
                    </a:solidFill>
                  </a:tcPr>
                </a:tc>
                <a:tc rowSpan="4">
                  <a:txBody>
                    <a:bodyPr/>
                    <a:p>
                      <a:pPr indent="0" algn="ctr">
                        <a:buNone/>
                      </a:pPr>
                      <a:r>
                        <a:rPr lang="zh-CN" sz="2400" b="1">
                          <a:solidFill>
                            <a:srgbClr val="000000"/>
                          </a:solidFill>
                          <a:latin typeface="Arial" panose="020B0604020202020204" pitchFamily="34" charset="0"/>
                          <a:ea typeface="宋体" panose="02010600030101010101" pitchFamily="2" charset="-122"/>
                        </a:rPr>
                        <a:t>中国近现代史</a:t>
                      </a:r>
                      <a:endParaRPr lang="zh-CN" altLang="en-US" sz="2400" b="1">
                        <a:solidFill>
                          <a:srgbClr val="000000"/>
                        </a:solidFill>
                        <a:latin typeface="Arial" panose="020B0604020202020204" pitchFamily="34" charset="0"/>
                        <a:ea typeface="宋体" panose="02010600030101010101" pitchFamily="2" charset="-122"/>
                      </a:endParaRPr>
                    </a:p>
                  </a:txBody>
                  <a:tcPr marL="12700" marR="12700" marT="12700" vert="horz"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r>
              <a:tr h="349250">
                <a:tc>
                  <a:txBody>
                    <a:bodyPr/>
                    <a:p>
                      <a:pPr indent="0" algn="ctr">
                        <a:buNone/>
                      </a:pPr>
                      <a:r>
                        <a:rPr lang="en-US" sz="2400" b="1">
                          <a:solidFill>
                            <a:srgbClr val="000000"/>
                          </a:solidFill>
                          <a:latin typeface="宋体" panose="02010600030101010101" pitchFamily="2" charset="-122"/>
                        </a:rPr>
                        <a:t>29</a:t>
                      </a:r>
                      <a:endParaRPr lang="en-US" altLang="en-US" sz="2400" b="1">
                        <a:solidFill>
                          <a:srgbClr val="000000"/>
                        </a:solidFill>
                        <a:latin typeface="宋体" panose="02010600030101010101" pitchFamily="2" charset="-122"/>
                      </a:endParaRPr>
                    </a:p>
                  </a:txBody>
                  <a:tcPr marL="12700" marR="12700" marT="12700" vert="horz"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solidFill>
                      <a:srgbClr val="0070C0"/>
                    </a:solidFill>
                  </a:tcPr>
                </a:tc>
                <a:tc>
                  <a:txBody>
                    <a:bodyPr/>
                    <a:p>
                      <a:pPr indent="0" algn="ctr">
                        <a:buNone/>
                      </a:pPr>
                      <a:r>
                        <a:rPr lang="en-US" sz="2400" b="1">
                          <a:solidFill>
                            <a:srgbClr val="000000"/>
                          </a:solidFill>
                          <a:latin typeface="宋体" panose="02010600030101010101" pitchFamily="2" charset="-122"/>
                        </a:rPr>
                        <a:t>4</a:t>
                      </a:r>
                      <a:endParaRPr lang="en-US" altLang="en-US" sz="2400" b="1">
                        <a:solidFill>
                          <a:srgbClr val="000000"/>
                        </a:solidFill>
                        <a:latin typeface="宋体" panose="02010600030101010101" pitchFamily="2" charset="-122"/>
                      </a:endParaRPr>
                    </a:p>
                  </a:txBody>
                  <a:tcPr marL="12700" marR="12700" marT="12700" vert="horz"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solidFill>
                      <a:srgbClr val="0070C0"/>
                    </a:solidFill>
                  </a:tcPr>
                </a:tc>
                <a:tc>
                  <a:txBody>
                    <a:bodyPr/>
                    <a:p>
                      <a:pPr indent="0" algn="ctr">
                        <a:buNone/>
                      </a:pPr>
                      <a:r>
                        <a:rPr lang="zh-CN" sz="2400" b="1">
                          <a:solidFill>
                            <a:srgbClr val="000000"/>
                          </a:solidFill>
                          <a:latin typeface="Arial" panose="020B0604020202020204" pitchFamily="34" charset="0"/>
                          <a:ea typeface="宋体" panose="02010600030101010101" pitchFamily="2" charset="-122"/>
                        </a:rPr>
                        <a:t>马克思主义在中国传播</a:t>
                      </a:r>
                      <a:endParaRPr lang="zh-CN" altLang="en-US" sz="2400" b="1">
                        <a:solidFill>
                          <a:srgbClr val="000000"/>
                        </a:solidFill>
                        <a:latin typeface="Arial" panose="020B0604020202020204" pitchFamily="34" charset="0"/>
                        <a:ea typeface="宋体" panose="02010600030101010101" pitchFamily="2" charset="-122"/>
                      </a:endParaRPr>
                    </a:p>
                  </a:txBody>
                  <a:tcPr marL="12700" marR="12700" marT="12700" vert="horz"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solidFill>
                      <a:srgbClr val="0070C0"/>
                    </a:solidFill>
                  </a:tcPr>
                </a:tc>
                <a:tc>
                  <a:txBody>
                    <a:bodyPr/>
                    <a:p>
                      <a:pPr indent="0" algn="ctr">
                        <a:buNone/>
                      </a:pPr>
                      <a:r>
                        <a:rPr lang="zh-CN" sz="2400" b="1">
                          <a:solidFill>
                            <a:srgbClr val="000000"/>
                          </a:solidFill>
                          <a:latin typeface="Arial" panose="020B0604020202020204" pitchFamily="34" charset="0"/>
                          <a:ea typeface="宋体" panose="02010600030101010101" pitchFamily="2" charset="-122"/>
                        </a:rPr>
                        <a:t>必修3</a:t>
                      </a:r>
                      <a:endParaRPr lang="zh-CN" altLang="en-US" sz="2400" b="1">
                        <a:solidFill>
                          <a:srgbClr val="000000"/>
                        </a:solidFill>
                        <a:latin typeface="Arial" panose="020B0604020202020204" pitchFamily="34" charset="0"/>
                        <a:ea typeface="宋体" panose="02010600030101010101" pitchFamily="2" charset="-122"/>
                      </a:endParaRPr>
                    </a:p>
                  </a:txBody>
                  <a:tcPr marL="12700" marR="12700" marT="12700" vert="horz"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solidFill>
                      <a:srgbClr val="0070C0"/>
                    </a:solidFill>
                  </a:tcPr>
                </a:tc>
                <a:tc vMerge="1">
                  <a:tcPr>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tcPr>
                </a:tc>
              </a:tr>
              <a:tr h="348615">
                <a:tc>
                  <a:txBody>
                    <a:bodyPr/>
                    <a:p>
                      <a:pPr indent="0" algn="ctr">
                        <a:buNone/>
                      </a:pPr>
                      <a:r>
                        <a:rPr lang="en-US" sz="2400" b="1">
                          <a:solidFill>
                            <a:srgbClr val="000000"/>
                          </a:solidFill>
                          <a:latin typeface="宋体" panose="02010600030101010101" pitchFamily="2" charset="-122"/>
                        </a:rPr>
                        <a:t>30</a:t>
                      </a:r>
                      <a:endParaRPr lang="en-US" altLang="en-US" sz="2400" b="1">
                        <a:solidFill>
                          <a:srgbClr val="000000"/>
                        </a:solidFill>
                        <a:latin typeface="宋体" panose="02010600030101010101" pitchFamily="2" charset="-122"/>
                      </a:endParaRPr>
                    </a:p>
                  </a:txBody>
                  <a:tcPr marL="12700" marR="12700" marT="12700" vert="horz"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solidFill>
                      <a:srgbClr val="FFFF00"/>
                    </a:solidFill>
                  </a:tcPr>
                </a:tc>
                <a:tc>
                  <a:txBody>
                    <a:bodyPr/>
                    <a:p>
                      <a:pPr indent="0" algn="ctr">
                        <a:buNone/>
                      </a:pPr>
                      <a:r>
                        <a:rPr lang="en-US" sz="2400" b="1">
                          <a:solidFill>
                            <a:srgbClr val="000000"/>
                          </a:solidFill>
                          <a:latin typeface="宋体" panose="02010600030101010101" pitchFamily="2" charset="-122"/>
                        </a:rPr>
                        <a:t>4</a:t>
                      </a:r>
                      <a:endParaRPr lang="en-US" altLang="en-US" sz="2400" b="1">
                        <a:solidFill>
                          <a:srgbClr val="000000"/>
                        </a:solidFill>
                        <a:latin typeface="宋体" panose="02010600030101010101" pitchFamily="2" charset="-122"/>
                      </a:endParaRPr>
                    </a:p>
                  </a:txBody>
                  <a:tcPr marL="12700" marR="12700" marT="12700" vert="horz"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solidFill>
                      <a:srgbClr val="FFFF00"/>
                    </a:solidFill>
                  </a:tcPr>
                </a:tc>
                <a:tc>
                  <a:txBody>
                    <a:bodyPr/>
                    <a:p>
                      <a:pPr indent="0" algn="ctr">
                        <a:buNone/>
                      </a:pPr>
                      <a:r>
                        <a:rPr lang="zh-CN" sz="2400" b="1">
                          <a:solidFill>
                            <a:srgbClr val="000000"/>
                          </a:solidFill>
                          <a:latin typeface="Arial" panose="020B0604020202020204" pitchFamily="34" charset="0"/>
                          <a:ea typeface="宋体" panose="02010600030101010101" pitchFamily="2" charset="-122"/>
                        </a:rPr>
                        <a:t>抗日战争前期的国民经济</a:t>
                      </a:r>
                      <a:endParaRPr lang="zh-CN" altLang="en-US" sz="2400" b="1">
                        <a:solidFill>
                          <a:srgbClr val="000000"/>
                        </a:solidFill>
                        <a:latin typeface="Arial" panose="020B0604020202020204" pitchFamily="34" charset="0"/>
                        <a:ea typeface="宋体" panose="02010600030101010101" pitchFamily="2" charset="-122"/>
                      </a:endParaRPr>
                    </a:p>
                  </a:txBody>
                  <a:tcPr marL="12700" marR="12700" marT="12700" vert="horz"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solidFill>
                      <a:srgbClr val="FFFF00"/>
                    </a:solidFill>
                  </a:tcPr>
                </a:tc>
                <a:tc>
                  <a:txBody>
                    <a:bodyPr/>
                    <a:p>
                      <a:pPr indent="0" algn="ctr">
                        <a:buNone/>
                      </a:pPr>
                      <a:r>
                        <a:rPr lang="zh-CN" sz="2400" b="1">
                          <a:solidFill>
                            <a:srgbClr val="000000"/>
                          </a:solidFill>
                          <a:latin typeface="Arial" panose="020B0604020202020204" pitchFamily="34" charset="0"/>
                          <a:ea typeface="宋体" panose="02010600030101010101" pitchFamily="2" charset="-122"/>
                        </a:rPr>
                        <a:t>必修2</a:t>
                      </a:r>
                      <a:endParaRPr lang="zh-CN" altLang="en-US" sz="2400" b="1">
                        <a:solidFill>
                          <a:srgbClr val="000000"/>
                        </a:solidFill>
                        <a:latin typeface="Arial" panose="020B0604020202020204" pitchFamily="34" charset="0"/>
                        <a:ea typeface="宋体" panose="02010600030101010101" pitchFamily="2" charset="-122"/>
                      </a:endParaRPr>
                    </a:p>
                  </a:txBody>
                  <a:tcPr marL="12700" marR="12700" marT="12700" vert="horz"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solidFill>
                      <a:srgbClr val="FFFF00"/>
                    </a:solidFill>
                  </a:tcPr>
                </a:tc>
                <a:tc vMerge="1">
                  <a:tcPr>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tcPr>
                </a:tc>
              </a:tr>
              <a:tr h="348615">
                <a:tc>
                  <a:txBody>
                    <a:bodyPr/>
                    <a:p>
                      <a:pPr indent="0" algn="ctr">
                        <a:buNone/>
                      </a:pPr>
                      <a:r>
                        <a:rPr lang="en-US" sz="2400" b="1">
                          <a:solidFill>
                            <a:srgbClr val="000000"/>
                          </a:solidFill>
                          <a:latin typeface="宋体" panose="02010600030101010101" pitchFamily="2" charset="-122"/>
                        </a:rPr>
                        <a:t>31</a:t>
                      </a:r>
                      <a:endParaRPr lang="en-US" altLang="en-US" sz="2400" b="1">
                        <a:solidFill>
                          <a:srgbClr val="000000"/>
                        </a:solidFill>
                        <a:latin typeface="宋体" panose="02010600030101010101" pitchFamily="2" charset="-122"/>
                      </a:endParaRPr>
                    </a:p>
                  </a:txBody>
                  <a:tcPr marL="12700" marR="12700" marT="12700" vert="horz"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solidFill>
                      <a:srgbClr val="FFFF00"/>
                    </a:solidFill>
                  </a:tcPr>
                </a:tc>
                <a:tc>
                  <a:txBody>
                    <a:bodyPr/>
                    <a:p>
                      <a:pPr indent="0" algn="ctr">
                        <a:buNone/>
                      </a:pPr>
                      <a:r>
                        <a:rPr lang="en-US" sz="2400" b="1">
                          <a:solidFill>
                            <a:srgbClr val="000000"/>
                          </a:solidFill>
                          <a:latin typeface="宋体" panose="02010600030101010101" pitchFamily="2" charset="-122"/>
                        </a:rPr>
                        <a:t>4</a:t>
                      </a:r>
                      <a:endParaRPr lang="en-US" altLang="en-US" sz="2400" b="1">
                        <a:solidFill>
                          <a:srgbClr val="000000"/>
                        </a:solidFill>
                        <a:latin typeface="宋体" panose="02010600030101010101" pitchFamily="2" charset="-122"/>
                      </a:endParaRPr>
                    </a:p>
                  </a:txBody>
                  <a:tcPr marL="12700" marR="12700" marT="12700" vert="horz"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solidFill>
                      <a:srgbClr val="FFFF00"/>
                    </a:solidFill>
                  </a:tcPr>
                </a:tc>
                <a:tc>
                  <a:txBody>
                    <a:bodyPr/>
                    <a:p>
                      <a:pPr indent="0" algn="ctr">
                        <a:buNone/>
                      </a:pPr>
                      <a:r>
                        <a:rPr lang="zh-CN" sz="2400" b="1">
                          <a:solidFill>
                            <a:srgbClr val="000000"/>
                          </a:solidFill>
                          <a:latin typeface="Arial" panose="020B0604020202020204" pitchFamily="34" charset="0"/>
                          <a:ea typeface="宋体" panose="02010600030101010101" pitchFamily="2" charset="-122"/>
                        </a:rPr>
                        <a:t>20世纪80年代经济体制改革</a:t>
                      </a:r>
                      <a:endParaRPr lang="zh-CN" altLang="en-US" sz="2400" b="1">
                        <a:solidFill>
                          <a:srgbClr val="000000"/>
                        </a:solidFill>
                        <a:latin typeface="Arial" panose="020B0604020202020204" pitchFamily="34" charset="0"/>
                        <a:ea typeface="宋体" panose="02010600030101010101" pitchFamily="2" charset="-122"/>
                      </a:endParaRPr>
                    </a:p>
                  </a:txBody>
                  <a:tcPr marL="12700" marR="12700" marT="12700" vert="horz"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solidFill>
                      <a:srgbClr val="FFFF00"/>
                    </a:solidFill>
                  </a:tcPr>
                </a:tc>
                <a:tc>
                  <a:txBody>
                    <a:bodyPr/>
                    <a:p>
                      <a:pPr indent="0" algn="ctr">
                        <a:buNone/>
                      </a:pPr>
                      <a:r>
                        <a:rPr lang="zh-CN" sz="2400" b="1">
                          <a:solidFill>
                            <a:srgbClr val="000000"/>
                          </a:solidFill>
                          <a:latin typeface="Arial" panose="020B0604020202020204" pitchFamily="34" charset="0"/>
                          <a:ea typeface="宋体" panose="02010600030101010101" pitchFamily="2" charset="-122"/>
                        </a:rPr>
                        <a:t>必修2</a:t>
                      </a:r>
                      <a:endParaRPr lang="zh-CN" altLang="en-US" sz="2400" b="1">
                        <a:solidFill>
                          <a:srgbClr val="000000"/>
                        </a:solidFill>
                        <a:latin typeface="Arial" panose="020B0604020202020204" pitchFamily="34" charset="0"/>
                        <a:ea typeface="宋体" panose="02010600030101010101" pitchFamily="2" charset="-122"/>
                      </a:endParaRPr>
                    </a:p>
                  </a:txBody>
                  <a:tcPr marL="12700" marR="12700" marT="12700" vert="horz"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solidFill>
                      <a:srgbClr val="FFFF00"/>
                    </a:solidFill>
                  </a:tcPr>
                </a:tc>
                <a:tc vMerge="1">
                  <a:tcPr>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B w="6350" cap="flat" cmpd="sng">
                      <a:solidFill>
                        <a:srgbClr val="000000"/>
                      </a:solidFill>
                      <a:prstDash val="solid"/>
                      <a:headEnd type="none" w="med" len="med"/>
                      <a:tailEnd type="none" w="med" len="med"/>
                    </a:lnB>
                  </a:tcPr>
                </a:tc>
              </a:tr>
              <a:tr h="424180">
                <a:tc>
                  <a:txBody>
                    <a:bodyPr/>
                    <a:p>
                      <a:pPr indent="0" algn="ctr">
                        <a:buNone/>
                      </a:pPr>
                      <a:r>
                        <a:rPr lang="en-US" sz="2400" b="1">
                          <a:solidFill>
                            <a:srgbClr val="000000"/>
                          </a:solidFill>
                          <a:latin typeface="宋体" panose="02010600030101010101" pitchFamily="2" charset="-122"/>
                        </a:rPr>
                        <a:t>32</a:t>
                      </a:r>
                      <a:endParaRPr lang="en-US" altLang="en-US" sz="2400" b="1">
                        <a:solidFill>
                          <a:srgbClr val="000000"/>
                        </a:solidFill>
                        <a:latin typeface="宋体" panose="02010600030101010101" pitchFamily="2" charset="-122"/>
                      </a:endParaRPr>
                    </a:p>
                  </a:txBody>
                  <a:tcPr marL="12700" marR="12700" marT="12700" vert="horz"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solidFill>
                      <a:srgbClr val="FF0000"/>
                    </a:solidFill>
                  </a:tcPr>
                </a:tc>
                <a:tc>
                  <a:txBody>
                    <a:bodyPr/>
                    <a:p>
                      <a:pPr indent="0" algn="ctr">
                        <a:buNone/>
                      </a:pPr>
                      <a:r>
                        <a:rPr lang="en-US" sz="2400" b="1">
                          <a:solidFill>
                            <a:srgbClr val="000000"/>
                          </a:solidFill>
                          <a:latin typeface="宋体" panose="02010600030101010101" pitchFamily="2" charset="-122"/>
                        </a:rPr>
                        <a:t>4</a:t>
                      </a:r>
                      <a:endParaRPr lang="en-US" altLang="en-US" sz="2400" b="1">
                        <a:solidFill>
                          <a:srgbClr val="000000"/>
                        </a:solidFill>
                        <a:latin typeface="宋体" panose="02010600030101010101" pitchFamily="2" charset="-122"/>
                      </a:endParaRPr>
                    </a:p>
                  </a:txBody>
                  <a:tcPr marL="12700" marR="12700" marT="12700" vert="horz"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solidFill>
                      <a:srgbClr val="FF0000"/>
                    </a:solidFill>
                  </a:tcPr>
                </a:tc>
                <a:tc>
                  <a:txBody>
                    <a:bodyPr/>
                    <a:p>
                      <a:pPr indent="0" algn="ctr">
                        <a:buNone/>
                      </a:pPr>
                      <a:r>
                        <a:rPr lang="zh-CN" sz="2400" b="1">
                          <a:solidFill>
                            <a:srgbClr val="000000"/>
                          </a:solidFill>
                          <a:latin typeface="Arial" panose="020B0604020202020204" pitchFamily="34" charset="0"/>
                          <a:ea typeface="宋体" panose="02010600030101010101" pitchFamily="2" charset="-122"/>
                        </a:rPr>
                        <a:t>雅典民主政治弊端</a:t>
                      </a:r>
                      <a:endParaRPr lang="zh-CN" altLang="en-US" sz="2400" b="1">
                        <a:solidFill>
                          <a:srgbClr val="000000"/>
                        </a:solidFill>
                        <a:latin typeface="Arial" panose="020B0604020202020204" pitchFamily="34" charset="0"/>
                        <a:ea typeface="宋体" panose="02010600030101010101" pitchFamily="2" charset="-122"/>
                      </a:endParaRPr>
                    </a:p>
                  </a:txBody>
                  <a:tcPr marL="12700" marR="12700" marT="12700" vert="horz"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solidFill>
                      <a:srgbClr val="FF0000"/>
                    </a:solidFill>
                  </a:tcPr>
                </a:tc>
                <a:tc>
                  <a:txBody>
                    <a:bodyPr/>
                    <a:p>
                      <a:pPr indent="0" algn="ctr">
                        <a:buNone/>
                      </a:pPr>
                      <a:r>
                        <a:rPr lang="zh-CN" sz="2400" b="1">
                          <a:solidFill>
                            <a:srgbClr val="000000"/>
                          </a:solidFill>
                          <a:latin typeface="Arial" panose="020B0604020202020204" pitchFamily="34" charset="0"/>
                          <a:ea typeface="宋体" panose="02010600030101010101" pitchFamily="2" charset="-122"/>
                        </a:rPr>
                        <a:t>必修1</a:t>
                      </a:r>
                      <a:endParaRPr lang="zh-CN" altLang="en-US" sz="2400" b="1">
                        <a:solidFill>
                          <a:srgbClr val="000000"/>
                        </a:solidFill>
                        <a:latin typeface="Arial" panose="020B0604020202020204" pitchFamily="34" charset="0"/>
                        <a:ea typeface="宋体" panose="02010600030101010101" pitchFamily="2" charset="-122"/>
                      </a:endParaRPr>
                    </a:p>
                  </a:txBody>
                  <a:tcPr marL="12700" marR="12700" marT="12700" vert="horz"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solidFill>
                      <a:srgbClr val="FF0000"/>
                    </a:solidFill>
                  </a:tcPr>
                </a:tc>
                <a:tc rowSpan="4">
                  <a:txBody>
                    <a:bodyPr/>
                    <a:p>
                      <a:pPr indent="0" algn="ctr">
                        <a:buNone/>
                      </a:pPr>
                      <a:r>
                        <a:rPr lang="zh-CN" sz="2400" b="1">
                          <a:solidFill>
                            <a:srgbClr val="000000"/>
                          </a:solidFill>
                          <a:latin typeface="Arial" panose="020B0604020202020204" pitchFamily="34" charset="0"/>
                          <a:ea typeface="宋体" panose="02010600030101010101" pitchFamily="2" charset="-122"/>
                        </a:rPr>
                        <a:t>外国史</a:t>
                      </a:r>
                      <a:endParaRPr lang="zh-CN" altLang="en-US" sz="2400" b="1">
                        <a:solidFill>
                          <a:srgbClr val="000000"/>
                        </a:solidFill>
                        <a:latin typeface="Arial" panose="020B0604020202020204" pitchFamily="34" charset="0"/>
                        <a:ea typeface="宋体" panose="02010600030101010101" pitchFamily="2" charset="-122"/>
                      </a:endParaRPr>
                    </a:p>
                  </a:txBody>
                  <a:tcPr marL="12700" marR="12700" marT="12700" vert="horz"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r>
              <a:tr h="347980">
                <a:tc>
                  <a:txBody>
                    <a:bodyPr/>
                    <a:p>
                      <a:pPr indent="0" algn="ctr">
                        <a:buNone/>
                      </a:pPr>
                      <a:r>
                        <a:rPr lang="en-US" sz="2400" b="1">
                          <a:solidFill>
                            <a:srgbClr val="000000"/>
                          </a:solidFill>
                          <a:latin typeface="宋体" panose="02010600030101010101" pitchFamily="2" charset="-122"/>
                        </a:rPr>
                        <a:t>33</a:t>
                      </a:r>
                      <a:endParaRPr lang="en-US" altLang="en-US" sz="2400" b="1">
                        <a:solidFill>
                          <a:srgbClr val="000000"/>
                        </a:solidFill>
                        <a:latin typeface="宋体" panose="02010600030101010101" pitchFamily="2" charset="-122"/>
                      </a:endParaRPr>
                    </a:p>
                  </a:txBody>
                  <a:tcPr marL="12700" marR="12700" marT="12700" vert="horz"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solidFill>
                      <a:srgbClr val="FF0000"/>
                    </a:solidFill>
                  </a:tcPr>
                </a:tc>
                <a:tc>
                  <a:txBody>
                    <a:bodyPr/>
                    <a:p>
                      <a:pPr indent="0" algn="ctr">
                        <a:buNone/>
                      </a:pPr>
                      <a:r>
                        <a:rPr lang="en-US" sz="2400" b="1">
                          <a:solidFill>
                            <a:srgbClr val="000000"/>
                          </a:solidFill>
                          <a:latin typeface="宋体" panose="02010600030101010101" pitchFamily="2" charset="-122"/>
                        </a:rPr>
                        <a:t>4</a:t>
                      </a:r>
                      <a:endParaRPr lang="en-US" altLang="en-US" sz="2400" b="1">
                        <a:solidFill>
                          <a:srgbClr val="000000"/>
                        </a:solidFill>
                        <a:latin typeface="宋体" panose="02010600030101010101" pitchFamily="2" charset="-122"/>
                      </a:endParaRPr>
                    </a:p>
                  </a:txBody>
                  <a:tcPr marL="12700" marR="12700" marT="12700" vert="horz"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solidFill>
                      <a:srgbClr val="FF0000"/>
                    </a:solidFill>
                  </a:tcPr>
                </a:tc>
                <a:tc>
                  <a:txBody>
                    <a:bodyPr/>
                    <a:p>
                      <a:pPr indent="0" algn="ctr">
                        <a:buNone/>
                      </a:pPr>
                      <a:r>
                        <a:rPr lang="zh-CN" sz="2400" b="1">
                          <a:solidFill>
                            <a:srgbClr val="000000"/>
                          </a:solidFill>
                          <a:latin typeface="Arial" panose="020B0604020202020204" pitchFamily="34" charset="0"/>
                          <a:ea typeface="宋体" panose="02010600030101010101" pitchFamily="2" charset="-122"/>
                        </a:rPr>
                        <a:t>巴黎公社</a:t>
                      </a:r>
                      <a:endParaRPr lang="zh-CN" altLang="en-US" sz="2400" b="1">
                        <a:solidFill>
                          <a:srgbClr val="000000"/>
                        </a:solidFill>
                        <a:latin typeface="Arial" panose="020B0604020202020204" pitchFamily="34" charset="0"/>
                        <a:ea typeface="宋体" panose="02010600030101010101" pitchFamily="2" charset="-122"/>
                      </a:endParaRPr>
                    </a:p>
                  </a:txBody>
                  <a:tcPr marL="12700" marR="12700" marT="12700" vert="horz"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solidFill>
                      <a:srgbClr val="FF0000"/>
                    </a:solidFill>
                  </a:tcPr>
                </a:tc>
                <a:tc>
                  <a:txBody>
                    <a:bodyPr/>
                    <a:p>
                      <a:pPr indent="0" algn="ctr">
                        <a:buNone/>
                      </a:pPr>
                      <a:r>
                        <a:rPr lang="zh-CN" sz="2400" b="1">
                          <a:solidFill>
                            <a:srgbClr val="000000"/>
                          </a:solidFill>
                          <a:latin typeface="Arial" panose="020B0604020202020204" pitchFamily="34" charset="0"/>
                          <a:ea typeface="宋体" panose="02010600030101010101" pitchFamily="2" charset="-122"/>
                        </a:rPr>
                        <a:t>必修1</a:t>
                      </a:r>
                      <a:endParaRPr lang="zh-CN" altLang="en-US" sz="2400" b="1">
                        <a:solidFill>
                          <a:srgbClr val="000000"/>
                        </a:solidFill>
                        <a:latin typeface="Arial" panose="020B0604020202020204" pitchFamily="34" charset="0"/>
                        <a:ea typeface="宋体" panose="02010600030101010101" pitchFamily="2" charset="-122"/>
                      </a:endParaRPr>
                    </a:p>
                  </a:txBody>
                  <a:tcPr marL="12700" marR="12700" marT="12700" vert="horz"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solidFill>
                      <a:srgbClr val="FF0000"/>
                    </a:solidFill>
                  </a:tcPr>
                </a:tc>
                <a:tc vMerge="1">
                  <a:tcPr>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tcPr>
                </a:tc>
              </a:tr>
              <a:tr h="348615">
                <a:tc>
                  <a:txBody>
                    <a:bodyPr/>
                    <a:p>
                      <a:pPr indent="0" algn="ctr">
                        <a:buNone/>
                      </a:pPr>
                      <a:r>
                        <a:rPr lang="en-US" sz="2400" b="1">
                          <a:solidFill>
                            <a:srgbClr val="000000"/>
                          </a:solidFill>
                          <a:latin typeface="宋体" panose="02010600030101010101" pitchFamily="2" charset="-122"/>
                        </a:rPr>
                        <a:t>34</a:t>
                      </a:r>
                      <a:endParaRPr lang="en-US" altLang="en-US" sz="2400" b="1">
                        <a:solidFill>
                          <a:srgbClr val="000000"/>
                        </a:solidFill>
                        <a:latin typeface="宋体" panose="02010600030101010101" pitchFamily="2" charset="-122"/>
                      </a:endParaRPr>
                    </a:p>
                  </a:txBody>
                  <a:tcPr marL="12700" marR="12700" marT="12700" vert="horz"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solidFill>
                      <a:srgbClr val="FFFF00"/>
                    </a:solidFill>
                  </a:tcPr>
                </a:tc>
                <a:tc>
                  <a:txBody>
                    <a:bodyPr/>
                    <a:p>
                      <a:pPr indent="0" algn="ctr">
                        <a:buNone/>
                      </a:pPr>
                      <a:r>
                        <a:rPr lang="en-US" sz="2400" b="1">
                          <a:solidFill>
                            <a:srgbClr val="000000"/>
                          </a:solidFill>
                          <a:latin typeface="宋体" panose="02010600030101010101" pitchFamily="2" charset="-122"/>
                        </a:rPr>
                        <a:t>4</a:t>
                      </a:r>
                      <a:endParaRPr lang="en-US" altLang="en-US" sz="2400" b="1">
                        <a:solidFill>
                          <a:srgbClr val="000000"/>
                        </a:solidFill>
                        <a:latin typeface="宋体" panose="02010600030101010101" pitchFamily="2" charset="-122"/>
                      </a:endParaRPr>
                    </a:p>
                  </a:txBody>
                  <a:tcPr marL="12700" marR="12700" marT="12700" vert="horz"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solidFill>
                      <a:srgbClr val="FFFF00"/>
                    </a:solidFill>
                  </a:tcPr>
                </a:tc>
                <a:tc>
                  <a:txBody>
                    <a:bodyPr/>
                    <a:p>
                      <a:pPr indent="0" algn="ctr">
                        <a:buNone/>
                      </a:pPr>
                      <a:r>
                        <a:rPr lang="zh-CN" sz="2400" b="1">
                          <a:solidFill>
                            <a:srgbClr val="000000"/>
                          </a:solidFill>
                          <a:latin typeface="Arial" panose="020B0604020202020204" pitchFamily="34" charset="0"/>
                          <a:ea typeface="宋体" panose="02010600030101010101" pitchFamily="2" charset="-122"/>
                        </a:rPr>
                        <a:t>苏俄战时共产主义政策</a:t>
                      </a:r>
                      <a:endParaRPr lang="zh-CN" altLang="en-US" sz="2400" b="1">
                        <a:solidFill>
                          <a:srgbClr val="000000"/>
                        </a:solidFill>
                        <a:latin typeface="Arial" panose="020B0604020202020204" pitchFamily="34" charset="0"/>
                        <a:ea typeface="宋体" panose="02010600030101010101" pitchFamily="2" charset="-122"/>
                      </a:endParaRPr>
                    </a:p>
                  </a:txBody>
                  <a:tcPr marL="12700" marR="12700" marT="12700" vert="horz"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solidFill>
                      <a:srgbClr val="FFFF00"/>
                    </a:solidFill>
                  </a:tcPr>
                </a:tc>
                <a:tc>
                  <a:txBody>
                    <a:bodyPr/>
                    <a:p>
                      <a:pPr indent="0" algn="ctr">
                        <a:buNone/>
                      </a:pPr>
                      <a:r>
                        <a:rPr lang="zh-CN" sz="2400" b="1">
                          <a:solidFill>
                            <a:srgbClr val="000000"/>
                          </a:solidFill>
                          <a:latin typeface="Arial" panose="020B0604020202020204" pitchFamily="34" charset="0"/>
                          <a:ea typeface="宋体" panose="02010600030101010101" pitchFamily="2" charset="-122"/>
                        </a:rPr>
                        <a:t>必修2</a:t>
                      </a:r>
                      <a:endParaRPr lang="zh-CN" altLang="en-US" sz="2400" b="1">
                        <a:solidFill>
                          <a:srgbClr val="000000"/>
                        </a:solidFill>
                        <a:latin typeface="Arial" panose="020B0604020202020204" pitchFamily="34" charset="0"/>
                        <a:ea typeface="宋体" panose="02010600030101010101" pitchFamily="2" charset="-122"/>
                      </a:endParaRPr>
                    </a:p>
                  </a:txBody>
                  <a:tcPr marL="12700" marR="12700" marT="12700" vert="horz"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solidFill>
                      <a:srgbClr val="FFFF00"/>
                    </a:solidFill>
                  </a:tcPr>
                </a:tc>
                <a:tc vMerge="1">
                  <a:tcPr>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tcPr>
                </a:tc>
              </a:tr>
              <a:tr h="348615">
                <a:tc>
                  <a:txBody>
                    <a:bodyPr/>
                    <a:p>
                      <a:pPr indent="0" algn="ctr">
                        <a:buNone/>
                      </a:pPr>
                      <a:r>
                        <a:rPr lang="en-US" sz="2400" b="1">
                          <a:solidFill>
                            <a:srgbClr val="000000"/>
                          </a:solidFill>
                          <a:latin typeface="宋体" panose="02010600030101010101" pitchFamily="2" charset="-122"/>
                        </a:rPr>
                        <a:t>35</a:t>
                      </a:r>
                      <a:endParaRPr lang="en-US" altLang="en-US" sz="2400" b="1">
                        <a:solidFill>
                          <a:srgbClr val="000000"/>
                        </a:solidFill>
                        <a:latin typeface="宋体" panose="02010600030101010101" pitchFamily="2" charset="-122"/>
                      </a:endParaRPr>
                    </a:p>
                  </a:txBody>
                  <a:tcPr marL="12700" marR="12700" marT="12700" vert="horz"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solidFill>
                      <a:srgbClr val="FFFF00"/>
                    </a:solidFill>
                  </a:tcPr>
                </a:tc>
                <a:tc>
                  <a:txBody>
                    <a:bodyPr/>
                    <a:p>
                      <a:pPr indent="0" algn="ctr">
                        <a:buNone/>
                      </a:pPr>
                      <a:r>
                        <a:rPr lang="en-US" sz="2400" b="1">
                          <a:solidFill>
                            <a:srgbClr val="000000"/>
                          </a:solidFill>
                          <a:latin typeface="宋体" panose="02010600030101010101" pitchFamily="2" charset="-122"/>
                        </a:rPr>
                        <a:t>4</a:t>
                      </a:r>
                      <a:endParaRPr lang="en-US" altLang="en-US" sz="2400" b="1">
                        <a:solidFill>
                          <a:srgbClr val="000000"/>
                        </a:solidFill>
                        <a:latin typeface="宋体" panose="02010600030101010101" pitchFamily="2" charset="-122"/>
                      </a:endParaRPr>
                    </a:p>
                  </a:txBody>
                  <a:tcPr marL="12700" marR="12700" marT="12700" vert="horz"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solidFill>
                      <a:srgbClr val="FFFF00"/>
                    </a:solidFill>
                  </a:tcPr>
                </a:tc>
                <a:tc>
                  <a:txBody>
                    <a:bodyPr/>
                    <a:p>
                      <a:pPr indent="0" algn="ctr">
                        <a:buNone/>
                      </a:pPr>
                      <a:r>
                        <a:rPr lang="zh-CN" sz="2400" b="1">
                          <a:solidFill>
                            <a:srgbClr val="000000"/>
                          </a:solidFill>
                          <a:latin typeface="Arial" panose="020B0604020202020204" pitchFamily="34" charset="0"/>
                          <a:ea typeface="宋体" panose="02010600030101010101" pitchFamily="2" charset="-122"/>
                        </a:rPr>
                        <a:t>1929-1933经济危机</a:t>
                      </a:r>
                      <a:endParaRPr lang="zh-CN" altLang="en-US" sz="2400" b="1">
                        <a:solidFill>
                          <a:srgbClr val="000000"/>
                        </a:solidFill>
                        <a:latin typeface="Arial" panose="020B0604020202020204" pitchFamily="34" charset="0"/>
                        <a:ea typeface="宋体" panose="02010600030101010101" pitchFamily="2" charset="-122"/>
                      </a:endParaRPr>
                    </a:p>
                  </a:txBody>
                  <a:tcPr marL="12700" marR="12700" marT="12700" vert="horz"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solidFill>
                      <a:srgbClr val="FFFF00"/>
                    </a:solidFill>
                  </a:tcPr>
                </a:tc>
                <a:tc>
                  <a:txBody>
                    <a:bodyPr/>
                    <a:p>
                      <a:pPr indent="0" algn="ctr">
                        <a:buNone/>
                      </a:pPr>
                      <a:r>
                        <a:rPr lang="zh-CN" sz="2400" b="1">
                          <a:solidFill>
                            <a:srgbClr val="000000"/>
                          </a:solidFill>
                          <a:latin typeface="Arial" panose="020B0604020202020204" pitchFamily="34" charset="0"/>
                          <a:ea typeface="宋体" panose="02010600030101010101" pitchFamily="2" charset="-122"/>
                        </a:rPr>
                        <a:t>必修2</a:t>
                      </a:r>
                      <a:endParaRPr lang="zh-CN" altLang="en-US" sz="2400" b="1">
                        <a:solidFill>
                          <a:srgbClr val="000000"/>
                        </a:solidFill>
                        <a:latin typeface="Arial" panose="020B0604020202020204" pitchFamily="34" charset="0"/>
                        <a:ea typeface="宋体" panose="02010600030101010101" pitchFamily="2" charset="-122"/>
                      </a:endParaRPr>
                    </a:p>
                  </a:txBody>
                  <a:tcPr marL="12700" marR="12700" marT="12700" vert="horz"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solidFill>
                      <a:srgbClr val="FFFF00"/>
                    </a:solidFill>
                  </a:tcPr>
                </a:tc>
                <a:tc vMerge="1">
                  <a:tcPr>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B w="6350" cap="flat" cmpd="sng">
                      <a:solidFill>
                        <a:srgbClr val="000000"/>
                      </a:solidFill>
                      <a:prstDash val="solid"/>
                      <a:headEnd type="none" w="med" len="med"/>
                      <a:tailEnd type="none" w="med" len="med"/>
                    </a:lnB>
                  </a:tcPr>
                </a:tc>
              </a:tr>
            </a:tbl>
          </a:graphicData>
        </a:graphic>
      </p:graphicFrame>
      <p:sp>
        <p:nvSpPr>
          <p:cNvPr id="10" name="标题 9"/>
          <p:cNvSpPr>
            <a:spLocks noGrp="1"/>
          </p:cNvSpPr>
          <p:nvPr>
            <p:custDataLst>
              <p:tags r:id="rId2"/>
            </p:custDataLst>
          </p:nvPr>
        </p:nvSpPr>
        <p:spPr>
          <a:xfrm>
            <a:off x="2131695" y="111760"/>
            <a:ext cx="8192770" cy="569595"/>
          </a:xfrm>
          <a:prstGeom prst="rect">
            <a:avLst/>
          </a:prstGeom>
        </p:spPr>
        <p:txBody>
          <a:bodyPr vert="horz" lIns="90000" tIns="46800" rIns="90000" bIns="46800" rtlCol="0" anchor="b" anchorCtr="0">
            <a:normAutofit fontScale="80000"/>
          </a:bodyPr>
          <a:lstStyle>
            <a:lvl1pPr algn="l" defTabSz="914400" rtl="0" eaLnBrk="1" fontAlgn="auto" latinLnBrk="0" hangingPunct="1">
              <a:lnSpc>
                <a:spcPct val="100000"/>
              </a:lnSpc>
              <a:spcBef>
                <a:spcPct val="0"/>
              </a:spcBef>
              <a:buNone/>
              <a:defRPr sz="5400" b="1" u="none" strike="noStrike" kern="1200" cap="none" spc="0" normalizeH="0" baseline="0">
                <a:solidFill>
                  <a:schemeClr val="tx1">
                    <a:lumMod val="75000"/>
                    <a:lumOff val="25000"/>
                  </a:schemeClr>
                </a:solidFill>
                <a:uFillTx/>
                <a:latin typeface="Arial" panose="020B0604020202020204" pitchFamily="34" charset="0"/>
                <a:ea typeface="汉仪旗黑-85S" panose="00020600040101010101" pitchFamily="18" charset="-122"/>
                <a:cs typeface="Arial" panose="020B0604020202020204" pitchFamily="34" charset="0"/>
              </a:defRPr>
            </a:lvl1pPr>
          </a:lstStyle>
          <a:p>
            <a:pPr marL="0" indent="0" algn="l">
              <a:lnSpc>
                <a:spcPct val="100000"/>
              </a:lnSpc>
              <a:spcBef>
                <a:spcPts val="0"/>
              </a:spcBef>
              <a:spcAft>
                <a:spcPts val="0"/>
              </a:spcAft>
              <a:buSzPct val="100000"/>
            </a:pPr>
            <a:r>
              <a:rPr lang="en-US" altLang="zh-CN" sz="3110" spc="300" dirty="0">
                <a:ea typeface="微软雅黑" panose="020B0503020204020204" charset="-122"/>
                <a:sym typeface="+mn-ea"/>
              </a:rPr>
              <a:t>2021</a:t>
            </a:r>
            <a:r>
              <a:rPr lang="zh-CN" altLang="en-US" sz="3110" spc="300" dirty="0">
                <a:ea typeface="微软雅黑" panose="020B0503020204020204" charset="-122"/>
                <a:sym typeface="+mn-ea"/>
              </a:rPr>
              <a:t>全国甲卷试卷</a:t>
            </a:r>
            <a:r>
              <a:rPr lang="zh-CN" altLang="en-US" sz="3110" spc="300" dirty="0">
                <a:ea typeface="微软雅黑" panose="020B0503020204020204" charset="-122"/>
                <a:sym typeface="+mn-ea"/>
              </a:rPr>
              <a:t>试析——选择题（文化自信）</a:t>
            </a:r>
            <a:endParaRPr lang="zh-CN" altLang="en-US" sz="3110">
              <a:sym typeface="+mn-lt"/>
            </a:endParaRPr>
          </a:p>
        </p:txBody>
      </p:sp>
    </p:spTree>
    <p:custDataLst>
      <p:tags r:id="rId3"/>
    </p:custData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81" name=""/>
        <p:cNvGrpSpPr/>
        <p:nvPr/>
      </p:nvGrpSpPr>
      <p:grpSpPr>
        <a:xfrm>
          <a:off x="0" y="0"/>
          <a:ext cx="0" cy="0"/>
          <a:chOff x="0" y="0"/>
          <a:chExt cx="0" cy="0"/>
        </a:xfrm>
      </p:grpSpPr>
      <p:sp>
        <p:nvSpPr>
          <p:cNvPr id="1048713" name="标题 4"/>
          <p:cNvSpPr>
            <a:spLocks noGrp="1"/>
          </p:cNvSpPr>
          <p:nvPr>
            <p:ph type="title"/>
            <p:custDataLst>
              <p:tags r:id="rId1"/>
            </p:custDataLst>
          </p:nvPr>
        </p:nvSpPr>
        <p:spPr/>
        <p:txBody>
          <a:bodyPr>
            <a:normAutofit fontScale="90000"/>
          </a:bodyPr>
          <a:p>
            <a:r>
              <a:rPr lang="zh-CN" altLang="en-US"/>
              <a:t>一、2021年全国甲卷试卷命题特点</a:t>
            </a:r>
            <a:endParaRPr lang="en-US" altLang="zh-CN"/>
          </a:p>
        </p:txBody>
      </p:sp>
      <p:sp>
        <p:nvSpPr>
          <p:cNvPr id="1048714" name="文本框 1"/>
          <p:cNvSpPr txBox="1"/>
          <p:nvPr/>
        </p:nvSpPr>
        <p:spPr>
          <a:xfrm>
            <a:off x="568960" y="885190"/>
            <a:ext cx="11053445" cy="1568450"/>
          </a:xfrm>
          <a:prstGeom prst="rect">
            <a:avLst/>
          </a:prstGeom>
          <a:solidFill>
            <a:srgbClr val="D0FFFC"/>
          </a:solidFill>
          <a:ln w="9525" cap="flat" cmpd="sng">
            <a:solidFill>
              <a:srgbClr val="92D050"/>
            </a:solidFill>
            <a:prstDash val="solid"/>
            <a:round/>
            <a:headEnd type="none" w="med" len="med"/>
            <a:tailEnd type="none" w="med" len="med"/>
          </a:ln>
        </p:spPr>
        <p:txBody>
          <a:bodyPr wrap="square" anchor="t">
            <a:spAutoFit/>
          </a:bodyPr>
          <a:p>
            <a:pPr fontAlgn="auto">
              <a:buSzTx/>
            </a:pPr>
            <a:r>
              <a:rPr lang="en-US" altLang="zh-CN" sz="2400" dirty="0">
                <a:latin typeface="楷体" panose="02010609060101010101" charset="-122"/>
                <a:ea typeface="楷体" panose="02010609060101010101" charset="-122"/>
                <a:sym typeface="微软雅黑" panose="020B0503020204020204" charset="-122"/>
              </a:rPr>
              <a:t>    </a:t>
            </a:r>
            <a:r>
              <a:rPr lang="zh-CN" altLang="en-US" sz="2400" dirty="0">
                <a:latin typeface="楷体" panose="02010609060101010101" charset="-122"/>
                <a:ea typeface="楷体" panose="02010609060101010101" charset="-122"/>
                <a:sym typeface="微软雅黑" panose="020B0503020204020204" charset="-122"/>
              </a:rPr>
              <a:t>首先，</a:t>
            </a:r>
            <a:r>
              <a:rPr lang="en-US" altLang="zh-CN" sz="2400" dirty="0">
                <a:latin typeface="楷体" panose="02010609060101010101" charset="-122"/>
                <a:ea typeface="楷体" panose="02010609060101010101" charset="-122"/>
                <a:sym typeface="微软雅黑" panose="020B0503020204020204" charset="-122"/>
              </a:rPr>
              <a:t>2021</a:t>
            </a:r>
            <a:r>
              <a:rPr lang="zh-CN" altLang="en-US" sz="2400" dirty="0">
                <a:latin typeface="楷体" panose="02010609060101010101" charset="-122"/>
                <a:ea typeface="楷体" panose="02010609060101010101" charset="-122"/>
                <a:sym typeface="微软雅黑" panose="020B0503020204020204" charset="-122"/>
              </a:rPr>
              <a:t>年历史全国甲卷充分体现了</a:t>
            </a:r>
            <a:r>
              <a:rPr lang="zh-CN" altLang="en-US" sz="2400" u="sng" dirty="0">
                <a:solidFill>
                  <a:srgbClr val="FF0000"/>
                </a:solidFill>
                <a:latin typeface="楷体" panose="02010609060101010101" charset="-122"/>
                <a:ea typeface="楷体" panose="02010609060101010101" charset="-122"/>
                <a:sym typeface="微软雅黑" panose="020B0503020204020204" charset="-122"/>
              </a:rPr>
              <a:t>论从史出的特点，大量引用原表格，原数据，原材料</a:t>
            </a:r>
            <a:r>
              <a:rPr lang="zh-CN" altLang="zh-CN" sz="2400" dirty="0">
                <a:latin typeface="楷体" panose="02010609060101010101" charset="-122"/>
                <a:ea typeface="楷体" panose="02010609060101010101" charset="-122"/>
                <a:sym typeface="微软雅黑" panose="020B0503020204020204" charset="-122"/>
              </a:rPr>
              <a:t>。如选择题第</a:t>
            </a:r>
            <a:r>
              <a:rPr lang="en-US" altLang="zh-CN" sz="2400" dirty="0">
                <a:latin typeface="楷体" panose="02010609060101010101" charset="-122"/>
                <a:ea typeface="楷体" panose="02010609060101010101" charset="-122"/>
                <a:sym typeface="微软雅黑" panose="020B0503020204020204" charset="-122"/>
              </a:rPr>
              <a:t>24</a:t>
            </a:r>
            <a:r>
              <a:rPr lang="zh-CN" altLang="en-US" sz="2400" dirty="0">
                <a:latin typeface="楷体" panose="02010609060101010101" charset="-122"/>
                <a:ea typeface="楷体" panose="02010609060101010101" charset="-122"/>
                <a:sym typeface="微软雅黑" panose="020B0503020204020204" charset="-122"/>
              </a:rPr>
              <a:t>、</a:t>
            </a:r>
            <a:r>
              <a:rPr lang="en-US" altLang="zh-CN" sz="2400" dirty="0">
                <a:latin typeface="楷体" panose="02010609060101010101" charset="-122"/>
                <a:ea typeface="楷体" panose="02010609060101010101" charset="-122"/>
                <a:sym typeface="微软雅黑" panose="020B0503020204020204" charset="-122"/>
              </a:rPr>
              <a:t>26</a:t>
            </a:r>
            <a:r>
              <a:rPr lang="zh-CN" altLang="en-US" sz="2400" dirty="0">
                <a:latin typeface="楷体" panose="02010609060101010101" charset="-122"/>
                <a:ea typeface="楷体" panose="02010609060101010101" charset="-122"/>
                <a:sym typeface="微软雅黑" panose="020B0503020204020204" charset="-122"/>
              </a:rPr>
              <a:t>、</a:t>
            </a:r>
            <a:r>
              <a:rPr lang="en-US" altLang="zh-CN" sz="2400" dirty="0">
                <a:latin typeface="楷体" panose="02010609060101010101" charset="-122"/>
                <a:ea typeface="楷体" panose="02010609060101010101" charset="-122"/>
                <a:sym typeface="微软雅黑" panose="020B0503020204020204" charset="-122"/>
              </a:rPr>
              <a:t>27</a:t>
            </a:r>
            <a:r>
              <a:rPr lang="zh-CN" altLang="en-US" sz="2400" dirty="0">
                <a:latin typeface="楷体" panose="02010609060101010101" charset="-122"/>
                <a:ea typeface="楷体" panose="02010609060101010101" charset="-122"/>
                <a:sym typeface="微软雅黑" panose="020B0503020204020204" charset="-122"/>
              </a:rPr>
              <a:t>、</a:t>
            </a:r>
            <a:r>
              <a:rPr lang="en-US" altLang="zh-CN" sz="2400" dirty="0">
                <a:latin typeface="楷体" panose="02010609060101010101" charset="-122"/>
                <a:ea typeface="楷体" panose="02010609060101010101" charset="-122"/>
                <a:sym typeface="微软雅黑" panose="020B0503020204020204" charset="-122"/>
              </a:rPr>
              <a:t>31</a:t>
            </a:r>
            <a:r>
              <a:rPr lang="zh-CN" altLang="en-US" sz="2400" dirty="0">
                <a:latin typeface="楷体" panose="02010609060101010101" charset="-122"/>
                <a:ea typeface="楷体" panose="02010609060101010101" charset="-122"/>
                <a:sym typeface="微软雅黑" panose="020B0503020204020204" charset="-122"/>
              </a:rPr>
              <a:t>、</a:t>
            </a:r>
            <a:r>
              <a:rPr lang="en-US" altLang="zh-CN" sz="2400" dirty="0">
                <a:latin typeface="楷体" panose="02010609060101010101" charset="-122"/>
                <a:ea typeface="楷体" panose="02010609060101010101" charset="-122"/>
                <a:sym typeface="微软雅黑" panose="020B0503020204020204" charset="-122"/>
              </a:rPr>
              <a:t>32</a:t>
            </a:r>
            <a:r>
              <a:rPr lang="zh-CN" altLang="en-US" sz="2400" dirty="0">
                <a:latin typeface="楷体" panose="02010609060101010101" charset="-122"/>
                <a:ea typeface="楷体" panose="02010609060101010101" charset="-122"/>
                <a:sym typeface="微软雅黑" panose="020B0503020204020204" charset="-122"/>
              </a:rPr>
              <a:t>、</a:t>
            </a:r>
            <a:r>
              <a:rPr lang="en-US" altLang="zh-CN" sz="2400" dirty="0">
                <a:latin typeface="楷体" panose="02010609060101010101" charset="-122"/>
                <a:ea typeface="楷体" panose="02010609060101010101" charset="-122"/>
                <a:sym typeface="微软雅黑" panose="020B0503020204020204" charset="-122"/>
              </a:rPr>
              <a:t>33</a:t>
            </a:r>
            <a:r>
              <a:rPr lang="zh-CN" altLang="en-US" sz="2400" dirty="0">
                <a:latin typeface="楷体" panose="02010609060101010101" charset="-122"/>
                <a:ea typeface="楷体" panose="02010609060101010101" charset="-122"/>
                <a:sym typeface="微软雅黑" panose="020B0503020204020204" charset="-122"/>
              </a:rPr>
              <a:t>题，</a:t>
            </a:r>
            <a:r>
              <a:rPr lang="zh-CN" altLang="en-US" sz="2400" dirty="0">
                <a:latin typeface="楷体" panose="02010609060101010101" charset="-122"/>
                <a:ea typeface="楷体" panose="02010609060101010101" charset="-122"/>
                <a:sym typeface="微软雅黑" panose="020B0503020204020204" charset="-122"/>
              </a:rPr>
              <a:t>第</a:t>
            </a:r>
            <a:r>
              <a:rPr lang="en-US" altLang="zh-CN" sz="2400" dirty="0">
                <a:latin typeface="楷体" panose="02010609060101010101" charset="-122"/>
                <a:ea typeface="楷体" panose="02010609060101010101" charset="-122"/>
                <a:sym typeface="微软雅黑" panose="020B0503020204020204" charset="-122"/>
              </a:rPr>
              <a:t>30</a:t>
            </a:r>
            <a:r>
              <a:rPr lang="zh-CN" altLang="en-US" sz="2400" dirty="0">
                <a:latin typeface="楷体" panose="02010609060101010101" charset="-122"/>
                <a:ea typeface="楷体" panose="02010609060101010101" charset="-122"/>
                <a:sym typeface="微软雅黑" panose="020B0503020204020204" charset="-122"/>
              </a:rPr>
              <a:t>题的表格，</a:t>
            </a:r>
            <a:r>
              <a:rPr lang="zh-CN" altLang="en-US" sz="2400" dirty="0">
                <a:latin typeface="楷体" panose="02010609060101010101" charset="-122"/>
                <a:ea typeface="楷体" panose="02010609060101010101" charset="-122"/>
                <a:sym typeface="微软雅黑" panose="020B0503020204020204" charset="-122"/>
              </a:rPr>
              <a:t>都选用的是原始史料，都引用了原文加引号的方式表达，需要学生具有良好的</a:t>
            </a:r>
            <a:r>
              <a:rPr lang="zh-CN" altLang="en-US" sz="2400" u="sng" dirty="0">
                <a:solidFill>
                  <a:srgbClr val="FF0000"/>
                </a:solidFill>
                <a:latin typeface="楷体" panose="02010609060101010101" charset="-122"/>
                <a:ea typeface="楷体" panose="02010609060101010101" charset="-122"/>
                <a:sym typeface="微软雅黑" panose="020B0503020204020204" charset="-122"/>
              </a:rPr>
              <a:t>语言文字阅读</a:t>
            </a:r>
            <a:r>
              <a:rPr lang="zh-CN" altLang="en-US" sz="2400" dirty="0">
                <a:latin typeface="楷体" panose="02010609060101010101" charset="-122"/>
                <a:ea typeface="楷体" panose="02010609060101010101" charset="-122"/>
                <a:sym typeface="微软雅黑" panose="020B0503020204020204" charset="-122"/>
              </a:rPr>
              <a:t>功底，以及</a:t>
            </a:r>
            <a:r>
              <a:rPr lang="zh-CN" altLang="en-US" sz="2400" u="sng" dirty="0">
                <a:solidFill>
                  <a:srgbClr val="FF0000"/>
                </a:solidFill>
                <a:latin typeface="楷体" panose="02010609060101010101" charset="-122"/>
                <a:ea typeface="楷体" panose="02010609060101010101" charset="-122"/>
                <a:sym typeface="微软雅黑" panose="020B0503020204020204" charset="-122"/>
              </a:rPr>
              <a:t>一定情境下的思辩能力。</a:t>
            </a:r>
            <a:r>
              <a:rPr lang="zh-CN" altLang="zh-CN" sz="2400" dirty="0">
                <a:latin typeface="楷体" panose="02010609060101010101" charset="-122"/>
                <a:ea typeface="楷体" panose="02010609060101010101" charset="-122"/>
                <a:sym typeface="微软雅黑" panose="020B0503020204020204" charset="-122"/>
              </a:rPr>
              <a:t>   </a:t>
            </a:r>
            <a:endParaRPr lang="zh-CN" altLang="en-US" sz="2000">
              <a:latin typeface="楷体" panose="02010609060101010101" charset="-122"/>
              <a:ea typeface="楷体" panose="02010609060101010101" charset="-122"/>
            </a:endParaRPr>
          </a:p>
        </p:txBody>
      </p:sp>
      <p:sp>
        <p:nvSpPr>
          <p:cNvPr id="1048715" name="文本框 1"/>
          <p:cNvSpPr txBox="1"/>
          <p:nvPr/>
        </p:nvSpPr>
        <p:spPr>
          <a:xfrm>
            <a:off x="569595" y="4639310"/>
            <a:ext cx="11053445" cy="1568450"/>
          </a:xfrm>
          <a:prstGeom prst="rect">
            <a:avLst/>
          </a:prstGeom>
          <a:solidFill>
            <a:srgbClr val="C0FFE0"/>
          </a:solidFill>
          <a:ln w="9525" cap="flat" cmpd="sng">
            <a:solidFill>
              <a:srgbClr val="00B050"/>
            </a:solidFill>
            <a:prstDash val="solid"/>
            <a:round/>
            <a:headEnd type="none" w="med" len="med"/>
            <a:tailEnd type="none" w="med" len="med"/>
          </a:ln>
        </p:spPr>
        <p:txBody>
          <a:bodyPr wrap="square" anchor="t">
            <a:spAutoFit/>
          </a:bodyPr>
          <a:p>
            <a:pPr fontAlgn="auto">
              <a:lnSpc>
                <a:spcPct val="100000"/>
              </a:lnSpc>
              <a:spcBef>
                <a:spcPts val="1000"/>
              </a:spcBef>
              <a:buClr>
                <a:schemeClr val="accent2"/>
              </a:buClr>
              <a:buSzPct val="70000"/>
              <a:buFont typeface="Wingdings 2" panose="05020102010507070707" pitchFamily="18" charset="2"/>
            </a:pPr>
            <a:r>
              <a:rPr lang="en-US" altLang="zh-CN" sz="2400" b="1" dirty="0">
                <a:solidFill>
                  <a:srgbClr val="77933C"/>
                </a:solidFill>
                <a:latin typeface="楷体" panose="02010609060101010101" charset="-122"/>
                <a:ea typeface="楷体" panose="02010609060101010101" charset="-122"/>
              </a:rPr>
              <a:t>   </a:t>
            </a:r>
            <a:r>
              <a:rPr lang="en-US" altLang="zh-CN" sz="2400" b="1" dirty="0">
                <a:solidFill>
                  <a:schemeClr val="tx1"/>
                </a:solidFill>
                <a:latin typeface="楷体" panose="02010609060101010101" charset="-122"/>
                <a:ea typeface="楷体" panose="02010609060101010101" charset="-122"/>
              </a:rPr>
              <a:t> </a:t>
            </a:r>
            <a:r>
              <a:rPr lang="zh-CN" altLang="en-US" sz="2400" dirty="0">
                <a:solidFill>
                  <a:schemeClr val="tx1"/>
                </a:solidFill>
                <a:latin typeface="楷体" panose="02010609060101010101" charset="-122"/>
                <a:ea typeface="楷体" panose="02010609060101010101" charset="-122"/>
              </a:rPr>
              <a:t>再次，</a:t>
            </a:r>
            <a:r>
              <a:rPr lang="en-US" altLang="zh-CN" sz="2400" dirty="0">
                <a:solidFill>
                  <a:schemeClr val="tx1"/>
                </a:solidFill>
                <a:latin typeface="楷体" panose="02010609060101010101" charset="-122"/>
                <a:ea typeface="楷体" panose="02010609060101010101" charset="-122"/>
                <a:sym typeface="微软雅黑" panose="020B0503020204020204" charset="-122"/>
              </a:rPr>
              <a:t>2021</a:t>
            </a:r>
            <a:r>
              <a:rPr lang="zh-CN" altLang="en-US" sz="2400" dirty="0">
                <a:solidFill>
                  <a:schemeClr val="tx1"/>
                </a:solidFill>
                <a:latin typeface="楷体" panose="02010609060101010101" charset="-122"/>
                <a:ea typeface="楷体" panose="02010609060101010101" charset="-122"/>
                <a:sym typeface="微软雅黑" panose="020B0503020204020204" charset="-122"/>
              </a:rPr>
              <a:t>年历史全国甲卷的史料选用，绝大多数都是当事人的言论、信件或叙述，</a:t>
            </a:r>
            <a:r>
              <a:rPr lang="zh-CN" altLang="zh-CN" sz="2400" dirty="0">
                <a:solidFill>
                  <a:schemeClr val="tx1"/>
                </a:solidFill>
                <a:latin typeface="楷体" panose="02010609060101010101" charset="-122"/>
                <a:ea typeface="楷体" panose="02010609060101010101" charset="-122"/>
                <a:sym typeface="微软雅黑" panose="020B0503020204020204" charset="-122"/>
              </a:rPr>
              <a:t>如选择题第</a:t>
            </a:r>
            <a:r>
              <a:rPr lang="en-US" altLang="zh-CN" sz="2400" dirty="0">
                <a:solidFill>
                  <a:schemeClr val="tx1"/>
                </a:solidFill>
                <a:latin typeface="楷体" panose="02010609060101010101" charset="-122"/>
                <a:ea typeface="楷体" panose="02010609060101010101" charset="-122"/>
                <a:sym typeface="微软雅黑" panose="020B0503020204020204" charset="-122"/>
              </a:rPr>
              <a:t>24</a:t>
            </a:r>
            <a:r>
              <a:rPr lang="zh-CN" altLang="en-US" sz="2400" dirty="0">
                <a:solidFill>
                  <a:schemeClr val="tx1"/>
                </a:solidFill>
                <a:latin typeface="楷体" panose="02010609060101010101" charset="-122"/>
                <a:ea typeface="楷体" panose="02010609060101010101" charset="-122"/>
                <a:sym typeface="微软雅黑" panose="020B0503020204020204" charset="-122"/>
              </a:rPr>
              <a:t>、</a:t>
            </a:r>
            <a:r>
              <a:rPr lang="en-US" altLang="zh-CN" sz="2400" dirty="0">
                <a:solidFill>
                  <a:schemeClr val="tx1"/>
                </a:solidFill>
                <a:latin typeface="楷体" panose="02010609060101010101" charset="-122"/>
                <a:ea typeface="楷体" panose="02010609060101010101" charset="-122"/>
                <a:sym typeface="微软雅黑" panose="020B0503020204020204" charset="-122"/>
              </a:rPr>
              <a:t>26</a:t>
            </a:r>
            <a:r>
              <a:rPr lang="zh-CN" altLang="en-US" sz="2400" dirty="0">
                <a:solidFill>
                  <a:schemeClr val="tx1"/>
                </a:solidFill>
                <a:latin typeface="楷体" panose="02010609060101010101" charset="-122"/>
                <a:ea typeface="楷体" panose="02010609060101010101" charset="-122"/>
                <a:sym typeface="微软雅黑" panose="020B0503020204020204" charset="-122"/>
              </a:rPr>
              <a:t>、</a:t>
            </a:r>
            <a:r>
              <a:rPr lang="en-US" altLang="zh-CN" sz="2400" dirty="0">
                <a:solidFill>
                  <a:schemeClr val="tx1"/>
                </a:solidFill>
                <a:latin typeface="楷体" panose="02010609060101010101" charset="-122"/>
                <a:ea typeface="楷体" panose="02010609060101010101" charset="-122"/>
                <a:sym typeface="微软雅黑" panose="020B0503020204020204" charset="-122"/>
              </a:rPr>
              <a:t>27</a:t>
            </a:r>
            <a:r>
              <a:rPr lang="zh-CN" altLang="en-US" sz="2400" dirty="0">
                <a:solidFill>
                  <a:schemeClr val="tx1"/>
                </a:solidFill>
                <a:latin typeface="楷体" panose="02010609060101010101" charset="-122"/>
                <a:ea typeface="楷体" panose="02010609060101010101" charset="-122"/>
                <a:sym typeface="微软雅黑" panose="020B0503020204020204" charset="-122"/>
              </a:rPr>
              <a:t>、</a:t>
            </a:r>
            <a:r>
              <a:rPr lang="en-US" altLang="zh-CN" sz="2400" dirty="0">
                <a:solidFill>
                  <a:schemeClr val="tx1"/>
                </a:solidFill>
                <a:latin typeface="楷体" panose="02010609060101010101" charset="-122"/>
                <a:ea typeface="楷体" panose="02010609060101010101" charset="-122"/>
                <a:sym typeface="微软雅黑" panose="020B0503020204020204" charset="-122"/>
              </a:rPr>
              <a:t>31</a:t>
            </a:r>
            <a:r>
              <a:rPr lang="zh-CN" altLang="en-US" sz="2400" dirty="0">
                <a:solidFill>
                  <a:schemeClr val="tx1"/>
                </a:solidFill>
                <a:latin typeface="楷体" panose="02010609060101010101" charset="-122"/>
                <a:ea typeface="楷体" panose="02010609060101010101" charset="-122"/>
                <a:sym typeface="微软雅黑" panose="020B0503020204020204" charset="-122"/>
              </a:rPr>
              <a:t>、</a:t>
            </a:r>
            <a:r>
              <a:rPr lang="en-US" altLang="zh-CN" sz="2400" dirty="0">
                <a:solidFill>
                  <a:schemeClr val="tx1"/>
                </a:solidFill>
                <a:latin typeface="楷体" panose="02010609060101010101" charset="-122"/>
                <a:ea typeface="楷体" panose="02010609060101010101" charset="-122"/>
                <a:sym typeface="微软雅黑" panose="020B0503020204020204" charset="-122"/>
              </a:rPr>
              <a:t>32</a:t>
            </a:r>
            <a:r>
              <a:rPr lang="zh-CN" altLang="en-US" sz="2400" dirty="0">
                <a:solidFill>
                  <a:schemeClr val="tx1"/>
                </a:solidFill>
                <a:latin typeface="楷体" panose="02010609060101010101" charset="-122"/>
                <a:ea typeface="楷体" panose="02010609060101010101" charset="-122"/>
                <a:sym typeface="微软雅黑" panose="020B0503020204020204" charset="-122"/>
              </a:rPr>
              <a:t>、</a:t>
            </a:r>
            <a:r>
              <a:rPr lang="en-US" altLang="zh-CN" sz="2400" dirty="0">
                <a:solidFill>
                  <a:schemeClr val="tx1"/>
                </a:solidFill>
                <a:latin typeface="楷体" panose="02010609060101010101" charset="-122"/>
                <a:ea typeface="楷体" panose="02010609060101010101" charset="-122"/>
                <a:sym typeface="微软雅黑" panose="020B0503020204020204" charset="-122"/>
              </a:rPr>
              <a:t>33</a:t>
            </a:r>
            <a:r>
              <a:rPr lang="zh-CN" altLang="en-US" sz="2400" dirty="0">
                <a:solidFill>
                  <a:schemeClr val="tx1"/>
                </a:solidFill>
                <a:latin typeface="楷体" panose="02010609060101010101" charset="-122"/>
                <a:ea typeface="楷体" panose="02010609060101010101" charset="-122"/>
                <a:sym typeface="微软雅黑" panose="020B0503020204020204" charset="-122"/>
              </a:rPr>
              <a:t>题，占了全部</a:t>
            </a:r>
            <a:r>
              <a:rPr lang="zh-CN" altLang="en-US" sz="2400" dirty="0">
                <a:solidFill>
                  <a:schemeClr val="tx1"/>
                </a:solidFill>
                <a:latin typeface="楷体" panose="02010609060101010101" charset="-122"/>
                <a:ea typeface="楷体" panose="02010609060101010101" charset="-122"/>
              </a:rPr>
              <a:t>选择题的二分之一，主观题中必做题第</a:t>
            </a:r>
            <a:r>
              <a:rPr lang="en-US" altLang="zh-CN" sz="2400" dirty="0">
                <a:solidFill>
                  <a:schemeClr val="tx1"/>
                </a:solidFill>
                <a:latin typeface="楷体" panose="02010609060101010101" charset="-122"/>
                <a:ea typeface="楷体" panose="02010609060101010101" charset="-122"/>
              </a:rPr>
              <a:t>42</a:t>
            </a:r>
            <a:r>
              <a:rPr lang="zh-CN" altLang="en-US" sz="2400" dirty="0">
                <a:solidFill>
                  <a:schemeClr val="tx1"/>
                </a:solidFill>
                <a:latin typeface="楷体" panose="02010609060101010101" charset="-122"/>
                <a:ea typeface="楷体" panose="02010609060101010101" charset="-122"/>
              </a:rPr>
              <a:t>题材料二，选做题第</a:t>
            </a:r>
            <a:r>
              <a:rPr lang="en-US" altLang="zh-CN" sz="2400" dirty="0">
                <a:solidFill>
                  <a:schemeClr val="tx1"/>
                </a:solidFill>
                <a:latin typeface="楷体" panose="02010609060101010101" charset="-122"/>
                <a:ea typeface="楷体" panose="02010609060101010101" charset="-122"/>
              </a:rPr>
              <a:t>47</a:t>
            </a:r>
            <a:r>
              <a:rPr lang="zh-CN" altLang="en-US" sz="2400" dirty="0">
                <a:solidFill>
                  <a:schemeClr val="tx1"/>
                </a:solidFill>
                <a:latin typeface="楷体" panose="02010609060101010101" charset="-122"/>
                <a:ea typeface="楷体" panose="02010609060101010101" charset="-122"/>
              </a:rPr>
              <a:t>题中外历史人物评说，也全部是当事人的讲话，需要学生具有更加</a:t>
            </a:r>
            <a:r>
              <a:rPr lang="zh-CN" altLang="en-US" sz="2400" u="sng" dirty="0">
                <a:solidFill>
                  <a:srgbClr val="FF0000"/>
                </a:solidFill>
                <a:latin typeface="楷体" panose="02010609060101010101" charset="-122"/>
                <a:ea typeface="楷体" panose="02010609060101010101" charset="-122"/>
              </a:rPr>
              <a:t>客观公正</a:t>
            </a:r>
            <a:r>
              <a:rPr lang="zh-CN" altLang="en-US" sz="2400" dirty="0">
                <a:solidFill>
                  <a:schemeClr val="tx1"/>
                </a:solidFill>
                <a:latin typeface="楷体" panose="02010609060101010101" charset="-122"/>
                <a:ea typeface="楷体" panose="02010609060101010101" charset="-122"/>
              </a:rPr>
              <a:t>的态度，对史料的甄别能力要求提高。</a:t>
            </a:r>
            <a:r>
              <a:rPr lang="en-US" altLang="zh-CN" sz="2400" b="1" dirty="0">
                <a:solidFill>
                  <a:srgbClr val="77933C"/>
                </a:solidFill>
                <a:latin typeface="楷体" panose="02010609060101010101" charset="-122"/>
                <a:ea typeface="楷体" panose="02010609060101010101" charset="-122"/>
              </a:rPr>
              <a:t>                                     </a:t>
            </a:r>
            <a:endParaRPr lang="zh-CN" altLang="en-US" sz="2000" dirty="0">
              <a:latin typeface="楷体" panose="02010609060101010101" charset="-122"/>
              <a:ea typeface="楷体" panose="02010609060101010101" charset="-122"/>
            </a:endParaRPr>
          </a:p>
        </p:txBody>
      </p:sp>
      <p:sp>
        <p:nvSpPr>
          <p:cNvPr id="1048716" name="文本框 1"/>
          <p:cNvSpPr txBox="1"/>
          <p:nvPr/>
        </p:nvSpPr>
        <p:spPr>
          <a:xfrm>
            <a:off x="568960" y="2577465"/>
            <a:ext cx="11052810" cy="1938020"/>
          </a:xfrm>
          <a:prstGeom prst="rect">
            <a:avLst/>
          </a:prstGeom>
          <a:solidFill>
            <a:srgbClr val="FFFEB6"/>
          </a:solidFill>
          <a:ln>
            <a:solidFill>
              <a:srgbClr val="FFFEB6"/>
            </a:solidFill>
          </a:ln>
        </p:spPr>
        <p:txBody>
          <a:bodyPr wrap="square" rtlCol="0" anchor="t">
            <a:spAutoFit/>
          </a:bodyPr>
          <a:p>
            <a:r>
              <a:rPr lang="en-US" altLang="zh-CN" sz="2400" dirty="0">
                <a:latin typeface="楷体" panose="02010609060101010101" charset="-122"/>
                <a:ea typeface="楷体" panose="02010609060101010101" charset="-122"/>
                <a:sym typeface="微软雅黑" panose="020B0503020204020204" charset="-122"/>
              </a:rPr>
              <a:t>    </a:t>
            </a:r>
            <a:r>
              <a:rPr lang="zh-CN" altLang="en-US" sz="2400" dirty="0">
                <a:latin typeface="楷体" panose="02010609060101010101" charset="-122"/>
                <a:ea typeface="楷体" panose="02010609060101010101" charset="-122"/>
                <a:sym typeface="微软雅黑" panose="020B0503020204020204" charset="-122"/>
              </a:rPr>
              <a:t>其次，充分体现了</a:t>
            </a:r>
            <a:r>
              <a:rPr lang="zh-CN" altLang="en-US" sz="2400" u="sng" dirty="0">
                <a:solidFill>
                  <a:srgbClr val="FF0000"/>
                </a:solidFill>
                <a:latin typeface="楷体" panose="02010609060101010101" charset="-122"/>
                <a:ea typeface="楷体" panose="02010609060101010101" charset="-122"/>
                <a:sym typeface="微软雅黑" panose="020B0503020204020204" charset="-122"/>
              </a:rPr>
              <a:t>新情境、新史料、新问题</a:t>
            </a:r>
            <a:r>
              <a:rPr lang="zh-CN" altLang="en-US" sz="2400" dirty="0">
                <a:latin typeface="楷体" panose="02010609060101010101" charset="-122"/>
                <a:ea typeface="楷体" panose="02010609060101010101" charset="-122"/>
                <a:sym typeface="微软雅黑" panose="020B0503020204020204" charset="-122"/>
              </a:rPr>
              <a:t>等三新问题</a:t>
            </a:r>
            <a:r>
              <a:rPr lang="zh-CN" altLang="zh-CN" sz="2400" dirty="0">
                <a:latin typeface="楷体" panose="02010609060101010101" charset="-122"/>
                <a:ea typeface="楷体" panose="02010609060101010101" charset="-122"/>
                <a:sym typeface="微软雅黑" panose="020B0503020204020204" charset="-122"/>
              </a:rPr>
              <a:t>。如选择题第</a:t>
            </a:r>
            <a:r>
              <a:rPr lang="en-US" altLang="zh-CN" sz="2400" dirty="0">
                <a:latin typeface="楷体" panose="02010609060101010101" charset="-122"/>
                <a:ea typeface="楷体" panose="02010609060101010101" charset="-122"/>
                <a:sym typeface="微软雅黑" panose="020B0503020204020204" charset="-122"/>
              </a:rPr>
              <a:t>35</a:t>
            </a:r>
            <a:r>
              <a:rPr lang="zh-CN" altLang="en-US" sz="2400" dirty="0">
                <a:latin typeface="楷体" panose="02010609060101010101" charset="-122"/>
                <a:ea typeface="楷体" panose="02010609060101010101" charset="-122"/>
                <a:sym typeface="微软雅黑" panose="020B0503020204020204" charset="-122"/>
              </a:rPr>
              <a:t>题、</a:t>
            </a:r>
            <a:r>
              <a:rPr lang="en-US" altLang="zh-CN" sz="2400" dirty="0">
                <a:latin typeface="楷体" panose="02010609060101010101" charset="-122"/>
                <a:ea typeface="楷体" panose="02010609060101010101" charset="-122"/>
                <a:sym typeface="微软雅黑" panose="020B0503020204020204" charset="-122"/>
              </a:rPr>
              <a:t>“纽约市儿童餐厅提供的廉价午餐数量猛增”</a:t>
            </a:r>
            <a:r>
              <a:rPr lang="zh-CN" altLang="en-US" sz="2400" dirty="0">
                <a:latin typeface="楷体" panose="02010609060101010101" charset="-122"/>
                <a:ea typeface="楷体" panose="02010609060101010101" charset="-122"/>
                <a:sym typeface="微软雅黑" panose="020B0503020204020204" charset="-122"/>
              </a:rPr>
              <a:t>，是把问题放置在情境之中，考察学生在</a:t>
            </a:r>
            <a:r>
              <a:rPr lang="zh-CN" altLang="en-US" sz="2400" u="sng" dirty="0">
                <a:solidFill>
                  <a:srgbClr val="FF0000"/>
                </a:solidFill>
                <a:latin typeface="楷体" panose="02010609060101010101" charset="-122"/>
                <a:ea typeface="楷体" panose="02010609060101010101" charset="-122"/>
                <a:sym typeface="微软雅黑" panose="020B0503020204020204" charset="-122"/>
              </a:rPr>
              <a:t>新情境</a:t>
            </a:r>
            <a:r>
              <a:rPr lang="zh-CN" altLang="en-US" sz="2400" dirty="0">
                <a:latin typeface="楷体" panose="02010609060101010101" charset="-122"/>
                <a:ea typeface="楷体" panose="02010609060101010101" charset="-122"/>
                <a:sym typeface="微软雅黑" panose="020B0503020204020204" charset="-122"/>
              </a:rPr>
              <a:t>下的思辩能力。如必做题</a:t>
            </a:r>
            <a:r>
              <a:rPr lang="zh-CN" altLang="zh-CN" sz="2400" dirty="0">
                <a:latin typeface="楷体" panose="02010609060101010101" charset="-122"/>
                <a:ea typeface="楷体" panose="02010609060101010101" charset="-122"/>
                <a:sym typeface="微软雅黑" panose="020B0503020204020204" charset="-122"/>
              </a:rPr>
              <a:t>第</a:t>
            </a:r>
            <a:r>
              <a:rPr lang="en-US" altLang="zh-CN" sz="2400" dirty="0">
                <a:latin typeface="楷体" panose="02010609060101010101" charset="-122"/>
                <a:ea typeface="楷体" panose="02010609060101010101" charset="-122"/>
                <a:sym typeface="微软雅黑" panose="020B0503020204020204" charset="-122"/>
              </a:rPr>
              <a:t>41</a:t>
            </a:r>
            <a:r>
              <a:rPr lang="zh-CN" altLang="en-US" sz="2400" dirty="0">
                <a:latin typeface="楷体" panose="02010609060101010101" charset="-122"/>
                <a:ea typeface="楷体" panose="02010609060101010101" charset="-122"/>
                <a:sym typeface="微软雅黑" panose="020B0503020204020204" charset="-122"/>
              </a:rPr>
              <a:t>题，</a:t>
            </a:r>
            <a:r>
              <a:rPr sz="2400">
                <a:latin typeface="楷体" panose="02010609060101010101" charset="-122"/>
                <a:ea typeface="楷体" panose="02010609060101010101" charset="-122"/>
                <a:sym typeface="+mn-ea"/>
              </a:rPr>
              <a:t>美英对华贸易政策</a:t>
            </a:r>
            <a:r>
              <a:rPr lang="zh-CN" sz="2400">
                <a:latin typeface="楷体" panose="02010609060101010101" charset="-122"/>
                <a:ea typeface="楷体" panose="02010609060101010101" charset="-122"/>
                <a:sym typeface="+mn-ea"/>
              </a:rPr>
              <a:t>是第一次见诸在材料题中</a:t>
            </a:r>
            <a:r>
              <a:rPr lang="zh-CN" altLang="en-US" sz="2400" dirty="0">
                <a:latin typeface="楷体" panose="02010609060101010101" charset="-122"/>
                <a:ea typeface="楷体" panose="02010609060101010101" charset="-122"/>
                <a:sym typeface="微软雅黑" panose="020B0503020204020204" charset="-122"/>
              </a:rPr>
              <a:t>，属于</a:t>
            </a:r>
            <a:r>
              <a:rPr lang="zh-CN" altLang="en-US" sz="2400" u="sng" dirty="0">
                <a:solidFill>
                  <a:srgbClr val="FF0000"/>
                </a:solidFill>
                <a:latin typeface="楷体" panose="02010609060101010101" charset="-122"/>
                <a:ea typeface="楷体" panose="02010609060101010101" charset="-122"/>
                <a:sym typeface="微软雅黑" panose="020B0503020204020204" charset="-122"/>
              </a:rPr>
              <a:t>新史料</a:t>
            </a:r>
            <a:r>
              <a:rPr lang="zh-CN" altLang="en-US" sz="2400" dirty="0">
                <a:solidFill>
                  <a:schemeClr val="tx1"/>
                </a:solidFill>
                <a:latin typeface="楷体" panose="02010609060101010101" charset="-122"/>
                <a:ea typeface="楷体" panose="02010609060101010101" charset="-122"/>
                <a:sym typeface="微软雅黑" panose="020B0503020204020204" charset="-122"/>
              </a:rPr>
              <a:t>。</a:t>
            </a:r>
            <a:r>
              <a:rPr lang="zh-CN" altLang="en-US" sz="2400" dirty="0">
                <a:latin typeface="楷体" panose="02010609060101010101" charset="-122"/>
                <a:ea typeface="楷体" panose="02010609060101010101" charset="-122"/>
                <a:sym typeface="微软雅黑" panose="020B0503020204020204" charset="-122"/>
              </a:rPr>
              <a:t>同时，如第</a:t>
            </a:r>
            <a:r>
              <a:rPr lang="en-US" altLang="zh-CN" sz="2400" dirty="0">
                <a:latin typeface="楷体" panose="02010609060101010101" charset="-122"/>
                <a:ea typeface="楷体" panose="02010609060101010101" charset="-122"/>
                <a:sym typeface="微软雅黑" panose="020B0503020204020204" charset="-122"/>
              </a:rPr>
              <a:t>28</a:t>
            </a:r>
            <a:r>
              <a:rPr lang="zh-CN" altLang="en-US" sz="2400" dirty="0">
                <a:latin typeface="楷体" panose="02010609060101010101" charset="-122"/>
                <a:ea typeface="楷体" panose="02010609060101010101" charset="-122"/>
                <a:sym typeface="微软雅黑" panose="020B0503020204020204" charset="-122"/>
              </a:rPr>
              <a:t>题，</a:t>
            </a:r>
            <a:r>
              <a:rPr lang="en-US" altLang="zh-CN" sz="2400" dirty="0">
                <a:latin typeface="楷体" panose="02010609060101010101" charset="-122"/>
                <a:ea typeface="楷体" panose="02010609060101010101" charset="-122"/>
                <a:sym typeface="微软雅黑" panose="020B0503020204020204" charset="-122"/>
              </a:rPr>
              <a:t>“</a:t>
            </a:r>
            <a:r>
              <a:rPr lang="zh-CN" altLang="en-US" sz="2400" dirty="0">
                <a:latin typeface="楷体" panose="02010609060101010101" charset="-122"/>
                <a:ea typeface="楷体" panose="02010609060101010101" charset="-122"/>
                <a:sym typeface="微软雅黑" panose="020B0503020204020204" charset="-122"/>
              </a:rPr>
              <a:t>由此可知</a:t>
            </a:r>
            <a:r>
              <a:rPr lang="en-US" altLang="zh-CN" sz="2400" dirty="0">
                <a:latin typeface="楷体" panose="02010609060101010101" charset="-122"/>
                <a:ea typeface="楷体" panose="02010609060101010101" charset="-122"/>
                <a:sym typeface="微软雅黑" panose="020B0503020204020204" charset="-122"/>
              </a:rPr>
              <a:t>”</a:t>
            </a:r>
            <a:r>
              <a:rPr lang="zh-CN" altLang="zh-CN" sz="2400" dirty="0">
                <a:latin typeface="楷体" panose="02010609060101010101" charset="-122"/>
                <a:ea typeface="楷体" panose="02010609060101010101" charset="-122"/>
                <a:sym typeface="微软雅黑" panose="020B0503020204020204" charset="-122"/>
              </a:rPr>
              <a:t>，</a:t>
            </a:r>
            <a:r>
              <a:rPr lang="zh-CN" altLang="en-US" sz="2400" dirty="0">
                <a:latin typeface="楷体" panose="02010609060101010101" charset="-122"/>
                <a:ea typeface="楷体" panose="02010609060101010101" charset="-122"/>
                <a:sym typeface="微软雅黑" panose="020B0503020204020204" charset="-122"/>
              </a:rPr>
              <a:t>设问后缺乏具体导向词，需要学生自己判断问题考察范围，</a:t>
            </a:r>
            <a:r>
              <a:rPr lang="zh-CN" altLang="zh-CN" sz="2400" dirty="0">
                <a:latin typeface="楷体" panose="02010609060101010101" charset="-122"/>
                <a:ea typeface="楷体" panose="02010609060101010101" charset="-122"/>
                <a:sym typeface="微软雅黑" panose="020B0503020204020204" charset="-122"/>
              </a:rPr>
              <a:t>属于</a:t>
            </a:r>
            <a:r>
              <a:rPr lang="zh-CN" altLang="zh-CN" sz="2400" u="sng" dirty="0">
                <a:solidFill>
                  <a:srgbClr val="FF0000"/>
                </a:solidFill>
                <a:latin typeface="楷体" panose="02010609060101010101" charset="-122"/>
                <a:ea typeface="楷体" panose="02010609060101010101" charset="-122"/>
                <a:sym typeface="微软雅黑" panose="020B0503020204020204" charset="-122"/>
              </a:rPr>
              <a:t>新问题</a:t>
            </a:r>
            <a:r>
              <a:rPr lang="zh-CN" altLang="zh-CN" sz="2400" dirty="0">
                <a:latin typeface="楷体" panose="02010609060101010101" charset="-122"/>
                <a:ea typeface="楷体" panose="02010609060101010101" charset="-122"/>
                <a:sym typeface="微软雅黑" panose="020B0503020204020204" charset="-122"/>
              </a:rPr>
              <a:t>。 </a:t>
            </a:r>
            <a:endParaRPr lang="zh-CN" altLang="en-US" sz="2400"/>
          </a:p>
        </p:txBody>
      </p:sp>
    </p:spTree>
    <p:custDataLst>
      <p:tags r:id="rId2"/>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3" presetClass="entr" presetSubtype="16" fill="hold" grpId="0" nodeType="clickEffect">
                                  <p:stCondLst>
                                    <p:cond delay="0"/>
                                  </p:stCondLst>
                                  <p:childTnLst>
                                    <p:set>
                                      <p:cBhvr>
                                        <p:cTn id="6" dur="1" fill="hold">
                                          <p:stCondLst>
                                            <p:cond delay="0"/>
                                          </p:stCondLst>
                                        </p:cTn>
                                        <p:tgtEl>
                                          <p:spTgt spid="1048713"/>
                                        </p:tgtEl>
                                        <p:attrNameLst>
                                          <p:attrName>style.visibility</p:attrName>
                                        </p:attrNameLst>
                                      </p:cBhvr>
                                      <p:to>
                                        <p:strVal val="visible"/>
                                      </p:to>
                                    </p:set>
                                    <p:animEffect transition="in" filter="plus(in)">
                                      <p:cBhvr>
                                        <p:cTn id="7" dur="2000"/>
                                        <p:tgtEl>
                                          <p:spTgt spid="1048713"/>
                                        </p:tgtEl>
                                      </p:cBhvr>
                                    </p:animEffect>
                                  </p:childTnLst>
                                </p:cTn>
                              </p:par>
                            </p:childTnLst>
                          </p:cTn>
                        </p:par>
                      </p:childTnLst>
                    </p:cTn>
                  </p:par>
                  <p:par>
                    <p:cTn id="8" fill="hold">
                      <p:stCondLst>
                        <p:cond delay="indefinite"/>
                      </p:stCondLst>
                      <p:childTnLst>
                        <p:par>
                          <p:cTn id="9" fill="hold">
                            <p:stCondLst>
                              <p:cond delay="0"/>
                            </p:stCondLst>
                            <p:childTnLst>
                              <p:par>
                                <p:cTn id="10" presetID="13" presetClass="entr" presetSubtype="16" fill="hold" grpId="0" nodeType="clickEffect">
                                  <p:stCondLst>
                                    <p:cond delay="0"/>
                                  </p:stCondLst>
                                  <p:childTnLst>
                                    <p:set>
                                      <p:cBhvr>
                                        <p:cTn id="11" dur="1" fill="hold">
                                          <p:stCondLst>
                                            <p:cond delay="0"/>
                                          </p:stCondLst>
                                        </p:cTn>
                                        <p:tgtEl>
                                          <p:spTgt spid="1048714"/>
                                        </p:tgtEl>
                                        <p:attrNameLst>
                                          <p:attrName>style.visibility</p:attrName>
                                        </p:attrNameLst>
                                      </p:cBhvr>
                                      <p:to>
                                        <p:strVal val="visible"/>
                                      </p:to>
                                    </p:set>
                                    <p:animEffect transition="in" filter="plus(in)">
                                      <p:cBhvr>
                                        <p:cTn id="12" dur="2000"/>
                                        <p:tgtEl>
                                          <p:spTgt spid="1048714"/>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1048716"/>
                                        </p:tgtEl>
                                        <p:attrNameLst>
                                          <p:attrName>style.visibility</p:attrName>
                                        </p:attrNameLst>
                                      </p:cBhvr>
                                      <p:to>
                                        <p:strVal val="visible"/>
                                      </p:to>
                                    </p:set>
                                    <p:animEffect transition="in" filter="wipe(down)">
                                      <p:cBhvr>
                                        <p:cTn id="17" dur="500"/>
                                        <p:tgtEl>
                                          <p:spTgt spid="1048716"/>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1048715"/>
                                        </p:tgtEl>
                                        <p:attrNameLst>
                                          <p:attrName>style.visibility</p:attrName>
                                        </p:attrNameLst>
                                      </p:cBhvr>
                                      <p:to>
                                        <p:strVal val="visible"/>
                                      </p:to>
                                    </p:set>
                                    <p:animEffect transition="in" filter="blinds(horizontal)">
                                      <p:cBhvr>
                                        <p:cTn id="22" dur="500"/>
                                        <p:tgtEl>
                                          <p:spTgt spid="10487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48713" grpId="0"/>
      <p:bldP spid="1048713" grpId="1"/>
      <p:bldP spid="1048714" grpId="0" bldLvl="0" animBg="1"/>
      <p:bldP spid="1048714" grpId="1" animBg="1"/>
      <p:bldP spid="1048716" grpId="0" bldLvl="0" animBg="1"/>
      <p:bldP spid="1048716" grpId="1" animBg="1"/>
      <p:bldP spid="1048715" grpId="0" bldLvl="0" animBg="1"/>
      <p:bldP spid="1048715" grpId="1" animBg="1"/>
    </p:bldLst>
  </p:timing>
</p:sld>
</file>

<file path=ppt/tags/tag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 name="KSO_WM_SLIDE_BACKGROUND_MASK_FLAG" val="1"/>
  <p:tag name="KSO_WM_UNIT_SUBTYPE" val="q"/>
</p:tagLst>
</file>

<file path=ppt/tags/tag1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0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 name="KSO_WM_SLIDE_BACKGROUND_TYPE" val="topBottom"/>
  <p:tag name="KSO_WM_SLIDE_BK_DARK_LIGHT" val="2"/>
</p:tagLst>
</file>

<file path=ppt/tags/tag10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 name="KSO_WM_SLIDE_BACKGROUND_TYPE" val="topBottom"/>
  <p:tag name="KSO_WM_SLIDE_BK_DARK_LIGHT" val="2"/>
</p:tagLst>
</file>

<file path=ppt/tags/tag10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 name="KSO_WM_SLIDE_BACKGROUND_TYPE" val="topBottom"/>
  <p:tag name="KSO_WM_SLIDE_BK_DARK_LIGHT" val="2"/>
</p:tagLst>
</file>

<file path=ppt/tags/tag10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 name="KSO_WM_SLIDE_BACKGROUND_TYPE" val="topBottom"/>
  <p:tag name="KSO_WM_SLIDE_BK_DARK_LIGHT" val="2"/>
</p:tagLst>
</file>

<file path=ppt/tags/tag10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 name="KSO_WM_SLIDE_BACKGROUND_TYPE" val="topBottom"/>
  <p:tag name="KSO_WM_SLIDE_BK_DARK_LIGHT" val="2"/>
</p:tagLst>
</file>

<file path=ppt/tags/tag10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 name="KSO_WM_SLIDE_BACKGROUND_TYPE" val="bottomTop"/>
  <p:tag name="KSO_WM_SLIDE_BK_DARK_LIGHT" val="2"/>
</p:tagLst>
</file>

<file path=ppt/tags/tag106.xml><?xml version="1.0" encoding="utf-8"?>
<p:tagLst xmlns:p="http://schemas.openxmlformats.org/presentationml/2006/main">
  <p:tag name="KSO_WM_UNIT_LARGE_SHAPE" val="1"/>
  <p:tag name="KSO_WM_UNIT_HIGHLIGHT" val="0"/>
  <p:tag name="KSO_WM_UNIT_COMPATIBLE" val="0"/>
  <p:tag name="KSO_WM_UNIT_DIAGRAM_ISNUMVISUAL" val="0"/>
  <p:tag name="KSO_WM_UNIT_DIAGRAM_ISREFERUNIT" val="0"/>
  <p:tag name="KSO_WM_UNIT_ID" val="_16*i*1"/>
  <p:tag name="KSO_WM_UNIT_LAYERLEVEL" val="1"/>
  <p:tag name="KSO_WM_TAG_VERSION" val="1.0"/>
  <p:tag name="KSO_WM_BEAUTIFY_FLAG" val="#wm#"/>
  <p:tag name="KSO_WM_UNIT_TYPE" val="i"/>
  <p:tag name="KSO_WM_UNIT_INDEX" val="1"/>
  <p:tag name="KSO_WM_SLIDE_BACKGROUND_TYPE" val="bottomTop"/>
  <p:tag name="KSO_WM_SLIDE_BK_DARK_LIGHT" val="2"/>
</p:tagLst>
</file>

<file path=ppt/tags/tag10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6*i*1"/>
  <p:tag name="KSO_WM_UNIT_LAYERLEVEL" val="1"/>
  <p:tag name="KSO_WM_TAG_VERSION" val="1.0"/>
  <p:tag name="KSO_WM_BEAUTIFY_FLAG" val="#wm#"/>
  <p:tag name="KSO_WM_UNIT_TYPE" val="i"/>
  <p:tag name="KSO_WM_UNIT_INDEX" val="1"/>
  <p:tag name="KSO_WM_UNIT_SUBTYPE" val="h"/>
  <p:tag name="KSO_WM_UNIT_BK_DARK_LIGHT" val="2"/>
  <p:tag name="KSO_WM_SLIDE_BACKGROUND_TYPE" val="bottomTop"/>
  <p:tag name="KSO_WM_SLIDE_BK_DARK_LIGHT" val="2"/>
</p:tagLst>
</file>

<file path=ppt/tags/tag10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 name="KSO_WM_SLIDE_BACKGROUND_TYPE" val="bottomTop"/>
  <p:tag name="KSO_WM_SLIDE_BK_DARK_LIGHT" val="2"/>
</p:tagLst>
</file>

<file path=ppt/tags/tag10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 name="KSO_WM_SLIDE_BACKGROUND_TYPE" val="bottomTop"/>
  <p:tag name="KSO_WM_SLIDE_BK_DARK_LIGHT" val="2"/>
</p:tagLst>
</file>

<file path=ppt/tags/tag1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1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 name="KSO_WM_SLIDE_BACKGROUND_TYPE" val="bottomTop"/>
  <p:tag name="KSO_WM_SLIDE_BK_DARK_LIGHT" val="2"/>
</p:tagLst>
</file>

<file path=ppt/tags/tag11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 name="KSO_WM_SLIDE_BACKGROUND_TYPE" val="bottomTop"/>
  <p:tag name="KSO_WM_SLIDE_BK_DARK_LIGHT" val="2"/>
</p:tagLst>
</file>

<file path=ppt/tags/tag11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 name="KSO_WM_SLIDE_BACKGROUND_TYPE" val="bottomTop"/>
  <p:tag name="KSO_WM_SLIDE_BK_DARK_LIGHT" val="2"/>
</p:tagLst>
</file>

<file path=ppt/tags/tag11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 name="KSO_WM_SLIDE_BACKGROUND_TYPE" val="bottomTop"/>
  <p:tag name="KSO_WM_SLIDE_BK_DARK_LIGHT" val="2"/>
</p:tagLst>
</file>

<file path=ppt/tags/tag11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 name="KSO_WM_SLIDE_BACKGROUND_TYPE" val="navigation"/>
  <p:tag name="KSO_WM_SLIDE_BK_DARK_LIGHT" val="2"/>
</p:tagLst>
</file>

<file path=ppt/tags/tag115.xml><?xml version="1.0" encoding="utf-8"?>
<p:tagLst xmlns:p="http://schemas.openxmlformats.org/presentationml/2006/main">
  <p:tag name="KSO_WM_UNIT_LARGE_SHAPE" val="1"/>
  <p:tag name="KSO_WM_UNIT_HIGHLIGHT" val="0"/>
  <p:tag name="KSO_WM_UNIT_COMPATIBLE" val="0"/>
  <p:tag name="KSO_WM_UNIT_DIAGRAM_ISNUMVISUAL" val="0"/>
  <p:tag name="KSO_WM_UNIT_DIAGRAM_ISREFERUNIT" val="0"/>
  <p:tag name="KSO_WM_UNIT_ID" val="_17*i*1"/>
  <p:tag name="KSO_WM_UNIT_LAYERLEVEL" val="1"/>
  <p:tag name="KSO_WM_TAG_VERSION" val="1.0"/>
  <p:tag name="KSO_WM_BEAUTIFY_FLAG" val="#wm#"/>
  <p:tag name="KSO_WM_UNIT_TYPE" val="i"/>
  <p:tag name="KSO_WM_UNIT_INDEX" val="1"/>
  <p:tag name="KSO_WM_SLIDE_BACKGROUND_TYPE" val="navigation"/>
  <p:tag name="KSO_WM_SLIDE_BK_DARK_LIGHT" val="2"/>
</p:tagLst>
</file>

<file path=ppt/tags/tag11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7*i*1"/>
  <p:tag name="KSO_WM_UNIT_LAYERLEVEL" val="1"/>
  <p:tag name="KSO_WM_TAG_VERSION" val="1.0"/>
  <p:tag name="KSO_WM_BEAUTIFY_FLAG" val="#wm#"/>
  <p:tag name="KSO_WM_UNIT_TYPE" val="i"/>
  <p:tag name="KSO_WM_UNIT_INDEX" val="1"/>
  <p:tag name="KSO_WM_UNIT_SUBTYPE" val="h"/>
  <p:tag name="KSO_WM_UNIT_BK_DARK_LIGHT" val="2"/>
  <p:tag name="KSO_WM_SLIDE_BACKGROUND_TYPE" val="navigation"/>
  <p:tag name="KSO_WM_SLIDE_BK_DARK_LIGHT" val="2"/>
</p:tagLst>
</file>

<file path=ppt/tags/tag11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 name="KSO_WM_SLIDE_BACKGROUND_TYPE" val="navigation"/>
  <p:tag name="KSO_WM_SLIDE_BK_DARK_LIGHT" val="2"/>
</p:tagLst>
</file>

<file path=ppt/tags/tag11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 name="KSO_WM_SLIDE_BACKGROUND_TYPE" val="navigation"/>
  <p:tag name="KSO_WM_SLIDE_BK_DARK_LIGHT" val="2"/>
</p:tagLst>
</file>

<file path=ppt/tags/tag11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 name="KSO_WM_SLIDE_BACKGROUND_TYPE" val="navigation"/>
  <p:tag name="KSO_WM_SLIDE_BK_DARK_LIGHT" val="2"/>
</p:tagLst>
</file>

<file path=ppt/tags/tag1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2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 name="KSO_WM_SLIDE_BACKGROUND_TYPE" val="navigation"/>
  <p:tag name="KSO_WM_SLIDE_BK_DARK_LIGHT" val="2"/>
</p:tagLst>
</file>

<file path=ppt/tags/tag12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 name="KSO_WM_SLIDE_BACKGROUND_TYPE" val="navigation"/>
  <p:tag name="KSO_WM_SLIDE_BK_DARK_LIGHT" val="2"/>
</p:tagLst>
</file>

<file path=ppt/tags/tag12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 name="KSO_WM_SLIDE_BACKGROUND_TYPE" val="navigation"/>
  <p:tag name="KSO_WM_SLIDE_BK_DARK_LIGHT" val="2"/>
</p:tagLst>
</file>

<file path=ppt/tags/tag12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 name="KSO_WM_SLIDE_BACKGROUND_TYPE" val="navigation"/>
  <p:tag name="KSO_WM_SLIDE_BK_DARK_LIGHT" val="2"/>
</p:tagLst>
</file>

<file path=ppt/tags/tag12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 name="KSO_WM_SLIDE_BACKGROUND_TYPE" val="navigation"/>
  <p:tag name="KSO_WM_SLIDE_BK_DARK_LIGHT" val="2"/>
</p:tagLst>
</file>

<file path=ppt/tags/tag12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1"/>
  <p:tag name="KSO_WM_UNIT_ID" val="_18*i*1"/>
  <p:tag name="KSO_WM_UNIT_LAYERLEVEL" val="1"/>
  <p:tag name="KSO_WM_TAG_VERSION" val="1.0"/>
  <p:tag name="KSO_WM_BEAUTIFY_FLAG" val="#wm#"/>
  <p:tag name="KSO_WM_SLIDE_BACKGROUND_TYPE" val="belt"/>
  <p:tag name="KSO_WM_SLIDE_BK_DARK_LIGHT" val="1"/>
</p:tagLst>
</file>

<file path=ppt/tags/tag12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8*i*1"/>
  <p:tag name="KSO_WM_UNIT_LAYERLEVEL" val="1"/>
  <p:tag name="KSO_WM_TAG_VERSION" val="1.0"/>
  <p:tag name="KSO_WM_BEAUTIFY_FLAG" val="#wm#"/>
  <p:tag name="KSO_WM_UNIT_TYPE" val="i"/>
  <p:tag name="KSO_WM_UNIT_INDEX" val="1"/>
  <p:tag name="KSO_WM_UNIT_SUBTYPE" val="h"/>
  <p:tag name="KSO_WM_UNIT_BK_DARK_LIGHT" val="2"/>
  <p:tag name="KSO_WM_SLIDE_BACKGROUND_TYPE" val="belt"/>
  <p:tag name="KSO_WM_SLIDE_BK_DARK_LIGHT" val="1"/>
</p:tagLst>
</file>

<file path=ppt/tags/tag12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8**"/>
  <p:tag name="KSO_WM_UNIT_LAYERLEVEL" val="1"/>
  <p:tag name="KSO_WM_TAG_VERSION" val="1.0"/>
  <p:tag name="KSO_WM_BEAUTIFY_FLAG" val="#wm#"/>
  <p:tag name="KSO_WM_SLIDE_BACKGROUND_TYPE" val="belt"/>
  <p:tag name="KSO_WM_SLIDE_BK_DARK_LIGHT" val="1"/>
</p:tagLst>
</file>

<file path=ppt/tags/tag12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8**"/>
  <p:tag name="KSO_WM_UNIT_LAYERLEVEL" val="1"/>
  <p:tag name="KSO_WM_TAG_VERSION" val="1.0"/>
  <p:tag name="KSO_WM_BEAUTIFY_FLAG" val="#wm#"/>
  <p:tag name="KSO_WM_SLIDE_BACKGROUND_TYPE" val="belt"/>
  <p:tag name="KSO_WM_SLIDE_BK_DARK_LIGHT" val="1"/>
</p:tagLst>
</file>

<file path=ppt/tags/tag12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8**"/>
  <p:tag name="KSO_WM_UNIT_LAYERLEVEL" val="1"/>
  <p:tag name="KSO_WM_TAG_VERSION" val="1.0"/>
  <p:tag name="KSO_WM_BEAUTIFY_FLAG" val="#wm#"/>
  <p:tag name="KSO_WM_SLIDE_BACKGROUND_TYPE" val="belt"/>
  <p:tag name="KSO_WM_SLIDE_BK_DARK_LIGHT" val="1"/>
</p:tagLst>
</file>

<file path=ppt/tags/tag1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3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8**"/>
  <p:tag name="KSO_WM_UNIT_LAYERLEVEL" val="1"/>
  <p:tag name="KSO_WM_TAG_VERSION" val="1.0"/>
  <p:tag name="KSO_WM_BEAUTIFY_FLAG" val="#wm#"/>
  <p:tag name="KSO_WM_SLIDE_BACKGROUND_TYPE" val="belt"/>
  <p:tag name="KSO_WM_SLIDE_BK_DARK_LIGHT" val="1"/>
</p:tagLst>
</file>

<file path=ppt/tags/tag13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8**"/>
  <p:tag name="KSO_WM_UNIT_LAYERLEVEL" val="1"/>
  <p:tag name="KSO_WM_TAG_VERSION" val="1.0"/>
  <p:tag name="KSO_WM_BEAUTIFY_FLAG" val="#wm#"/>
  <p:tag name="KSO_WM_SLIDE_BACKGROUND_TYPE" val="belt"/>
  <p:tag name="KSO_WM_SLIDE_BK_DARK_LIGHT" val="1"/>
</p:tagLst>
</file>

<file path=ppt/tags/tag13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180456"/>
</p:tagLst>
</file>

<file path=ppt/tags/tag13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180456"/>
</p:tagLst>
</file>

<file path=ppt/tags/tag13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13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13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137.xml><?xml version="1.0" encoding="utf-8"?>
<p:tagLst xmlns:p="http://schemas.openxmlformats.org/presentationml/2006/main">
  <p:tag name="KSO_WM_TAG_VERSION" val="1.0"/>
  <p:tag name="KSO_WM_BEAUTIFY_FLAG" val="#wm#"/>
  <p:tag name="KSO_WM_COMBINE_RELATE_SLIDE_ID" val="background20177594_1"/>
  <p:tag name="KSO_WM_TEMPLATE_CATEGORY" val="custom"/>
  <p:tag name="KSO_WM_TEMPLATE_INDEX" val="20180456"/>
  <p:tag name="KSO_WM_TEMPLATE_SUBCATEGORY" val="0"/>
  <p:tag name="KSO_WM_TEMPLATE_THUMBS_INDEX" val="1、5、9、11、15、23、31"/>
  <p:tag name="KSO_WM_UNIT_SHOW_EDIT_AREA_INDICATION" val="0"/>
  <p:tag name="KSO_WM_TEMPLATE_MASTER_TYPE" val="1"/>
  <p:tag name="KSO_WM_TEMPLATE_COLOR_TYPE" val="1"/>
  <p:tag name="KSO_WM_TEMPLATE_MASTER_THUMB_INDEX" val="12"/>
</p:tagLst>
</file>

<file path=ppt/tags/tag138.xml><?xml version="1.0" encoding="utf-8"?>
<p:tagLst xmlns:p="http://schemas.openxmlformats.org/presentationml/2006/main">
  <p:tag name="KSO_WM_SLIDE_ID" val="custom20180456_8"/>
  <p:tag name="KSO_WM_TEMPLATE_SUBCATEGORY" val="0"/>
  <p:tag name="KSO_WM_TEMPLATE_MASTER_TYPE" val="1"/>
  <p:tag name="KSO_WM_TEMPLATE_COLOR_TYPE" val="1"/>
  <p:tag name="KSO_WM_SLIDE_TYPE" val="contents"/>
  <p:tag name="KSO_WM_SLIDE_SUBTYPE" val="diag"/>
  <p:tag name="KSO_WM_SLIDE_ITEM_CNT" val="4"/>
  <p:tag name="KSO_WM_SLIDE_INDEX" val="8"/>
  <p:tag name="KSO_WM_DIAGRAM_GROUP_CODE" val="l1-1"/>
  <p:tag name="KSO_WM_SLIDE_DIAGTYPE" val="l"/>
  <p:tag name="KSO_WM_TAG_VERSION" val="1.0"/>
  <p:tag name="KSO_WM_BEAUTIFY_FLAG" val="#wm#"/>
  <p:tag name="KSO_WM_TEMPLATE_CATEGORY" val="custom"/>
  <p:tag name="KSO_WM_TEMPLATE_INDEX" val="20180456"/>
  <p:tag name="KSO_WM_SLIDE_LAYOUT" val="a_b_l"/>
  <p:tag name="KSO_WM_SLIDE_LAYOUT_CNT" val="1_1_1"/>
  <p:tag name="KSO_WM_SLIDE_COLORSCHEME_VERSION" val="3.2"/>
</p:tagLst>
</file>

<file path=ppt/tags/tag139.xml><?xml version="1.0" encoding="utf-8"?>
<p:tagLst xmlns:p="http://schemas.openxmlformats.org/presentationml/2006/main">
  <p:tag name="KSO_WM_TEMPLATE_CATEGORY" val="custom"/>
  <p:tag name="KSO_WM_TEMPLATE_INDEX" val="20180456"/>
  <p:tag name="KSO_WM_TAG_VERSION" val="1.0"/>
  <p:tag name="KSO_WM_UNIT_TYPE" val="l_h_i"/>
  <p:tag name="KSO_WM_UNIT_INDEX" val="1_4_1"/>
  <p:tag name="KSO_WM_UNIT_ID" val="custom20180456_8*l_h_i*1_4_1"/>
  <p:tag name="KSO_WM_UNIT_LAYERLEVEL" val="1_1_1"/>
  <p:tag name="KSO_WM_BEAUTIFY_FLAG" val="#wm#"/>
  <p:tag name="KSO_WM_DIAGRAM_GROUP_CODE" val="l1-1"/>
  <p:tag name="KSO_WM_UNIT_HIGHLIGHT" val="0"/>
  <p:tag name="KSO_WM_UNIT_COMPATIBLE" val="0"/>
  <p:tag name="KSO_WM_UNIT_DIAGRAM_ISNUMVISUAL" val="0"/>
  <p:tag name="KSO_WM_UNIT_DIAGRAM_ISREFERUNIT" val="0"/>
  <p:tag name="KSO_WM_UNIT_COLOR_SCHEME_SHAPE_ID" val="9"/>
  <p:tag name="KSO_WM_UNIT_COLOR_SCHEME_PARENT_PAGE" val="0_3"/>
  <p:tag name="KSO_WM_UNIT_FILL_FORE_SCHEMECOLOR_INDEX" val="8"/>
  <p:tag name="KSO_WM_UNIT_FILL_TYPE" val="1"/>
  <p:tag name="KSO_WM_UNIT_TEXT_FILL_FORE_SCHEMECOLOR_INDEX" val="14"/>
  <p:tag name="KSO_WM_UNIT_TEXT_FILL_TYPE" val="1"/>
  <p:tag name="KSO_WM_UNIT_USESOURCEFORMAT_APPLY" val="1"/>
</p:tagLst>
</file>

<file path=ppt/tags/tag1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40.xml><?xml version="1.0" encoding="utf-8"?>
<p:tagLst xmlns:p="http://schemas.openxmlformats.org/presentationml/2006/main">
  <p:tag name="KSO_WM_TEMPLATE_CATEGORY" val="custom"/>
  <p:tag name="KSO_WM_TEMPLATE_INDEX" val="20180456"/>
  <p:tag name="KSO_WM_TAG_VERSION" val="1.0"/>
  <p:tag name="KSO_WM_UNIT_TYPE" val="l_h_a"/>
  <p:tag name="KSO_WM_UNIT_INDEX" val="1_4_1"/>
  <p:tag name="KSO_WM_UNIT_ID" val="custom20180456_8*l_h_a*1_4_1"/>
  <p:tag name="KSO_WM_UNIT_LAYERLEVEL" val="1_1_1"/>
  <p:tag name="KSO_WM_UNIT_VALUE" val="20"/>
  <p:tag name="KSO_WM_UNIT_HIGHLIGHT" val="0"/>
  <p:tag name="KSO_WM_UNIT_COMPATIBLE" val="0"/>
  <p:tag name="KSO_WM_BEAUTIFY_FLAG" val="#wm#"/>
  <p:tag name="KSO_WM_DIAGRAM_GROUP_CODE" val="l1-1"/>
  <p:tag name="KSO_WM_UNIT_PRESET_TEXT" val="单击此处添加标题"/>
  <p:tag name="KSO_WM_UNIT_ISCONTENTSTITLE" val="0"/>
  <p:tag name="KSO_WM_UNIT_DIAGRAM_ISNUMVISUAL" val="0"/>
  <p:tag name="KSO_WM_UNIT_DIAGRAM_ISREFERUNIT" val="0"/>
  <p:tag name="KSO_WM_UNIT_COLOR_SCHEME_SHAPE_ID" val="23"/>
  <p:tag name="KSO_WM_UNIT_COLOR_SCHEME_PARENT_PAGE" val="0_3"/>
  <p:tag name="KSO_WM_UNIT_NOCLEAR" val="0"/>
  <p:tag name="KSO_WM_UNIT_TEXT_FILL_FORE_SCHEMECOLOR_INDEX" val="13"/>
  <p:tag name="KSO_WM_UNIT_TEXT_FILL_TYPE" val="1"/>
  <p:tag name="KSO_WM_UNIT_USESOURCEFORMAT_APPLY" val="1"/>
</p:tagLst>
</file>

<file path=ppt/tags/tag141.xml><?xml version="1.0" encoding="utf-8"?>
<p:tagLst xmlns:p="http://schemas.openxmlformats.org/presentationml/2006/main">
  <p:tag name="KSO_WM_TEMPLATE_CATEGORY" val="custom"/>
  <p:tag name="KSO_WM_TEMPLATE_INDEX" val="20180456"/>
  <p:tag name="KSO_WM_TAG_VERSION" val="1.0"/>
  <p:tag name="KSO_WM_UNIT_TYPE" val="l_h_i"/>
  <p:tag name="KSO_WM_UNIT_INDEX" val="1_3_1"/>
  <p:tag name="KSO_WM_UNIT_ID" val="custom20180456_8*l_h_i*1_3_1"/>
  <p:tag name="KSO_WM_UNIT_LAYERLEVEL" val="1_1_1"/>
  <p:tag name="KSO_WM_BEAUTIFY_FLAG" val="#wm#"/>
  <p:tag name="KSO_WM_DIAGRAM_GROUP_CODE" val="l1-1"/>
  <p:tag name="KSO_WM_UNIT_HIGHLIGHT" val="0"/>
  <p:tag name="KSO_WM_UNIT_COMPATIBLE" val="0"/>
  <p:tag name="KSO_WM_UNIT_DIAGRAM_ISNUMVISUAL" val="0"/>
  <p:tag name="KSO_WM_UNIT_DIAGRAM_ISREFERUNIT" val="0"/>
  <p:tag name="KSO_WM_UNIT_COLOR_SCHEME_SHAPE_ID" val="11"/>
  <p:tag name="KSO_WM_UNIT_COLOR_SCHEME_PARENT_PAGE" val="0_3"/>
  <p:tag name="KSO_WM_UNIT_FILL_FORE_SCHEMECOLOR_INDEX" val="7"/>
  <p:tag name="KSO_WM_UNIT_FILL_TYPE" val="1"/>
  <p:tag name="KSO_WM_UNIT_TEXT_FILL_FORE_SCHEMECOLOR_INDEX" val="14"/>
  <p:tag name="KSO_WM_UNIT_TEXT_FILL_TYPE" val="1"/>
  <p:tag name="KSO_WM_UNIT_USESOURCEFORMAT_APPLY" val="1"/>
</p:tagLst>
</file>

<file path=ppt/tags/tag142.xml><?xml version="1.0" encoding="utf-8"?>
<p:tagLst xmlns:p="http://schemas.openxmlformats.org/presentationml/2006/main">
  <p:tag name="KSO_WM_TEMPLATE_CATEGORY" val="custom"/>
  <p:tag name="KSO_WM_TEMPLATE_INDEX" val="20180456"/>
  <p:tag name="KSO_WM_TAG_VERSION" val="1.0"/>
  <p:tag name="KSO_WM_UNIT_TYPE" val="l_h_a"/>
  <p:tag name="KSO_WM_UNIT_INDEX" val="1_3_1"/>
  <p:tag name="KSO_WM_UNIT_ID" val="custom20180456_8*l_h_a*1_3_1"/>
  <p:tag name="KSO_WM_UNIT_LAYERLEVEL" val="1_1_1"/>
  <p:tag name="KSO_WM_UNIT_VALUE" val="20"/>
  <p:tag name="KSO_WM_UNIT_HIGHLIGHT" val="0"/>
  <p:tag name="KSO_WM_UNIT_COMPATIBLE" val="0"/>
  <p:tag name="KSO_WM_BEAUTIFY_FLAG" val="#wm#"/>
  <p:tag name="KSO_WM_DIAGRAM_GROUP_CODE" val="l1-1"/>
  <p:tag name="KSO_WM_UNIT_PRESET_TEXT" val="单击此处添加标题"/>
  <p:tag name="KSO_WM_UNIT_ISCONTENTSTITLE" val="0"/>
  <p:tag name="KSO_WM_UNIT_DIAGRAM_ISNUMVISUAL" val="0"/>
  <p:tag name="KSO_WM_UNIT_DIAGRAM_ISREFERUNIT" val="0"/>
  <p:tag name="KSO_WM_UNIT_COLOR_SCHEME_SHAPE_ID" val="21"/>
  <p:tag name="KSO_WM_UNIT_COLOR_SCHEME_PARENT_PAGE" val="0_3"/>
  <p:tag name="KSO_WM_UNIT_NOCLEAR" val="0"/>
  <p:tag name="KSO_WM_UNIT_TEXT_FILL_FORE_SCHEMECOLOR_INDEX" val="13"/>
  <p:tag name="KSO_WM_UNIT_TEXT_FILL_TYPE" val="1"/>
  <p:tag name="KSO_WM_UNIT_USESOURCEFORMAT_APPLY" val="1"/>
</p:tagLst>
</file>

<file path=ppt/tags/tag143.xml><?xml version="1.0" encoding="utf-8"?>
<p:tagLst xmlns:p="http://schemas.openxmlformats.org/presentationml/2006/main">
  <p:tag name="KSO_WM_TEMPLATE_CATEGORY" val="custom"/>
  <p:tag name="KSO_WM_TEMPLATE_INDEX" val="20180456"/>
  <p:tag name="KSO_WM_TAG_VERSION" val="1.0"/>
  <p:tag name="KSO_WM_UNIT_TYPE" val="l_h_i"/>
  <p:tag name="KSO_WM_UNIT_INDEX" val="1_2_1"/>
  <p:tag name="KSO_WM_UNIT_ID" val="custom20180456_8*l_h_i*1_2_1"/>
  <p:tag name="KSO_WM_UNIT_LAYERLEVEL" val="1_1_1"/>
  <p:tag name="KSO_WM_BEAUTIFY_FLAG" val="#wm#"/>
  <p:tag name="KSO_WM_DIAGRAM_GROUP_CODE" val="l1-1"/>
  <p:tag name="KSO_WM_UNIT_HIGHLIGHT" val="0"/>
  <p:tag name="KSO_WM_UNIT_COMPATIBLE" val="0"/>
  <p:tag name="KSO_WM_UNIT_DIAGRAM_ISNUMVISUAL" val="0"/>
  <p:tag name="KSO_WM_UNIT_DIAGRAM_ISREFERUNIT" val="0"/>
  <p:tag name="KSO_WM_UNIT_COLOR_SCHEME_SHAPE_ID" val="13"/>
  <p:tag name="KSO_WM_UNIT_COLOR_SCHEME_PARENT_PAGE" val="0_3"/>
  <p:tag name="KSO_WM_UNIT_FILL_FORE_SCHEMECOLOR_INDEX" val="6"/>
  <p:tag name="KSO_WM_UNIT_FILL_TYPE" val="1"/>
  <p:tag name="KSO_WM_UNIT_TEXT_FILL_FORE_SCHEMECOLOR_INDEX" val="14"/>
  <p:tag name="KSO_WM_UNIT_TEXT_FILL_TYPE" val="1"/>
  <p:tag name="KSO_WM_UNIT_USESOURCEFORMAT_APPLY" val="1"/>
</p:tagLst>
</file>

<file path=ppt/tags/tag144.xml><?xml version="1.0" encoding="utf-8"?>
<p:tagLst xmlns:p="http://schemas.openxmlformats.org/presentationml/2006/main">
  <p:tag name="KSO_WM_TEMPLATE_CATEGORY" val="custom"/>
  <p:tag name="KSO_WM_TEMPLATE_INDEX" val="20180456"/>
  <p:tag name="KSO_WM_TAG_VERSION" val="1.0"/>
  <p:tag name="KSO_WM_UNIT_TYPE" val="l_h_a"/>
  <p:tag name="KSO_WM_UNIT_INDEX" val="1_2_1"/>
  <p:tag name="KSO_WM_UNIT_ID" val="custom20180456_8*l_h_a*1_2_1"/>
  <p:tag name="KSO_WM_UNIT_LAYERLEVEL" val="1_1_1"/>
  <p:tag name="KSO_WM_UNIT_VALUE" val="20"/>
  <p:tag name="KSO_WM_UNIT_HIGHLIGHT" val="0"/>
  <p:tag name="KSO_WM_UNIT_COMPATIBLE" val="0"/>
  <p:tag name="KSO_WM_BEAUTIFY_FLAG" val="#wm#"/>
  <p:tag name="KSO_WM_DIAGRAM_GROUP_CODE" val="l1-1"/>
  <p:tag name="KSO_WM_UNIT_PRESET_TEXT" val="单击此处添加标题"/>
  <p:tag name="KSO_WM_UNIT_ISCONTENTSTITLE" val="0"/>
  <p:tag name="KSO_WM_UNIT_DIAGRAM_ISNUMVISUAL" val="0"/>
  <p:tag name="KSO_WM_UNIT_DIAGRAM_ISREFERUNIT" val="0"/>
  <p:tag name="KSO_WM_UNIT_COLOR_SCHEME_SHAPE_ID" val="19"/>
  <p:tag name="KSO_WM_UNIT_COLOR_SCHEME_PARENT_PAGE" val="0_3"/>
  <p:tag name="KSO_WM_UNIT_NOCLEAR" val="0"/>
  <p:tag name="KSO_WM_UNIT_TEXT_FILL_FORE_SCHEMECOLOR_INDEX" val="13"/>
  <p:tag name="KSO_WM_UNIT_TEXT_FILL_TYPE" val="1"/>
  <p:tag name="KSO_WM_UNIT_USESOURCEFORMAT_APPLY" val="1"/>
</p:tagLst>
</file>

<file path=ppt/tags/tag145.xml><?xml version="1.0" encoding="utf-8"?>
<p:tagLst xmlns:p="http://schemas.openxmlformats.org/presentationml/2006/main">
  <p:tag name="KSO_WM_TEMPLATE_CATEGORY" val="custom"/>
  <p:tag name="KSO_WM_TEMPLATE_INDEX" val="20180456"/>
  <p:tag name="KSO_WM_TAG_VERSION" val="1.0"/>
  <p:tag name="KSO_WM_UNIT_TYPE" val="l_h_i"/>
  <p:tag name="KSO_WM_UNIT_INDEX" val="1_1_1"/>
  <p:tag name="KSO_WM_UNIT_ID" val="custom20180456_8*l_h_i*1_1_1"/>
  <p:tag name="KSO_WM_UNIT_LAYERLEVEL" val="1_1_1"/>
  <p:tag name="KSO_WM_BEAUTIFY_FLAG" val="#wm#"/>
  <p:tag name="KSO_WM_DIAGRAM_GROUP_CODE" val="l1-1"/>
  <p:tag name="KSO_WM_UNIT_HIGHLIGHT" val="0"/>
  <p:tag name="KSO_WM_UNIT_COMPATIBLE" val="0"/>
  <p:tag name="KSO_WM_UNIT_DIAGRAM_ISNUMVISUAL" val="0"/>
  <p:tag name="KSO_WM_UNIT_DIAGRAM_ISREFERUNIT" val="0"/>
  <p:tag name="KSO_WM_UNIT_COLOR_SCHEME_SHAPE_ID" val="15"/>
  <p:tag name="KSO_WM_UNIT_COLOR_SCHEME_PARENT_PAGE" val="0_3"/>
  <p:tag name="KSO_WM_UNIT_FILL_FORE_SCHEMECOLOR_INDEX" val="5"/>
  <p:tag name="KSO_WM_UNIT_FILL_TYPE" val="1"/>
  <p:tag name="KSO_WM_UNIT_TEXT_FILL_FORE_SCHEMECOLOR_INDEX" val="14"/>
  <p:tag name="KSO_WM_UNIT_TEXT_FILL_TYPE" val="1"/>
  <p:tag name="KSO_WM_UNIT_USESOURCEFORMAT_APPLY" val="1"/>
</p:tagLst>
</file>

<file path=ppt/tags/tag146.xml><?xml version="1.0" encoding="utf-8"?>
<p:tagLst xmlns:p="http://schemas.openxmlformats.org/presentationml/2006/main">
  <p:tag name="KSO_WM_TEMPLATE_CATEGORY" val="custom"/>
  <p:tag name="KSO_WM_TEMPLATE_INDEX" val="20180456"/>
  <p:tag name="KSO_WM_TAG_VERSION" val="1.0"/>
  <p:tag name="KSO_WM_UNIT_TYPE" val="l_h_a"/>
  <p:tag name="KSO_WM_UNIT_INDEX" val="1_1_1"/>
  <p:tag name="KSO_WM_UNIT_ID" val="custom20180456_8*l_h_a*1_1_1"/>
  <p:tag name="KSO_WM_UNIT_LAYERLEVEL" val="1_1_1"/>
  <p:tag name="KSO_WM_UNIT_VALUE" val="20"/>
  <p:tag name="KSO_WM_UNIT_HIGHLIGHT" val="0"/>
  <p:tag name="KSO_WM_UNIT_COMPATIBLE" val="0"/>
  <p:tag name="KSO_WM_BEAUTIFY_FLAG" val="#wm#"/>
  <p:tag name="KSO_WM_DIAGRAM_GROUP_CODE" val="l1-1"/>
  <p:tag name="KSO_WM_UNIT_PRESET_TEXT" val="单击此处添加标题"/>
  <p:tag name="KSO_WM_UNIT_ISCONTENTSTITLE" val="0"/>
  <p:tag name="KSO_WM_UNIT_DIAGRAM_ISNUMVISUAL" val="0"/>
  <p:tag name="KSO_WM_UNIT_DIAGRAM_ISREFERUNIT" val="0"/>
  <p:tag name="KSO_WM_UNIT_COLOR_SCHEME_SHAPE_ID" val="17"/>
  <p:tag name="KSO_WM_UNIT_COLOR_SCHEME_PARENT_PAGE" val="0_3"/>
  <p:tag name="KSO_WM_UNIT_NOCLEAR" val="0"/>
  <p:tag name="KSO_WM_UNIT_TEXT_FILL_FORE_SCHEMECOLOR_INDEX" val="13"/>
  <p:tag name="KSO_WM_UNIT_TEXT_FILL_TYPE" val="1"/>
  <p:tag name="KSO_WM_UNIT_USESOURCEFORMAT_APPLY" val="1"/>
</p:tagLst>
</file>

<file path=ppt/tags/tag147.xml><?xml version="1.0" encoding="utf-8"?>
<p:tagLst xmlns:p="http://schemas.openxmlformats.org/presentationml/2006/main">
  <p:tag name="KSO_WM_UNIT_ISCONTENTSTITLE" val="1"/>
  <p:tag name="KSO_WM_TEMPLATE_CATEGORY" val="custom"/>
  <p:tag name="KSO_WM_TEMPLATE_INDEX" val="20180456"/>
  <p:tag name="KSO_WM_UNIT_TYPE" val="a"/>
  <p:tag name="KSO_WM_UNIT_INDEX" val="1"/>
  <p:tag name="KSO_WM_UNIT_ID" val="custom20180456_8*a*1"/>
  <p:tag name="KSO_WM_UNIT_LAYERLEVEL" val="1"/>
  <p:tag name="KSO_WM_UNIT_VALUE" val="5"/>
  <p:tag name="KSO_WM_UNIT_HIGHLIGHT" val="0"/>
  <p:tag name="KSO_WM_UNIT_COMPATIBLE" val="0"/>
  <p:tag name="KSO_WM_BEAUTIFY_FLAG" val="#wm#"/>
  <p:tag name="KSO_WM_TAG_VERSION" val="1.0"/>
  <p:tag name="KSO_WM_UNIT_PRESET_TEXT" val="目录"/>
  <p:tag name="KSO_WM_DIAGRAM_GROUP_CODE" val="l1-1"/>
  <p:tag name="KSO_WM_UNIT_DIAGRAM_ISNUMVISUAL" val="0"/>
  <p:tag name="KSO_WM_UNIT_DIAGRAM_ISREFERUNIT" val="0"/>
  <p:tag name="KSO_WM_UNIT_COLOR_SCHEME_SHAPE_ID" val="31"/>
  <p:tag name="KSO_WM_UNIT_COLOR_SCHEME_PARENT_PAGE" val="0_1"/>
  <p:tag name="KSO_WM_UNIT_NOCLEAR" val="0"/>
  <p:tag name="KSO_WM_UNIT_TEXT_FILL_FORE_SCHEMECOLOR_INDEX" val="5"/>
  <p:tag name="KSO_WM_UNIT_TEXT_FILL_TYPE" val="1"/>
  <p:tag name="KSO_WM_UNIT_USESOURCEFORMAT_APPLY" val="1"/>
</p:tagLst>
</file>

<file path=ppt/tags/tag148.xml><?xml version="1.0" encoding="utf-8"?>
<p:tagLst xmlns:p="http://schemas.openxmlformats.org/presentationml/2006/main">
  <p:tag name="KSO_WM_UNIT_ISCONTENTSTITLE" val="0"/>
  <p:tag name="KSO_WM_TEMPLATE_CATEGORY" val="custom"/>
  <p:tag name="KSO_WM_TEMPLATE_INDEX" val="20180456"/>
  <p:tag name="KSO_WM_UNIT_TYPE" val="b"/>
  <p:tag name="KSO_WM_UNIT_INDEX" val="1"/>
  <p:tag name="KSO_WM_UNIT_ID" val="custom20180456_8*b*1"/>
  <p:tag name="KSO_WM_UNIT_LAYERLEVEL" val="1"/>
  <p:tag name="KSO_WM_UNIT_VALUE" val="6"/>
  <p:tag name="KSO_WM_UNIT_HIGHLIGHT" val="0"/>
  <p:tag name="KSO_WM_UNIT_COMPATIBLE" val="0"/>
  <p:tag name="KSO_WM_BEAUTIFY_FLAG" val="#wm#"/>
  <p:tag name="KSO_WM_TAG_VERSION" val="1.0"/>
  <p:tag name="KSO_WM_UNIT_PRESET_TEXT" val="CONTENT"/>
  <p:tag name="KSO_WM_DIAGRAM_GROUP_CODE" val="l1-1"/>
  <p:tag name="KSO_WM_UNIT_DIAGRAM_ISNUMVISUAL" val="0"/>
  <p:tag name="KSO_WM_UNIT_DIAGRAM_ISREFERUNIT" val="0"/>
  <p:tag name="KSO_WM_UNIT_COLOR_SCHEME_SHAPE_ID" val="4"/>
  <p:tag name="KSO_WM_UNIT_COLOR_SCHEME_PARENT_PAGE" val="0_1"/>
  <p:tag name="KSO_WM_UNIT_NOCLEAR" val="0"/>
  <p:tag name="KSO_WM_UNIT_TEXT_FILL_FORE_SCHEMECOLOR_INDEX" val="5"/>
  <p:tag name="KSO_WM_UNIT_TEXT_FILL_TYPE" val="1"/>
  <p:tag name="KSO_WM_UNIT_USESOURCEFORMAT_APPLY" val="1"/>
</p:tagLst>
</file>

<file path=ppt/tags/tag149.xml><?xml version="1.0" encoding="utf-8"?>
<p:tagLst xmlns:p="http://schemas.openxmlformats.org/presentationml/2006/main">
  <p:tag name="KSO_WM_SLIDE_ID" val="custom20180456_8"/>
  <p:tag name="KSO_WM_TEMPLATE_SUBCATEGORY" val="0"/>
  <p:tag name="KSO_WM_TEMPLATE_MASTER_TYPE" val="1"/>
  <p:tag name="KSO_WM_TEMPLATE_COLOR_TYPE" val="1"/>
  <p:tag name="KSO_WM_SLIDE_TYPE" val="contents"/>
  <p:tag name="KSO_WM_SLIDE_SUBTYPE" val="diag"/>
  <p:tag name="KSO_WM_SLIDE_ITEM_CNT" val="4"/>
  <p:tag name="KSO_WM_SLIDE_INDEX" val="8"/>
  <p:tag name="KSO_WM_DIAGRAM_GROUP_CODE" val="l1-1"/>
  <p:tag name="KSO_WM_SLIDE_DIAGTYPE" val="l"/>
  <p:tag name="KSO_WM_TAG_VERSION" val="1.0"/>
  <p:tag name="KSO_WM_BEAUTIFY_FLAG" val="#wm#"/>
  <p:tag name="KSO_WM_TEMPLATE_CATEGORY" val="custom"/>
  <p:tag name="KSO_WM_TEMPLATE_INDEX" val="20180456"/>
  <p:tag name="KSO_WM_SLIDE_LAYOUT" val="a_b_l"/>
  <p:tag name="KSO_WM_SLIDE_LAYOUT_CNT" val="1_1_1"/>
  <p:tag name="KSO_WM_SLIDE_COLORSCHEME_VERSION" val="3.2"/>
</p:tagLst>
</file>

<file path=ppt/tags/tag1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50.xml><?xml version="1.0" encoding="utf-8"?>
<p:tagLst xmlns:p="http://schemas.openxmlformats.org/presentationml/2006/main">
  <p:tag name="KSO_WM_TEMPLATE_CATEGORY" val="custom"/>
  <p:tag name="KSO_WM_TEMPLATE_INDEX" val="20180456"/>
  <p:tag name="KSO_WM_TAG_VERSION" val="1.0"/>
  <p:tag name="KSO_WM_BEAUTIFY_FLAG" val="#wm#"/>
  <p:tag name="KSO_WM_UNIT_TYPE" val="a"/>
  <p:tag name="KSO_WM_UNIT_INDEX" val="1"/>
  <p:tag name="KSO_WM_UNIT_LAYERLEVEL" val="1"/>
  <p:tag name="KSO_WM_UNIT_VALUE" val="18"/>
  <p:tag name="KSO_WM_UNIT_ISCONTENTSTITLE" val="0"/>
  <p:tag name="KSO_WM_UNIT_HIGHLIGHT" val="0"/>
  <p:tag name="KSO_WM_UNIT_COMPATIBLE" val="0"/>
  <p:tag name="KSO_WM_UNIT_ID" val="custom20180456_11*a*1"/>
  <p:tag name="KSO_WM_UNIT_PRESET_TEXT" val="单击此处添加标题"/>
  <p:tag name="KSO_WM_UNIT_NOCLEAR" val="0"/>
  <p:tag name="KSO_WM_UNIT_DIAGRAM_ISNUMVISUAL" val="0"/>
  <p:tag name="KSO_WM_UNIT_DIAGRAM_ISREFERUNIT" val="0"/>
</p:tagLst>
</file>

<file path=ppt/tags/tag151.xml><?xml version="1.0" encoding="utf-8"?>
<p:tagLst xmlns:p="http://schemas.openxmlformats.org/presentationml/2006/main">
  <p:tag name="KSO_WM_TEMPLATE_CATEGORY" val="custom"/>
  <p:tag name="KSO_WM_TEMPLATE_INDEX" val="20180456"/>
  <p:tag name="KSO_WM_TAG_VERSION" val="1.0"/>
  <p:tag name="KSO_WM_BEAUTIFY_FLAG" val="#wm#"/>
  <p:tag name="KSO_WM_UNIT_TYPE" val="b"/>
  <p:tag name="KSO_WM_UNIT_INDEX" val="1"/>
  <p:tag name="KSO_WM_UNIT_LAYERLEVEL" val="1"/>
  <p:tag name="KSO_WM_UNIT_VALUE" val="50"/>
  <p:tag name="KSO_WM_UNIT_HIGHLIGHT" val="0"/>
  <p:tag name="KSO_WM_UNIT_COMPATIBLE" val="0"/>
  <p:tag name="KSO_WM_UNIT_ID" val="custom20180456_11*b*1"/>
  <p:tag name="KSO_WM_UNIT_PRESET_TEXT" val="单击此处添加文本具体内容，简明扼要的阐述您的观点。"/>
  <p:tag name="KSO_WM_UNIT_NOCLEAR" val="0"/>
  <p:tag name="KSO_WM_UNIT_DIAGRAM_ISNUMVISUAL" val="0"/>
  <p:tag name="KSO_WM_UNIT_DIAGRAM_ISREFERUNIT" val="0"/>
  <p:tag name="KSO_WM_UNIT_ISCONTENTSTITLE" val="0"/>
</p:tagLst>
</file>

<file path=ppt/tags/tag152.xml><?xml version="1.0" encoding="utf-8"?>
<p:tagLst xmlns:p="http://schemas.openxmlformats.org/presentationml/2006/main">
  <p:tag name="KSO_WM_TEMPLATE_CATEGORY" val="custom"/>
  <p:tag name="KSO_WM_TEMPLATE_INDEX" val="20180456"/>
  <p:tag name="KSO_WM_TAG_VERSION" val="1.0"/>
  <p:tag name="KSO_WM_BEAUTIFY_FLAG" val="#wm#"/>
  <p:tag name="KSO_WM_UNIT_TYPE" val="i"/>
  <p:tag name="KSO_WM_UNIT_INDEX" val="1"/>
  <p:tag name="KSO_WM_UNIT_LAYERLEVEL" val="1"/>
  <p:tag name="KSO_WM_UNIT_HIGHLIGHT" val="0"/>
  <p:tag name="KSO_WM_UNIT_COMPATIBLE" val="0"/>
  <p:tag name="KSO_WM_UNIT_ID" val="custom20180456_11*i*1"/>
  <p:tag name="KSO_WM_UNIT_NOCLEAR" val="0"/>
  <p:tag name="KSO_WM_UNIT_DIAGRAM_ISNUMVISUAL" val="0"/>
  <p:tag name="KSO_WM_UNIT_DIAGRAM_ISREFERUNIT" val="0"/>
</p:tagLst>
</file>

<file path=ppt/tags/tag15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custom20180456_11*e*1"/>
  <p:tag name="KSO_WM_UNIT_LAYERLEVEL" val="1"/>
  <p:tag name="KSO_WM_TAG_VERSION" val="1.0"/>
  <p:tag name="KSO_WM_BEAUTIFY_FLAG" val="#wm#"/>
  <p:tag name="KSO_WM_TEMPLATE_CATEGORY" val="custom"/>
  <p:tag name="KSO_WM_TEMPLATE_INDEX" val="20180456"/>
  <p:tag name="KSO_WM_UNIT_PRESET_TEXT" val="01"/>
  <p:tag name="KSO_WM_UNIT_NOCLEAR" val="0"/>
  <p:tag name="KSO_WM_UNIT_VALUE" val="1"/>
  <p:tag name="KSO_WM_UNIT_TYPE" val="e"/>
  <p:tag name="KSO_WM_UNIT_INDEX" val="1"/>
</p:tagLst>
</file>

<file path=ppt/tags/tag154.xml><?xml version="1.0" encoding="utf-8"?>
<p:tagLst xmlns:p="http://schemas.openxmlformats.org/presentationml/2006/main">
  <p:tag name="KSO_WM_SLIDE_ID" val="custom20180456_11"/>
  <p:tag name="KSO_WM_TEMPLATE_SUBCATEGORY" val="0"/>
  <p:tag name="KSO_WM_TEMPLATE_MASTER_TYPE" val="1"/>
  <p:tag name="KSO_WM_TEMPLATE_COLOR_TYPE" val="1"/>
  <p:tag name="KSO_WM_SLIDE_TYPE" val="sectionTitle"/>
  <p:tag name="KSO_WM_SLIDE_SUBTYPE" val="pureTxt"/>
  <p:tag name="KSO_WM_SLIDE_ITEM_CNT" val="0"/>
  <p:tag name="KSO_WM_SLIDE_INDEX" val="11"/>
  <p:tag name="KSO_WM_TAG_VERSION" val="1.0"/>
  <p:tag name="KSO_WM_BEAUTIFY_FLAG" val="#wm#"/>
  <p:tag name="KSO_WM_TEMPLATE_CATEGORY" val="custom"/>
  <p:tag name="KSO_WM_TEMPLATE_INDEX" val="20180456"/>
  <p:tag name="KSO_WM_SLIDE_LAYOUT" val="a_b_e"/>
  <p:tag name="KSO_WM_SLIDE_LAYOUT_CNT" val="1_1_1"/>
  <p:tag name="KSO_WM_COMBINE_RELATE_SLIDE_ID" val="background20177594_6"/>
</p:tagLst>
</file>

<file path=ppt/tags/tag155.xml><?xml version="1.0" encoding="utf-8"?>
<p:tagLst xmlns:p="http://schemas.openxmlformats.org/presentationml/2006/main">
  <p:tag name="KSO_WM_TEMPLATE_CATEGORY" val="custom"/>
  <p:tag name="KSO_WM_TEMPLATE_INDEX" val="20180456"/>
  <p:tag name="KSO_WM_TAG_VERSION" val="1.0"/>
  <p:tag name="KSO_WM_BEAUTIFY_FLAG" val="#wm#"/>
  <p:tag name="KSO_WM_UNIT_TYPE" val="a"/>
  <p:tag name="KSO_WM_UNIT_INDEX" val="1"/>
  <p:tag name="KSO_WM_UNIT_LAYERLEVEL" val="1"/>
  <p:tag name="KSO_WM_UNIT_VALUE" val="18"/>
  <p:tag name="KSO_WM_UNIT_ISCONTENTSTITLE" val="0"/>
  <p:tag name="KSO_WM_UNIT_HIGHLIGHT" val="0"/>
  <p:tag name="KSO_WM_UNIT_COMPATIBLE" val="0"/>
  <p:tag name="KSO_WM_UNIT_ID" val="custom20180456_11*a*1"/>
  <p:tag name="KSO_WM_UNIT_PRESET_TEXT" val="单击此处添加标题"/>
  <p:tag name="KSO_WM_UNIT_NOCLEAR" val="0"/>
  <p:tag name="KSO_WM_UNIT_DIAGRAM_ISNUMVISUAL" val="0"/>
  <p:tag name="KSO_WM_UNIT_DIAGRAM_ISREFERUNIT" val="0"/>
</p:tagLst>
</file>

<file path=ppt/tags/tag156.xml><?xml version="1.0" encoding="utf-8"?>
<p:tagLst xmlns:p="http://schemas.openxmlformats.org/presentationml/2006/main">
  <p:tag name="KSO_WM_TEMPLATE_CATEGORY" val="custom"/>
  <p:tag name="KSO_WM_TEMPLATE_INDEX" val="20180456"/>
  <p:tag name="KSO_WM_TAG_VERSION" val="1.0"/>
  <p:tag name="KSO_WM_BEAUTIFY_FLAG" val="#wm#"/>
  <p:tag name="KSO_WM_UNIT_TYPE" val="b"/>
  <p:tag name="KSO_WM_UNIT_INDEX" val="1"/>
  <p:tag name="KSO_WM_UNIT_LAYERLEVEL" val="1"/>
  <p:tag name="KSO_WM_UNIT_VALUE" val="50"/>
  <p:tag name="KSO_WM_UNIT_HIGHLIGHT" val="0"/>
  <p:tag name="KSO_WM_UNIT_COMPATIBLE" val="0"/>
  <p:tag name="KSO_WM_UNIT_ID" val="custom20180456_11*b*1"/>
  <p:tag name="KSO_WM_UNIT_PRESET_TEXT" val="单击此处添加文本具体内容，简明扼要的阐述您的观点。"/>
  <p:tag name="KSO_WM_UNIT_NOCLEAR" val="0"/>
  <p:tag name="KSO_WM_UNIT_DIAGRAM_ISNUMVISUAL" val="0"/>
  <p:tag name="KSO_WM_UNIT_DIAGRAM_ISREFERUNIT" val="0"/>
  <p:tag name="KSO_WM_UNIT_ISCONTENTSTITLE" val="0"/>
</p:tagLst>
</file>

<file path=ppt/tags/tag157.xml><?xml version="1.0" encoding="utf-8"?>
<p:tagLst xmlns:p="http://schemas.openxmlformats.org/presentationml/2006/main">
  <p:tag name="KSO_WM_TEMPLATE_CATEGORY" val="custom"/>
  <p:tag name="KSO_WM_TEMPLATE_INDEX" val="20180456"/>
  <p:tag name="KSO_WM_TAG_VERSION" val="1.0"/>
  <p:tag name="KSO_WM_BEAUTIFY_FLAG" val="#wm#"/>
  <p:tag name="KSO_WM_UNIT_TYPE" val="i"/>
  <p:tag name="KSO_WM_UNIT_INDEX" val="1"/>
  <p:tag name="KSO_WM_UNIT_LAYERLEVEL" val="1"/>
  <p:tag name="KSO_WM_UNIT_HIGHLIGHT" val="0"/>
  <p:tag name="KSO_WM_UNIT_COMPATIBLE" val="0"/>
  <p:tag name="KSO_WM_UNIT_ID" val="custom20180456_11*i*1"/>
  <p:tag name="KSO_WM_UNIT_NOCLEAR" val="0"/>
  <p:tag name="KSO_WM_UNIT_DIAGRAM_ISNUMVISUAL" val="0"/>
  <p:tag name="KSO_WM_UNIT_DIAGRAM_ISREFERUNIT" val="0"/>
</p:tagLst>
</file>

<file path=ppt/tags/tag15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custom20180456_11*e*1"/>
  <p:tag name="KSO_WM_UNIT_LAYERLEVEL" val="1"/>
  <p:tag name="KSO_WM_TAG_VERSION" val="1.0"/>
  <p:tag name="KSO_WM_BEAUTIFY_FLAG" val="#wm#"/>
  <p:tag name="KSO_WM_TEMPLATE_CATEGORY" val="custom"/>
  <p:tag name="KSO_WM_TEMPLATE_INDEX" val="20180456"/>
  <p:tag name="KSO_WM_UNIT_PRESET_TEXT" val="01"/>
  <p:tag name="KSO_WM_UNIT_NOCLEAR" val="0"/>
  <p:tag name="KSO_WM_UNIT_VALUE" val="1"/>
  <p:tag name="KSO_WM_UNIT_TYPE" val="e"/>
  <p:tag name="KSO_WM_UNIT_INDEX" val="1"/>
</p:tagLst>
</file>

<file path=ppt/tags/tag159.xml><?xml version="1.0" encoding="utf-8"?>
<p:tagLst xmlns:p="http://schemas.openxmlformats.org/presentationml/2006/main">
  <p:tag name="KSO_WM_SLIDE_ID" val="custom20180456_11"/>
  <p:tag name="KSO_WM_TEMPLATE_SUBCATEGORY" val="0"/>
  <p:tag name="KSO_WM_TEMPLATE_MASTER_TYPE" val="1"/>
  <p:tag name="KSO_WM_TEMPLATE_COLOR_TYPE" val="1"/>
  <p:tag name="KSO_WM_SLIDE_TYPE" val="sectionTitle"/>
  <p:tag name="KSO_WM_SLIDE_SUBTYPE" val="pureTxt"/>
  <p:tag name="KSO_WM_SLIDE_ITEM_CNT" val="0"/>
  <p:tag name="KSO_WM_SLIDE_INDEX" val="11"/>
  <p:tag name="KSO_WM_TAG_VERSION" val="1.0"/>
  <p:tag name="KSO_WM_BEAUTIFY_FLAG" val="#wm#"/>
  <p:tag name="KSO_WM_TEMPLATE_CATEGORY" val="custom"/>
  <p:tag name="KSO_WM_TEMPLATE_INDEX" val="20180456"/>
  <p:tag name="KSO_WM_SLIDE_LAYOUT" val="a_b_e"/>
  <p:tag name="KSO_WM_SLIDE_LAYOUT_CNT" val="1_1_1"/>
  <p:tag name="KSO_WM_COMBINE_RELATE_SLIDE_ID" val="background20177594_6"/>
</p:tagLst>
</file>

<file path=ppt/tags/tag1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60.xml><?xml version="1.0" encoding="utf-8"?>
<p:tagLst xmlns:p="http://schemas.openxmlformats.org/presentationml/2006/main">
  <p:tag name="KSO_WM_UNIT_ISCONTENTSTITLE" val="0"/>
  <p:tag name="KSO_WM_UNIT_ISNUMDGMTITLE" val="0"/>
  <p:tag name="KSO_WM_UNIT_PRESET_TEXT" val="单击此处添加标题"/>
  <p:tag name="KSO_WM_UNIT_NOCLEAR" val="0"/>
  <p:tag name="KSO_WM_UNIT_VALUE" val="42"/>
  <p:tag name="KSO_WM_UNIT_HIGHLIGHT" val="0"/>
  <p:tag name="KSO_WM_UNIT_COMPATIBLE" val="0"/>
  <p:tag name="KSO_WM_UNIT_DIAGRAM_ISNUMVISUAL" val="0"/>
  <p:tag name="KSO_WM_UNIT_DIAGRAM_ISREFERUNIT" val="0"/>
  <p:tag name="KSO_WM_UNIT_TYPE" val="a"/>
  <p:tag name="KSO_WM_UNIT_INDEX" val="1"/>
  <p:tag name="KSO_WM_UNIT_ID" val="custom20202540_12*a*1"/>
  <p:tag name="KSO_WM_TEMPLATE_CATEGORY" val="custom"/>
  <p:tag name="KSO_WM_TEMPLATE_INDEX" val="20202540"/>
  <p:tag name="KSO_WM_UNIT_LAYERLEVEL" val="1"/>
  <p:tag name="KSO_WM_TAG_VERSION" val="1.0"/>
  <p:tag name="KSO_WM_BEAUTIFY_FLAG" val="#wm#"/>
</p:tagLst>
</file>

<file path=ppt/tags/tag161.xml><?xml version="1.0" encoding="utf-8"?>
<p:tagLst xmlns:p="http://schemas.openxmlformats.org/presentationml/2006/main">
  <p:tag name="KSO_WM_UNIT_TABLE_BEAUTIFY" val="smartTable{ec36049d-e67e-4dbb-8ca1-14a2ea02c972}"/>
  <p:tag name="TABLE_ENDDRAG_ORIGIN_RECT" val="854*436"/>
  <p:tag name="TABLE_ENDDRAG_RECT" val="52*75*854*436"/>
  <p:tag name="TABLE_RECT" val="96.3*31.225*767.4*477.55"/>
  <p:tag name="TABLE_EMPHASIZE_COLOR" val="6579300"/>
  <p:tag name="TABLE_ONEKEY_SKIN_IDX" val="0"/>
  <p:tag name="TABLE_SKINIDX" val="-1"/>
  <p:tag name="TABLE_COLORIDX" val="l"/>
</p:tagLst>
</file>

<file path=ppt/tags/tag162.xml><?xml version="1.0" encoding="utf-8"?>
<p:tagLst xmlns:p="http://schemas.openxmlformats.org/presentationml/2006/main">
  <p:tag name="KSO_WM_SLIDE_ID" val="custom20202540_12"/>
  <p:tag name="KSO_WM_TEMPLATE_SUBCATEGORY" val="0"/>
  <p:tag name="KSO_WM_TEMPLATE_MASTER_TYPE" val="1"/>
  <p:tag name="KSO_WM_TEMPLATE_COLOR_TYPE" val="1"/>
  <p:tag name="KSO_WM_SLIDE_TYPE" val="text"/>
  <p:tag name="KSO_WM_SLIDE_SUBTYPE" val="pureTxt"/>
  <p:tag name="KSO_WM_SLIDE_ITEM_CNT" val="0"/>
  <p:tag name="KSO_WM_SLIDE_INDEX" val="12"/>
  <p:tag name="KSO_WM_SLIDE_SIZE" val="855*473"/>
  <p:tag name="KSO_WM_SLIDE_POSITION" val="52*26"/>
  <p:tag name="KSO_WM_TAG_VERSION" val="1.0"/>
  <p:tag name="KSO_WM_BEAUTIFY_FLAG" val="#wm#"/>
  <p:tag name="KSO_WM_TEMPLATE_CATEGORY" val="custom"/>
  <p:tag name="KSO_WM_TEMPLATE_INDEX" val="20180456"/>
  <p:tag name="KSO_WM_SLIDE_LAYOUT" val="a_f"/>
  <p:tag name="KSO_WM_SLIDE_LAYOUT_CNT" val="1_2"/>
</p:tagLst>
</file>

<file path=ppt/tags/tag163.xml><?xml version="1.0" encoding="utf-8"?>
<p:tagLst xmlns:p="http://schemas.openxmlformats.org/presentationml/2006/main">
  <p:tag name="KSO_WM_UNIT_TABLE_BEAUTIFY" val="smartTable{831ad717-1265-4b11-a402-89763c7185bd}"/>
  <p:tag name="TABLE_ENDDRAG_ORIGIN_RECT" val="907*442"/>
  <p:tag name="TABLE_ENDDRAG_RECT" val="31*70*907*442"/>
</p:tagLst>
</file>

<file path=ppt/tags/tag164.xml><?xml version="1.0" encoding="utf-8"?>
<p:tagLst xmlns:p="http://schemas.openxmlformats.org/presentationml/2006/main">
  <p:tag name="KSO_WM_TEMPLATE_CATEGORY" val="custom"/>
  <p:tag name="KSO_WM_TEMPLATE_INDEX" val="20180456"/>
  <p:tag name="KSO_WM_TAG_VERSION" val="1.0"/>
  <p:tag name="KSO_WM_BEAUTIFY_FLAG" val="#wm#"/>
  <p:tag name="KSO_WM_UNIT_TYPE" val="a"/>
  <p:tag name="KSO_WM_UNIT_INDEX" val="1"/>
  <p:tag name="KSO_WM_UNIT_LAYERLEVEL" val="1"/>
  <p:tag name="KSO_WM_UNIT_VALUE" val="18"/>
  <p:tag name="KSO_WM_UNIT_ISCONTENTSTITLE" val="0"/>
  <p:tag name="KSO_WM_UNIT_HIGHLIGHT" val="0"/>
  <p:tag name="KSO_WM_UNIT_COMPATIBLE" val="0"/>
  <p:tag name="KSO_WM_UNIT_ID" val="custom20180456_11*a*1"/>
  <p:tag name="KSO_WM_UNIT_PRESET_TEXT" val="单击此处添加标题"/>
  <p:tag name="KSO_WM_UNIT_NOCLEAR" val="0"/>
  <p:tag name="KSO_WM_UNIT_DIAGRAM_ISNUMVISUAL" val="0"/>
  <p:tag name="KSO_WM_UNIT_DIAGRAM_ISREFERUNIT" val="0"/>
</p:tagLst>
</file>

<file path=ppt/tags/tag165.xml><?xml version="1.0" encoding="utf-8"?>
<p:tagLst xmlns:p="http://schemas.openxmlformats.org/presentationml/2006/main">
  <p:tag name="KSO_WM_BEAUTIFY_FLAG" val="#wm#"/>
  <p:tag name="KSO_WM_TEMPLATE_CATEGORY" val="custom"/>
  <p:tag name="KSO_WM_TEMPLATE_INDEX" val="20180456"/>
</p:tagLst>
</file>

<file path=ppt/tags/tag166.xml><?xml version="1.0" encoding="utf-8"?>
<p:tagLst xmlns:p="http://schemas.openxmlformats.org/presentationml/2006/main">
  <p:tag name="KSO_WM_UNIT_ISCONTENTSTITLE" val="0"/>
  <p:tag name="KSO_WM_UNIT_ISNUMDGMTITLE" val="0"/>
  <p:tag name="KSO_WM_UNIT_PRESET_TEXT" val="单击此处添加标题"/>
  <p:tag name="KSO_WM_UNIT_NOCLEAR" val="0"/>
  <p:tag name="KSO_WM_UNIT_VALUE" val="42"/>
  <p:tag name="KSO_WM_UNIT_HIGHLIGHT" val="0"/>
  <p:tag name="KSO_WM_UNIT_COMPATIBLE" val="0"/>
  <p:tag name="KSO_WM_UNIT_DIAGRAM_ISNUMVISUAL" val="0"/>
  <p:tag name="KSO_WM_UNIT_DIAGRAM_ISREFERUNIT" val="0"/>
  <p:tag name="KSO_WM_UNIT_TYPE" val="a"/>
  <p:tag name="KSO_WM_UNIT_INDEX" val="1"/>
  <p:tag name="KSO_WM_UNIT_ID" val="custom20202540_12*a*1"/>
  <p:tag name="KSO_WM_TEMPLATE_CATEGORY" val="custom"/>
  <p:tag name="KSO_WM_TEMPLATE_INDEX" val="20202540"/>
  <p:tag name="KSO_WM_UNIT_LAYERLEVEL" val="1"/>
  <p:tag name="KSO_WM_TAG_VERSION" val="1.0"/>
  <p:tag name="KSO_WM_BEAUTIFY_FLAG" val="#wm#"/>
</p:tagLst>
</file>

<file path=ppt/tags/tag167.xml><?xml version="1.0" encoding="utf-8"?>
<p:tagLst xmlns:p="http://schemas.openxmlformats.org/presentationml/2006/main">
  <p:tag name="KSO_WM_SLIDE_ID" val="custom20202540_12"/>
  <p:tag name="KSO_WM_TEMPLATE_SUBCATEGORY" val="0"/>
  <p:tag name="KSO_WM_TEMPLATE_MASTER_TYPE" val="1"/>
  <p:tag name="KSO_WM_TEMPLATE_COLOR_TYPE" val="1"/>
  <p:tag name="KSO_WM_SLIDE_TYPE" val="text"/>
  <p:tag name="KSO_WM_SLIDE_SUBTYPE" val="pureTxt"/>
  <p:tag name="KSO_WM_SLIDE_ITEM_CNT" val="0"/>
  <p:tag name="KSO_WM_SLIDE_INDEX" val="12"/>
  <p:tag name="KSO_WM_SLIDE_SIZE" val="855*473"/>
  <p:tag name="KSO_WM_SLIDE_POSITION" val="52*26"/>
  <p:tag name="KSO_WM_TAG_VERSION" val="1.0"/>
  <p:tag name="KSO_WM_BEAUTIFY_FLAG" val="#wm#"/>
  <p:tag name="KSO_WM_TEMPLATE_CATEGORY" val="custom"/>
  <p:tag name="KSO_WM_TEMPLATE_INDEX" val="20180456"/>
  <p:tag name="KSO_WM_SLIDE_LAYOUT" val="a_f"/>
  <p:tag name="KSO_WM_SLIDE_LAYOUT_CNT" val="1_2"/>
</p:tagLst>
</file>

<file path=ppt/tags/tag168.xml><?xml version="1.0" encoding="utf-8"?>
<p:tagLst xmlns:p="http://schemas.openxmlformats.org/presentationml/2006/main">
  <p:tag name="KSO_WM_UNIT_ISCONTENTSTITLE" val="0"/>
  <p:tag name="KSO_WM_UNIT_ISNUMDGMTITLE" val="0"/>
  <p:tag name="KSO_WM_UNIT_PRESET_TEXT" val="单击此处添加标题"/>
  <p:tag name="KSO_WM_UNIT_NOCLEAR" val="0"/>
  <p:tag name="KSO_WM_UNIT_VALUE" val="42"/>
  <p:tag name="KSO_WM_UNIT_HIGHLIGHT" val="0"/>
  <p:tag name="KSO_WM_UNIT_COMPATIBLE" val="0"/>
  <p:tag name="KSO_WM_UNIT_DIAGRAM_ISNUMVISUAL" val="0"/>
  <p:tag name="KSO_WM_UNIT_DIAGRAM_ISREFERUNIT" val="0"/>
  <p:tag name="KSO_WM_UNIT_TYPE" val="a"/>
  <p:tag name="KSO_WM_UNIT_INDEX" val="1"/>
  <p:tag name="KSO_WM_UNIT_ID" val="custom20202540_12*a*1"/>
  <p:tag name="KSO_WM_TEMPLATE_CATEGORY" val="custom"/>
  <p:tag name="KSO_WM_TEMPLATE_INDEX" val="20202540"/>
  <p:tag name="KSO_WM_UNIT_LAYERLEVEL" val="1"/>
  <p:tag name="KSO_WM_TAG_VERSION" val="1.0"/>
  <p:tag name="KSO_WM_BEAUTIFY_FLAG" val="#wm#"/>
</p:tagLst>
</file>

<file path=ppt/tags/tag169.xml><?xml version="1.0" encoding="utf-8"?>
<p:tagLst xmlns:p="http://schemas.openxmlformats.org/presentationml/2006/main">
  <p:tag name="KSO_WM_SLIDE_ID" val="custom20202540_12"/>
  <p:tag name="KSO_WM_TEMPLATE_SUBCATEGORY" val="0"/>
  <p:tag name="KSO_WM_TEMPLATE_MASTER_TYPE" val="1"/>
  <p:tag name="KSO_WM_TEMPLATE_COLOR_TYPE" val="1"/>
  <p:tag name="KSO_WM_SLIDE_TYPE" val="text"/>
  <p:tag name="KSO_WM_SLIDE_SUBTYPE" val="pureTxt"/>
  <p:tag name="KSO_WM_SLIDE_ITEM_CNT" val="0"/>
  <p:tag name="KSO_WM_SLIDE_INDEX" val="12"/>
  <p:tag name="KSO_WM_SLIDE_SIZE" val="855*473"/>
  <p:tag name="KSO_WM_SLIDE_POSITION" val="52*26"/>
  <p:tag name="KSO_WM_TAG_VERSION" val="1.0"/>
  <p:tag name="KSO_WM_BEAUTIFY_FLAG" val="#wm#"/>
  <p:tag name="KSO_WM_TEMPLATE_CATEGORY" val="custom"/>
  <p:tag name="KSO_WM_TEMPLATE_INDEX" val="20180456"/>
  <p:tag name="KSO_WM_SLIDE_LAYOUT" val="a_f"/>
  <p:tag name="KSO_WM_SLIDE_LAYOUT_CNT" val="1_2"/>
</p:tagLst>
</file>

<file path=ppt/tags/tag1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70.xml><?xml version="1.0" encoding="utf-8"?>
<p:tagLst xmlns:p="http://schemas.openxmlformats.org/presentationml/2006/main">
  <p:tag name="KSO_WM_BEAUTIFY_FLAG" val="#wm#"/>
  <p:tag name="KSO_WM_TEMPLATE_CATEGORY" val="custom"/>
  <p:tag name="KSO_WM_TEMPLATE_INDEX" val="20180456"/>
</p:tagLst>
</file>

<file path=ppt/tags/tag171.xml><?xml version="1.0" encoding="utf-8"?>
<p:tagLst xmlns:p="http://schemas.openxmlformats.org/presentationml/2006/main">
  <p:tag name="KSO_WM_BEAUTIFY_FLAG" val="#wm#"/>
  <p:tag name="KSO_WM_TEMPLATE_CATEGORY" val="custom"/>
  <p:tag name="KSO_WM_TEMPLATE_INDEX" val="20180456"/>
</p:tagLst>
</file>

<file path=ppt/tags/tag172.xml><?xml version="1.0" encoding="utf-8"?>
<p:tagLst xmlns:p="http://schemas.openxmlformats.org/presentationml/2006/main">
  <p:tag name="KSO_WM_BEAUTIFY_FLAG" val="#wm#"/>
  <p:tag name="KSO_WM_TEMPLATE_CATEGORY" val="custom"/>
  <p:tag name="KSO_WM_TEMPLATE_INDEX" val="20180456"/>
</p:tagLst>
</file>

<file path=ppt/tags/tag173.xml><?xml version="1.0" encoding="utf-8"?>
<p:tagLst xmlns:p="http://schemas.openxmlformats.org/presentationml/2006/main">
  <p:tag name="KSO_WM_BEAUTIFY_FLAG" val="#wm#"/>
  <p:tag name="KSO_WM_TEMPLATE_CATEGORY" val="custom"/>
  <p:tag name="KSO_WM_TEMPLATE_INDEX" val="20180456"/>
</p:tagLst>
</file>

<file path=ppt/tags/tag174.xml><?xml version="1.0" encoding="utf-8"?>
<p:tagLst xmlns:p="http://schemas.openxmlformats.org/presentationml/2006/main">
  <p:tag name="KSO_WM_BEAUTIFY_FLAG" val="#wm#"/>
  <p:tag name="KSO_WM_TEMPLATE_CATEGORY" val="custom"/>
  <p:tag name="KSO_WM_TEMPLATE_INDEX" val="20180456"/>
</p:tagLst>
</file>

<file path=ppt/tags/tag175.xml><?xml version="1.0" encoding="utf-8"?>
<p:tagLst xmlns:p="http://schemas.openxmlformats.org/presentationml/2006/main">
  <p:tag name="KSO_WM_BEAUTIFY_FLAG" val="#wm#"/>
  <p:tag name="KSO_WM_TEMPLATE_CATEGORY" val="custom"/>
  <p:tag name="KSO_WM_TEMPLATE_INDEX" val="20180456"/>
</p:tagLst>
</file>

<file path=ppt/tags/tag176.xml><?xml version="1.0" encoding="utf-8"?>
<p:tagLst xmlns:p="http://schemas.openxmlformats.org/presentationml/2006/main">
  <p:tag name="KSO_WM_UNIT_TABLE_BEAUTIFY" val="smartTable{4d021631-18e6-4c85-b483-4f5db2b312cf}"/>
  <p:tag name="TABLE_RECT" val="116.508*146.7*551.65*220.3"/>
  <p:tag name="TABLE_EMPHASIZE_COLOR" val="6579300"/>
  <p:tag name="TABLE_ONEKEY_SKIN_IDX" val="0"/>
  <p:tag name="TABLE_SKINIDX" val="-1"/>
  <p:tag name="TABLE_COLORIDX" val="l"/>
  <p:tag name="TABLE_ENDDRAG_ORIGIN_RECT" val="728*165"/>
  <p:tag name="TABLE_ENDDRAG_RECT" val="55*146*728*165"/>
</p:tagLst>
</file>

<file path=ppt/tags/tag177.xml><?xml version="1.0" encoding="utf-8"?>
<p:tagLst xmlns:p="http://schemas.openxmlformats.org/presentationml/2006/main">
  <p:tag name="KSO_WM_BEAUTIFY_FLAG" val="#wm#"/>
  <p:tag name="KSO_WM_TEMPLATE_CATEGORY" val="custom"/>
  <p:tag name="KSO_WM_TEMPLATE_INDEX" val="20180456"/>
</p:tagLst>
</file>

<file path=ppt/tags/tag178.xml><?xml version="1.0" encoding="utf-8"?>
<p:tagLst xmlns:p="http://schemas.openxmlformats.org/presentationml/2006/main">
  <p:tag name="KSO_WM_BEAUTIFY_FLAG" val="#wm#"/>
  <p:tag name="KSO_WM_TEMPLATE_CATEGORY" val="custom"/>
  <p:tag name="KSO_WM_TEMPLATE_INDEX" val="20180456"/>
</p:tagLst>
</file>

<file path=ppt/tags/tag179.xml><?xml version="1.0" encoding="utf-8"?>
<p:tagLst xmlns:p="http://schemas.openxmlformats.org/presentationml/2006/main">
  <p:tag name="KSO_WM_BEAUTIFY_FLAG" val="#wm#"/>
  <p:tag name="KSO_WM_TEMPLATE_CATEGORY" val="custom"/>
  <p:tag name="KSO_WM_TEMPLATE_INDEX" val="20180456"/>
</p:tagLst>
</file>

<file path=ppt/tags/tag1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80.xml><?xml version="1.0" encoding="utf-8"?>
<p:tagLst xmlns:p="http://schemas.openxmlformats.org/presentationml/2006/main">
  <p:tag name="KSO_WM_BEAUTIFY_FLAG" val="#wm#"/>
  <p:tag name="KSO_WM_TEMPLATE_CATEGORY" val="custom"/>
  <p:tag name="KSO_WM_TEMPLATE_INDEX" val="20180456"/>
</p:tagLst>
</file>

<file path=ppt/tags/tag181.xml><?xml version="1.0" encoding="utf-8"?>
<p:tagLst xmlns:p="http://schemas.openxmlformats.org/presentationml/2006/main">
  <p:tag name="KSO_WM_BEAUTIFY_FLAG" val="#wm#"/>
  <p:tag name="KSO_WM_TEMPLATE_CATEGORY" val="custom"/>
  <p:tag name="KSO_WM_TEMPLATE_INDEX" val="20180456"/>
</p:tagLst>
</file>

<file path=ppt/tags/tag182.xml><?xml version="1.0" encoding="utf-8"?>
<p:tagLst xmlns:p="http://schemas.openxmlformats.org/presentationml/2006/main">
  <p:tag name="KSO_WM_BEAUTIFY_FLAG" val="#wm#"/>
  <p:tag name="KSO_WM_TEMPLATE_CATEGORY" val="custom"/>
  <p:tag name="KSO_WM_TEMPLATE_INDEX" val="20180456"/>
</p:tagLst>
</file>

<file path=ppt/tags/tag183.xml><?xml version="1.0" encoding="utf-8"?>
<p:tagLst xmlns:p="http://schemas.openxmlformats.org/presentationml/2006/main">
  <p:tag name="KSO_WM_TEMPLATE_CATEGORY" val="custom"/>
  <p:tag name="KSO_WM_TEMPLATE_INDEX" val="20180456"/>
  <p:tag name="KSO_WM_TAG_VERSION" val="1.0"/>
  <p:tag name="KSO_WM_BEAUTIFY_FLAG" val="#wm#"/>
  <p:tag name="KSO_WM_UNIT_TYPE" val="a"/>
  <p:tag name="KSO_WM_UNIT_INDEX" val="1"/>
  <p:tag name="KSO_WM_UNIT_LAYERLEVEL" val="1"/>
  <p:tag name="KSO_WM_UNIT_VALUE" val="18"/>
  <p:tag name="KSO_WM_UNIT_ISCONTENTSTITLE" val="0"/>
  <p:tag name="KSO_WM_UNIT_HIGHLIGHT" val="0"/>
  <p:tag name="KSO_WM_UNIT_COMPATIBLE" val="0"/>
  <p:tag name="KSO_WM_UNIT_ID" val="custom20180456_11*a*1"/>
  <p:tag name="KSO_WM_UNIT_PRESET_TEXT" val="单击此处添加标题"/>
  <p:tag name="KSO_WM_UNIT_NOCLEAR" val="0"/>
  <p:tag name="KSO_WM_UNIT_DIAGRAM_ISNUMVISUAL" val="0"/>
  <p:tag name="KSO_WM_UNIT_DIAGRAM_ISREFERUNIT" val="0"/>
</p:tagLst>
</file>

<file path=ppt/tags/tag184.xml><?xml version="1.0" encoding="utf-8"?>
<p:tagLst xmlns:p="http://schemas.openxmlformats.org/presentationml/2006/main">
  <p:tag name="KSO_WM_TEMPLATE_CATEGORY" val="custom"/>
  <p:tag name="KSO_WM_TEMPLATE_INDEX" val="20180456"/>
  <p:tag name="KSO_WM_TAG_VERSION" val="1.0"/>
  <p:tag name="KSO_WM_BEAUTIFY_FLAG" val="#wm#"/>
  <p:tag name="KSO_WM_UNIT_TYPE" val="b"/>
  <p:tag name="KSO_WM_UNIT_INDEX" val="1"/>
  <p:tag name="KSO_WM_UNIT_LAYERLEVEL" val="1"/>
  <p:tag name="KSO_WM_UNIT_VALUE" val="50"/>
  <p:tag name="KSO_WM_UNIT_HIGHLIGHT" val="0"/>
  <p:tag name="KSO_WM_UNIT_COMPATIBLE" val="0"/>
  <p:tag name="KSO_WM_UNIT_ID" val="custom20180456_11*b*1"/>
  <p:tag name="KSO_WM_UNIT_PRESET_TEXT" val="单击此处添加文本具体内容，简明扼要的阐述您的观点。"/>
  <p:tag name="KSO_WM_UNIT_NOCLEAR" val="0"/>
  <p:tag name="KSO_WM_UNIT_DIAGRAM_ISNUMVISUAL" val="0"/>
  <p:tag name="KSO_WM_UNIT_DIAGRAM_ISREFERUNIT" val="0"/>
  <p:tag name="KSO_WM_UNIT_ISCONTENTSTITLE" val="0"/>
</p:tagLst>
</file>

<file path=ppt/tags/tag185.xml><?xml version="1.0" encoding="utf-8"?>
<p:tagLst xmlns:p="http://schemas.openxmlformats.org/presentationml/2006/main">
  <p:tag name="KSO_WM_TEMPLATE_CATEGORY" val="custom"/>
  <p:tag name="KSO_WM_TEMPLATE_INDEX" val="20180456"/>
  <p:tag name="KSO_WM_TAG_VERSION" val="1.0"/>
  <p:tag name="KSO_WM_BEAUTIFY_FLAG" val="#wm#"/>
  <p:tag name="KSO_WM_UNIT_TYPE" val="i"/>
  <p:tag name="KSO_WM_UNIT_INDEX" val="1"/>
  <p:tag name="KSO_WM_UNIT_LAYERLEVEL" val="1"/>
  <p:tag name="KSO_WM_UNIT_HIGHLIGHT" val="0"/>
  <p:tag name="KSO_WM_UNIT_COMPATIBLE" val="0"/>
  <p:tag name="KSO_WM_UNIT_ID" val="custom20180456_11*i*1"/>
  <p:tag name="KSO_WM_UNIT_NOCLEAR" val="0"/>
  <p:tag name="KSO_WM_UNIT_DIAGRAM_ISNUMVISUAL" val="0"/>
  <p:tag name="KSO_WM_UNIT_DIAGRAM_ISREFERUNIT" val="0"/>
</p:tagLst>
</file>

<file path=ppt/tags/tag18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custom20180456_11*e*1"/>
  <p:tag name="KSO_WM_UNIT_LAYERLEVEL" val="1"/>
  <p:tag name="KSO_WM_TAG_VERSION" val="1.0"/>
  <p:tag name="KSO_WM_BEAUTIFY_FLAG" val="#wm#"/>
  <p:tag name="KSO_WM_TEMPLATE_CATEGORY" val="custom"/>
  <p:tag name="KSO_WM_TEMPLATE_INDEX" val="20180456"/>
  <p:tag name="KSO_WM_UNIT_PRESET_TEXT" val="01"/>
  <p:tag name="KSO_WM_UNIT_NOCLEAR" val="0"/>
  <p:tag name="KSO_WM_UNIT_VALUE" val="1"/>
  <p:tag name="KSO_WM_UNIT_TYPE" val="e"/>
  <p:tag name="KSO_WM_UNIT_INDEX" val="1"/>
</p:tagLst>
</file>

<file path=ppt/tags/tag187.xml><?xml version="1.0" encoding="utf-8"?>
<p:tagLst xmlns:p="http://schemas.openxmlformats.org/presentationml/2006/main">
  <p:tag name="KSO_WM_SLIDE_ID" val="custom20180456_11"/>
  <p:tag name="KSO_WM_TEMPLATE_SUBCATEGORY" val="0"/>
  <p:tag name="KSO_WM_TEMPLATE_MASTER_TYPE" val="1"/>
  <p:tag name="KSO_WM_TEMPLATE_COLOR_TYPE" val="1"/>
  <p:tag name="KSO_WM_SLIDE_TYPE" val="sectionTitle"/>
  <p:tag name="KSO_WM_SLIDE_SUBTYPE" val="pureTxt"/>
  <p:tag name="KSO_WM_SLIDE_ITEM_CNT" val="0"/>
  <p:tag name="KSO_WM_SLIDE_INDEX" val="11"/>
  <p:tag name="KSO_WM_TAG_VERSION" val="1.0"/>
  <p:tag name="KSO_WM_BEAUTIFY_FLAG" val="#wm#"/>
  <p:tag name="KSO_WM_TEMPLATE_CATEGORY" val="custom"/>
  <p:tag name="KSO_WM_TEMPLATE_INDEX" val="20180456"/>
  <p:tag name="KSO_WM_SLIDE_LAYOUT" val="a_b_e"/>
  <p:tag name="KSO_WM_SLIDE_LAYOUT_CNT" val="1_1_1"/>
  <p:tag name="KSO_WM_COMBINE_RELATE_SLIDE_ID" val="background20177594_6"/>
</p:tagLst>
</file>

<file path=ppt/tags/tag188.xml><?xml version="1.0" encoding="utf-8"?>
<p:tagLst xmlns:p="http://schemas.openxmlformats.org/presentationml/2006/main">
  <p:tag name="KSO_WM_BEAUTIFY_FLAG" val="#wm#"/>
  <p:tag name="KSO_WM_TEMPLATE_CATEGORY" val="custom"/>
  <p:tag name="KSO_WM_TEMPLATE_INDEX" val="20180456"/>
</p:tagLst>
</file>

<file path=ppt/tags/tag189.xml><?xml version="1.0" encoding="utf-8"?>
<p:tagLst xmlns:p="http://schemas.openxmlformats.org/presentationml/2006/main">
  <p:tag name="KSO_WM_BEAUTIFY_FLAG" val="#wm#"/>
  <p:tag name="KSO_WM_TEMPLATE_CATEGORY" val="custom"/>
  <p:tag name="KSO_WM_TEMPLATE_INDEX" val="20180456"/>
</p:tagLst>
</file>

<file path=ppt/tags/tag1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90.xml><?xml version="1.0" encoding="utf-8"?>
<p:tagLst xmlns:p="http://schemas.openxmlformats.org/presentationml/2006/main">
  <p:tag name="KSO_WM_BEAUTIFY_FLAG" val="#wm#"/>
  <p:tag name="KSO_WM_TEMPLATE_CATEGORY" val="custom"/>
  <p:tag name="KSO_WM_TEMPLATE_INDEX" val="20180456"/>
</p:tagLst>
</file>

<file path=ppt/tags/tag191.xml><?xml version="1.0" encoding="utf-8"?>
<p:tagLst xmlns:p="http://schemas.openxmlformats.org/presentationml/2006/main">
  <p:tag name="KSO_WM_BEAUTIFY_FLAG" val="#wm#"/>
  <p:tag name="KSO_WM_TEMPLATE_CATEGORY" val="custom"/>
  <p:tag name="KSO_WM_TEMPLATE_INDEX" val="20180456"/>
</p:tagLst>
</file>

<file path=ppt/tags/tag192.xml><?xml version="1.0" encoding="utf-8"?>
<p:tagLst xmlns:p="http://schemas.openxmlformats.org/presentationml/2006/main">
  <p:tag name="KSO_WM_TEMPLATE_CATEGORY" val="custom"/>
  <p:tag name="KSO_WM_TEMPLATE_INDEX" val="20180456"/>
  <p:tag name="KSO_WM_TAG_VERSION" val="1.0"/>
  <p:tag name="KSO_WM_BEAUTIFY_FLAG" val="#wm#"/>
  <p:tag name="KSO_WM_UNIT_TYPE" val="a"/>
  <p:tag name="KSO_WM_UNIT_INDEX" val="1"/>
  <p:tag name="KSO_WM_UNIT_LAYERLEVEL" val="1"/>
  <p:tag name="KSO_WM_UNIT_VALUE" val="18"/>
  <p:tag name="KSO_WM_UNIT_ISCONTENTSTITLE" val="0"/>
  <p:tag name="KSO_WM_UNIT_HIGHLIGHT" val="0"/>
  <p:tag name="KSO_WM_UNIT_COMPATIBLE" val="0"/>
  <p:tag name="KSO_WM_UNIT_ID" val="custom20180456_11*a*1"/>
  <p:tag name="KSO_WM_UNIT_PRESET_TEXT" val="单击此处添加标题"/>
  <p:tag name="KSO_WM_UNIT_NOCLEAR" val="0"/>
  <p:tag name="KSO_WM_UNIT_DIAGRAM_ISNUMVISUAL" val="0"/>
  <p:tag name="KSO_WM_UNIT_DIAGRAM_ISREFERUNIT" val="0"/>
</p:tagLst>
</file>

<file path=ppt/tags/tag193.xml><?xml version="1.0" encoding="utf-8"?>
<p:tagLst xmlns:p="http://schemas.openxmlformats.org/presentationml/2006/main">
  <p:tag name="KSO_WM_TEMPLATE_CATEGORY" val="custom"/>
  <p:tag name="KSO_WM_TEMPLATE_INDEX" val="20180456"/>
  <p:tag name="KSO_WM_TAG_VERSION" val="1.0"/>
  <p:tag name="KSO_WM_BEAUTIFY_FLAG" val="#wm#"/>
  <p:tag name="KSO_WM_UNIT_TYPE" val="b"/>
  <p:tag name="KSO_WM_UNIT_INDEX" val="1"/>
  <p:tag name="KSO_WM_UNIT_LAYERLEVEL" val="1"/>
  <p:tag name="KSO_WM_UNIT_VALUE" val="50"/>
  <p:tag name="KSO_WM_UNIT_HIGHLIGHT" val="0"/>
  <p:tag name="KSO_WM_UNIT_COMPATIBLE" val="0"/>
  <p:tag name="KSO_WM_UNIT_ID" val="custom20180456_11*b*1"/>
  <p:tag name="KSO_WM_UNIT_PRESET_TEXT" val="单击此处添加文本具体内容，简明扼要的阐述您的观点。"/>
  <p:tag name="KSO_WM_UNIT_NOCLEAR" val="0"/>
  <p:tag name="KSO_WM_UNIT_DIAGRAM_ISNUMVISUAL" val="0"/>
  <p:tag name="KSO_WM_UNIT_DIAGRAM_ISREFERUNIT" val="0"/>
  <p:tag name="KSO_WM_UNIT_ISCONTENTSTITLE" val="0"/>
</p:tagLst>
</file>

<file path=ppt/tags/tag194.xml><?xml version="1.0" encoding="utf-8"?>
<p:tagLst xmlns:p="http://schemas.openxmlformats.org/presentationml/2006/main">
  <p:tag name="KSO_WM_TEMPLATE_CATEGORY" val="custom"/>
  <p:tag name="KSO_WM_TEMPLATE_INDEX" val="20180456"/>
  <p:tag name="KSO_WM_TAG_VERSION" val="1.0"/>
  <p:tag name="KSO_WM_BEAUTIFY_FLAG" val="#wm#"/>
  <p:tag name="KSO_WM_UNIT_TYPE" val="i"/>
  <p:tag name="KSO_WM_UNIT_INDEX" val="1"/>
  <p:tag name="KSO_WM_UNIT_LAYERLEVEL" val="1"/>
  <p:tag name="KSO_WM_UNIT_HIGHLIGHT" val="0"/>
  <p:tag name="KSO_WM_UNIT_COMPATIBLE" val="0"/>
  <p:tag name="KSO_WM_UNIT_ID" val="custom20180456_11*i*1"/>
  <p:tag name="KSO_WM_UNIT_NOCLEAR" val="0"/>
  <p:tag name="KSO_WM_UNIT_DIAGRAM_ISNUMVISUAL" val="0"/>
  <p:tag name="KSO_WM_UNIT_DIAGRAM_ISREFERUNIT" val="0"/>
</p:tagLst>
</file>

<file path=ppt/tags/tag19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custom20180456_11*e*1"/>
  <p:tag name="KSO_WM_UNIT_LAYERLEVEL" val="1"/>
  <p:tag name="KSO_WM_TAG_VERSION" val="1.0"/>
  <p:tag name="KSO_WM_BEAUTIFY_FLAG" val="#wm#"/>
  <p:tag name="KSO_WM_TEMPLATE_CATEGORY" val="custom"/>
  <p:tag name="KSO_WM_TEMPLATE_INDEX" val="20180456"/>
  <p:tag name="KSO_WM_UNIT_PRESET_TEXT" val="01"/>
  <p:tag name="KSO_WM_UNIT_NOCLEAR" val="0"/>
  <p:tag name="KSO_WM_UNIT_VALUE" val="1"/>
  <p:tag name="KSO_WM_UNIT_TYPE" val="e"/>
  <p:tag name="KSO_WM_UNIT_INDEX" val="1"/>
</p:tagLst>
</file>

<file path=ppt/tags/tag196.xml><?xml version="1.0" encoding="utf-8"?>
<p:tagLst xmlns:p="http://schemas.openxmlformats.org/presentationml/2006/main">
  <p:tag name="KSO_WM_SLIDE_ID" val="custom20180456_11"/>
  <p:tag name="KSO_WM_TEMPLATE_SUBCATEGORY" val="0"/>
  <p:tag name="KSO_WM_TEMPLATE_MASTER_TYPE" val="1"/>
  <p:tag name="KSO_WM_TEMPLATE_COLOR_TYPE" val="1"/>
  <p:tag name="KSO_WM_SLIDE_TYPE" val="sectionTitle"/>
  <p:tag name="KSO_WM_SLIDE_SUBTYPE" val="pureTxt"/>
  <p:tag name="KSO_WM_SLIDE_ITEM_CNT" val="0"/>
  <p:tag name="KSO_WM_SLIDE_INDEX" val="11"/>
  <p:tag name="KSO_WM_TAG_VERSION" val="1.0"/>
  <p:tag name="KSO_WM_BEAUTIFY_FLAG" val="#wm#"/>
  <p:tag name="KSO_WM_TEMPLATE_CATEGORY" val="custom"/>
  <p:tag name="KSO_WM_TEMPLATE_INDEX" val="20180456"/>
  <p:tag name="KSO_WM_SLIDE_LAYOUT" val="a_b_e"/>
  <p:tag name="KSO_WM_SLIDE_LAYOUT_CNT" val="1_1_1"/>
  <p:tag name="KSO_WM_COMBINE_RELATE_SLIDE_ID" val="background20177594_6"/>
</p:tagLst>
</file>

<file path=ppt/tags/tag197.xml><?xml version="1.0" encoding="utf-8"?>
<p:tagLst xmlns:p="http://schemas.openxmlformats.org/presentationml/2006/main">
  <p:tag name="KSO_WM_UNIT_ISCONTENTSTITLE" val="0"/>
  <p:tag name="KSO_WM_UNIT_ISNUMDGMTITLE" val="0"/>
  <p:tag name="KSO_WM_UNIT_PRESET_TEXT" val="单击此处添加标题"/>
  <p:tag name="KSO_WM_UNIT_NOCLEAR" val="0"/>
  <p:tag name="KSO_WM_UNIT_VALUE" val="42"/>
  <p:tag name="KSO_WM_UNIT_HIGHLIGHT" val="0"/>
  <p:tag name="KSO_WM_UNIT_COMPATIBLE" val="0"/>
  <p:tag name="KSO_WM_UNIT_DIAGRAM_ISNUMVISUAL" val="0"/>
  <p:tag name="KSO_WM_UNIT_DIAGRAM_ISREFERUNIT" val="0"/>
  <p:tag name="KSO_WM_UNIT_TYPE" val="a"/>
  <p:tag name="KSO_WM_UNIT_INDEX" val="1"/>
  <p:tag name="KSO_WM_UNIT_ID" val="custom20202540_12*a*1"/>
  <p:tag name="KSO_WM_TEMPLATE_CATEGORY" val="custom"/>
  <p:tag name="KSO_WM_TEMPLATE_INDEX" val="20202540"/>
  <p:tag name="KSO_WM_UNIT_LAYERLEVEL" val="1"/>
  <p:tag name="KSO_WM_TAG_VERSION" val="1.0"/>
  <p:tag name="KSO_WM_BEAUTIFY_FLAG" val="#wm#"/>
</p:tagLst>
</file>

<file path=ppt/tags/tag198.xml><?xml version="1.0" encoding="utf-8"?>
<p:tagLst xmlns:p="http://schemas.openxmlformats.org/presentationml/2006/main">
  <p:tag name="KSO_WM_SLIDE_ID" val="custom20202540_12"/>
  <p:tag name="KSO_WM_TEMPLATE_SUBCATEGORY" val="0"/>
  <p:tag name="KSO_WM_TEMPLATE_MASTER_TYPE" val="1"/>
  <p:tag name="KSO_WM_TEMPLATE_COLOR_TYPE" val="1"/>
  <p:tag name="KSO_WM_SLIDE_TYPE" val="text"/>
  <p:tag name="KSO_WM_SLIDE_SUBTYPE" val="pureTxt"/>
  <p:tag name="KSO_WM_SLIDE_ITEM_CNT" val="0"/>
  <p:tag name="KSO_WM_SLIDE_INDEX" val="12"/>
  <p:tag name="KSO_WM_SLIDE_SIZE" val="855*473"/>
  <p:tag name="KSO_WM_SLIDE_POSITION" val="52*26"/>
  <p:tag name="KSO_WM_TAG_VERSION" val="1.0"/>
  <p:tag name="KSO_WM_BEAUTIFY_FLAG" val="#wm#"/>
  <p:tag name="KSO_WM_TEMPLATE_CATEGORY" val="custom"/>
  <p:tag name="KSO_WM_TEMPLATE_INDEX" val="20180456"/>
  <p:tag name="KSO_WM_SLIDE_LAYOUT" val="a_f"/>
  <p:tag name="KSO_WM_SLIDE_LAYOUT_CNT" val="1_2"/>
</p:tagLst>
</file>

<file path=ppt/tags/tag199.xml><?xml version="1.0" encoding="utf-8"?>
<p:tagLst xmlns:p="http://schemas.openxmlformats.org/presentationml/2006/main">
  <p:tag name="KSO_WM_UNIT_ISCONTENTSTITLE" val="0"/>
  <p:tag name="KSO_WM_UNIT_ISNUMDGMTITLE" val="0"/>
  <p:tag name="KSO_WM_UNIT_PRESET_TEXT" val="单击此处添加标题"/>
  <p:tag name="KSO_WM_UNIT_NOCLEAR" val="0"/>
  <p:tag name="KSO_WM_UNIT_VALUE" val="42"/>
  <p:tag name="KSO_WM_UNIT_HIGHLIGHT" val="0"/>
  <p:tag name="KSO_WM_UNIT_COMPATIBLE" val="0"/>
  <p:tag name="KSO_WM_UNIT_DIAGRAM_ISNUMVISUAL" val="0"/>
  <p:tag name="KSO_WM_UNIT_DIAGRAM_ISREFERUNIT" val="0"/>
  <p:tag name="KSO_WM_UNIT_TYPE" val="a"/>
  <p:tag name="KSO_WM_UNIT_INDEX" val="1"/>
  <p:tag name="KSO_WM_UNIT_ID" val="custom20202540_12*a*1"/>
  <p:tag name="KSO_WM_TEMPLATE_CATEGORY" val="custom"/>
  <p:tag name="KSO_WM_TEMPLATE_INDEX" val="20202540"/>
  <p:tag name="KSO_WM_UNIT_LAYERLEVEL" val="1"/>
  <p:tag name="KSO_WM_TAG_VERSION" val="1.0"/>
  <p:tag name="KSO_WM_BEAUTIFY_FLAG" val="#wm#"/>
</p:tagLst>
</file>

<file path=ppt/tags/tag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 name="KSO_WM_SLIDE_BACKGROUND_MASK_FLAG" val="1"/>
</p:tagLst>
</file>

<file path=ppt/tags/tag2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200.xml><?xml version="1.0" encoding="utf-8"?>
<p:tagLst xmlns:p="http://schemas.openxmlformats.org/presentationml/2006/main">
  <p:tag name="KSO_WM_SLIDE_ID" val="custom20202540_12"/>
  <p:tag name="KSO_WM_TEMPLATE_SUBCATEGORY" val="0"/>
  <p:tag name="KSO_WM_TEMPLATE_MASTER_TYPE" val="1"/>
  <p:tag name="KSO_WM_TEMPLATE_COLOR_TYPE" val="1"/>
  <p:tag name="KSO_WM_SLIDE_TYPE" val="text"/>
  <p:tag name="KSO_WM_SLIDE_SUBTYPE" val="pureTxt"/>
  <p:tag name="KSO_WM_SLIDE_ITEM_CNT" val="0"/>
  <p:tag name="KSO_WM_SLIDE_INDEX" val="12"/>
  <p:tag name="KSO_WM_SLIDE_SIZE" val="855*473"/>
  <p:tag name="KSO_WM_SLIDE_POSITION" val="52*26"/>
  <p:tag name="KSO_WM_TAG_VERSION" val="1.0"/>
  <p:tag name="KSO_WM_BEAUTIFY_FLAG" val="#wm#"/>
  <p:tag name="KSO_WM_TEMPLATE_CATEGORY" val="custom"/>
  <p:tag name="KSO_WM_TEMPLATE_INDEX" val="20180456"/>
  <p:tag name="KSO_WM_SLIDE_LAYOUT" val="a_f"/>
  <p:tag name="KSO_WM_SLIDE_LAYOUT_CNT" val="1_2"/>
</p:tagLst>
</file>

<file path=ppt/tags/tag201.xml><?xml version="1.0" encoding="utf-8"?>
<p:tagLst xmlns:p="http://schemas.openxmlformats.org/presentationml/2006/main">
  <p:tag name="KSO_WM_BEAUTIFY_FLAG" val="#wm#"/>
  <p:tag name="KSO_WM_TEMPLATE_CATEGORY" val="custom"/>
  <p:tag name="KSO_WM_TEMPLATE_INDEX" val="20180456"/>
</p:tagLst>
</file>

<file path=ppt/tags/tag2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2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3.xml><?xml version="1.0" encoding="utf-8"?>
<p:tagLst xmlns:p="http://schemas.openxmlformats.org/presentationml/2006/main">
  <p:tag name="KSO_WM_UNIT_LARGE_SHAPE" val="1"/>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 name="KSO_WM_SLIDE_BACKGROUND_MASK_FLAG" val="1"/>
</p:tagLst>
</file>

<file path=ppt/tags/tag3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1.xml><?xml version="1.0" encoding="utf-8"?>
<p:tagLst xmlns:p="http://schemas.openxmlformats.org/presentationml/2006/main">
  <p:tag name="KSO_WM_UNIT_LARGE_SHAPE" val="1"/>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 name="KSO_WM_SLIDE_BACKGROUND_MASK_FLAG" val="1"/>
</p:tagLst>
</file>

<file path=ppt/tags/tag4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4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4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4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4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4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 name="KSO_WM_SLIDE_BK_DARK_LIGHT" val="2"/>
</p:tagLst>
</file>

<file path=ppt/tags/tag4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 name="KSO_WM_SLIDE_BK_DARK_LIGHT" val="2"/>
</p:tagLst>
</file>

<file path=ppt/tags/tag4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 name="KSO_WM_SLIDE_BK_DARK_LIGHT" val="2"/>
</p:tagLst>
</file>

<file path=ppt/tags/tag4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9.xml><?xml version="1.0" encoding="utf-8"?>
<p:tagLst xmlns:p="http://schemas.openxmlformats.org/presentationml/2006/main">
  <p:tag name="KSO_WM_UNIT_LARGE_SHAPE" val="1"/>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 name="KSO_WM_SLIDE_BACKGROUND_MASK_FLAG" val="1"/>
</p:tagLst>
</file>

<file path=ppt/tags/tag5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5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5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5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5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5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5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57.xml><?xml version="1.0" encoding="utf-8"?>
<p:tagLst xmlns:p="http://schemas.openxmlformats.org/presentationml/2006/main">
  <p:tag name="KSO_WM_UNIT_LARGE_SHAPE" val="1"/>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5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5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 name="KSO_WM_SLIDE_BACKGROUND_MASK_FLAG" val="1"/>
</p:tagLst>
</file>

<file path=ppt/tags/tag6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6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6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6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64.xml><?xml version="1.0" encoding="utf-8"?>
<p:tagLst xmlns:p="http://schemas.openxmlformats.org/presentationml/2006/main">
  <p:tag name="KSO_WM_UNIT_LARGE_SHAPE" val="1"/>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6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6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6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6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6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7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7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7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7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SLIDE_BACKGROUND_TYPE" val="general"/>
  <p:tag name="KSO_WM_SLIDE_BK_DARK_LIGHT" val="2"/>
</p:tagLst>
</file>

<file path=ppt/tags/tag75.xml><?xml version="1.0" encoding="utf-8"?>
<p:tagLst xmlns:p="http://schemas.openxmlformats.org/presentationml/2006/main">
  <p:tag name="KSO_WM_UNIT_LARGE_SHAPE" val="1"/>
  <p:tag name="KSO_WM_UNIT_HIGHLIGHT" val="0"/>
  <p:tag name="KSO_WM_UNIT_COMPATIBLE" val="0"/>
  <p:tag name="KSO_WM_UNIT_DIAGRAM_ISNUMVISUAL" val="0"/>
  <p:tag name="KSO_WM_UNIT_DIAGRAM_ISREFERUNIT" val="0"/>
  <p:tag name="KSO_WM_UNIT_ID" val="_12*i*1"/>
  <p:tag name="KSO_WM_UNIT_LAYERLEVEL" val="1"/>
  <p:tag name="KSO_WM_TAG_VERSION" val="1.0"/>
  <p:tag name="KSO_WM_BEAUTIFY_FLAG" val="#wm#"/>
  <p:tag name="KSO_WM_UNIT_TYPE" val="i"/>
  <p:tag name="KSO_WM_UNIT_INDEX" val="1"/>
  <p:tag name="KSO_WM_SLIDE_BACKGROUND_TYPE" val="general"/>
  <p:tag name="KSO_WM_SLIDE_BK_DARK_LIGHT" val="2"/>
</p:tagLst>
</file>

<file path=ppt/tags/tag7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SLIDE_BACKGROUND_TYPE" val="general"/>
  <p:tag name="KSO_WM_SLIDE_BK_DARK_LIGHT" val="2"/>
</p:tagLst>
</file>

<file path=ppt/tags/tag7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SLIDE_BACKGROUND_TYPE" val="general"/>
  <p:tag name="KSO_WM_SLIDE_BK_DARK_LIGHT" val="2"/>
</p:tagLst>
</file>

<file path=ppt/tags/tag7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SLIDE_BACKGROUND_TYPE" val="general"/>
  <p:tag name="KSO_WM_SLIDE_BK_DARK_LIGHT" val="2"/>
</p:tagLst>
</file>

<file path=ppt/tags/tag7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SLIDE_BACKGROUND_TYPE" val="general"/>
  <p:tag name="KSO_WM_SLIDE_BK_DARK_LIGHT" val="2"/>
</p:tagLst>
</file>

<file path=ppt/tags/tag8.xml><?xml version="1.0" encoding="utf-8"?>
<p:tagLst xmlns:p="http://schemas.openxmlformats.org/presentationml/2006/main">
  <p:tag name="KSO_WM_UNIT_LARGE_SHAPE" val="1"/>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8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 name="KSO_WM_SLIDE_BACKGROUND_TYPE" val="frame"/>
  <p:tag name="KSO_WM_SLIDE_BK_DARK_LIGHT" val="2"/>
</p:tagLst>
</file>

<file path=ppt/tags/tag8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1"/>
  <p:tag name="KSO_WM_UNIT_ID" val="_13*i*1"/>
  <p:tag name="KSO_WM_UNIT_LAYERLEVEL" val="1"/>
  <p:tag name="KSO_WM_TAG_VERSION" val="1.0"/>
  <p:tag name="KSO_WM_BEAUTIFY_FLAG" val="#wm#"/>
  <p:tag name="KSO_WM_UNIT_SUBTYPE" val="h"/>
  <p:tag name="KSO_WM_UNIT_BK_DARK_LIGHT" val="2"/>
  <p:tag name="KSO_WM_SLIDE_BACKGROUND_TYPE" val="frame"/>
  <p:tag name="KSO_WM_SLIDE_BK_DARK_LIGHT" val="2"/>
</p:tagLst>
</file>

<file path=ppt/tags/tag8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 name="KSO_WM_SLIDE_BACKGROUND_TYPE" val="frame"/>
  <p:tag name="KSO_WM_SLIDE_BK_DARK_LIGHT" val="2"/>
</p:tagLst>
</file>

<file path=ppt/tags/tag8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 name="KSO_WM_SLIDE_BACKGROUND_TYPE" val="frame"/>
  <p:tag name="KSO_WM_SLIDE_BK_DARK_LIGHT" val="2"/>
</p:tagLst>
</file>

<file path=ppt/tags/tag8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 name="KSO_WM_SLIDE_BACKGROUND_TYPE" val="frame"/>
  <p:tag name="KSO_WM_SLIDE_BK_DARK_LIGHT" val="2"/>
</p:tagLst>
</file>

<file path=ppt/tags/tag8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 name="KSO_WM_SLIDE_BACKGROUND_TYPE" val="frame"/>
  <p:tag name="KSO_WM_SLIDE_BK_DARK_LIGHT" val="2"/>
</p:tagLst>
</file>

<file path=ppt/tags/tag8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 name="KSO_WM_SLIDE_BACKGROUND_TYPE" val="frame"/>
  <p:tag name="KSO_WM_SLIDE_BK_DARK_LIGHT" val="2"/>
</p:tagLst>
</file>

<file path=ppt/tags/tag8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 name="KSO_WM_SLIDE_BACKGROUND_TYPE" val="leftRight"/>
  <p:tag name="KSO_WM_SLIDE_BK_DARK_LIGHT" val="2"/>
</p:tagLst>
</file>

<file path=ppt/tags/tag88.xml><?xml version="1.0" encoding="utf-8"?>
<p:tagLst xmlns:p="http://schemas.openxmlformats.org/presentationml/2006/main">
  <p:tag name="KSO_WM_UNIT_LARGE_SHAPE" val="1"/>
  <p:tag name="KSO_WM_UNIT_HIGHLIGHT" val="0"/>
  <p:tag name="KSO_WM_UNIT_COMPATIBLE" val="0"/>
  <p:tag name="KSO_WM_UNIT_DIAGRAM_ISNUMVISUAL" val="0"/>
  <p:tag name="KSO_WM_UNIT_DIAGRAM_ISREFERUNIT" val="0"/>
  <p:tag name="KSO_WM_UNIT_ID" val="_14*i*1"/>
  <p:tag name="KSO_WM_UNIT_LAYERLEVEL" val="1"/>
  <p:tag name="KSO_WM_TAG_VERSION" val="1.0"/>
  <p:tag name="KSO_WM_BEAUTIFY_FLAG" val="#wm#"/>
  <p:tag name="KSO_WM_UNIT_TYPE" val="i"/>
  <p:tag name="KSO_WM_UNIT_INDEX" val="1"/>
  <p:tag name="KSO_WM_SLIDE_BACKGROUND_TYPE" val="leftRight"/>
  <p:tag name="KSO_WM_SLIDE_BK_DARK_LIGHT" val="2"/>
</p:tagLst>
</file>

<file path=ppt/tags/tag8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4*i*1"/>
  <p:tag name="KSO_WM_UNIT_LAYERLEVEL" val="1"/>
  <p:tag name="KSO_WM_TAG_VERSION" val="1.0"/>
  <p:tag name="KSO_WM_BEAUTIFY_FLAG" val="#wm#"/>
  <p:tag name="KSO_WM_UNIT_TYPE" val="i"/>
  <p:tag name="KSO_WM_UNIT_INDEX" val="1"/>
  <p:tag name="KSO_WM_UNIT_SUBTYPE" val="h"/>
  <p:tag name="KSO_WM_UNIT_BK_DARK_LIGHT" val="2"/>
  <p:tag name="KSO_WM_SLIDE_BACKGROUND_TYPE" val="leftRight"/>
  <p:tag name="KSO_WM_SLIDE_BK_DARK_LIGHT" val="2"/>
</p:tagLst>
</file>

<file path=ppt/tags/tag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9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 name="KSO_WM_SLIDE_BACKGROUND_TYPE" val="leftRight"/>
  <p:tag name="KSO_WM_SLIDE_BK_DARK_LIGHT" val="2"/>
</p:tagLst>
</file>

<file path=ppt/tags/tag9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 name="KSO_WM_SLIDE_BACKGROUND_TYPE" val="leftRight"/>
  <p:tag name="KSO_WM_SLIDE_BK_DARK_LIGHT" val="2"/>
</p:tagLst>
</file>

<file path=ppt/tags/tag9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 name="KSO_WM_SLIDE_BACKGROUND_TYPE" val="leftRight"/>
  <p:tag name="KSO_WM_SLIDE_BK_DARK_LIGHT" val="2"/>
</p:tagLst>
</file>

<file path=ppt/tags/tag9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 name="KSO_WM_SLIDE_BACKGROUND_TYPE" val="leftRight"/>
  <p:tag name="KSO_WM_SLIDE_BK_DARK_LIGHT" val="2"/>
</p:tagLst>
</file>

<file path=ppt/tags/tag9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 name="KSO_WM_SLIDE_BACKGROUND_TYPE" val="leftRight"/>
  <p:tag name="KSO_WM_SLIDE_BK_DARK_LIGHT" val="2"/>
</p:tagLst>
</file>

<file path=ppt/tags/tag9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 name="KSO_WM_SLIDE_BACKGROUND_TYPE" val="leftRight"/>
  <p:tag name="KSO_WM_SLIDE_BK_DARK_LIGHT" val="2"/>
</p:tagLst>
</file>

<file path=ppt/tags/tag9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 name="KSO_WM_SLIDE_BACKGROUND_TYPE" val="topBottom"/>
  <p:tag name="KSO_WM_SLIDE_BK_DARK_LIGHT" val="2"/>
</p:tagLst>
</file>

<file path=ppt/tags/tag97.xml><?xml version="1.0" encoding="utf-8"?>
<p:tagLst xmlns:p="http://schemas.openxmlformats.org/presentationml/2006/main">
  <p:tag name="KSO_WM_UNIT_LARGE_SHAPE" val="1"/>
  <p:tag name="KSO_WM_UNIT_HIGHLIGHT" val="0"/>
  <p:tag name="KSO_WM_UNIT_COMPATIBLE" val="0"/>
  <p:tag name="KSO_WM_UNIT_DIAGRAM_ISNUMVISUAL" val="0"/>
  <p:tag name="KSO_WM_UNIT_DIAGRAM_ISREFERUNIT" val="0"/>
  <p:tag name="KSO_WM_UNIT_ID" val="_15*i*1"/>
  <p:tag name="KSO_WM_UNIT_LAYERLEVEL" val="1"/>
  <p:tag name="KSO_WM_TAG_VERSION" val="1.0"/>
  <p:tag name="KSO_WM_BEAUTIFY_FLAG" val="#wm#"/>
  <p:tag name="KSO_WM_UNIT_TYPE" val="i"/>
  <p:tag name="KSO_WM_UNIT_INDEX" val="1"/>
  <p:tag name="KSO_WM_SLIDE_BACKGROUND_TYPE" val="topBottom"/>
  <p:tag name="KSO_WM_SLIDE_BK_DARK_LIGHT" val="2"/>
</p:tagLst>
</file>

<file path=ppt/tags/tag9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5*i*1"/>
  <p:tag name="KSO_WM_UNIT_LAYERLEVEL" val="1"/>
  <p:tag name="KSO_WM_TAG_VERSION" val="1.0"/>
  <p:tag name="KSO_WM_BEAUTIFY_FLAG" val="#wm#"/>
  <p:tag name="KSO_WM_UNIT_TYPE" val="i"/>
  <p:tag name="KSO_WM_UNIT_INDEX" val="1"/>
  <p:tag name="KSO_WM_UNIT_SUBTYPE" val="h"/>
  <p:tag name="KSO_WM_UNIT_BK_DARK_LIGHT" val="2"/>
  <p:tag name="KSO_WM_SLIDE_BACKGROUND_TYPE" val="topBottom"/>
  <p:tag name="KSO_WM_SLIDE_BK_DARK_LIGHT" val="2"/>
</p:tagLst>
</file>

<file path=ppt/tags/tag9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 name="KSO_WM_SLIDE_BACKGROUND_TYPE" val="topBottom"/>
  <p:tag name="KSO_WM_SLIDE_BK_DARK_LIGHT" val="2"/>
</p:tagLst>
</file>

<file path=ppt/theme/theme1.xml><?xml version="1.0" encoding="utf-8"?>
<a:theme xmlns:a="http://schemas.openxmlformats.org/drawingml/2006/main" name="2_Office 主题​​">
  <a:themeElements>
    <a:clrScheme name="自定义 59">
      <a:dk1>
        <a:srgbClr val="000000"/>
      </a:dk1>
      <a:lt1>
        <a:srgbClr val="FFFFFF"/>
      </a:lt1>
      <a:dk2>
        <a:srgbClr val="D8E8D6"/>
      </a:dk2>
      <a:lt2>
        <a:srgbClr val="FFFFFF"/>
      </a:lt2>
      <a:accent1>
        <a:srgbClr val="5B9362"/>
      </a:accent1>
      <a:accent2>
        <a:srgbClr val="71945C"/>
      </a:accent2>
      <a:accent3>
        <a:srgbClr val="819454"/>
      </a:accent3>
      <a:accent4>
        <a:srgbClr val="94964C"/>
      </a:accent4>
      <a:accent5>
        <a:srgbClr val="A49545"/>
      </a:accent5>
      <a:accent6>
        <a:srgbClr val="B6963F"/>
      </a:accent6>
      <a:hlink>
        <a:srgbClr val="50AAD2"/>
      </a:hlink>
      <a:folHlink>
        <a:srgbClr val="9A3C9F"/>
      </a:folHlink>
    </a:clrScheme>
    <a:fontScheme name="自定义 1">
      <a:majorFont>
        <a:latin typeface="微软雅黑"/>
        <a:ea typeface="汉仪旗黑-85S"/>
        <a:cs typeface=""/>
      </a:majorFont>
      <a:minorFont>
        <a:latin typeface="微软雅黑"/>
        <a:ea typeface="微软雅黑"/>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9293</Words>
  <PresentationFormat/>
  <Paragraphs>675</Paragraphs>
  <Slides>32</Slides>
  <Notes>0</Notes>
  <HiddenSlides>0</HiddenSlides>
  <MMClips>0</MMClips>
  <ScaleCrop>false</ScaleCrop>
  <HeadingPairs>
    <vt:vector size="6" baseType="variant">
      <vt:variant>
        <vt:lpstr>已用的字体</vt:lpstr>
      </vt:variant>
      <vt:variant>
        <vt:i4>14</vt:i4>
      </vt:variant>
      <vt:variant>
        <vt:lpstr>主题</vt:lpstr>
      </vt:variant>
      <vt:variant>
        <vt:i4>1</vt:i4>
      </vt:variant>
      <vt:variant>
        <vt:lpstr>幻灯片标题</vt:lpstr>
      </vt:variant>
      <vt:variant>
        <vt:i4>32</vt:i4>
      </vt:variant>
    </vt:vector>
  </HeadingPairs>
  <TitlesOfParts>
    <vt:vector size="47" baseType="lpstr">
      <vt:lpstr>Arial</vt:lpstr>
      <vt:lpstr>宋体</vt:lpstr>
      <vt:lpstr>Wingdings</vt:lpstr>
      <vt:lpstr>微软雅黑</vt:lpstr>
      <vt:lpstr>汉仪旗黑-85S</vt:lpstr>
      <vt:lpstr>黑体</vt:lpstr>
      <vt:lpstr>方正姚体</vt:lpstr>
      <vt:lpstr>汉仪魏碑简</vt:lpstr>
      <vt:lpstr>Tahoma</vt:lpstr>
      <vt:lpstr>楷体</vt:lpstr>
      <vt:lpstr>Wingdings 2</vt:lpstr>
      <vt:lpstr>Arial Unicode MS</vt:lpstr>
      <vt:lpstr>Calibri</vt:lpstr>
      <vt:lpstr>方正悠黑体</vt:lpstr>
      <vt:lpstr>2_Office 主题​​</vt:lpstr>
      <vt:lpstr>PowerPoint 演示文稿</vt:lpstr>
      <vt:lpstr>PowerPoint 演示文稿</vt:lpstr>
      <vt:lpstr>PowerPoint 演示文稿</vt:lpstr>
      <vt:lpstr>历年全国卷整体试析</vt:lpstr>
      <vt:lpstr>PowerPoint 演示文稿</vt:lpstr>
      <vt:lpstr>全国甲卷试卷试析——选择题</vt:lpstr>
      <vt:lpstr>二、2021年全国甲卷选择题剖析</vt:lpstr>
      <vt:lpstr>PowerPoint 演示文稿</vt:lpstr>
      <vt:lpstr>一、2021年全国甲卷试卷命题特点</vt:lpstr>
      <vt:lpstr>二、2021年全国甲卷试卷结构剖析</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历年全国卷试卷变化                    ——部分选择题</vt:lpstr>
      <vt:lpstr>PowerPoint 演示文稿</vt:lpstr>
      <vt:lpstr>PowerPoint 演示文稿</vt:lpstr>
      <vt:lpstr>PowerPoint 演示文稿</vt:lpstr>
      <vt:lpstr>PowerPoint 演示文稿</vt:lpstr>
      <vt:lpstr>2021广东卷试卷简单比较               ——部分选择题</vt:lpstr>
      <vt:lpstr>一、2021年广东卷试卷命题特点</vt:lpstr>
      <vt:lpstr>二、2021年广东卷与全国甲卷简单比较</vt:lpstr>
      <vt:lpstr>PowerPoint 演示文稿</vt:lpstr>
      <vt:lpstr>感谢各位聆听！</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2021-08-05T07:56:00Z</dcterms:created>
  <dcterms:modified xsi:type="dcterms:W3CDTF">2021-10-12T14:19:26Z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9BA00935C00447F58750193CF44C894B</vt:lpwstr>
  </property>
  <property fmtid="{D5CDD505-2E9C-101B-9397-08002B2CF9AE}" pid="3" name="KSOProductBuildVer">
    <vt:lpwstr>2052-11.1.0.10938</vt:lpwstr>
  </property>
</Properties>
</file>