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6" r:id="rId3"/>
  </p:sldMasterIdLst>
  <p:notesMasterIdLst>
    <p:notesMasterId r:id="rId28"/>
  </p:notesMasterIdLst>
  <p:sldIdLst>
    <p:sldId id="317" r:id="rId4"/>
    <p:sldId id="315" r:id="rId5"/>
    <p:sldId id="300" r:id="rId6"/>
    <p:sldId id="323" r:id="rId7"/>
    <p:sldId id="324" r:id="rId8"/>
    <p:sldId id="325" r:id="rId9"/>
    <p:sldId id="326" r:id="rId10"/>
    <p:sldId id="316" r:id="rId11"/>
    <p:sldId id="304" r:id="rId12"/>
    <p:sldId id="333" r:id="rId13"/>
    <p:sldId id="332" r:id="rId14"/>
    <p:sldId id="302" r:id="rId15"/>
    <p:sldId id="303" r:id="rId16"/>
    <p:sldId id="305" r:id="rId17"/>
    <p:sldId id="307" r:id="rId18"/>
    <p:sldId id="308" r:id="rId19"/>
    <p:sldId id="306" r:id="rId20"/>
    <p:sldId id="310" r:id="rId21"/>
    <p:sldId id="309" r:id="rId22"/>
    <p:sldId id="334" r:id="rId23"/>
    <p:sldId id="335" r:id="rId24"/>
    <p:sldId id="336" r:id="rId25"/>
    <p:sldId id="313" r:id="rId26"/>
    <p:sldId id="31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464"/>
    <a:srgbClr val="F6D2C6"/>
    <a:srgbClr val="EB9693"/>
    <a:srgbClr val="FF570C"/>
    <a:srgbClr val="393E46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C82A6-4A48-4FE5-BA20-E244BC455139}" type="datetimeFigureOut">
              <a:rPr lang="zh-CN" altLang="en-US" smtClean="0"/>
              <a:t>2018/6/5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B9023-8837-495B-B5B7-56C5030AD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10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2E085-707C-43FD-98BA-6D0FF6B70918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9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7794-22A9-4772-95FA-8FE4B2EF2F08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charset="-122"/>
              </a:rPr>
              <a:pPr/>
              <a:t>24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648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B04D-038B-49A1-AFD8-302669DBE8E1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2018/6/5 Tuesday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323F7-BBE8-46A9-AEA6-02C191A65BA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770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2E63E-E8C4-4542-ADCE-2F1B32FC2A9F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2018/6/5 Tuesday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34AD-9F33-4A56-9D78-5842098F41C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462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AFA6-D2E4-45F0-BAC4-81F819953261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2018/6/5 Tuesday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55FF4-4B3F-4BC4-B442-7F1A0A2FB68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800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6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1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6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64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04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8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5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5B420-9D97-4EC4-9F3A-D09828DB5B90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2018/6/5 Tuesday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5B057-B431-4CF6-97BC-6B1A02D7C79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059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51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8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75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864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52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7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56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9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764D-0510-4451-8863-696B0C9B81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2018/6/5 Tuesday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BA7-C3E7-4515-A79E-EA6BDD060C3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29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>
                <a:solidFill>
                  <a:prstClr val="white"/>
                </a:solidFill>
              </a:rPr>
              <a:pPr/>
              <a:t>2018/6/5 Tuesday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3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D18C-1252-499E-B5A8-B341A5B964D6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2018/6/5 Tuesday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4C3A-E1BB-4EBD-ADCC-75D28C0A6C7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6238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>
                <a:solidFill>
                  <a:prstClr val="white"/>
                </a:solidFill>
              </a:rPr>
              <a:pPr/>
              <a:t>2018/6/5 Tuesday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0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>
                <a:solidFill>
                  <a:prstClr val="white"/>
                </a:solidFill>
              </a:rPr>
              <a:pPr/>
              <a:t>2018/6/5 Tuesday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45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>
                <a:solidFill>
                  <a:prstClr val="white"/>
                </a:solidFill>
              </a:rPr>
              <a:pPr/>
              <a:t>2018/6/5 Tuesday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3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>
                <a:solidFill>
                  <a:prstClr val="white"/>
                </a:solidFill>
              </a:rPr>
              <a:pPr/>
              <a:t>2018/6/5 Tuesday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24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>
                <a:solidFill>
                  <a:prstClr val="white"/>
                </a:solidFill>
              </a:rPr>
              <a:pPr/>
              <a:t>2018/6/5 Tuesday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14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>
                <a:solidFill>
                  <a:prstClr val="white"/>
                </a:solidFill>
              </a:rPr>
              <a:pPr/>
              <a:t>2018/6/5 Tuesday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76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>
                <a:solidFill>
                  <a:prstClr val="white"/>
                </a:solidFill>
              </a:rPr>
              <a:pPr/>
              <a:t>2018/6/5 Tuesday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77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>
                <a:solidFill>
                  <a:prstClr val="white"/>
                </a:solidFill>
              </a:rPr>
              <a:pPr/>
              <a:t>2018/6/5 Tuesday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21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>
                <a:solidFill>
                  <a:prstClr val="white"/>
                </a:solidFill>
              </a:rPr>
              <a:pPr/>
              <a:t>2018/6/5 Tuesday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63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>
                <a:solidFill>
                  <a:prstClr val="white"/>
                </a:solidFill>
              </a:rPr>
              <a:pPr/>
              <a:t>2018/6/5 Tuesday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A58C6-E182-41DF-8B79-84919A7BB65F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2018/6/5 Tuesday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C7125-9E76-4EAD-AA80-6A3ACBA304D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549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4E41-B6DC-49BD-955D-5C469414B0EC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2018/6/5 Tuesday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11CA9-31F6-4739-83EB-683866FC7A3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225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34FF-B422-4830-8C3B-245FC547626F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2018/6/5 Tuesday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42750-7756-4D8F-B927-94A140CB9E5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754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E317-4E27-4F9B-BCF3-9091BE3EE2A9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2018/6/5 Tuesday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FD665-F852-4111-9BE9-2414736CECA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088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E3F0-DBAD-405F-9E84-F6D33C808936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2018/6/5 Tuesday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502C6-BF82-4D9B-82D9-96E44A5A6F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751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0404-C288-40B6-804D-C4A0DF296C1E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2018/6/5 Tuesday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B28FE-E9B9-4B3C-94DF-CB76A86941D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758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 descr="psd474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7" descr="盐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缘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2537884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9" descr="笔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18993" b="16426"/>
          <a:stretch>
            <a:fillRect/>
          </a:stretch>
        </p:blipFill>
        <p:spPr bwMode="auto">
          <a:xfrm>
            <a:off x="190501" y="357189"/>
            <a:ext cx="20955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521D4C-6E5F-4F66-9C7C-E574CE167E08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2018/6/5 Tuesday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A553EE-B4E3-44C2-A2C6-B13F370C914B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80842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18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6/5/2018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57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102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microsoft.com/office/2007/relationships/hdphoto" Target="../media/hdphoto1.wdp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5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57.png"/><Relationship Id="rId5" Type="http://schemas.openxmlformats.org/officeDocument/2006/relationships/image" Target="../media/image6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7137" y="-168853"/>
            <a:ext cx="12192000" cy="7195701"/>
            <a:chOff x="-164891" y="-535780"/>
            <a:chExt cx="12192000" cy="7195701"/>
          </a:xfrm>
        </p:grpSpPr>
        <p:sp>
          <p:nvSpPr>
            <p:cNvPr id="12" name="矩形 11"/>
            <p:cNvSpPr/>
            <p:nvPr/>
          </p:nvSpPr>
          <p:spPr>
            <a:xfrm>
              <a:off x="-164891" y="-535780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821510" y="-535780"/>
              <a:ext cx="6205599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389" y="37702"/>
            <a:ext cx="6769496" cy="6782593"/>
          </a:xfrm>
          <a:prstGeom prst="rect">
            <a:avLst/>
          </a:prstGeom>
          <a:effectLst>
            <a:outerShdw blurRad="139700" dist="63500" dir="3120000" algn="tl" rotWithShape="0">
              <a:prstClr val="black">
                <a:alpha val="18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458552" y="569860"/>
            <a:ext cx="9047163" cy="4351635"/>
          </a:xfrm>
          <a:prstGeom prst="rect">
            <a:avLst/>
          </a:prstGeom>
          <a:solidFill>
            <a:srgbClr val="4D4D4D"/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方正正纤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1614" y="1525609"/>
            <a:ext cx="9597338" cy="36324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方正正纤黑简体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784" y="3856062"/>
            <a:ext cx="4216004" cy="17337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4230" y="-1452842"/>
            <a:ext cx="4223633" cy="5627991"/>
          </a:xfrm>
          <a:prstGeom prst="rect">
            <a:avLst/>
          </a:prstGeom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2052718" y="2417415"/>
            <a:ext cx="92005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spc="-300" dirty="0" smtClean="0">
                <a:solidFill>
                  <a:prstClr val="black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中国古代的土地制度</a:t>
            </a:r>
            <a:endParaRPr lang="zh-CN" altLang="en-US" sz="8000" spc="-300" dirty="0">
              <a:solidFill>
                <a:prstClr val="black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7" name="Picture 5" descr="毛笔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944" y="1060566"/>
            <a:ext cx="3818401" cy="267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印章"/>
          <p:cNvGrpSpPr>
            <a:grpSpLocks/>
          </p:cNvGrpSpPr>
          <p:nvPr/>
        </p:nvGrpSpPr>
        <p:grpSpPr bwMode="auto">
          <a:xfrm>
            <a:off x="10230595" y="3853058"/>
            <a:ext cx="1324440" cy="1404703"/>
            <a:chOff x="3600" y="-65081"/>
            <a:chExt cx="526303" cy="596641"/>
          </a:xfrm>
        </p:grpSpPr>
        <p:pic>
          <p:nvPicPr>
            <p:cNvPr id="19" name="图片 1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7" y="-65080"/>
              <a:ext cx="253290" cy="59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3600" y="60732"/>
              <a:ext cx="1847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矩形 13"/>
            <p:cNvSpPr>
              <a:spLocks noChangeArrowheads="1"/>
            </p:cNvSpPr>
            <p:nvPr/>
          </p:nvSpPr>
          <p:spPr bwMode="auto">
            <a:xfrm>
              <a:off x="28387" y="-65081"/>
              <a:ext cx="501516" cy="50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方正兰亭粗黑简体" pitchFamily="2" charset="-122"/>
                </a:rPr>
                <a:t>必</a:t>
              </a:r>
              <a:endParaRPr lang="en-US" altLang="zh-CN" sz="24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方正兰亭粗黑简体" pitchFamily="2" charset="-122"/>
              </a:endParaRPr>
            </a:p>
            <a:p>
              <a:pPr eaLnBrk="1" hangingPunct="1"/>
              <a:r>
                <a:rPr lang="zh-CN" altLang="en-US" sz="2400" dirty="0" smtClean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方正兰亭粗黑简体" pitchFamily="2" charset="-122"/>
                </a:rPr>
                <a:t>修</a:t>
              </a:r>
              <a:endParaRPr lang="en-US" altLang="zh-CN" sz="24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方正兰亭粗黑简体" pitchFamily="2" charset="-122"/>
              </a:endParaRPr>
            </a:p>
            <a:p>
              <a:pPr eaLnBrk="1" hangingPunct="1"/>
              <a:r>
                <a:rPr lang="zh-CN" altLang="en-US" sz="2400" dirty="0" smtClean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方正兰亭粗黑简体" pitchFamily="2" charset="-122"/>
                </a:rPr>
                <a:t>二</a:t>
              </a:r>
              <a:endParaRPr lang="zh-CN" altLang="en-US" sz="2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方正兰亭粗黑简体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025279" y="1486693"/>
            <a:ext cx="263405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8000" spc="-300">
                <a:solidFill>
                  <a:prstClr val="black"/>
                </a:solidFill>
                <a:latin typeface="叶根友行书(繁)" panose="02010601030101010101" pitchFamily="2" charset="-122"/>
                <a:ea typeface="叶根友行书(繁)" panose="02010601030101010101" pitchFamily="2" charset="-122"/>
              </a:defRPr>
            </a:lvl1pPr>
          </a:lstStyle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1645" y="766979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高中历史岳麓版教材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958931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2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3438 -0.10139 C 0.03607 -0.08426 0.03438 -0.0794 0.04753 -0.07315 C 0.05977 -0.07755 0.06433 -0.07871 0.07331 -0.08843 C 0.07683 -0.0926 0.08399 -0.10139 0.08399 -0.10047 C 0.07995 -0.08797 0.07852 -0.07871 0.07188 -0.06505 C 0.07045 -0.0625 0.06719 -0.06042 0.06849 -0.05834 C 0.06888 -0.05834 0.08438 -0.06482 0.08594 -0.06505 C 0.09063 -0.0713 0.09558 -0.075 0.09948 -0.08195 C 0.09701 -0.07408 0.09519 -0.0713 0.10808 -0.07755 C 0.11589 -0.08195 0.12305 -0.08982 0.12878 -0.09723 C 0.12982 -0.10024 0.13099 -0.10834 0.13099 -0.10579 C 0.13099 -0.09862 0.128 -0.08635 0.12566 -0.07963 C 0.12461 -0.07755 0.12032 -0.075 0.12188 -0.07315 C 0.12357 -0.07176 0.13334 -0.07639 0.13594 -0.07755 C 0.14024 -0.09213 0.13985 -0.075 0.14115 -0.06922 C 0.14388 -0.02732 0.13985 -0.03982 0.15183 -0.05394 C 0.15404 -0.06482 0.16263 -0.0713 0.17058 -0.07315 C 0.17683 -0.08149 0.17683 -0.08635 0.18256 -0.07547 C 0.18464 -0.07639 0.18646 -0.0794 0.18777 -0.07755 C 0.19284 -0.07408 0.1961 -0.05394 0.20027 -0.04607 C 0.22422 -0.04815 0.22461 -0.04283 0.23477 -0.06505 C 0.23412 -0.06945 0.23295 -0.075 0.23295 -0.07963 C 0.23295 -0.08426 0.23295 -0.0713 0.23477 -0.06737 C 0.23555 -0.06505 0.23842 -0.06482 0.24024 -0.0625 C 0.24258 -0.06482 0.24636 -0.06505 0.24857 -0.06737 C 0.25274 -0.0713 0.25261 -0.07755 0.25391 -0.08195 C 0.25652 -0.09167 0.25638 -0.08982 0.26263 -0.09491 C 0.27305 -0.09167 0.28178 -0.08426 0.29193 -0.07963 C 0.29727 -0.07084 0.29896 -0.0625 0.28829 -0.05834 C 0.28256 -0.04815 0.2875 -0.05232 0.28152 -0.05834 C 0.27995 -0.05996 0.278 -0.05996 0.27618 -0.06112 C 0.27032 -0.05996 0.26433 -0.06112 0.25886 -0.05834 C 0.25638 -0.05718 0.26719 -0.05996 0.26576 -0.05625 C 0.2642 -0.05093 0.25638 -0.05394 0.25222 -0.05232 C 0.25079 -0.05024 0.24727 -0.04815 0.24857 -0.04607 C 0.25131 -0.04213 0.25521 -0.04283 0.25886 -0.04375 C 0.26732 -0.04445 0.27527 -0.0463 0.28373 -0.04815 C 0.28842 -0.04954 0.29896 -0.05232 0.29896 -0.05186 C 0.30612 -0.05625 0.31185 -0.05857 0.31954 -0.06112 C 0.32709 -0.0463 0.33477 -0.05024 0.34714 -0.05232 C 0.35118 -0.05857 0.35326 -0.06621 0.35599 -0.07315 C 0.35652 -0.07639 0.35665 -0.0794 0.35769 -0.08195 C 0.35847 -0.08519 0.36094 -0.09167 0.36146 -0.08843 C 0.37149 -0.05625 0.35521 -0.0713 0.36836 -0.06112 C 0.36967 -0.06181 0.37891 -0.06945 0.38047 -0.06922 C 0.38256 -0.0676 0.38165 -0.06297 0.38191 -0.06112 C 0.38373 -0.04283 0.38086 -0.03172 0.39415 -0.04815 C 0.39766 -0.06042 0.39323 -0.04885 0.40131 -0.05834 C 0.40235 -0.06042 0.40443 -0.06505 0.40443 -0.06482 C 0.4056 -0.06737 0.40717 -0.06922 0.40808 -0.0713 C 0.4086 -0.07315 0.40808 -0.07755 0.40964 -0.07755 C 0.41368 -0.07755 0.41068 -0.0676 0.41329 -0.06505 C 0.41719 -0.06042 0.42344 -0.06181 0.42904 -0.06112 C 0.43998 -0.06297 0.44545 -0.0676 0.45313 -0.07755 C 0.45352 -0.07963 0.45313 -0.08426 0.45495 -0.08426 C 0.45717 -0.08426 0.45717 -0.07963 0.4586 -0.07755 C 0.46211 -0.07176 0.46211 -0.07315 0.46875 -0.06922 C 0.47487 -0.06945 0.48243 -0.075 0.48777 -0.0713 C 0.50586 -0.06042 0.47813 -0.05232 0.49441 -0.05834 C 0.5099 -0.0713 0.49154 -0.05996 0.5017 -0.05625 C 0.50599 -0.05533 0.51068 -0.05834 0.51524 -0.05834 C 0.52292 -0.0676 0.52917 -0.07755 0.53633 -0.08635 C 0.54206 -0.07547 0.54154 -0.07408 0.5517 -0.07963 C 0.55586 -0.08797 0.55691 -0.0926 0.56211 -0.09931 C 0.57071 -0.08843 0.575 -0.08149 0.58646 -0.07755 C 0.5961 -0.07963 0.60326 -0.07963 0.61277 -0.07547 C 0.61902 -0.06922 0.62566 -0.0676 0.62813 -0.05834 C 0.61993 -0.05463 0.6112 -0.05463 0.6142 -0.04167 C 0.6181 -0.04167 0.65365 -0.03612 0.64909 -0.05394 C 0.65391 -0.06112 0.6629 -0.07963 0.64727 -0.07315 C 0.64336 -0.05834 0.65365 -0.06945 0.65769 -0.07315 C 0.6625 -0.05625 0.6668 -0.05024 0.68021 -0.04167 C 0.68112 -0.04375 0.68204 -0.0463 0.68308 -0.04815 C 0.69063 -0.05533 0.69362 -0.04885 0.68685 -0.05625 C 0.68855 -0.05718 0.69102 -0.05625 0.69245 -0.05834 C 0.70157 -0.06945 0.69584 -0.07547 0.70118 -0.06922 C 0.70456 -0.075 0.70508 0.05856 0.70886 0.053 " pathEditMode="relative" rAng="0" ptsTypes="AAAAAAAAAAAAAAAAAAAAAAAAAAAAAAAAAAAAAAAAAAAAAAAAAAAAAAAAAAAAAAAAAAAAAAAAAAAAA">
                                          <p:cBhvr>
                                            <p:cTn id="37" dur="2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724" y="747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3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6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2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0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3438 -0.10139 C 0.03607 -0.08426 0.03438 -0.0794 0.04753 -0.07315 C 0.05977 -0.07755 0.06433 -0.07871 0.07331 -0.08843 C 0.07683 -0.0926 0.08399 -0.10139 0.08399 -0.10047 C 0.07995 -0.08797 0.07852 -0.07871 0.07188 -0.06505 C 0.07045 -0.0625 0.06719 -0.06042 0.06849 -0.05834 C 0.06888 -0.05834 0.08438 -0.06482 0.08594 -0.06505 C 0.09063 -0.0713 0.09558 -0.075 0.09948 -0.08195 C 0.09701 -0.07408 0.09519 -0.0713 0.10808 -0.07755 C 0.11589 -0.08195 0.12305 -0.08982 0.12878 -0.09723 C 0.12982 -0.10024 0.13099 -0.10834 0.13099 -0.10579 C 0.13099 -0.09862 0.128 -0.08635 0.12566 -0.07963 C 0.12461 -0.07755 0.12032 -0.075 0.12188 -0.07315 C 0.12357 -0.07176 0.13334 -0.07639 0.13594 -0.07755 C 0.14024 -0.09213 0.13985 -0.075 0.14115 -0.06922 C 0.14388 -0.02732 0.13985 -0.03982 0.15183 -0.05394 C 0.15404 -0.06482 0.16263 -0.0713 0.17058 -0.07315 C 0.17683 -0.08149 0.17683 -0.08635 0.18256 -0.07547 C 0.18464 -0.07639 0.18646 -0.0794 0.18777 -0.07755 C 0.19284 -0.07408 0.1961 -0.05394 0.20027 -0.04607 C 0.22422 -0.04815 0.22461 -0.04283 0.23477 -0.06505 C 0.23412 -0.06945 0.23295 -0.075 0.23295 -0.07963 C 0.23295 -0.08426 0.23295 -0.0713 0.23477 -0.06737 C 0.23555 -0.06505 0.23842 -0.06482 0.24024 -0.0625 C 0.24258 -0.06482 0.24636 -0.06505 0.24857 -0.06737 C 0.25274 -0.0713 0.25261 -0.07755 0.25391 -0.08195 C 0.25652 -0.09167 0.25638 -0.08982 0.26263 -0.09491 C 0.27305 -0.09167 0.28178 -0.08426 0.29193 -0.07963 C 0.29727 -0.07084 0.29896 -0.0625 0.28829 -0.05834 C 0.28256 -0.04815 0.2875 -0.05232 0.28152 -0.05834 C 0.27995 -0.05996 0.278 -0.05996 0.27618 -0.06112 C 0.27032 -0.05996 0.26433 -0.06112 0.25886 -0.05834 C 0.25638 -0.05718 0.26719 -0.05996 0.26576 -0.05625 C 0.2642 -0.05093 0.25638 -0.05394 0.25222 -0.05232 C 0.25079 -0.05024 0.24727 -0.04815 0.24857 -0.04607 C 0.25131 -0.04213 0.25521 -0.04283 0.25886 -0.04375 C 0.26732 -0.04445 0.27527 -0.0463 0.28373 -0.04815 C 0.28842 -0.04954 0.29896 -0.05232 0.29896 -0.05186 C 0.30612 -0.05625 0.31185 -0.05857 0.31954 -0.06112 C 0.32709 -0.0463 0.33477 -0.05024 0.34714 -0.05232 C 0.35118 -0.05857 0.35326 -0.06621 0.35599 -0.07315 C 0.35652 -0.07639 0.35665 -0.0794 0.35769 -0.08195 C 0.35847 -0.08519 0.36094 -0.09167 0.36146 -0.08843 C 0.37149 -0.05625 0.35521 -0.0713 0.36836 -0.06112 C 0.36967 -0.06181 0.37891 -0.06945 0.38047 -0.06922 C 0.38256 -0.0676 0.38165 -0.06297 0.38191 -0.06112 C 0.38373 -0.04283 0.38086 -0.03172 0.39415 -0.04815 C 0.39766 -0.06042 0.39323 -0.04885 0.40131 -0.05834 C 0.40235 -0.06042 0.40443 -0.06505 0.40443 -0.06482 C 0.4056 -0.06737 0.40717 -0.06922 0.40808 -0.0713 C 0.4086 -0.07315 0.40808 -0.07755 0.40964 -0.07755 C 0.41368 -0.07755 0.41068 -0.0676 0.41329 -0.06505 C 0.41719 -0.06042 0.42344 -0.06181 0.42904 -0.06112 C 0.43998 -0.06297 0.44545 -0.0676 0.45313 -0.07755 C 0.45352 -0.07963 0.45313 -0.08426 0.45495 -0.08426 C 0.45717 -0.08426 0.45717 -0.07963 0.4586 -0.07755 C 0.46211 -0.07176 0.46211 -0.07315 0.46875 -0.06922 C 0.47487 -0.06945 0.48243 -0.075 0.48777 -0.0713 C 0.50586 -0.06042 0.47813 -0.05232 0.49441 -0.05834 C 0.5099 -0.0713 0.49154 -0.05996 0.5017 -0.05625 C 0.50599 -0.05533 0.51068 -0.05834 0.51524 -0.05834 C 0.52292 -0.0676 0.52917 -0.07755 0.53633 -0.08635 C 0.54206 -0.07547 0.54154 -0.07408 0.5517 -0.07963 C 0.55586 -0.08797 0.55691 -0.0926 0.56211 -0.09931 C 0.57071 -0.08843 0.575 -0.08149 0.58646 -0.07755 C 0.5961 -0.07963 0.60326 -0.07963 0.61277 -0.07547 C 0.61902 -0.06922 0.62566 -0.0676 0.62813 -0.05834 C 0.61993 -0.05463 0.6112 -0.05463 0.6142 -0.04167 C 0.6181 -0.04167 0.65365 -0.03612 0.64909 -0.05394 C 0.65391 -0.06112 0.6629 -0.07963 0.64727 -0.07315 C 0.64336 -0.05834 0.65365 -0.06945 0.65769 -0.07315 C 0.6625 -0.05625 0.6668 -0.05024 0.68021 -0.04167 C 0.68112 -0.04375 0.68204 -0.0463 0.68308 -0.04815 C 0.69063 -0.05533 0.69362 -0.04885 0.68685 -0.05625 C 0.68855 -0.05718 0.69102 -0.05625 0.69245 -0.05834 C 0.70157 -0.06945 0.69584 -0.07547 0.70118 -0.06922 C 0.70456 -0.075 0.70508 0.05856 0.70886 0.053 " pathEditMode="relative" rAng="0" ptsTypes="AAAAAAAAAAAAAAAAAAAAAAAAAAAAAAAAAAAAAAAAAAAAAAAAAAAAAAAAAAAAAAAAAAAAAAAAAAAAA">
                                          <p:cBhvr>
                                            <p:cTn id="37" dur="2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724" y="747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3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6" grpId="0"/>
          <p:bldP spid="22" grpId="0"/>
          <p:bldP spid="2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132" y="69936"/>
            <a:ext cx="6372257" cy="830997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 smtClean="0">
                <a:solidFill>
                  <a:srgbClr val="DF6464"/>
                </a:solidFill>
              </a:rPr>
              <a:t>土地私有制的三种形式</a:t>
            </a:r>
            <a:endParaRPr lang="zh-CN" altLang="en-US" dirty="0">
              <a:solidFill>
                <a:srgbClr val="DF6464"/>
              </a:solidFill>
            </a:endParaRPr>
          </a:p>
        </p:txBody>
      </p:sp>
      <p:sp>
        <p:nvSpPr>
          <p:cNvPr id="32" name="ïSľiḋé"/>
          <p:cNvSpPr txBox="1"/>
          <p:nvPr/>
        </p:nvSpPr>
        <p:spPr>
          <a:xfrm>
            <a:off x="731941" y="4131323"/>
            <a:ext cx="3266784" cy="560565"/>
          </a:xfrm>
          <a:prstGeom prst="rect">
            <a:avLst/>
          </a:prstGeom>
          <a:noFill/>
        </p:spPr>
        <p:txBody>
          <a:bodyPr wrap="none" lIns="216000" tIns="0" rIns="216000" bIns="0" anchor="ctr">
            <a:noAutofit/>
          </a:bodyPr>
          <a:lstStyle>
            <a:defPPr>
              <a:defRPr lang="zh-CN"/>
            </a:defPPr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 sz="4000" dirty="0"/>
              <a:t>地主土地私有</a:t>
            </a:r>
            <a:endParaRPr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2200" l="22400" r="73400">
                        <a14:foregroundMark x1="46200" y1="26200" x2="46200" y2="26200"/>
                        <a14:foregroundMark x1="56400" y1="22800" x2="56400" y2="22800"/>
                        <a14:foregroundMark x1="38800" y1="24200" x2="38800" y2="24200"/>
                        <a14:foregroundMark x1="51200" y1="31400" x2="51200" y2="31400"/>
                        <a14:foregroundMark x1="52800" y1="31000" x2="52800" y2="31000"/>
                        <a14:foregroundMark x1="54200" y1="30200" x2="54200" y2="30200"/>
                        <a14:foregroundMark x1="55800" y1="30200" x2="55800" y2="30200"/>
                        <a14:foregroundMark x1="56800" y1="29400" x2="56800" y2="29400"/>
                        <a14:foregroundMark x1="57400" y1="29200" x2="57400" y2="29200"/>
                        <a14:foregroundMark x1="48200" y1="33000" x2="48200" y2="33000"/>
                        <a14:foregroundMark x1="47800" y1="33000" x2="47800" y2="33000"/>
                        <a14:foregroundMark x1="46600" y1="32000" x2="46600" y2="32000"/>
                        <a14:foregroundMark x1="45200" y1="32000" x2="45200" y2="32000"/>
                        <a14:foregroundMark x1="43600" y1="31400" x2="43600" y2="31400"/>
                        <a14:foregroundMark x1="43000" y1="31400" x2="43000" y2="31400"/>
                        <a14:foregroundMark x1="40600" y1="31400" x2="40600" y2="31400"/>
                        <a14:foregroundMark x1="40000" y1="30400" x2="40000" y2="30400"/>
                        <a14:foregroundMark x1="33800" y1="28400" x2="33800" y2="28400"/>
                        <a14:foregroundMark x1="35400" y1="28400" x2="35400" y2="28400"/>
                        <a14:foregroundMark x1="60000" y1="26200" x2="60000" y2="26200"/>
                        <a14:foregroundMark x1="53800" y1="16000" x2="53800" y2="16000"/>
                        <a14:foregroundMark x1="52400" y1="11800" x2="52400" y2="11800"/>
                        <a14:foregroundMark x1="49200" y1="9200" x2="49200" y2="9200"/>
                        <a14:foregroundMark x1="46000" y1="11000" x2="46000" y2="11000"/>
                        <a14:foregroundMark x1="43000" y1="15600" x2="43000" y2="15600"/>
                        <a14:foregroundMark x1="40400" y1="8200" x2="40400" y2="8200"/>
                        <a14:foregroundMark x1="43400" y1="6400" x2="43400" y2="6400"/>
                        <a14:foregroundMark x1="46200" y1="5600" x2="46200" y2="5600"/>
                        <a14:foregroundMark x1="50600" y1="5800" x2="50600" y2="5800"/>
                        <a14:foregroundMark x1="53400" y1="6200" x2="53400" y2="6200"/>
                        <a14:foregroundMark x1="35200" y1="10400" x2="35200" y2="10400"/>
                        <a14:foregroundMark x1="30200" y1="23600" x2="30200" y2="23600"/>
                        <a14:foregroundMark x1="29200" y1="26400" x2="29200" y2="26400"/>
                        <a14:foregroundMark x1="26600" y1="22000" x2="26600" y2="22000"/>
                        <a14:foregroundMark x1="67000" y1="20600" x2="67000" y2="20600"/>
                        <a14:foregroundMark x1="66000" y1="17600" x2="66000" y2="17600"/>
                        <a14:foregroundMark x1="63600" y1="34600" x2="63600" y2="34600"/>
                        <a14:foregroundMark x1="51800" y1="40600" x2="51800" y2="4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8" t="-82" r="25301" b="57131"/>
          <a:stretch/>
        </p:blipFill>
        <p:spPr>
          <a:xfrm>
            <a:off x="10453" y="4058304"/>
            <a:ext cx="896488" cy="699047"/>
          </a:xfrm>
          <a:prstGeom prst="rect">
            <a:avLst/>
          </a:prstGeom>
          <a:solidFill>
            <a:schemeClr val="tx1"/>
          </a:solidFill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4" t="5492" r="26612" b="63688"/>
          <a:stretch/>
        </p:blipFill>
        <p:spPr>
          <a:xfrm>
            <a:off x="6655744" y="6112163"/>
            <a:ext cx="897938" cy="707362"/>
          </a:xfrm>
          <a:prstGeom prst="rect">
            <a:avLst/>
          </a:prstGeom>
          <a:solidFill>
            <a:schemeClr val="tx1"/>
          </a:solidFill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9" t="17399" r="31264" b="58907"/>
          <a:stretch/>
        </p:blipFill>
        <p:spPr>
          <a:xfrm>
            <a:off x="6742475" y="799319"/>
            <a:ext cx="1076720" cy="861665"/>
          </a:xfrm>
          <a:prstGeom prst="rect">
            <a:avLst/>
          </a:prstGeom>
          <a:solidFill>
            <a:schemeClr val="tx1"/>
          </a:solidFill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1" name="Straight Connector 12"/>
          <p:cNvCxnSpPr/>
          <p:nvPr/>
        </p:nvCxnSpPr>
        <p:spPr>
          <a:xfrm flipV="1">
            <a:off x="6065128" y="1420014"/>
            <a:ext cx="562897" cy="481943"/>
          </a:xfrm>
          <a:prstGeom prst="line">
            <a:avLst/>
          </a:prstGeom>
          <a:solidFill>
            <a:schemeClr val="accent2"/>
          </a:solidFill>
          <a:ln w="28575">
            <a:solidFill>
              <a:schemeClr val="tx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2"/>
          <p:cNvCxnSpPr/>
          <p:nvPr/>
        </p:nvCxnSpPr>
        <p:spPr>
          <a:xfrm flipH="1">
            <a:off x="7104713" y="5052152"/>
            <a:ext cx="623956" cy="913933"/>
          </a:xfrm>
          <a:prstGeom prst="line">
            <a:avLst/>
          </a:prstGeom>
          <a:solidFill>
            <a:schemeClr val="accent2"/>
          </a:solidFill>
          <a:ln w="28575">
            <a:solidFill>
              <a:srgbClr val="F6D2C6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4112921" y="1859171"/>
            <a:ext cx="4108315" cy="3632138"/>
            <a:chOff x="4112921" y="1859171"/>
            <a:chExt cx="4108315" cy="3632138"/>
          </a:xfrm>
        </p:grpSpPr>
        <p:sp>
          <p:nvSpPr>
            <p:cNvPr id="18" name="ïšḷiḓé"/>
            <p:cNvSpPr/>
            <p:nvPr/>
          </p:nvSpPr>
          <p:spPr>
            <a:xfrm flipV="1">
              <a:off x="4112921" y="3296515"/>
              <a:ext cx="2156108" cy="2156108"/>
            </a:xfrm>
            <a:prstGeom prst="ellipse">
              <a:avLst/>
            </a:prstGeom>
            <a:solidFill>
              <a:srgbClr val="EB9693"/>
            </a:solidFill>
            <a:ln w="57150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śľïḑê"/>
            <p:cNvSpPr/>
            <p:nvPr/>
          </p:nvSpPr>
          <p:spPr>
            <a:xfrm flipV="1">
              <a:off x="6065128" y="3335201"/>
              <a:ext cx="2156108" cy="2156108"/>
            </a:xfrm>
            <a:prstGeom prst="ellipse">
              <a:avLst/>
            </a:prstGeom>
            <a:solidFill>
              <a:srgbClr val="F6D2C6"/>
            </a:solidFill>
            <a:ln w="57150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ṣḻiḑé"/>
            <p:cNvSpPr/>
            <p:nvPr/>
          </p:nvSpPr>
          <p:spPr>
            <a:xfrm flipV="1">
              <a:off x="5167923" y="1859171"/>
              <a:ext cx="2156108" cy="2156108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57150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ŝliḓe"/>
            <p:cNvSpPr/>
            <p:nvPr/>
          </p:nvSpPr>
          <p:spPr>
            <a:xfrm>
              <a:off x="5713625" y="2504680"/>
              <a:ext cx="914400" cy="9144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sz="5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44" name="ïŝliḓe"/>
            <p:cNvSpPr/>
            <p:nvPr/>
          </p:nvSpPr>
          <p:spPr>
            <a:xfrm>
              <a:off x="4559548" y="4013646"/>
              <a:ext cx="914400" cy="9144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sz="5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Impact" panose="020B0806030902050204" pitchFamily="34" charset="0"/>
                </a:rPr>
                <a:t>02</a:t>
              </a:r>
              <a:endParaRPr lang="en-GB" sz="5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5" name="ïŝliḓe"/>
            <p:cNvSpPr/>
            <p:nvPr/>
          </p:nvSpPr>
          <p:spPr>
            <a:xfrm>
              <a:off x="6680859" y="3956055"/>
              <a:ext cx="914400" cy="9144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sz="5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Impact" panose="020B0806030902050204" pitchFamily="34" charset="0"/>
                </a:rPr>
                <a:t>03</a:t>
              </a:r>
              <a:endParaRPr lang="en-GB" sz="5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4" name="îşḻíḓé"/>
          <p:cNvSpPr txBox="1"/>
          <p:nvPr/>
        </p:nvSpPr>
        <p:spPr>
          <a:xfrm>
            <a:off x="7728669" y="983613"/>
            <a:ext cx="4118723" cy="452914"/>
          </a:xfrm>
          <a:prstGeom prst="rect">
            <a:avLst/>
          </a:prstGeom>
          <a:noFill/>
        </p:spPr>
        <p:txBody>
          <a:bodyPr wrap="none" lIns="216000" tIns="0" rIns="216000" bIns="0" anchor="ctr">
            <a:noAutofit/>
          </a:bodyPr>
          <a:lstStyle>
            <a:defPPr>
              <a:defRPr lang="zh-CN"/>
            </a:defPPr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 sz="4000" dirty="0"/>
              <a:t>君主土地私有</a:t>
            </a:r>
            <a:endParaRPr lang="zh-CN" altLang="en-US" sz="4000" dirty="0"/>
          </a:p>
        </p:txBody>
      </p:sp>
      <p:cxnSp>
        <p:nvCxnSpPr>
          <p:cNvPr id="46" name="Straight Connector 12"/>
          <p:cNvCxnSpPr/>
          <p:nvPr/>
        </p:nvCxnSpPr>
        <p:spPr>
          <a:xfrm>
            <a:off x="3609354" y="4757351"/>
            <a:ext cx="950194" cy="294801"/>
          </a:xfrm>
          <a:prstGeom prst="line">
            <a:avLst/>
          </a:prstGeom>
          <a:solidFill>
            <a:schemeClr val="accent2"/>
          </a:solidFill>
          <a:ln w="28575">
            <a:solidFill>
              <a:srgbClr val="EB9693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îṥľîḓé"/>
          <p:cNvSpPr txBox="1"/>
          <p:nvPr/>
        </p:nvSpPr>
        <p:spPr>
          <a:xfrm>
            <a:off x="7416691" y="6147782"/>
            <a:ext cx="3410928" cy="558277"/>
          </a:xfrm>
          <a:prstGeom prst="rect">
            <a:avLst/>
          </a:prstGeom>
          <a:noFill/>
        </p:spPr>
        <p:txBody>
          <a:bodyPr wrap="none" lIns="216000" tIns="0" rIns="216000" bIns="0" anchor="ctr">
            <a:noAutofit/>
          </a:bodyPr>
          <a:lstStyle>
            <a:defPPr>
              <a:defRPr lang="zh-CN"/>
            </a:defPPr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 sz="4000" dirty="0" smtClean="0"/>
              <a:t>自耕农土地</a:t>
            </a:r>
            <a:r>
              <a:rPr lang="zh-CN" altLang="en-US" sz="4000" dirty="0"/>
              <a:t>私有</a:t>
            </a:r>
            <a:endParaRPr lang="zh-CN" altLang="en-US" sz="4000" dirty="0"/>
          </a:p>
        </p:txBody>
      </p:sp>
      <p:sp>
        <p:nvSpPr>
          <p:cNvPr id="59" name="文本框 58"/>
          <p:cNvSpPr txBox="1"/>
          <p:nvPr/>
        </p:nvSpPr>
        <p:spPr>
          <a:xfrm>
            <a:off x="1528718" y="4769547"/>
            <a:ext cx="1423734" cy="783193"/>
          </a:xfrm>
          <a:prstGeom prst="roundRect">
            <a:avLst/>
          </a:prstGeom>
          <a:solidFill>
            <a:srgbClr val="DF6464"/>
          </a:solidFill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主导 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1512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0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组合 296"/>
          <p:cNvGrpSpPr/>
          <p:nvPr/>
        </p:nvGrpSpPr>
        <p:grpSpPr>
          <a:xfrm>
            <a:off x="21854" y="-337701"/>
            <a:ext cx="12170146" cy="7195701"/>
            <a:chOff x="21854" y="-337701"/>
            <a:chExt cx="12170146" cy="7195701"/>
          </a:xfrm>
        </p:grpSpPr>
        <p:sp>
          <p:nvSpPr>
            <p:cNvPr id="298" name="矩形 297"/>
            <p:cNvSpPr/>
            <p:nvPr/>
          </p:nvSpPr>
          <p:spPr>
            <a:xfrm>
              <a:off x="21854" y="-337701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F6464"/>
                </a:solidFill>
              </a:endParaRPr>
            </a:p>
          </p:txBody>
        </p:sp>
        <p:sp>
          <p:nvSpPr>
            <p:cNvPr id="299" name="矩形 298"/>
            <p:cNvSpPr/>
            <p:nvPr/>
          </p:nvSpPr>
          <p:spPr>
            <a:xfrm>
              <a:off x="6227453" y="-2"/>
              <a:ext cx="5964547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F6464"/>
                </a:solidFill>
              </a:endParaRPr>
            </a:p>
          </p:txBody>
        </p:sp>
      </p:grpSp>
      <p:grpSp>
        <p:nvGrpSpPr>
          <p:cNvPr id="8" name="Group 358"/>
          <p:cNvGrpSpPr>
            <a:grpSpLocks/>
          </p:cNvGrpSpPr>
          <p:nvPr/>
        </p:nvGrpSpPr>
        <p:grpSpPr bwMode="auto">
          <a:xfrm rot="-2881077">
            <a:off x="744097" y="5945890"/>
            <a:ext cx="828675" cy="673100"/>
            <a:chOff x="6191" y="1567"/>
            <a:chExt cx="980" cy="815"/>
          </a:xfrm>
        </p:grpSpPr>
        <p:sp>
          <p:nvSpPr>
            <p:cNvPr id="9" name="Freeform 359"/>
            <p:cNvSpPr>
              <a:spLocks/>
            </p:cNvSpPr>
            <p:nvPr/>
          </p:nvSpPr>
          <p:spPr bwMode="auto">
            <a:xfrm>
              <a:off x="6191" y="1567"/>
              <a:ext cx="980" cy="815"/>
            </a:xfrm>
            <a:custGeom>
              <a:avLst/>
              <a:gdLst>
                <a:gd name="T0" fmla="*/ 175 w 980"/>
                <a:gd name="T1" fmla="*/ 196 h 815"/>
                <a:gd name="T2" fmla="*/ 66 w 980"/>
                <a:gd name="T3" fmla="*/ 272 h 815"/>
                <a:gd name="T4" fmla="*/ 111 w 980"/>
                <a:gd name="T5" fmla="*/ 454 h 815"/>
                <a:gd name="T6" fmla="*/ 131 w 980"/>
                <a:gd name="T7" fmla="*/ 588 h 815"/>
                <a:gd name="T8" fmla="*/ 7 w 980"/>
                <a:gd name="T9" fmla="*/ 676 h 815"/>
                <a:gd name="T10" fmla="*/ 91 w 980"/>
                <a:gd name="T11" fmla="*/ 788 h 815"/>
                <a:gd name="T12" fmla="*/ 247 w 980"/>
                <a:gd name="T13" fmla="*/ 771 h 815"/>
                <a:gd name="T14" fmla="*/ 283 w 980"/>
                <a:gd name="T15" fmla="*/ 724 h 815"/>
                <a:gd name="T16" fmla="*/ 295 w 980"/>
                <a:gd name="T17" fmla="*/ 792 h 815"/>
                <a:gd name="T18" fmla="*/ 419 w 980"/>
                <a:gd name="T19" fmla="*/ 804 h 815"/>
                <a:gd name="T20" fmla="*/ 451 w 980"/>
                <a:gd name="T21" fmla="*/ 728 h 815"/>
                <a:gd name="T22" fmla="*/ 483 w 980"/>
                <a:gd name="T23" fmla="*/ 772 h 815"/>
                <a:gd name="T24" fmla="*/ 555 w 980"/>
                <a:gd name="T25" fmla="*/ 752 h 815"/>
                <a:gd name="T26" fmla="*/ 656 w 980"/>
                <a:gd name="T27" fmla="*/ 681 h 815"/>
                <a:gd name="T28" fmla="*/ 656 w 980"/>
                <a:gd name="T29" fmla="*/ 590 h 815"/>
                <a:gd name="T30" fmla="*/ 659 w 980"/>
                <a:gd name="T31" fmla="*/ 576 h 815"/>
                <a:gd name="T32" fmla="*/ 723 w 980"/>
                <a:gd name="T33" fmla="*/ 552 h 815"/>
                <a:gd name="T34" fmla="*/ 783 w 980"/>
                <a:gd name="T35" fmla="*/ 572 h 815"/>
                <a:gd name="T36" fmla="*/ 899 w 980"/>
                <a:gd name="T37" fmla="*/ 560 h 815"/>
                <a:gd name="T38" fmla="*/ 975 w 980"/>
                <a:gd name="T39" fmla="*/ 452 h 815"/>
                <a:gd name="T40" fmla="*/ 867 w 980"/>
                <a:gd name="T41" fmla="*/ 308 h 815"/>
                <a:gd name="T42" fmla="*/ 746 w 980"/>
                <a:gd name="T43" fmla="*/ 182 h 815"/>
                <a:gd name="T44" fmla="*/ 746 w 980"/>
                <a:gd name="T45" fmla="*/ 91 h 815"/>
                <a:gd name="T46" fmla="*/ 655 w 980"/>
                <a:gd name="T47" fmla="*/ 64 h 815"/>
                <a:gd name="T48" fmla="*/ 475 w 980"/>
                <a:gd name="T49" fmla="*/ 4 h 815"/>
                <a:gd name="T50" fmla="*/ 247 w 980"/>
                <a:gd name="T51" fmla="*/ 0 h 815"/>
                <a:gd name="T52" fmla="*/ 135 w 980"/>
                <a:gd name="T53" fmla="*/ 76 h 815"/>
                <a:gd name="T54" fmla="*/ 175 w 980"/>
                <a:gd name="T55" fmla="*/ 196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0" h="815">
                  <a:moveTo>
                    <a:pt x="175" y="196"/>
                  </a:moveTo>
                  <a:cubicBezTo>
                    <a:pt x="168" y="226"/>
                    <a:pt x="77" y="229"/>
                    <a:pt x="66" y="272"/>
                  </a:cubicBezTo>
                  <a:cubicBezTo>
                    <a:pt x="55" y="315"/>
                    <a:pt x="100" y="401"/>
                    <a:pt x="111" y="454"/>
                  </a:cubicBezTo>
                  <a:cubicBezTo>
                    <a:pt x="122" y="507"/>
                    <a:pt x="148" y="551"/>
                    <a:pt x="131" y="588"/>
                  </a:cubicBezTo>
                  <a:cubicBezTo>
                    <a:pt x="114" y="625"/>
                    <a:pt x="14" y="643"/>
                    <a:pt x="7" y="676"/>
                  </a:cubicBezTo>
                  <a:cubicBezTo>
                    <a:pt x="0" y="709"/>
                    <a:pt x="51" y="772"/>
                    <a:pt x="91" y="788"/>
                  </a:cubicBezTo>
                  <a:cubicBezTo>
                    <a:pt x="131" y="804"/>
                    <a:pt x="215" y="782"/>
                    <a:pt x="247" y="771"/>
                  </a:cubicBezTo>
                  <a:cubicBezTo>
                    <a:pt x="279" y="760"/>
                    <a:pt x="275" y="720"/>
                    <a:pt x="283" y="724"/>
                  </a:cubicBezTo>
                  <a:lnTo>
                    <a:pt x="295" y="792"/>
                  </a:lnTo>
                  <a:cubicBezTo>
                    <a:pt x="318" y="805"/>
                    <a:pt x="393" y="815"/>
                    <a:pt x="419" y="804"/>
                  </a:cubicBezTo>
                  <a:cubicBezTo>
                    <a:pt x="445" y="793"/>
                    <a:pt x="440" y="733"/>
                    <a:pt x="451" y="728"/>
                  </a:cubicBezTo>
                  <a:cubicBezTo>
                    <a:pt x="462" y="723"/>
                    <a:pt x="466" y="768"/>
                    <a:pt x="483" y="772"/>
                  </a:cubicBezTo>
                  <a:cubicBezTo>
                    <a:pt x="500" y="776"/>
                    <a:pt x="526" y="767"/>
                    <a:pt x="555" y="752"/>
                  </a:cubicBezTo>
                  <a:cubicBezTo>
                    <a:pt x="584" y="737"/>
                    <a:pt x="639" y="708"/>
                    <a:pt x="656" y="681"/>
                  </a:cubicBezTo>
                  <a:cubicBezTo>
                    <a:pt x="673" y="654"/>
                    <a:pt x="656" y="607"/>
                    <a:pt x="656" y="590"/>
                  </a:cubicBezTo>
                  <a:lnTo>
                    <a:pt x="659" y="576"/>
                  </a:lnTo>
                  <a:cubicBezTo>
                    <a:pt x="670" y="570"/>
                    <a:pt x="702" y="553"/>
                    <a:pt x="723" y="552"/>
                  </a:cubicBezTo>
                  <a:cubicBezTo>
                    <a:pt x="744" y="551"/>
                    <a:pt x="754" y="571"/>
                    <a:pt x="783" y="572"/>
                  </a:cubicBezTo>
                  <a:cubicBezTo>
                    <a:pt x="812" y="573"/>
                    <a:pt x="867" y="580"/>
                    <a:pt x="899" y="560"/>
                  </a:cubicBezTo>
                  <a:cubicBezTo>
                    <a:pt x="931" y="540"/>
                    <a:pt x="980" y="494"/>
                    <a:pt x="975" y="452"/>
                  </a:cubicBezTo>
                  <a:cubicBezTo>
                    <a:pt x="970" y="410"/>
                    <a:pt x="905" y="353"/>
                    <a:pt x="867" y="308"/>
                  </a:cubicBezTo>
                  <a:cubicBezTo>
                    <a:pt x="829" y="263"/>
                    <a:pt x="766" y="218"/>
                    <a:pt x="746" y="182"/>
                  </a:cubicBezTo>
                  <a:cubicBezTo>
                    <a:pt x="726" y="146"/>
                    <a:pt x="761" y="111"/>
                    <a:pt x="746" y="91"/>
                  </a:cubicBezTo>
                  <a:cubicBezTo>
                    <a:pt x="731" y="71"/>
                    <a:pt x="700" y="78"/>
                    <a:pt x="655" y="64"/>
                  </a:cubicBezTo>
                  <a:cubicBezTo>
                    <a:pt x="610" y="50"/>
                    <a:pt x="543" y="15"/>
                    <a:pt x="475" y="4"/>
                  </a:cubicBezTo>
                  <a:lnTo>
                    <a:pt x="247" y="0"/>
                  </a:lnTo>
                  <a:lnTo>
                    <a:pt x="135" y="76"/>
                  </a:lnTo>
                  <a:cubicBezTo>
                    <a:pt x="123" y="109"/>
                    <a:pt x="167" y="171"/>
                    <a:pt x="175" y="196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Freeform 360"/>
            <p:cNvSpPr>
              <a:spLocks/>
            </p:cNvSpPr>
            <p:nvPr/>
          </p:nvSpPr>
          <p:spPr bwMode="auto">
            <a:xfrm>
              <a:off x="6348" y="1567"/>
              <a:ext cx="612" cy="246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Freeform 361"/>
            <p:cNvSpPr>
              <a:spLocks/>
            </p:cNvSpPr>
            <p:nvPr/>
          </p:nvSpPr>
          <p:spPr bwMode="auto">
            <a:xfrm>
              <a:off x="6575" y="1749"/>
              <a:ext cx="577" cy="411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362"/>
            <p:cNvSpPr>
              <a:spLocks/>
            </p:cNvSpPr>
            <p:nvPr/>
          </p:nvSpPr>
          <p:spPr bwMode="auto">
            <a:xfrm>
              <a:off x="6334" y="1797"/>
              <a:ext cx="511" cy="553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" name="Group 363"/>
          <p:cNvGrpSpPr>
            <a:grpSpLocks/>
          </p:cNvGrpSpPr>
          <p:nvPr/>
        </p:nvGrpSpPr>
        <p:grpSpPr bwMode="auto">
          <a:xfrm rot="-3492641">
            <a:off x="2384779" y="4306796"/>
            <a:ext cx="936625" cy="601663"/>
            <a:chOff x="4174" y="1184"/>
            <a:chExt cx="821" cy="798"/>
          </a:xfrm>
        </p:grpSpPr>
        <p:sp>
          <p:nvSpPr>
            <p:cNvPr id="14" name="Freeform 364"/>
            <p:cNvSpPr>
              <a:spLocks/>
            </p:cNvSpPr>
            <p:nvPr/>
          </p:nvSpPr>
          <p:spPr bwMode="auto">
            <a:xfrm>
              <a:off x="4174" y="1184"/>
              <a:ext cx="761" cy="798"/>
            </a:xfrm>
            <a:custGeom>
              <a:avLst/>
              <a:gdLst>
                <a:gd name="T0" fmla="*/ 288 w 761"/>
                <a:gd name="T1" fmla="*/ 110 h 798"/>
                <a:gd name="T2" fmla="*/ 166 w 761"/>
                <a:gd name="T3" fmla="*/ 101 h 798"/>
                <a:gd name="T4" fmla="*/ 92 w 761"/>
                <a:gd name="T5" fmla="*/ 259 h 798"/>
                <a:gd name="T6" fmla="*/ 28 w 761"/>
                <a:gd name="T7" fmla="*/ 367 h 798"/>
                <a:gd name="T8" fmla="*/ 5 w 761"/>
                <a:gd name="T9" fmla="*/ 566 h 798"/>
                <a:gd name="T10" fmla="*/ 58 w 761"/>
                <a:gd name="T11" fmla="*/ 553 h 798"/>
                <a:gd name="T12" fmla="*/ 27 w 761"/>
                <a:gd name="T13" fmla="*/ 609 h 798"/>
                <a:gd name="T14" fmla="*/ 109 w 761"/>
                <a:gd name="T15" fmla="*/ 690 h 798"/>
                <a:gd name="T16" fmla="*/ 176 w 761"/>
                <a:gd name="T17" fmla="*/ 653 h 798"/>
                <a:gd name="T18" fmla="*/ 174 w 761"/>
                <a:gd name="T19" fmla="*/ 704 h 798"/>
                <a:gd name="T20" fmla="*/ 237 w 761"/>
                <a:gd name="T21" fmla="*/ 732 h 798"/>
                <a:gd name="T22" fmla="*/ 351 w 761"/>
                <a:gd name="T23" fmla="*/ 739 h 798"/>
                <a:gd name="T24" fmla="*/ 404 w 761"/>
                <a:gd name="T25" fmla="*/ 674 h 798"/>
                <a:gd name="T26" fmla="*/ 414 w 761"/>
                <a:gd name="T27" fmla="*/ 666 h 798"/>
                <a:gd name="T28" fmla="*/ 475 w 761"/>
                <a:gd name="T29" fmla="*/ 685 h 798"/>
                <a:gd name="T30" fmla="*/ 506 w 761"/>
                <a:gd name="T31" fmla="*/ 735 h 798"/>
                <a:gd name="T32" fmla="*/ 596 w 761"/>
                <a:gd name="T33" fmla="*/ 794 h 798"/>
                <a:gd name="T34" fmla="*/ 714 w 761"/>
                <a:gd name="T35" fmla="*/ 760 h 798"/>
                <a:gd name="T36" fmla="*/ 720 w 761"/>
                <a:gd name="T37" fmla="*/ 593 h 798"/>
                <a:gd name="T38" fmla="*/ 706 w 761"/>
                <a:gd name="T39" fmla="*/ 433 h 798"/>
                <a:gd name="T40" fmla="*/ 760 w 761"/>
                <a:gd name="T41" fmla="*/ 367 h 798"/>
                <a:gd name="T42" fmla="*/ 710 w 761"/>
                <a:gd name="T43" fmla="*/ 294 h 798"/>
                <a:gd name="T44" fmla="*/ 616 w 761"/>
                <a:gd name="T45" fmla="*/ 147 h 798"/>
                <a:gd name="T46" fmla="*/ 455 w 761"/>
                <a:gd name="T47" fmla="*/ 11 h 798"/>
                <a:gd name="T48" fmla="*/ 330 w 761"/>
                <a:gd name="T49" fmla="*/ 0 h 798"/>
                <a:gd name="T50" fmla="*/ 288 w 761"/>
                <a:gd name="T51" fmla="*/ 11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1" h="798">
                  <a:moveTo>
                    <a:pt x="288" y="110"/>
                  </a:moveTo>
                  <a:cubicBezTo>
                    <a:pt x="266" y="127"/>
                    <a:pt x="198" y="76"/>
                    <a:pt x="166" y="101"/>
                  </a:cubicBezTo>
                  <a:cubicBezTo>
                    <a:pt x="133" y="126"/>
                    <a:pt x="115" y="214"/>
                    <a:pt x="92" y="259"/>
                  </a:cubicBezTo>
                  <a:cubicBezTo>
                    <a:pt x="69" y="303"/>
                    <a:pt x="42" y="316"/>
                    <a:pt x="28" y="367"/>
                  </a:cubicBezTo>
                  <a:cubicBezTo>
                    <a:pt x="14" y="418"/>
                    <a:pt x="0" y="535"/>
                    <a:pt x="5" y="566"/>
                  </a:cubicBezTo>
                  <a:cubicBezTo>
                    <a:pt x="10" y="597"/>
                    <a:pt x="55" y="546"/>
                    <a:pt x="58" y="553"/>
                  </a:cubicBezTo>
                  <a:lnTo>
                    <a:pt x="27" y="609"/>
                  </a:lnTo>
                  <a:cubicBezTo>
                    <a:pt x="35" y="632"/>
                    <a:pt x="84" y="683"/>
                    <a:pt x="109" y="690"/>
                  </a:cubicBezTo>
                  <a:cubicBezTo>
                    <a:pt x="134" y="697"/>
                    <a:pt x="165" y="651"/>
                    <a:pt x="176" y="653"/>
                  </a:cubicBezTo>
                  <a:cubicBezTo>
                    <a:pt x="187" y="657"/>
                    <a:pt x="164" y="691"/>
                    <a:pt x="174" y="704"/>
                  </a:cubicBezTo>
                  <a:cubicBezTo>
                    <a:pt x="184" y="717"/>
                    <a:pt x="207" y="726"/>
                    <a:pt x="237" y="732"/>
                  </a:cubicBezTo>
                  <a:cubicBezTo>
                    <a:pt x="266" y="738"/>
                    <a:pt x="323" y="749"/>
                    <a:pt x="351" y="739"/>
                  </a:cubicBezTo>
                  <a:cubicBezTo>
                    <a:pt x="379" y="730"/>
                    <a:pt x="395" y="686"/>
                    <a:pt x="404" y="674"/>
                  </a:cubicBezTo>
                  <a:lnTo>
                    <a:pt x="414" y="666"/>
                  </a:lnTo>
                  <a:cubicBezTo>
                    <a:pt x="426" y="668"/>
                    <a:pt x="459" y="674"/>
                    <a:pt x="475" y="685"/>
                  </a:cubicBezTo>
                  <a:cubicBezTo>
                    <a:pt x="491" y="697"/>
                    <a:pt x="486" y="717"/>
                    <a:pt x="506" y="735"/>
                  </a:cubicBezTo>
                  <a:cubicBezTo>
                    <a:pt x="527" y="753"/>
                    <a:pt x="562" y="789"/>
                    <a:pt x="596" y="794"/>
                  </a:cubicBezTo>
                  <a:cubicBezTo>
                    <a:pt x="632" y="798"/>
                    <a:pt x="693" y="794"/>
                    <a:pt x="714" y="760"/>
                  </a:cubicBezTo>
                  <a:cubicBezTo>
                    <a:pt x="735" y="728"/>
                    <a:pt x="722" y="649"/>
                    <a:pt x="720" y="593"/>
                  </a:cubicBezTo>
                  <a:cubicBezTo>
                    <a:pt x="719" y="539"/>
                    <a:pt x="700" y="470"/>
                    <a:pt x="706" y="433"/>
                  </a:cubicBezTo>
                  <a:cubicBezTo>
                    <a:pt x="714" y="395"/>
                    <a:pt x="759" y="390"/>
                    <a:pt x="760" y="367"/>
                  </a:cubicBezTo>
                  <a:cubicBezTo>
                    <a:pt x="761" y="345"/>
                    <a:pt x="735" y="331"/>
                    <a:pt x="710" y="294"/>
                  </a:cubicBezTo>
                  <a:cubicBezTo>
                    <a:pt x="687" y="258"/>
                    <a:pt x="659" y="195"/>
                    <a:pt x="616" y="147"/>
                  </a:cubicBezTo>
                  <a:lnTo>
                    <a:pt x="455" y="11"/>
                  </a:lnTo>
                  <a:lnTo>
                    <a:pt x="330" y="0"/>
                  </a:lnTo>
                  <a:cubicBezTo>
                    <a:pt x="302" y="17"/>
                    <a:pt x="298" y="87"/>
                    <a:pt x="288" y="110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Freeform 365"/>
            <p:cNvSpPr>
              <a:spLocks/>
            </p:cNvSpPr>
            <p:nvPr/>
          </p:nvSpPr>
          <p:spPr bwMode="auto">
            <a:xfrm rot="2341479">
              <a:off x="4428" y="1296"/>
              <a:ext cx="567" cy="228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366"/>
            <p:cNvSpPr>
              <a:spLocks/>
            </p:cNvSpPr>
            <p:nvPr/>
          </p:nvSpPr>
          <p:spPr bwMode="auto">
            <a:xfrm rot="2341479">
              <a:off x="4441" y="1532"/>
              <a:ext cx="534" cy="380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Freeform 367"/>
            <p:cNvSpPr>
              <a:spLocks/>
            </p:cNvSpPr>
            <p:nvPr/>
          </p:nvSpPr>
          <p:spPr bwMode="auto">
            <a:xfrm rot="2341479">
              <a:off x="4205" y="1392"/>
              <a:ext cx="473" cy="512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" name="Group 368"/>
          <p:cNvGrpSpPr>
            <a:grpSpLocks/>
          </p:cNvGrpSpPr>
          <p:nvPr/>
        </p:nvGrpSpPr>
        <p:grpSpPr bwMode="auto">
          <a:xfrm>
            <a:off x="3857185" y="5863340"/>
            <a:ext cx="804863" cy="688975"/>
            <a:chOff x="6191" y="1567"/>
            <a:chExt cx="980" cy="815"/>
          </a:xfrm>
        </p:grpSpPr>
        <p:sp>
          <p:nvSpPr>
            <p:cNvPr id="19" name="Freeform 369"/>
            <p:cNvSpPr>
              <a:spLocks/>
            </p:cNvSpPr>
            <p:nvPr/>
          </p:nvSpPr>
          <p:spPr bwMode="auto">
            <a:xfrm>
              <a:off x="6191" y="1567"/>
              <a:ext cx="980" cy="815"/>
            </a:xfrm>
            <a:custGeom>
              <a:avLst/>
              <a:gdLst>
                <a:gd name="T0" fmla="*/ 175 w 980"/>
                <a:gd name="T1" fmla="*/ 196 h 815"/>
                <a:gd name="T2" fmla="*/ 66 w 980"/>
                <a:gd name="T3" fmla="*/ 272 h 815"/>
                <a:gd name="T4" fmla="*/ 111 w 980"/>
                <a:gd name="T5" fmla="*/ 454 h 815"/>
                <a:gd name="T6" fmla="*/ 131 w 980"/>
                <a:gd name="T7" fmla="*/ 588 h 815"/>
                <a:gd name="T8" fmla="*/ 7 w 980"/>
                <a:gd name="T9" fmla="*/ 676 h 815"/>
                <a:gd name="T10" fmla="*/ 91 w 980"/>
                <a:gd name="T11" fmla="*/ 788 h 815"/>
                <a:gd name="T12" fmla="*/ 247 w 980"/>
                <a:gd name="T13" fmla="*/ 771 h 815"/>
                <a:gd name="T14" fmla="*/ 283 w 980"/>
                <a:gd name="T15" fmla="*/ 724 h 815"/>
                <a:gd name="T16" fmla="*/ 295 w 980"/>
                <a:gd name="T17" fmla="*/ 792 h 815"/>
                <a:gd name="T18" fmla="*/ 419 w 980"/>
                <a:gd name="T19" fmla="*/ 804 h 815"/>
                <a:gd name="T20" fmla="*/ 451 w 980"/>
                <a:gd name="T21" fmla="*/ 728 h 815"/>
                <a:gd name="T22" fmla="*/ 483 w 980"/>
                <a:gd name="T23" fmla="*/ 772 h 815"/>
                <a:gd name="T24" fmla="*/ 555 w 980"/>
                <a:gd name="T25" fmla="*/ 752 h 815"/>
                <a:gd name="T26" fmla="*/ 656 w 980"/>
                <a:gd name="T27" fmla="*/ 681 h 815"/>
                <a:gd name="T28" fmla="*/ 656 w 980"/>
                <a:gd name="T29" fmla="*/ 590 h 815"/>
                <a:gd name="T30" fmla="*/ 659 w 980"/>
                <a:gd name="T31" fmla="*/ 576 h 815"/>
                <a:gd name="T32" fmla="*/ 723 w 980"/>
                <a:gd name="T33" fmla="*/ 552 h 815"/>
                <a:gd name="T34" fmla="*/ 783 w 980"/>
                <a:gd name="T35" fmla="*/ 572 h 815"/>
                <a:gd name="T36" fmla="*/ 899 w 980"/>
                <a:gd name="T37" fmla="*/ 560 h 815"/>
                <a:gd name="T38" fmla="*/ 975 w 980"/>
                <a:gd name="T39" fmla="*/ 452 h 815"/>
                <a:gd name="T40" fmla="*/ 867 w 980"/>
                <a:gd name="T41" fmla="*/ 308 h 815"/>
                <a:gd name="T42" fmla="*/ 746 w 980"/>
                <a:gd name="T43" fmla="*/ 182 h 815"/>
                <a:gd name="T44" fmla="*/ 746 w 980"/>
                <a:gd name="T45" fmla="*/ 91 h 815"/>
                <a:gd name="T46" fmla="*/ 655 w 980"/>
                <a:gd name="T47" fmla="*/ 64 h 815"/>
                <a:gd name="T48" fmla="*/ 475 w 980"/>
                <a:gd name="T49" fmla="*/ 4 h 815"/>
                <a:gd name="T50" fmla="*/ 247 w 980"/>
                <a:gd name="T51" fmla="*/ 0 h 815"/>
                <a:gd name="T52" fmla="*/ 135 w 980"/>
                <a:gd name="T53" fmla="*/ 76 h 815"/>
                <a:gd name="T54" fmla="*/ 175 w 980"/>
                <a:gd name="T55" fmla="*/ 196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0" h="815">
                  <a:moveTo>
                    <a:pt x="175" y="196"/>
                  </a:moveTo>
                  <a:cubicBezTo>
                    <a:pt x="168" y="226"/>
                    <a:pt x="77" y="229"/>
                    <a:pt x="66" y="272"/>
                  </a:cubicBezTo>
                  <a:cubicBezTo>
                    <a:pt x="55" y="315"/>
                    <a:pt x="100" y="401"/>
                    <a:pt x="111" y="454"/>
                  </a:cubicBezTo>
                  <a:cubicBezTo>
                    <a:pt x="122" y="507"/>
                    <a:pt x="148" y="551"/>
                    <a:pt x="131" y="588"/>
                  </a:cubicBezTo>
                  <a:cubicBezTo>
                    <a:pt x="114" y="625"/>
                    <a:pt x="14" y="643"/>
                    <a:pt x="7" y="676"/>
                  </a:cubicBezTo>
                  <a:cubicBezTo>
                    <a:pt x="0" y="709"/>
                    <a:pt x="51" y="772"/>
                    <a:pt x="91" y="788"/>
                  </a:cubicBezTo>
                  <a:cubicBezTo>
                    <a:pt x="131" y="804"/>
                    <a:pt x="215" y="782"/>
                    <a:pt x="247" y="771"/>
                  </a:cubicBezTo>
                  <a:cubicBezTo>
                    <a:pt x="279" y="760"/>
                    <a:pt x="275" y="720"/>
                    <a:pt x="283" y="724"/>
                  </a:cubicBezTo>
                  <a:lnTo>
                    <a:pt x="295" y="792"/>
                  </a:lnTo>
                  <a:cubicBezTo>
                    <a:pt x="318" y="805"/>
                    <a:pt x="393" y="815"/>
                    <a:pt x="419" y="804"/>
                  </a:cubicBezTo>
                  <a:cubicBezTo>
                    <a:pt x="445" y="793"/>
                    <a:pt x="440" y="733"/>
                    <a:pt x="451" y="728"/>
                  </a:cubicBezTo>
                  <a:cubicBezTo>
                    <a:pt x="462" y="723"/>
                    <a:pt x="466" y="768"/>
                    <a:pt x="483" y="772"/>
                  </a:cubicBezTo>
                  <a:cubicBezTo>
                    <a:pt x="500" y="776"/>
                    <a:pt x="526" y="767"/>
                    <a:pt x="555" y="752"/>
                  </a:cubicBezTo>
                  <a:cubicBezTo>
                    <a:pt x="584" y="737"/>
                    <a:pt x="639" y="708"/>
                    <a:pt x="656" y="681"/>
                  </a:cubicBezTo>
                  <a:cubicBezTo>
                    <a:pt x="673" y="654"/>
                    <a:pt x="656" y="607"/>
                    <a:pt x="656" y="590"/>
                  </a:cubicBezTo>
                  <a:lnTo>
                    <a:pt x="659" y="576"/>
                  </a:lnTo>
                  <a:cubicBezTo>
                    <a:pt x="670" y="570"/>
                    <a:pt x="702" y="553"/>
                    <a:pt x="723" y="552"/>
                  </a:cubicBezTo>
                  <a:cubicBezTo>
                    <a:pt x="744" y="551"/>
                    <a:pt x="754" y="571"/>
                    <a:pt x="783" y="572"/>
                  </a:cubicBezTo>
                  <a:cubicBezTo>
                    <a:pt x="812" y="573"/>
                    <a:pt x="867" y="580"/>
                    <a:pt x="899" y="560"/>
                  </a:cubicBezTo>
                  <a:cubicBezTo>
                    <a:pt x="931" y="540"/>
                    <a:pt x="980" y="494"/>
                    <a:pt x="975" y="452"/>
                  </a:cubicBezTo>
                  <a:cubicBezTo>
                    <a:pt x="970" y="410"/>
                    <a:pt x="905" y="353"/>
                    <a:pt x="867" y="308"/>
                  </a:cubicBezTo>
                  <a:cubicBezTo>
                    <a:pt x="829" y="263"/>
                    <a:pt x="766" y="218"/>
                    <a:pt x="746" y="182"/>
                  </a:cubicBezTo>
                  <a:cubicBezTo>
                    <a:pt x="726" y="146"/>
                    <a:pt x="761" y="111"/>
                    <a:pt x="746" y="91"/>
                  </a:cubicBezTo>
                  <a:cubicBezTo>
                    <a:pt x="731" y="71"/>
                    <a:pt x="700" y="78"/>
                    <a:pt x="655" y="64"/>
                  </a:cubicBezTo>
                  <a:cubicBezTo>
                    <a:pt x="610" y="50"/>
                    <a:pt x="543" y="15"/>
                    <a:pt x="475" y="4"/>
                  </a:cubicBezTo>
                  <a:lnTo>
                    <a:pt x="247" y="0"/>
                  </a:lnTo>
                  <a:lnTo>
                    <a:pt x="135" y="76"/>
                  </a:lnTo>
                  <a:cubicBezTo>
                    <a:pt x="123" y="109"/>
                    <a:pt x="167" y="171"/>
                    <a:pt x="175" y="196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370"/>
            <p:cNvSpPr>
              <a:spLocks/>
            </p:cNvSpPr>
            <p:nvPr/>
          </p:nvSpPr>
          <p:spPr bwMode="auto">
            <a:xfrm>
              <a:off x="6348" y="1567"/>
              <a:ext cx="612" cy="246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371"/>
            <p:cNvSpPr>
              <a:spLocks/>
            </p:cNvSpPr>
            <p:nvPr/>
          </p:nvSpPr>
          <p:spPr bwMode="auto">
            <a:xfrm>
              <a:off x="6575" y="1749"/>
              <a:ext cx="577" cy="411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372"/>
            <p:cNvSpPr>
              <a:spLocks/>
            </p:cNvSpPr>
            <p:nvPr/>
          </p:nvSpPr>
          <p:spPr bwMode="auto">
            <a:xfrm>
              <a:off x="6334" y="1797"/>
              <a:ext cx="511" cy="553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3" name="Group 373"/>
          <p:cNvGrpSpPr>
            <a:grpSpLocks/>
          </p:cNvGrpSpPr>
          <p:nvPr/>
        </p:nvGrpSpPr>
        <p:grpSpPr bwMode="auto">
          <a:xfrm>
            <a:off x="3209485" y="5574415"/>
            <a:ext cx="804863" cy="688975"/>
            <a:chOff x="6191" y="1567"/>
            <a:chExt cx="980" cy="815"/>
          </a:xfrm>
        </p:grpSpPr>
        <p:sp>
          <p:nvSpPr>
            <p:cNvPr id="24" name="Freeform 374"/>
            <p:cNvSpPr>
              <a:spLocks/>
            </p:cNvSpPr>
            <p:nvPr/>
          </p:nvSpPr>
          <p:spPr bwMode="auto">
            <a:xfrm>
              <a:off x="6191" y="1567"/>
              <a:ext cx="980" cy="815"/>
            </a:xfrm>
            <a:custGeom>
              <a:avLst/>
              <a:gdLst>
                <a:gd name="T0" fmla="*/ 175 w 980"/>
                <a:gd name="T1" fmla="*/ 196 h 815"/>
                <a:gd name="T2" fmla="*/ 66 w 980"/>
                <a:gd name="T3" fmla="*/ 272 h 815"/>
                <a:gd name="T4" fmla="*/ 111 w 980"/>
                <a:gd name="T5" fmla="*/ 454 h 815"/>
                <a:gd name="T6" fmla="*/ 131 w 980"/>
                <a:gd name="T7" fmla="*/ 588 h 815"/>
                <a:gd name="T8" fmla="*/ 7 w 980"/>
                <a:gd name="T9" fmla="*/ 676 h 815"/>
                <a:gd name="T10" fmla="*/ 91 w 980"/>
                <a:gd name="T11" fmla="*/ 788 h 815"/>
                <a:gd name="T12" fmla="*/ 247 w 980"/>
                <a:gd name="T13" fmla="*/ 771 h 815"/>
                <a:gd name="T14" fmla="*/ 283 w 980"/>
                <a:gd name="T15" fmla="*/ 724 h 815"/>
                <a:gd name="T16" fmla="*/ 295 w 980"/>
                <a:gd name="T17" fmla="*/ 792 h 815"/>
                <a:gd name="T18" fmla="*/ 419 w 980"/>
                <a:gd name="T19" fmla="*/ 804 h 815"/>
                <a:gd name="T20" fmla="*/ 451 w 980"/>
                <a:gd name="T21" fmla="*/ 728 h 815"/>
                <a:gd name="T22" fmla="*/ 483 w 980"/>
                <a:gd name="T23" fmla="*/ 772 h 815"/>
                <a:gd name="T24" fmla="*/ 555 w 980"/>
                <a:gd name="T25" fmla="*/ 752 h 815"/>
                <a:gd name="T26" fmla="*/ 656 w 980"/>
                <a:gd name="T27" fmla="*/ 681 h 815"/>
                <a:gd name="T28" fmla="*/ 656 w 980"/>
                <a:gd name="T29" fmla="*/ 590 h 815"/>
                <a:gd name="T30" fmla="*/ 659 w 980"/>
                <a:gd name="T31" fmla="*/ 576 h 815"/>
                <a:gd name="T32" fmla="*/ 723 w 980"/>
                <a:gd name="T33" fmla="*/ 552 h 815"/>
                <a:gd name="T34" fmla="*/ 783 w 980"/>
                <a:gd name="T35" fmla="*/ 572 h 815"/>
                <a:gd name="T36" fmla="*/ 899 w 980"/>
                <a:gd name="T37" fmla="*/ 560 h 815"/>
                <a:gd name="T38" fmla="*/ 975 w 980"/>
                <a:gd name="T39" fmla="*/ 452 h 815"/>
                <a:gd name="T40" fmla="*/ 867 w 980"/>
                <a:gd name="T41" fmla="*/ 308 h 815"/>
                <a:gd name="T42" fmla="*/ 746 w 980"/>
                <a:gd name="T43" fmla="*/ 182 h 815"/>
                <a:gd name="T44" fmla="*/ 746 w 980"/>
                <a:gd name="T45" fmla="*/ 91 h 815"/>
                <a:gd name="T46" fmla="*/ 655 w 980"/>
                <a:gd name="T47" fmla="*/ 64 h 815"/>
                <a:gd name="T48" fmla="*/ 475 w 980"/>
                <a:gd name="T49" fmla="*/ 4 h 815"/>
                <a:gd name="T50" fmla="*/ 247 w 980"/>
                <a:gd name="T51" fmla="*/ 0 h 815"/>
                <a:gd name="T52" fmla="*/ 135 w 980"/>
                <a:gd name="T53" fmla="*/ 76 h 815"/>
                <a:gd name="T54" fmla="*/ 175 w 980"/>
                <a:gd name="T55" fmla="*/ 196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0" h="815">
                  <a:moveTo>
                    <a:pt x="175" y="196"/>
                  </a:moveTo>
                  <a:cubicBezTo>
                    <a:pt x="168" y="226"/>
                    <a:pt x="77" y="229"/>
                    <a:pt x="66" y="272"/>
                  </a:cubicBezTo>
                  <a:cubicBezTo>
                    <a:pt x="55" y="315"/>
                    <a:pt x="100" y="401"/>
                    <a:pt x="111" y="454"/>
                  </a:cubicBezTo>
                  <a:cubicBezTo>
                    <a:pt x="122" y="507"/>
                    <a:pt x="148" y="551"/>
                    <a:pt x="131" y="588"/>
                  </a:cubicBezTo>
                  <a:cubicBezTo>
                    <a:pt x="114" y="625"/>
                    <a:pt x="14" y="643"/>
                    <a:pt x="7" y="676"/>
                  </a:cubicBezTo>
                  <a:cubicBezTo>
                    <a:pt x="0" y="709"/>
                    <a:pt x="51" y="772"/>
                    <a:pt x="91" y="788"/>
                  </a:cubicBezTo>
                  <a:cubicBezTo>
                    <a:pt x="131" y="804"/>
                    <a:pt x="215" y="782"/>
                    <a:pt x="247" y="771"/>
                  </a:cubicBezTo>
                  <a:cubicBezTo>
                    <a:pt x="279" y="760"/>
                    <a:pt x="275" y="720"/>
                    <a:pt x="283" y="724"/>
                  </a:cubicBezTo>
                  <a:lnTo>
                    <a:pt x="295" y="792"/>
                  </a:lnTo>
                  <a:cubicBezTo>
                    <a:pt x="318" y="805"/>
                    <a:pt x="393" y="815"/>
                    <a:pt x="419" y="804"/>
                  </a:cubicBezTo>
                  <a:cubicBezTo>
                    <a:pt x="445" y="793"/>
                    <a:pt x="440" y="733"/>
                    <a:pt x="451" y="728"/>
                  </a:cubicBezTo>
                  <a:cubicBezTo>
                    <a:pt x="462" y="723"/>
                    <a:pt x="466" y="768"/>
                    <a:pt x="483" y="772"/>
                  </a:cubicBezTo>
                  <a:cubicBezTo>
                    <a:pt x="500" y="776"/>
                    <a:pt x="526" y="767"/>
                    <a:pt x="555" y="752"/>
                  </a:cubicBezTo>
                  <a:cubicBezTo>
                    <a:pt x="584" y="737"/>
                    <a:pt x="639" y="708"/>
                    <a:pt x="656" y="681"/>
                  </a:cubicBezTo>
                  <a:cubicBezTo>
                    <a:pt x="673" y="654"/>
                    <a:pt x="656" y="607"/>
                    <a:pt x="656" y="590"/>
                  </a:cubicBezTo>
                  <a:lnTo>
                    <a:pt x="659" y="576"/>
                  </a:lnTo>
                  <a:cubicBezTo>
                    <a:pt x="670" y="570"/>
                    <a:pt x="702" y="553"/>
                    <a:pt x="723" y="552"/>
                  </a:cubicBezTo>
                  <a:cubicBezTo>
                    <a:pt x="744" y="551"/>
                    <a:pt x="754" y="571"/>
                    <a:pt x="783" y="572"/>
                  </a:cubicBezTo>
                  <a:cubicBezTo>
                    <a:pt x="812" y="573"/>
                    <a:pt x="867" y="580"/>
                    <a:pt x="899" y="560"/>
                  </a:cubicBezTo>
                  <a:cubicBezTo>
                    <a:pt x="931" y="540"/>
                    <a:pt x="980" y="494"/>
                    <a:pt x="975" y="452"/>
                  </a:cubicBezTo>
                  <a:cubicBezTo>
                    <a:pt x="970" y="410"/>
                    <a:pt x="905" y="353"/>
                    <a:pt x="867" y="308"/>
                  </a:cubicBezTo>
                  <a:cubicBezTo>
                    <a:pt x="829" y="263"/>
                    <a:pt x="766" y="218"/>
                    <a:pt x="746" y="182"/>
                  </a:cubicBezTo>
                  <a:cubicBezTo>
                    <a:pt x="726" y="146"/>
                    <a:pt x="761" y="111"/>
                    <a:pt x="746" y="91"/>
                  </a:cubicBezTo>
                  <a:cubicBezTo>
                    <a:pt x="731" y="71"/>
                    <a:pt x="700" y="78"/>
                    <a:pt x="655" y="64"/>
                  </a:cubicBezTo>
                  <a:cubicBezTo>
                    <a:pt x="610" y="50"/>
                    <a:pt x="543" y="15"/>
                    <a:pt x="475" y="4"/>
                  </a:cubicBezTo>
                  <a:lnTo>
                    <a:pt x="247" y="0"/>
                  </a:lnTo>
                  <a:lnTo>
                    <a:pt x="135" y="76"/>
                  </a:lnTo>
                  <a:cubicBezTo>
                    <a:pt x="123" y="109"/>
                    <a:pt x="167" y="171"/>
                    <a:pt x="175" y="196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375"/>
            <p:cNvSpPr>
              <a:spLocks/>
            </p:cNvSpPr>
            <p:nvPr/>
          </p:nvSpPr>
          <p:spPr bwMode="auto">
            <a:xfrm>
              <a:off x="6348" y="1567"/>
              <a:ext cx="612" cy="246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376"/>
            <p:cNvSpPr>
              <a:spLocks/>
            </p:cNvSpPr>
            <p:nvPr/>
          </p:nvSpPr>
          <p:spPr bwMode="auto">
            <a:xfrm>
              <a:off x="6575" y="1749"/>
              <a:ext cx="577" cy="411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Freeform 377"/>
            <p:cNvSpPr>
              <a:spLocks/>
            </p:cNvSpPr>
            <p:nvPr/>
          </p:nvSpPr>
          <p:spPr bwMode="auto">
            <a:xfrm>
              <a:off x="6334" y="1797"/>
              <a:ext cx="511" cy="553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Group 378"/>
          <p:cNvGrpSpPr>
            <a:grpSpLocks/>
          </p:cNvGrpSpPr>
          <p:nvPr/>
        </p:nvGrpSpPr>
        <p:grpSpPr bwMode="auto">
          <a:xfrm rot="-5154997">
            <a:off x="3760347" y="5452177"/>
            <a:ext cx="749300" cy="708025"/>
            <a:chOff x="4174" y="1184"/>
            <a:chExt cx="821" cy="798"/>
          </a:xfrm>
        </p:grpSpPr>
        <p:sp>
          <p:nvSpPr>
            <p:cNvPr id="29" name="Freeform 379"/>
            <p:cNvSpPr>
              <a:spLocks/>
            </p:cNvSpPr>
            <p:nvPr/>
          </p:nvSpPr>
          <p:spPr bwMode="auto">
            <a:xfrm>
              <a:off x="4174" y="1184"/>
              <a:ext cx="761" cy="798"/>
            </a:xfrm>
            <a:custGeom>
              <a:avLst/>
              <a:gdLst>
                <a:gd name="T0" fmla="*/ 288 w 761"/>
                <a:gd name="T1" fmla="*/ 110 h 798"/>
                <a:gd name="T2" fmla="*/ 166 w 761"/>
                <a:gd name="T3" fmla="*/ 101 h 798"/>
                <a:gd name="T4" fmla="*/ 92 w 761"/>
                <a:gd name="T5" fmla="*/ 259 h 798"/>
                <a:gd name="T6" fmla="*/ 28 w 761"/>
                <a:gd name="T7" fmla="*/ 367 h 798"/>
                <a:gd name="T8" fmla="*/ 5 w 761"/>
                <a:gd name="T9" fmla="*/ 566 h 798"/>
                <a:gd name="T10" fmla="*/ 58 w 761"/>
                <a:gd name="T11" fmla="*/ 553 h 798"/>
                <a:gd name="T12" fmla="*/ 27 w 761"/>
                <a:gd name="T13" fmla="*/ 609 h 798"/>
                <a:gd name="T14" fmla="*/ 109 w 761"/>
                <a:gd name="T15" fmla="*/ 690 h 798"/>
                <a:gd name="T16" fmla="*/ 176 w 761"/>
                <a:gd name="T17" fmla="*/ 653 h 798"/>
                <a:gd name="T18" fmla="*/ 174 w 761"/>
                <a:gd name="T19" fmla="*/ 704 h 798"/>
                <a:gd name="T20" fmla="*/ 237 w 761"/>
                <a:gd name="T21" fmla="*/ 732 h 798"/>
                <a:gd name="T22" fmla="*/ 351 w 761"/>
                <a:gd name="T23" fmla="*/ 739 h 798"/>
                <a:gd name="T24" fmla="*/ 404 w 761"/>
                <a:gd name="T25" fmla="*/ 674 h 798"/>
                <a:gd name="T26" fmla="*/ 414 w 761"/>
                <a:gd name="T27" fmla="*/ 666 h 798"/>
                <a:gd name="T28" fmla="*/ 475 w 761"/>
                <a:gd name="T29" fmla="*/ 685 h 798"/>
                <a:gd name="T30" fmla="*/ 506 w 761"/>
                <a:gd name="T31" fmla="*/ 735 h 798"/>
                <a:gd name="T32" fmla="*/ 596 w 761"/>
                <a:gd name="T33" fmla="*/ 794 h 798"/>
                <a:gd name="T34" fmla="*/ 714 w 761"/>
                <a:gd name="T35" fmla="*/ 760 h 798"/>
                <a:gd name="T36" fmla="*/ 720 w 761"/>
                <a:gd name="T37" fmla="*/ 593 h 798"/>
                <a:gd name="T38" fmla="*/ 706 w 761"/>
                <a:gd name="T39" fmla="*/ 433 h 798"/>
                <a:gd name="T40" fmla="*/ 760 w 761"/>
                <a:gd name="T41" fmla="*/ 367 h 798"/>
                <a:gd name="T42" fmla="*/ 710 w 761"/>
                <a:gd name="T43" fmla="*/ 294 h 798"/>
                <a:gd name="T44" fmla="*/ 616 w 761"/>
                <a:gd name="T45" fmla="*/ 147 h 798"/>
                <a:gd name="T46" fmla="*/ 455 w 761"/>
                <a:gd name="T47" fmla="*/ 11 h 798"/>
                <a:gd name="T48" fmla="*/ 330 w 761"/>
                <a:gd name="T49" fmla="*/ 0 h 798"/>
                <a:gd name="T50" fmla="*/ 288 w 761"/>
                <a:gd name="T51" fmla="*/ 11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1" h="798">
                  <a:moveTo>
                    <a:pt x="288" y="110"/>
                  </a:moveTo>
                  <a:cubicBezTo>
                    <a:pt x="266" y="127"/>
                    <a:pt x="198" y="76"/>
                    <a:pt x="166" y="101"/>
                  </a:cubicBezTo>
                  <a:cubicBezTo>
                    <a:pt x="133" y="126"/>
                    <a:pt x="115" y="214"/>
                    <a:pt x="92" y="259"/>
                  </a:cubicBezTo>
                  <a:cubicBezTo>
                    <a:pt x="69" y="303"/>
                    <a:pt x="42" y="316"/>
                    <a:pt x="28" y="367"/>
                  </a:cubicBezTo>
                  <a:cubicBezTo>
                    <a:pt x="14" y="418"/>
                    <a:pt x="0" y="535"/>
                    <a:pt x="5" y="566"/>
                  </a:cubicBezTo>
                  <a:cubicBezTo>
                    <a:pt x="10" y="597"/>
                    <a:pt x="55" y="546"/>
                    <a:pt x="58" y="553"/>
                  </a:cubicBezTo>
                  <a:lnTo>
                    <a:pt x="27" y="609"/>
                  </a:lnTo>
                  <a:cubicBezTo>
                    <a:pt x="35" y="632"/>
                    <a:pt x="84" y="683"/>
                    <a:pt x="109" y="690"/>
                  </a:cubicBezTo>
                  <a:cubicBezTo>
                    <a:pt x="134" y="697"/>
                    <a:pt x="165" y="651"/>
                    <a:pt x="176" y="653"/>
                  </a:cubicBezTo>
                  <a:cubicBezTo>
                    <a:pt x="187" y="657"/>
                    <a:pt x="164" y="691"/>
                    <a:pt x="174" y="704"/>
                  </a:cubicBezTo>
                  <a:cubicBezTo>
                    <a:pt x="184" y="717"/>
                    <a:pt x="207" y="726"/>
                    <a:pt x="237" y="732"/>
                  </a:cubicBezTo>
                  <a:cubicBezTo>
                    <a:pt x="266" y="738"/>
                    <a:pt x="323" y="749"/>
                    <a:pt x="351" y="739"/>
                  </a:cubicBezTo>
                  <a:cubicBezTo>
                    <a:pt x="379" y="730"/>
                    <a:pt x="395" y="686"/>
                    <a:pt x="404" y="674"/>
                  </a:cubicBezTo>
                  <a:lnTo>
                    <a:pt x="414" y="666"/>
                  </a:lnTo>
                  <a:cubicBezTo>
                    <a:pt x="426" y="668"/>
                    <a:pt x="459" y="674"/>
                    <a:pt x="475" y="685"/>
                  </a:cubicBezTo>
                  <a:cubicBezTo>
                    <a:pt x="491" y="697"/>
                    <a:pt x="486" y="717"/>
                    <a:pt x="506" y="735"/>
                  </a:cubicBezTo>
                  <a:cubicBezTo>
                    <a:pt x="527" y="753"/>
                    <a:pt x="562" y="789"/>
                    <a:pt x="596" y="794"/>
                  </a:cubicBezTo>
                  <a:cubicBezTo>
                    <a:pt x="632" y="798"/>
                    <a:pt x="693" y="794"/>
                    <a:pt x="714" y="760"/>
                  </a:cubicBezTo>
                  <a:cubicBezTo>
                    <a:pt x="735" y="728"/>
                    <a:pt x="722" y="649"/>
                    <a:pt x="720" y="593"/>
                  </a:cubicBezTo>
                  <a:cubicBezTo>
                    <a:pt x="719" y="539"/>
                    <a:pt x="700" y="470"/>
                    <a:pt x="706" y="433"/>
                  </a:cubicBezTo>
                  <a:cubicBezTo>
                    <a:pt x="714" y="395"/>
                    <a:pt x="759" y="390"/>
                    <a:pt x="760" y="367"/>
                  </a:cubicBezTo>
                  <a:cubicBezTo>
                    <a:pt x="761" y="345"/>
                    <a:pt x="735" y="331"/>
                    <a:pt x="710" y="294"/>
                  </a:cubicBezTo>
                  <a:cubicBezTo>
                    <a:pt x="687" y="258"/>
                    <a:pt x="659" y="195"/>
                    <a:pt x="616" y="147"/>
                  </a:cubicBezTo>
                  <a:lnTo>
                    <a:pt x="455" y="11"/>
                  </a:lnTo>
                  <a:lnTo>
                    <a:pt x="330" y="0"/>
                  </a:lnTo>
                  <a:cubicBezTo>
                    <a:pt x="302" y="17"/>
                    <a:pt x="298" y="87"/>
                    <a:pt x="288" y="110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380"/>
            <p:cNvSpPr>
              <a:spLocks/>
            </p:cNvSpPr>
            <p:nvPr/>
          </p:nvSpPr>
          <p:spPr bwMode="auto">
            <a:xfrm rot="2341479">
              <a:off x="4428" y="1296"/>
              <a:ext cx="567" cy="228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Freeform 381"/>
            <p:cNvSpPr>
              <a:spLocks/>
            </p:cNvSpPr>
            <p:nvPr/>
          </p:nvSpPr>
          <p:spPr bwMode="auto">
            <a:xfrm rot="2341479">
              <a:off x="4441" y="1532"/>
              <a:ext cx="534" cy="380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Freeform 382"/>
            <p:cNvSpPr>
              <a:spLocks/>
            </p:cNvSpPr>
            <p:nvPr/>
          </p:nvSpPr>
          <p:spPr bwMode="auto">
            <a:xfrm rot="2341479">
              <a:off x="4205" y="1392"/>
              <a:ext cx="473" cy="512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3" name="Group 383"/>
          <p:cNvGrpSpPr>
            <a:grpSpLocks/>
          </p:cNvGrpSpPr>
          <p:nvPr/>
        </p:nvGrpSpPr>
        <p:grpSpPr bwMode="auto">
          <a:xfrm rot="-4989648">
            <a:off x="2318897" y="5595052"/>
            <a:ext cx="749300" cy="708025"/>
            <a:chOff x="4174" y="1184"/>
            <a:chExt cx="821" cy="798"/>
          </a:xfrm>
        </p:grpSpPr>
        <p:sp>
          <p:nvSpPr>
            <p:cNvPr id="34" name="Freeform 384"/>
            <p:cNvSpPr>
              <a:spLocks/>
            </p:cNvSpPr>
            <p:nvPr/>
          </p:nvSpPr>
          <p:spPr bwMode="auto">
            <a:xfrm>
              <a:off x="4174" y="1184"/>
              <a:ext cx="761" cy="798"/>
            </a:xfrm>
            <a:custGeom>
              <a:avLst/>
              <a:gdLst>
                <a:gd name="T0" fmla="*/ 288 w 761"/>
                <a:gd name="T1" fmla="*/ 110 h 798"/>
                <a:gd name="T2" fmla="*/ 166 w 761"/>
                <a:gd name="T3" fmla="*/ 101 h 798"/>
                <a:gd name="T4" fmla="*/ 92 w 761"/>
                <a:gd name="T5" fmla="*/ 259 h 798"/>
                <a:gd name="T6" fmla="*/ 28 w 761"/>
                <a:gd name="T7" fmla="*/ 367 h 798"/>
                <a:gd name="T8" fmla="*/ 5 w 761"/>
                <a:gd name="T9" fmla="*/ 566 h 798"/>
                <a:gd name="T10" fmla="*/ 58 w 761"/>
                <a:gd name="T11" fmla="*/ 553 h 798"/>
                <a:gd name="T12" fmla="*/ 27 w 761"/>
                <a:gd name="T13" fmla="*/ 609 h 798"/>
                <a:gd name="T14" fmla="*/ 109 w 761"/>
                <a:gd name="T15" fmla="*/ 690 h 798"/>
                <a:gd name="T16" fmla="*/ 176 w 761"/>
                <a:gd name="T17" fmla="*/ 653 h 798"/>
                <a:gd name="T18" fmla="*/ 174 w 761"/>
                <a:gd name="T19" fmla="*/ 704 h 798"/>
                <a:gd name="T20" fmla="*/ 237 w 761"/>
                <a:gd name="T21" fmla="*/ 732 h 798"/>
                <a:gd name="T22" fmla="*/ 351 w 761"/>
                <a:gd name="T23" fmla="*/ 739 h 798"/>
                <a:gd name="T24" fmla="*/ 404 w 761"/>
                <a:gd name="T25" fmla="*/ 674 h 798"/>
                <a:gd name="T26" fmla="*/ 414 w 761"/>
                <a:gd name="T27" fmla="*/ 666 h 798"/>
                <a:gd name="T28" fmla="*/ 475 w 761"/>
                <a:gd name="T29" fmla="*/ 685 h 798"/>
                <a:gd name="T30" fmla="*/ 506 w 761"/>
                <a:gd name="T31" fmla="*/ 735 h 798"/>
                <a:gd name="T32" fmla="*/ 596 w 761"/>
                <a:gd name="T33" fmla="*/ 794 h 798"/>
                <a:gd name="T34" fmla="*/ 714 w 761"/>
                <a:gd name="T35" fmla="*/ 760 h 798"/>
                <a:gd name="T36" fmla="*/ 720 w 761"/>
                <a:gd name="T37" fmla="*/ 593 h 798"/>
                <a:gd name="T38" fmla="*/ 706 w 761"/>
                <a:gd name="T39" fmla="*/ 433 h 798"/>
                <a:gd name="T40" fmla="*/ 760 w 761"/>
                <a:gd name="T41" fmla="*/ 367 h 798"/>
                <a:gd name="T42" fmla="*/ 710 w 761"/>
                <a:gd name="T43" fmla="*/ 294 h 798"/>
                <a:gd name="T44" fmla="*/ 616 w 761"/>
                <a:gd name="T45" fmla="*/ 147 h 798"/>
                <a:gd name="T46" fmla="*/ 455 w 761"/>
                <a:gd name="T47" fmla="*/ 11 h 798"/>
                <a:gd name="T48" fmla="*/ 330 w 761"/>
                <a:gd name="T49" fmla="*/ 0 h 798"/>
                <a:gd name="T50" fmla="*/ 288 w 761"/>
                <a:gd name="T51" fmla="*/ 11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1" h="798">
                  <a:moveTo>
                    <a:pt x="288" y="110"/>
                  </a:moveTo>
                  <a:cubicBezTo>
                    <a:pt x="266" y="127"/>
                    <a:pt x="198" y="76"/>
                    <a:pt x="166" y="101"/>
                  </a:cubicBezTo>
                  <a:cubicBezTo>
                    <a:pt x="133" y="126"/>
                    <a:pt x="115" y="214"/>
                    <a:pt x="92" y="259"/>
                  </a:cubicBezTo>
                  <a:cubicBezTo>
                    <a:pt x="69" y="303"/>
                    <a:pt x="42" y="316"/>
                    <a:pt x="28" y="367"/>
                  </a:cubicBezTo>
                  <a:cubicBezTo>
                    <a:pt x="14" y="418"/>
                    <a:pt x="0" y="535"/>
                    <a:pt x="5" y="566"/>
                  </a:cubicBezTo>
                  <a:cubicBezTo>
                    <a:pt x="10" y="597"/>
                    <a:pt x="55" y="546"/>
                    <a:pt x="58" y="553"/>
                  </a:cubicBezTo>
                  <a:lnTo>
                    <a:pt x="27" y="609"/>
                  </a:lnTo>
                  <a:cubicBezTo>
                    <a:pt x="35" y="632"/>
                    <a:pt x="84" y="683"/>
                    <a:pt x="109" y="690"/>
                  </a:cubicBezTo>
                  <a:cubicBezTo>
                    <a:pt x="134" y="697"/>
                    <a:pt x="165" y="651"/>
                    <a:pt x="176" y="653"/>
                  </a:cubicBezTo>
                  <a:cubicBezTo>
                    <a:pt x="187" y="657"/>
                    <a:pt x="164" y="691"/>
                    <a:pt x="174" y="704"/>
                  </a:cubicBezTo>
                  <a:cubicBezTo>
                    <a:pt x="184" y="717"/>
                    <a:pt x="207" y="726"/>
                    <a:pt x="237" y="732"/>
                  </a:cubicBezTo>
                  <a:cubicBezTo>
                    <a:pt x="266" y="738"/>
                    <a:pt x="323" y="749"/>
                    <a:pt x="351" y="739"/>
                  </a:cubicBezTo>
                  <a:cubicBezTo>
                    <a:pt x="379" y="730"/>
                    <a:pt x="395" y="686"/>
                    <a:pt x="404" y="674"/>
                  </a:cubicBezTo>
                  <a:lnTo>
                    <a:pt x="414" y="666"/>
                  </a:lnTo>
                  <a:cubicBezTo>
                    <a:pt x="426" y="668"/>
                    <a:pt x="459" y="674"/>
                    <a:pt x="475" y="685"/>
                  </a:cubicBezTo>
                  <a:cubicBezTo>
                    <a:pt x="491" y="697"/>
                    <a:pt x="486" y="717"/>
                    <a:pt x="506" y="735"/>
                  </a:cubicBezTo>
                  <a:cubicBezTo>
                    <a:pt x="527" y="753"/>
                    <a:pt x="562" y="789"/>
                    <a:pt x="596" y="794"/>
                  </a:cubicBezTo>
                  <a:cubicBezTo>
                    <a:pt x="632" y="798"/>
                    <a:pt x="693" y="794"/>
                    <a:pt x="714" y="760"/>
                  </a:cubicBezTo>
                  <a:cubicBezTo>
                    <a:pt x="735" y="728"/>
                    <a:pt x="722" y="649"/>
                    <a:pt x="720" y="593"/>
                  </a:cubicBezTo>
                  <a:cubicBezTo>
                    <a:pt x="719" y="539"/>
                    <a:pt x="700" y="470"/>
                    <a:pt x="706" y="433"/>
                  </a:cubicBezTo>
                  <a:cubicBezTo>
                    <a:pt x="714" y="395"/>
                    <a:pt x="759" y="390"/>
                    <a:pt x="760" y="367"/>
                  </a:cubicBezTo>
                  <a:cubicBezTo>
                    <a:pt x="761" y="345"/>
                    <a:pt x="735" y="331"/>
                    <a:pt x="710" y="294"/>
                  </a:cubicBezTo>
                  <a:cubicBezTo>
                    <a:pt x="687" y="258"/>
                    <a:pt x="659" y="195"/>
                    <a:pt x="616" y="147"/>
                  </a:cubicBezTo>
                  <a:lnTo>
                    <a:pt x="455" y="11"/>
                  </a:lnTo>
                  <a:lnTo>
                    <a:pt x="330" y="0"/>
                  </a:lnTo>
                  <a:cubicBezTo>
                    <a:pt x="302" y="17"/>
                    <a:pt x="298" y="87"/>
                    <a:pt x="288" y="110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Freeform 385"/>
            <p:cNvSpPr>
              <a:spLocks/>
            </p:cNvSpPr>
            <p:nvPr/>
          </p:nvSpPr>
          <p:spPr bwMode="auto">
            <a:xfrm rot="2341479">
              <a:off x="4428" y="1296"/>
              <a:ext cx="567" cy="228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Freeform 386"/>
            <p:cNvSpPr>
              <a:spLocks/>
            </p:cNvSpPr>
            <p:nvPr/>
          </p:nvSpPr>
          <p:spPr bwMode="auto">
            <a:xfrm rot="2341479">
              <a:off x="4441" y="1532"/>
              <a:ext cx="534" cy="380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Freeform 387"/>
            <p:cNvSpPr>
              <a:spLocks/>
            </p:cNvSpPr>
            <p:nvPr/>
          </p:nvSpPr>
          <p:spPr bwMode="auto">
            <a:xfrm rot="2341479">
              <a:off x="4205" y="1392"/>
              <a:ext cx="473" cy="512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8" name="Group 388"/>
          <p:cNvGrpSpPr>
            <a:grpSpLocks/>
          </p:cNvGrpSpPr>
          <p:nvPr/>
        </p:nvGrpSpPr>
        <p:grpSpPr bwMode="auto">
          <a:xfrm rot="-447266">
            <a:off x="2266509" y="5788728"/>
            <a:ext cx="730250" cy="727075"/>
            <a:chOff x="4174" y="1184"/>
            <a:chExt cx="821" cy="798"/>
          </a:xfrm>
        </p:grpSpPr>
        <p:sp>
          <p:nvSpPr>
            <p:cNvPr id="39" name="Freeform 389"/>
            <p:cNvSpPr>
              <a:spLocks/>
            </p:cNvSpPr>
            <p:nvPr/>
          </p:nvSpPr>
          <p:spPr bwMode="auto">
            <a:xfrm>
              <a:off x="4174" y="1184"/>
              <a:ext cx="761" cy="798"/>
            </a:xfrm>
            <a:custGeom>
              <a:avLst/>
              <a:gdLst>
                <a:gd name="T0" fmla="*/ 288 w 761"/>
                <a:gd name="T1" fmla="*/ 110 h 798"/>
                <a:gd name="T2" fmla="*/ 166 w 761"/>
                <a:gd name="T3" fmla="*/ 101 h 798"/>
                <a:gd name="T4" fmla="*/ 92 w 761"/>
                <a:gd name="T5" fmla="*/ 259 h 798"/>
                <a:gd name="T6" fmla="*/ 28 w 761"/>
                <a:gd name="T7" fmla="*/ 367 h 798"/>
                <a:gd name="T8" fmla="*/ 5 w 761"/>
                <a:gd name="T9" fmla="*/ 566 h 798"/>
                <a:gd name="T10" fmla="*/ 58 w 761"/>
                <a:gd name="T11" fmla="*/ 553 h 798"/>
                <a:gd name="T12" fmla="*/ 27 w 761"/>
                <a:gd name="T13" fmla="*/ 609 h 798"/>
                <a:gd name="T14" fmla="*/ 109 w 761"/>
                <a:gd name="T15" fmla="*/ 690 h 798"/>
                <a:gd name="T16" fmla="*/ 176 w 761"/>
                <a:gd name="T17" fmla="*/ 653 h 798"/>
                <a:gd name="T18" fmla="*/ 174 w 761"/>
                <a:gd name="T19" fmla="*/ 704 h 798"/>
                <a:gd name="T20" fmla="*/ 237 w 761"/>
                <a:gd name="T21" fmla="*/ 732 h 798"/>
                <a:gd name="T22" fmla="*/ 351 w 761"/>
                <a:gd name="T23" fmla="*/ 739 h 798"/>
                <a:gd name="T24" fmla="*/ 404 w 761"/>
                <a:gd name="T25" fmla="*/ 674 h 798"/>
                <a:gd name="T26" fmla="*/ 414 w 761"/>
                <a:gd name="T27" fmla="*/ 666 h 798"/>
                <a:gd name="T28" fmla="*/ 475 w 761"/>
                <a:gd name="T29" fmla="*/ 685 h 798"/>
                <a:gd name="T30" fmla="*/ 506 w 761"/>
                <a:gd name="T31" fmla="*/ 735 h 798"/>
                <a:gd name="T32" fmla="*/ 596 w 761"/>
                <a:gd name="T33" fmla="*/ 794 h 798"/>
                <a:gd name="T34" fmla="*/ 714 w 761"/>
                <a:gd name="T35" fmla="*/ 760 h 798"/>
                <a:gd name="T36" fmla="*/ 720 w 761"/>
                <a:gd name="T37" fmla="*/ 593 h 798"/>
                <a:gd name="T38" fmla="*/ 706 w 761"/>
                <a:gd name="T39" fmla="*/ 433 h 798"/>
                <a:gd name="T40" fmla="*/ 760 w 761"/>
                <a:gd name="T41" fmla="*/ 367 h 798"/>
                <a:gd name="T42" fmla="*/ 710 w 761"/>
                <a:gd name="T43" fmla="*/ 294 h 798"/>
                <a:gd name="T44" fmla="*/ 616 w 761"/>
                <a:gd name="T45" fmla="*/ 147 h 798"/>
                <a:gd name="T46" fmla="*/ 455 w 761"/>
                <a:gd name="T47" fmla="*/ 11 h 798"/>
                <a:gd name="T48" fmla="*/ 330 w 761"/>
                <a:gd name="T49" fmla="*/ 0 h 798"/>
                <a:gd name="T50" fmla="*/ 288 w 761"/>
                <a:gd name="T51" fmla="*/ 11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1" h="798">
                  <a:moveTo>
                    <a:pt x="288" y="110"/>
                  </a:moveTo>
                  <a:cubicBezTo>
                    <a:pt x="266" y="127"/>
                    <a:pt x="198" y="76"/>
                    <a:pt x="166" y="101"/>
                  </a:cubicBezTo>
                  <a:cubicBezTo>
                    <a:pt x="133" y="126"/>
                    <a:pt x="115" y="214"/>
                    <a:pt x="92" y="259"/>
                  </a:cubicBezTo>
                  <a:cubicBezTo>
                    <a:pt x="69" y="303"/>
                    <a:pt x="42" y="316"/>
                    <a:pt x="28" y="367"/>
                  </a:cubicBezTo>
                  <a:cubicBezTo>
                    <a:pt x="14" y="418"/>
                    <a:pt x="0" y="535"/>
                    <a:pt x="5" y="566"/>
                  </a:cubicBezTo>
                  <a:cubicBezTo>
                    <a:pt x="10" y="597"/>
                    <a:pt x="55" y="546"/>
                    <a:pt x="58" y="553"/>
                  </a:cubicBezTo>
                  <a:lnTo>
                    <a:pt x="27" y="609"/>
                  </a:lnTo>
                  <a:cubicBezTo>
                    <a:pt x="35" y="632"/>
                    <a:pt x="84" y="683"/>
                    <a:pt x="109" y="690"/>
                  </a:cubicBezTo>
                  <a:cubicBezTo>
                    <a:pt x="134" y="697"/>
                    <a:pt x="165" y="651"/>
                    <a:pt x="176" y="653"/>
                  </a:cubicBezTo>
                  <a:cubicBezTo>
                    <a:pt x="187" y="657"/>
                    <a:pt x="164" y="691"/>
                    <a:pt x="174" y="704"/>
                  </a:cubicBezTo>
                  <a:cubicBezTo>
                    <a:pt x="184" y="717"/>
                    <a:pt x="207" y="726"/>
                    <a:pt x="237" y="732"/>
                  </a:cubicBezTo>
                  <a:cubicBezTo>
                    <a:pt x="266" y="738"/>
                    <a:pt x="323" y="749"/>
                    <a:pt x="351" y="739"/>
                  </a:cubicBezTo>
                  <a:cubicBezTo>
                    <a:pt x="379" y="730"/>
                    <a:pt x="395" y="686"/>
                    <a:pt x="404" y="674"/>
                  </a:cubicBezTo>
                  <a:lnTo>
                    <a:pt x="414" y="666"/>
                  </a:lnTo>
                  <a:cubicBezTo>
                    <a:pt x="426" y="668"/>
                    <a:pt x="459" y="674"/>
                    <a:pt x="475" y="685"/>
                  </a:cubicBezTo>
                  <a:cubicBezTo>
                    <a:pt x="491" y="697"/>
                    <a:pt x="486" y="717"/>
                    <a:pt x="506" y="735"/>
                  </a:cubicBezTo>
                  <a:cubicBezTo>
                    <a:pt x="527" y="753"/>
                    <a:pt x="562" y="789"/>
                    <a:pt x="596" y="794"/>
                  </a:cubicBezTo>
                  <a:cubicBezTo>
                    <a:pt x="632" y="798"/>
                    <a:pt x="693" y="794"/>
                    <a:pt x="714" y="760"/>
                  </a:cubicBezTo>
                  <a:cubicBezTo>
                    <a:pt x="735" y="728"/>
                    <a:pt x="722" y="649"/>
                    <a:pt x="720" y="593"/>
                  </a:cubicBezTo>
                  <a:cubicBezTo>
                    <a:pt x="719" y="539"/>
                    <a:pt x="700" y="470"/>
                    <a:pt x="706" y="433"/>
                  </a:cubicBezTo>
                  <a:cubicBezTo>
                    <a:pt x="714" y="395"/>
                    <a:pt x="759" y="390"/>
                    <a:pt x="760" y="367"/>
                  </a:cubicBezTo>
                  <a:cubicBezTo>
                    <a:pt x="761" y="345"/>
                    <a:pt x="735" y="331"/>
                    <a:pt x="710" y="294"/>
                  </a:cubicBezTo>
                  <a:cubicBezTo>
                    <a:pt x="687" y="258"/>
                    <a:pt x="659" y="195"/>
                    <a:pt x="616" y="147"/>
                  </a:cubicBezTo>
                  <a:lnTo>
                    <a:pt x="455" y="11"/>
                  </a:lnTo>
                  <a:lnTo>
                    <a:pt x="330" y="0"/>
                  </a:lnTo>
                  <a:cubicBezTo>
                    <a:pt x="302" y="17"/>
                    <a:pt x="298" y="87"/>
                    <a:pt x="288" y="110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390"/>
            <p:cNvSpPr>
              <a:spLocks/>
            </p:cNvSpPr>
            <p:nvPr/>
          </p:nvSpPr>
          <p:spPr bwMode="auto">
            <a:xfrm rot="2341479">
              <a:off x="4428" y="1296"/>
              <a:ext cx="567" cy="228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391"/>
            <p:cNvSpPr>
              <a:spLocks/>
            </p:cNvSpPr>
            <p:nvPr/>
          </p:nvSpPr>
          <p:spPr bwMode="auto">
            <a:xfrm rot="2341479">
              <a:off x="4441" y="1532"/>
              <a:ext cx="534" cy="380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392"/>
            <p:cNvSpPr>
              <a:spLocks/>
            </p:cNvSpPr>
            <p:nvPr/>
          </p:nvSpPr>
          <p:spPr bwMode="auto">
            <a:xfrm rot="2341479">
              <a:off x="4205" y="1392"/>
              <a:ext cx="473" cy="512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3" name="Group 393"/>
          <p:cNvGrpSpPr>
            <a:grpSpLocks/>
          </p:cNvGrpSpPr>
          <p:nvPr/>
        </p:nvGrpSpPr>
        <p:grpSpPr bwMode="auto">
          <a:xfrm rot="-3826840">
            <a:off x="463110" y="4474278"/>
            <a:ext cx="2689225" cy="1673225"/>
            <a:chOff x="1845" y="4473"/>
            <a:chExt cx="2947" cy="1889"/>
          </a:xfrm>
        </p:grpSpPr>
        <p:grpSp>
          <p:nvGrpSpPr>
            <p:cNvPr id="44" name="Group 394"/>
            <p:cNvGrpSpPr>
              <a:grpSpLocks/>
            </p:cNvGrpSpPr>
            <p:nvPr/>
          </p:nvGrpSpPr>
          <p:grpSpPr bwMode="auto">
            <a:xfrm>
              <a:off x="3885" y="5426"/>
              <a:ext cx="907" cy="755"/>
              <a:chOff x="6191" y="1567"/>
              <a:chExt cx="980" cy="815"/>
            </a:xfrm>
          </p:grpSpPr>
          <p:sp>
            <p:nvSpPr>
              <p:cNvPr id="85" name="Freeform 395"/>
              <p:cNvSpPr>
                <a:spLocks/>
              </p:cNvSpPr>
              <p:nvPr/>
            </p:nvSpPr>
            <p:spPr bwMode="auto">
              <a:xfrm>
                <a:off x="6191" y="1567"/>
                <a:ext cx="980" cy="815"/>
              </a:xfrm>
              <a:custGeom>
                <a:avLst/>
                <a:gdLst>
                  <a:gd name="T0" fmla="*/ 175 w 980"/>
                  <a:gd name="T1" fmla="*/ 196 h 815"/>
                  <a:gd name="T2" fmla="*/ 66 w 980"/>
                  <a:gd name="T3" fmla="*/ 272 h 815"/>
                  <a:gd name="T4" fmla="*/ 111 w 980"/>
                  <a:gd name="T5" fmla="*/ 454 h 815"/>
                  <a:gd name="T6" fmla="*/ 131 w 980"/>
                  <a:gd name="T7" fmla="*/ 588 h 815"/>
                  <a:gd name="T8" fmla="*/ 7 w 980"/>
                  <a:gd name="T9" fmla="*/ 676 h 815"/>
                  <a:gd name="T10" fmla="*/ 91 w 980"/>
                  <a:gd name="T11" fmla="*/ 788 h 815"/>
                  <a:gd name="T12" fmla="*/ 247 w 980"/>
                  <a:gd name="T13" fmla="*/ 771 h 815"/>
                  <a:gd name="T14" fmla="*/ 283 w 980"/>
                  <a:gd name="T15" fmla="*/ 724 h 815"/>
                  <a:gd name="T16" fmla="*/ 295 w 980"/>
                  <a:gd name="T17" fmla="*/ 792 h 815"/>
                  <a:gd name="T18" fmla="*/ 419 w 980"/>
                  <a:gd name="T19" fmla="*/ 804 h 815"/>
                  <a:gd name="T20" fmla="*/ 451 w 980"/>
                  <a:gd name="T21" fmla="*/ 728 h 815"/>
                  <a:gd name="T22" fmla="*/ 483 w 980"/>
                  <a:gd name="T23" fmla="*/ 772 h 815"/>
                  <a:gd name="T24" fmla="*/ 555 w 980"/>
                  <a:gd name="T25" fmla="*/ 752 h 815"/>
                  <a:gd name="T26" fmla="*/ 656 w 980"/>
                  <a:gd name="T27" fmla="*/ 681 h 815"/>
                  <a:gd name="T28" fmla="*/ 656 w 980"/>
                  <a:gd name="T29" fmla="*/ 590 h 815"/>
                  <a:gd name="T30" fmla="*/ 659 w 980"/>
                  <a:gd name="T31" fmla="*/ 576 h 815"/>
                  <a:gd name="T32" fmla="*/ 723 w 980"/>
                  <a:gd name="T33" fmla="*/ 552 h 815"/>
                  <a:gd name="T34" fmla="*/ 783 w 980"/>
                  <a:gd name="T35" fmla="*/ 572 h 815"/>
                  <a:gd name="T36" fmla="*/ 899 w 980"/>
                  <a:gd name="T37" fmla="*/ 560 h 815"/>
                  <a:gd name="T38" fmla="*/ 975 w 980"/>
                  <a:gd name="T39" fmla="*/ 452 h 815"/>
                  <a:gd name="T40" fmla="*/ 867 w 980"/>
                  <a:gd name="T41" fmla="*/ 308 h 815"/>
                  <a:gd name="T42" fmla="*/ 746 w 980"/>
                  <a:gd name="T43" fmla="*/ 182 h 815"/>
                  <a:gd name="T44" fmla="*/ 746 w 980"/>
                  <a:gd name="T45" fmla="*/ 91 h 815"/>
                  <a:gd name="T46" fmla="*/ 655 w 980"/>
                  <a:gd name="T47" fmla="*/ 64 h 815"/>
                  <a:gd name="T48" fmla="*/ 475 w 980"/>
                  <a:gd name="T49" fmla="*/ 4 h 815"/>
                  <a:gd name="T50" fmla="*/ 247 w 980"/>
                  <a:gd name="T51" fmla="*/ 0 h 815"/>
                  <a:gd name="T52" fmla="*/ 135 w 980"/>
                  <a:gd name="T53" fmla="*/ 76 h 815"/>
                  <a:gd name="T54" fmla="*/ 175 w 980"/>
                  <a:gd name="T55" fmla="*/ 196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80" h="815">
                    <a:moveTo>
                      <a:pt x="175" y="196"/>
                    </a:moveTo>
                    <a:cubicBezTo>
                      <a:pt x="168" y="226"/>
                      <a:pt x="77" y="229"/>
                      <a:pt x="66" y="272"/>
                    </a:cubicBezTo>
                    <a:cubicBezTo>
                      <a:pt x="55" y="315"/>
                      <a:pt x="100" y="401"/>
                      <a:pt x="111" y="454"/>
                    </a:cubicBezTo>
                    <a:cubicBezTo>
                      <a:pt x="122" y="507"/>
                      <a:pt x="148" y="551"/>
                      <a:pt x="131" y="588"/>
                    </a:cubicBezTo>
                    <a:cubicBezTo>
                      <a:pt x="114" y="625"/>
                      <a:pt x="14" y="643"/>
                      <a:pt x="7" y="676"/>
                    </a:cubicBezTo>
                    <a:cubicBezTo>
                      <a:pt x="0" y="709"/>
                      <a:pt x="51" y="772"/>
                      <a:pt x="91" y="788"/>
                    </a:cubicBezTo>
                    <a:cubicBezTo>
                      <a:pt x="131" y="804"/>
                      <a:pt x="215" y="782"/>
                      <a:pt x="247" y="771"/>
                    </a:cubicBezTo>
                    <a:cubicBezTo>
                      <a:pt x="279" y="760"/>
                      <a:pt x="275" y="720"/>
                      <a:pt x="283" y="724"/>
                    </a:cubicBezTo>
                    <a:lnTo>
                      <a:pt x="295" y="792"/>
                    </a:lnTo>
                    <a:cubicBezTo>
                      <a:pt x="318" y="805"/>
                      <a:pt x="393" y="815"/>
                      <a:pt x="419" y="804"/>
                    </a:cubicBezTo>
                    <a:cubicBezTo>
                      <a:pt x="445" y="793"/>
                      <a:pt x="440" y="733"/>
                      <a:pt x="451" y="728"/>
                    </a:cubicBezTo>
                    <a:cubicBezTo>
                      <a:pt x="462" y="723"/>
                      <a:pt x="466" y="768"/>
                      <a:pt x="483" y="772"/>
                    </a:cubicBezTo>
                    <a:cubicBezTo>
                      <a:pt x="500" y="776"/>
                      <a:pt x="526" y="767"/>
                      <a:pt x="555" y="752"/>
                    </a:cubicBezTo>
                    <a:cubicBezTo>
                      <a:pt x="584" y="737"/>
                      <a:pt x="639" y="708"/>
                      <a:pt x="656" y="681"/>
                    </a:cubicBezTo>
                    <a:cubicBezTo>
                      <a:pt x="673" y="654"/>
                      <a:pt x="656" y="607"/>
                      <a:pt x="656" y="590"/>
                    </a:cubicBezTo>
                    <a:lnTo>
                      <a:pt x="659" y="576"/>
                    </a:lnTo>
                    <a:cubicBezTo>
                      <a:pt x="670" y="570"/>
                      <a:pt x="702" y="553"/>
                      <a:pt x="723" y="552"/>
                    </a:cubicBezTo>
                    <a:cubicBezTo>
                      <a:pt x="744" y="551"/>
                      <a:pt x="754" y="571"/>
                      <a:pt x="783" y="572"/>
                    </a:cubicBezTo>
                    <a:cubicBezTo>
                      <a:pt x="812" y="573"/>
                      <a:pt x="867" y="580"/>
                      <a:pt x="899" y="560"/>
                    </a:cubicBezTo>
                    <a:cubicBezTo>
                      <a:pt x="931" y="540"/>
                      <a:pt x="980" y="494"/>
                      <a:pt x="975" y="452"/>
                    </a:cubicBezTo>
                    <a:cubicBezTo>
                      <a:pt x="970" y="410"/>
                      <a:pt x="905" y="353"/>
                      <a:pt x="867" y="308"/>
                    </a:cubicBezTo>
                    <a:cubicBezTo>
                      <a:pt x="829" y="263"/>
                      <a:pt x="766" y="218"/>
                      <a:pt x="746" y="182"/>
                    </a:cubicBezTo>
                    <a:cubicBezTo>
                      <a:pt x="726" y="146"/>
                      <a:pt x="761" y="111"/>
                      <a:pt x="746" y="91"/>
                    </a:cubicBezTo>
                    <a:cubicBezTo>
                      <a:pt x="731" y="71"/>
                      <a:pt x="700" y="78"/>
                      <a:pt x="655" y="64"/>
                    </a:cubicBezTo>
                    <a:cubicBezTo>
                      <a:pt x="610" y="50"/>
                      <a:pt x="543" y="15"/>
                      <a:pt x="475" y="4"/>
                    </a:cubicBezTo>
                    <a:lnTo>
                      <a:pt x="247" y="0"/>
                    </a:lnTo>
                    <a:lnTo>
                      <a:pt x="135" y="76"/>
                    </a:lnTo>
                    <a:cubicBezTo>
                      <a:pt x="123" y="109"/>
                      <a:pt x="167" y="171"/>
                      <a:pt x="175" y="196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" name="Freeform 396"/>
              <p:cNvSpPr>
                <a:spLocks/>
              </p:cNvSpPr>
              <p:nvPr/>
            </p:nvSpPr>
            <p:spPr bwMode="auto">
              <a:xfrm>
                <a:off x="6348" y="1567"/>
                <a:ext cx="612" cy="246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7" name="Freeform 397"/>
              <p:cNvSpPr>
                <a:spLocks/>
              </p:cNvSpPr>
              <p:nvPr/>
            </p:nvSpPr>
            <p:spPr bwMode="auto">
              <a:xfrm>
                <a:off x="6575" y="1749"/>
                <a:ext cx="577" cy="411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" name="Freeform 398"/>
              <p:cNvSpPr>
                <a:spLocks/>
              </p:cNvSpPr>
              <p:nvPr/>
            </p:nvSpPr>
            <p:spPr bwMode="auto">
              <a:xfrm>
                <a:off x="6334" y="1797"/>
                <a:ext cx="511" cy="553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Group 399"/>
            <p:cNvGrpSpPr>
              <a:grpSpLocks/>
            </p:cNvGrpSpPr>
            <p:nvPr/>
          </p:nvGrpSpPr>
          <p:grpSpPr bwMode="auto">
            <a:xfrm>
              <a:off x="3250" y="5199"/>
              <a:ext cx="907" cy="755"/>
              <a:chOff x="6191" y="1567"/>
              <a:chExt cx="980" cy="815"/>
            </a:xfrm>
          </p:grpSpPr>
          <p:sp>
            <p:nvSpPr>
              <p:cNvPr id="81" name="Freeform 400"/>
              <p:cNvSpPr>
                <a:spLocks/>
              </p:cNvSpPr>
              <p:nvPr/>
            </p:nvSpPr>
            <p:spPr bwMode="auto">
              <a:xfrm>
                <a:off x="6191" y="1567"/>
                <a:ext cx="980" cy="815"/>
              </a:xfrm>
              <a:custGeom>
                <a:avLst/>
                <a:gdLst>
                  <a:gd name="T0" fmla="*/ 175 w 980"/>
                  <a:gd name="T1" fmla="*/ 196 h 815"/>
                  <a:gd name="T2" fmla="*/ 66 w 980"/>
                  <a:gd name="T3" fmla="*/ 272 h 815"/>
                  <a:gd name="T4" fmla="*/ 111 w 980"/>
                  <a:gd name="T5" fmla="*/ 454 h 815"/>
                  <a:gd name="T6" fmla="*/ 131 w 980"/>
                  <a:gd name="T7" fmla="*/ 588 h 815"/>
                  <a:gd name="T8" fmla="*/ 7 w 980"/>
                  <a:gd name="T9" fmla="*/ 676 h 815"/>
                  <a:gd name="T10" fmla="*/ 91 w 980"/>
                  <a:gd name="T11" fmla="*/ 788 h 815"/>
                  <a:gd name="T12" fmla="*/ 247 w 980"/>
                  <a:gd name="T13" fmla="*/ 771 h 815"/>
                  <a:gd name="T14" fmla="*/ 283 w 980"/>
                  <a:gd name="T15" fmla="*/ 724 h 815"/>
                  <a:gd name="T16" fmla="*/ 295 w 980"/>
                  <a:gd name="T17" fmla="*/ 792 h 815"/>
                  <a:gd name="T18" fmla="*/ 419 w 980"/>
                  <a:gd name="T19" fmla="*/ 804 h 815"/>
                  <a:gd name="T20" fmla="*/ 451 w 980"/>
                  <a:gd name="T21" fmla="*/ 728 h 815"/>
                  <a:gd name="T22" fmla="*/ 483 w 980"/>
                  <a:gd name="T23" fmla="*/ 772 h 815"/>
                  <a:gd name="T24" fmla="*/ 555 w 980"/>
                  <a:gd name="T25" fmla="*/ 752 h 815"/>
                  <a:gd name="T26" fmla="*/ 656 w 980"/>
                  <a:gd name="T27" fmla="*/ 681 h 815"/>
                  <a:gd name="T28" fmla="*/ 656 w 980"/>
                  <a:gd name="T29" fmla="*/ 590 h 815"/>
                  <a:gd name="T30" fmla="*/ 659 w 980"/>
                  <a:gd name="T31" fmla="*/ 576 h 815"/>
                  <a:gd name="T32" fmla="*/ 723 w 980"/>
                  <a:gd name="T33" fmla="*/ 552 h 815"/>
                  <a:gd name="T34" fmla="*/ 783 w 980"/>
                  <a:gd name="T35" fmla="*/ 572 h 815"/>
                  <a:gd name="T36" fmla="*/ 899 w 980"/>
                  <a:gd name="T37" fmla="*/ 560 h 815"/>
                  <a:gd name="T38" fmla="*/ 975 w 980"/>
                  <a:gd name="T39" fmla="*/ 452 h 815"/>
                  <a:gd name="T40" fmla="*/ 867 w 980"/>
                  <a:gd name="T41" fmla="*/ 308 h 815"/>
                  <a:gd name="T42" fmla="*/ 746 w 980"/>
                  <a:gd name="T43" fmla="*/ 182 h 815"/>
                  <a:gd name="T44" fmla="*/ 746 w 980"/>
                  <a:gd name="T45" fmla="*/ 91 h 815"/>
                  <a:gd name="T46" fmla="*/ 655 w 980"/>
                  <a:gd name="T47" fmla="*/ 64 h 815"/>
                  <a:gd name="T48" fmla="*/ 475 w 980"/>
                  <a:gd name="T49" fmla="*/ 4 h 815"/>
                  <a:gd name="T50" fmla="*/ 247 w 980"/>
                  <a:gd name="T51" fmla="*/ 0 h 815"/>
                  <a:gd name="T52" fmla="*/ 135 w 980"/>
                  <a:gd name="T53" fmla="*/ 76 h 815"/>
                  <a:gd name="T54" fmla="*/ 175 w 980"/>
                  <a:gd name="T55" fmla="*/ 196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80" h="815">
                    <a:moveTo>
                      <a:pt x="175" y="196"/>
                    </a:moveTo>
                    <a:cubicBezTo>
                      <a:pt x="168" y="226"/>
                      <a:pt x="77" y="229"/>
                      <a:pt x="66" y="272"/>
                    </a:cubicBezTo>
                    <a:cubicBezTo>
                      <a:pt x="55" y="315"/>
                      <a:pt x="100" y="401"/>
                      <a:pt x="111" y="454"/>
                    </a:cubicBezTo>
                    <a:cubicBezTo>
                      <a:pt x="122" y="507"/>
                      <a:pt x="148" y="551"/>
                      <a:pt x="131" y="588"/>
                    </a:cubicBezTo>
                    <a:cubicBezTo>
                      <a:pt x="114" y="625"/>
                      <a:pt x="14" y="643"/>
                      <a:pt x="7" y="676"/>
                    </a:cubicBezTo>
                    <a:cubicBezTo>
                      <a:pt x="0" y="709"/>
                      <a:pt x="51" y="772"/>
                      <a:pt x="91" y="788"/>
                    </a:cubicBezTo>
                    <a:cubicBezTo>
                      <a:pt x="131" y="804"/>
                      <a:pt x="215" y="782"/>
                      <a:pt x="247" y="771"/>
                    </a:cubicBezTo>
                    <a:cubicBezTo>
                      <a:pt x="279" y="760"/>
                      <a:pt x="275" y="720"/>
                      <a:pt x="283" y="724"/>
                    </a:cubicBezTo>
                    <a:lnTo>
                      <a:pt x="295" y="792"/>
                    </a:lnTo>
                    <a:cubicBezTo>
                      <a:pt x="318" y="805"/>
                      <a:pt x="393" y="815"/>
                      <a:pt x="419" y="804"/>
                    </a:cubicBezTo>
                    <a:cubicBezTo>
                      <a:pt x="445" y="793"/>
                      <a:pt x="440" y="733"/>
                      <a:pt x="451" y="728"/>
                    </a:cubicBezTo>
                    <a:cubicBezTo>
                      <a:pt x="462" y="723"/>
                      <a:pt x="466" y="768"/>
                      <a:pt x="483" y="772"/>
                    </a:cubicBezTo>
                    <a:cubicBezTo>
                      <a:pt x="500" y="776"/>
                      <a:pt x="526" y="767"/>
                      <a:pt x="555" y="752"/>
                    </a:cubicBezTo>
                    <a:cubicBezTo>
                      <a:pt x="584" y="737"/>
                      <a:pt x="639" y="708"/>
                      <a:pt x="656" y="681"/>
                    </a:cubicBezTo>
                    <a:cubicBezTo>
                      <a:pt x="673" y="654"/>
                      <a:pt x="656" y="607"/>
                      <a:pt x="656" y="590"/>
                    </a:cubicBezTo>
                    <a:lnTo>
                      <a:pt x="659" y="576"/>
                    </a:lnTo>
                    <a:cubicBezTo>
                      <a:pt x="670" y="570"/>
                      <a:pt x="702" y="553"/>
                      <a:pt x="723" y="552"/>
                    </a:cubicBezTo>
                    <a:cubicBezTo>
                      <a:pt x="744" y="551"/>
                      <a:pt x="754" y="571"/>
                      <a:pt x="783" y="572"/>
                    </a:cubicBezTo>
                    <a:cubicBezTo>
                      <a:pt x="812" y="573"/>
                      <a:pt x="867" y="580"/>
                      <a:pt x="899" y="560"/>
                    </a:cubicBezTo>
                    <a:cubicBezTo>
                      <a:pt x="931" y="540"/>
                      <a:pt x="980" y="494"/>
                      <a:pt x="975" y="452"/>
                    </a:cubicBezTo>
                    <a:cubicBezTo>
                      <a:pt x="970" y="410"/>
                      <a:pt x="905" y="353"/>
                      <a:pt x="867" y="308"/>
                    </a:cubicBezTo>
                    <a:cubicBezTo>
                      <a:pt x="829" y="263"/>
                      <a:pt x="766" y="218"/>
                      <a:pt x="746" y="182"/>
                    </a:cubicBezTo>
                    <a:cubicBezTo>
                      <a:pt x="726" y="146"/>
                      <a:pt x="761" y="111"/>
                      <a:pt x="746" y="91"/>
                    </a:cubicBezTo>
                    <a:cubicBezTo>
                      <a:pt x="731" y="71"/>
                      <a:pt x="700" y="78"/>
                      <a:pt x="655" y="64"/>
                    </a:cubicBezTo>
                    <a:cubicBezTo>
                      <a:pt x="610" y="50"/>
                      <a:pt x="543" y="15"/>
                      <a:pt x="475" y="4"/>
                    </a:cubicBezTo>
                    <a:lnTo>
                      <a:pt x="247" y="0"/>
                    </a:lnTo>
                    <a:lnTo>
                      <a:pt x="135" y="76"/>
                    </a:lnTo>
                    <a:cubicBezTo>
                      <a:pt x="123" y="109"/>
                      <a:pt x="167" y="171"/>
                      <a:pt x="175" y="196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" name="Freeform 401"/>
              <p:cNvSpPr>
                <a:spLocks/>
              </p:cNvSpPr>
              <p:nvPr/>
            </p:nvSpPr>
            <p:spPr bwMode="auto">
              <a:xfrm>
                <a:off x="6348" y="1567"/>
                <a:ext cx="612" cy="246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" name="Freeform 402"/>
              <p:cNvSpPr>
                <a:spLocks/>
              </p:cNvSpPr>
              <p:nvPr/>
            </p:nvSpPr>
            <p:spPr bwMode="auto">
              <a:xfrm>
                <a:off x="6575" y="1749"/>
                <a:ext cx="577" cy="411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" name="Freeform 403"/>
              <p:cNvSpPr>
                <a:spLocks/>
              </p:cNvSpPr>
              <p:nvPr/>
            </p:nvSpPr>
            <p:spPr bwMode="auto">
              <a:xfrm>
                <a:off x="6334" y="1797"/>
                <a:ext cx="511" cy="553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" name="Group 404"/>
            <p:cNvGrpSpPr>
              <a:grpSpLocks/>
            </p:cNvGrpSpPr>
            <p:nvPr/>
          </p:nvGrpSpPr>
          <p:grpSpPr bwMode="auto">
            <a:xfrm rot="2341479">
              <a:off x="2978" y="5607"/>
              <a:ext cx="907" cy="755"/>
              <a:chOff x="6191" y="1567"/>
              <a:chExt cx="980" cy="815"/>
            </a:xfrm>
          </p:grpSpPr>
          <p:sp>
            <p:nvSpPr>
              <p:cNvPr id="77" name="Freeform 405"/>
              <p:cNvSpPr>
                <a:spLocks/>
              </p:cNvSpPr>
              <p:nvPr/>
            </p:nvSpPr>
            <p:spPr bwMode="auto">
              <a:xfrm>
                <a:off x="6191" y="1567"/>
                <a:ext cx="980" cy="815"/>
              </a:xfrm>
              <a:custGeom>
                <a:avLst/>
                <a:gdLst>
                  <a:gd name="T0" fmla="*/ 175 w 980"/>
                  <a:gd name="T1" fmla="*/ 196 h 815"/>
                  <a:gd name="T2" fmla="*/ 66 w 980"/>
                  <a:gd name="T3" fmla="*/ 272 h 815"/>
                  <a:gd name="T4" fmla="*/ 111 w 980"/>
                  <a:gd name="T5" fmla="*/ 454 h 815"/>
                  <a:gd name="T6" fmla="*/ 131 w 980"/>
                  <a:gd name="T7" fmla="*/ 588 h 815"/>
                  <a:gd name="T8" fmla="*/ 7 w 980"/>
                  <a:gd name="T9" fmla="*/ 676 h 815"/>
                  <a:gd name="T10" fmla="*/ 91 w 980"/>
                  <a:gd name="T11" fmla="*/ 788 h 815"/>
                  <a:gd name="T12" fmla="*/ 247 w 980"/>
                  <a:gd name="T13" fmla="*/ 771 h 815"/>
                  <a:gd name="T14" fmla="*/ 283 w 980"/>
                  <a:gd name="T15" fmla="*/ 724 h 815"/>
                  <a:gd name="T16" fmla="*/ 295 w 980"/>
                  <a:gd name="T17" fmla="*/ 792 h 815"/>
                  <a:gd name="T18" fmla="*/ 419 w 980"/>
                  <a:gd name="T19" fmla="*/ 804 h 815"/>
                  <a:gd name="T20" fmla="*/ 451 w 980"/>
                  <a:gd name="T21" fmla="*/ 728 h 815"/>
                  <a:gd name="T22" fmla="*/ 483 w 980"/>
                  <a:gd name="T23" fmla="*/ 772 h 815"/>
                  <a:gd name="T24" fmla="*/ 555 w 980"/>
                  <a:gd name="T25" fmla="*/ 752 h 815"/>
                  <a:gd name="T26" fmla="*/ 656 w 980"/>
                  <a:gd name="T27" fmla="*/ 681 h 815"/>
                  <a:gd name="T28" fmla="*/ 656 w 980"/>
                  <a:gd name="T29" fmla="*/ 590 h 815"/>
                  <a:gd name="T30" fmla="*/ 659 w 980"/>
                  <a:gd name="T31" fmla="*/ 576 h 815"/>
                  <a:gd name="T32" fmla="*/ 723 w 980"/>
                  <a:gd name="T33" fmla="*/ 552 h 815"/>
                  <a:gd name="T34" fmla="*/ 783 w 980"/>
                  <a:gd name="T35" fmla="*/ 572 h 815"/>
                  <a:gd name="T36" fmla="*/ 899 w 980"/>
                  <a:gd name="T37" fmla="*/ 560 h 815"/>
                  <a:gd name="T38" fmla="*/ 975 w 980"/>
                  <a:gd name="T39" fmla="*/ 452 h 815"/>
                  <a:gd name="T40" fmla="*/ 867 w 980"/>
                  <a:gd name="T41" fmla="*/ 308 h 815"/>
                  <a:gd name="T42" fmla="*/ 746 w 980"/>
                  <a:gd name="T43" fmla="*/ 182 h 815"/>
                  <a:gd name="T44" fmla="*/ 746 w 980"/>
                  <a:gd name="T45" fmla="*/ 91 h 815"/>
                  <a:gd name="T46" fmla="*/ 655 w 980"/>
                  <a:gd name="T47" fmla="*/ 64 h 815"/>
                  <a:gd name="T48" fmla="*/ 475 w 980"/>
                  <a:gd name="T49" fmla="*/ 4 h 815"/>
                  <a:gd name="T50" fmla="*/ 247 w 980"/>
                  <a:gd name="T51" fmla="*/ 0 h 815"/>
                  <a:gd name="T52" fmla="*/ 135 w 980"/>
                  <a:gd name="T53" fmla="*/ 76 h 815"/>
                  <a:gd name="T54" fmla="*/ 175 w 980"/>
                  <a:gd name="T55" fmla="*/ 196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80" h="815">
                    <a:moveTo>
                      <a:pt x="175" y="196"/>
                    </a:moveTo>
                    <a:cubicBezTo>
                      <a:pt x="168" y="226"/>
                      <a:pt x="77" y="229"/>
                      <a:pt x="66" y="272"/>
                    </a:cubicBezTo>
                    <a:cubicBezTo>
                      <a:pt x="55" y="315"/>
                      <a:pt x="100" y="401"/>
                      <a:pt x="111" y="454"/>
                    </a:cubicBezTo>
                    <a:cubicBezTo>
                      <a:pt x="122" y="507"/>
                      <a:pt x="148" y="551"/>
                      <a:pt x="131" y="588"/>
                    </a:cubicBezTo>
                    <a:cubicBezTo>
                      <a:pt x="114" y="625"/>
                      <a:pt x="14" y="643"/>
                      <a:pt x="7" y="676"/>
                    </a:cubicBezTo>
                    <a:cubicBezTo>
                      <a:pt x="0" y="709"/>
                      <a:pt x="51" y="772"/>
                      <a:pt x="91" y="788"/>
                    </a:cubicBezTo>
                    <a:cubicBezTo>
                      <a:pt x="131" y="804"/>
                      <a:pt x="215" y="782"/>
                      <a:pt x="247" y="771"/>
                    </a:cubicBezTo>
                    <a:cubicBezTo>
                      <a:pt x="279" y="760"/>
                      <a:pt x="275" y="720"/>
                      <a:pt x="283" y="724"/>
                    </a:cubicBezTo>
                    <a:lnTo>
                      <a:pt x="295" y="792"/>
                    </a:lnTo>
                    <a:cubicBezTo>
                      <a:pt x="318" y="805"/>
                      <a:pt x="393" y="815"/>
                      <a:pt x="419" y="804"/>
                    </a:cubicBezTo>
                    <a:cubicBezTo>
                      <a:pt x="445" y="793"/>
                      <a:pt x="440" y="733"/>
                      <a:pt x="451" y="728"/>
                    </a:cubicBezTo>
                    <a:cubicBezTo>
                      <a:pt x="462" y="723"/>
                      <a:pt x="466" y="768"/>
                      <a:pt x="483" y="772"/>
                    </a:cubicBezTo>
                    <a:cubicBezTo>
                      <a:pt x="500" y="776"/>
                      <a:pt x="526" y="767"/>
                      <a:pt x="555" y="752"/>
                    </a:cubicBezTo>
                    <a:cubicBezTo>
                      <a:pt x="584" y="737"/>
                      <a:pt x="639" y="708"/>
                      <a:pt x="656" y="681"/>
                    </a:cubicBezTo>
                    <a:cubicBezTo>
                      <a:pt x="673" y="654"/>
                      <a:pt x="656" y="607"/>
                      <a:pt x="656" y="590"/>
                    </a:cubicBezTo>
                    <a:lnTo>
                      <a:pt x="659" y="576"/>
                    </a:lnTo>
                    <a:cubicBezTo>
                      <a:pt x="670" y="570"/>
                      <a:pt x="702" y="553"/>
                      <a:pt x="723" y="552"/>
                    </a:cubicBezTo>
                    <a:cubicBezTo>
                      <a:pt x="744" y="551"/>
                      <a:pt x="754" y="571"/>
                      <a:pt x="783" y="572"/>
                    </a:cubicBezTo>
                    <a:cubicBezTo>
                      <a:pt x="812" y="573"/>
                      <a:pt x="867" y="580"/>
                      <a:pt x="899" y="560"/>
                    </a:cubicBezTo>
                    <a:cubicBezTo>
                      <a:pt x="931" y="540"/>
                      <a:pt x="980" y="494"/>
                      <a:pt x="975" y="452"/>
                    </a:cubicBezTo>
                    <a:cubicBezTo>
                      <a:pt x="970" y="410"/>
                      <a:pt x="905" y="353"/>
                      <a:pt x="867" y="308"/>
                    </a:cubicBezTo>
                    <a:cubicBezTo>
                      <a:pt x="829" y="263"/>
                      <a:pt x="766" y="218"/>
                      <a:pt x="746" y="182"/>
                    </a:cubicBezTo>
                    <a:cubicBezTo>
                      <a:pt x="726" y="146"/>
                      <a:pt x="761" y="111"/>
                      <a:pt x="746" y="91"/>
                    </a:cubicBezTo>
                    <a:cubicBezTo>
                      <a:pt x="731" y="71"/>
                      <a:pt x="700" y="78"/>
                      <a:pt x="655" y="64"/>
                    </a:cubicBezTo>
                    <a:cubicBezTo>
                      <a:pt x="610" y="50"/>
                      <a:pt x="543" y="15"/>
                      <a:pt x="475" y="4"/>
                    </a:cubicBezTo>
                    <a:lnTo>
                      <a:pt x="247" y="0"/>
                    </a:lnTo>
                    <a:lnTo>
                      <a:pt x="135" y="76"/>
                    </a:lnTo>
                    <a:cubicBezTo>
                      <a:pt x="123" y="109"/>
                      <a:pt x="167" y="171"/>
                      <a:pt x="175" y="196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8" name="Freeform 406"/>
              <p:cNvSpPr>
                <a:spLocks/>
              </p:cNvSpPr>
              <p:nvPr/>
            </p:nvSpPr>
            <p:spPr bwMode="auto">
              <a:xfrm>
                <a:off x="6348" y="1567"/>
                <a:ext cx="612" cy="246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9" name="Freeform 407"/>
              <p:cNvSpPr>
                <a:spLocks/>
              </p:cNvSpPr>
              <p:nvPr/>
            </p:nvSpPr>
            <p:spPr bwMode="auto">
              <a:xfrm>
                <a:off x="6575" y="1749"/>
                <a:ext cx="577" cy="411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0" name="Freeform 408"/>
              <p:cNvSpPr>
                <a:spLocks/>
              </p:cNvSpPr>
              <p:nvPr/>
            </p:nvSpPr>
            <p:spPr bwMode="auto">
              <a:xfrm>
                <a:off x="6334" y="1797"/>
                <a:ext cx="511" cy="553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Group 409"/>
            <p:cNvGrpSpPr>
              <a:grpSpLocks/>
            </p:cNvGrpSpPr>
            <p:nvPr/>
          </p:nvGrpSpPr>
          <p:grpSpPr bwMode="auto">
            <a:xfrm rot="2341479">
              <a:off x="2842" y="5426"/>
              <a:ext cx="907" cy="755"/>
              <a:chOff x="6191" y="1567"/>
              <a:chExt cx="980" cy="815"/>
            </a:xfrm>
          </p:grpSpPr>
          <p:sp>
            <p:nvSpPr>
              <p:cNvPr id="73" name="Freeform 410"/>
              <p:cNvSpPr>
                <a:spLocks/>
              </p:cNvSpPr>
              <p:nvPr/>
            </p:nvSpPr>
            <p:spPr bwMode="auto">
              <a:xfrm>
                <a:off x="6191" y="1567"/>
                <a:ext cx="980" cy="815"/>
              </a:xfrm>
              <a:custGeom>
                <a:avLst/>
                <a:gdLst>
                  <a:gd name="T0" fmla="*/ 175 w 980"/>
                  <a:gd name="T1" fmla="*/ 196 h 815"/>
                  <a:gd name="T2" fmla="*/ 66 w 980"/>
                  <a:gd name="T3" fmla="*/ 272 h 815"/>
                  <a:gd name="T4" fmla="*/ 111 w 980"/>
                  <a:gd name="T5" fmla="*/ 454 h 815"/>
                  <a:gd name="T6" fmla="*/ 131 w 980"/>
                  <a:gd name="T7" fmla="*/ 588 h 815"/>
                  <a:gd name="T8" fmla="*/ 7 w 980"/>
                  <a:gd name="T9" fmla="*/ 676 h 815"/>
                  <a:gd name="T10" fmla="*/ 91 w 980"/>
                  <a:gd name="T11" fmla="*/ 788 h 815"/>
                  <a:gd name="T12" fmla="*/ 247 w 980"/>
                  <a:gd name="T13" fmla="*/ 771 h 815"/>
                  <a:gd name="T14" fmla="*/ 283 w 980"/>
                  <a:gd name="T15" fmla="*/ 724 h 815"/>
                  <a:gd name="T16" fmla="*/ 295 w 980"/>
                  <a:gd name="T17" fmla="*/ 792 h 815"/>
                  <a:gd name="T18" fmla="*/ 419 w 980"/>
                  <a:gd name="T19" fmla="*/ 804 h 815"/>
                  <a:gd name="T20" fmla="*/ 451 w 980"/>
                  <a:gd name="T21" fmla="*/ 728 h 815"/>
                  <a:gd name="T22" fmla="*/ 483 w 980"/>
                  <a:gd name="T23" fmla="*/ 772 h 815"/>
                  <a:gd name="T24" fmla="*/ 555 w 980"/>
                  <a:gd name="T25" fmla="*/ 752 h 815"/>
                  <a:gd name="T26" fmla="*/ 656 w 980"/>
                  <a:gd name="T27" fmla="*/ 681 h 815"/>
                  <a:gd name="T28" fmla="*/ 656 w 980"/>
                  <a:gd name="T29" fmla="*/ 590 h 815"/>
                  <a:gd name="T30" fmla="*/ 659 w 980"/>
                  <a:gd name="T31" fmla="*/ 576 h 815"/>
                  <a:gd name="T32" fmla="*/ 723 w 980"/>
                  <a:gd name="T33" fmla="*/ 552 h 815"/>
                  <a:gd name="T34" fmla="*/ 783 w 980"/>
                  <a:gd name="T35" fmla="*/ 572 h 815"/>
                  <a:gd name="T36" fmla="*/ 899 w 980"/>
                  <a:gd name="T37" fmla="*/ 560 h 815"/>
                  <a:gd name="T38" fmla="*/ 975 w 980"/>
                  <a:gd name="T39" fmla="*/ 452 h 815"/>
                  <a:gd name="T40" fmla="*/ 867 w 980"/>
                  <a:gd name="T41" fmla="*/ 308 h 815"/>
                  <a:gd name="T42" fmla="*/ 746 w 980"/>
                  <a:gd name="T43" fmla="*/ 182 h 815"/>
                  <a:gd name="T44" fmla="*/ 746 w 980"/>
                  <a:gd name="T45" fmla="*/ 91 h 815"/>
                  <a:gd name="T46" fmla="*/ 655 w 980"/>
                  <a:gd name="T47" fmla="*/ 64 h 815"/>
                  <a:gd name="T48" fmla="*/ 475 w 980"/>
                  <a:gd name="T49" fmla="*/ 4 h 815"/>
                  <a:gd name="T50" fmla="*/ 247 w 980"/>
                  <a:gd name="T51" fmla="*/ 0 h 815"/>
                  <a:gd name="T52" fmla="*/ 135 w 980"/>
                  <a:gd name="T53" fmla="*/ 76 h 815"/>
                  <a:gd name="T54" fmla="*/ 175 w 980"/>
                  <a:gd name="T55" fmla="*/ 196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80" h="815">
                    <a:moveTo>
                      <a:pt x="175" y="196"/>
                    </a:moveTo>
                    <a:cubicBezTo>
                      <a:pt x="168" y="226"/>
                      <a:pt x="77" y="229"/>
                      <a:pt x="66" y="272"/>
                    </a:cubicBezTo>
                    <a:cubicBezTo>
                      <a:pt x="55" y="315"/>
                      <a:pt x="100" y="401"/>
                      <a:pt x="111" y="454"/>
                    </a:cubicBezTo>
                    <a:cubicBezTo>
                      <a:pt x="122" y="507"/>
                      <a:pt x="148" y="551"/>
                      <a:pt x="131" y="588"/>
                    </a:cubicBezTo>
                    <a:cubicBezTo>
                      <a:pt x="114" y="625"/>
                      <a:pt x="14" y="643"/>
                      <a:pt x="7" y="676"/>
                    </a:cubicBezTo>
                    <a:cubicBezTo>
                      <a:pt x="0" y="709"/>
                      <a:pt x="51" y="772"/>
                      <a:pt x="91" y="788"/>
                    </a:cubicBezTo>
                    <a:cubicBezTo>
                      <a:pt x="131" y="804"/>
                      <a:pt x="215" y="782"/>
                      <a:pt x="247" y="771"/>
                    </a:cubicBezTo>
                    <a:cubicBezTo>
                      <a:pt x="279" y="760"/>
                      <a:pt x="275" y="720"/>
                      <a:pt x="283" y="724"/>
                    </a:cubicBezTo>
                    <a:lnTo>
                      <a:pt x="295" y="792"/>
                    </a:lnTo>
                    <a:cubicBezTo>
                      <a:pt x="318" y="805"/>
                      <a:pt x="393" y="815"/>
                      <a:pt x="419" y="804"/>
                    </a:cubicBezTo>
                    <a:cubicBezTo>
                      <a:pt x="445" y="793"/>
                      <a:pt x="440" y="733"/>
                      <a:pt x="451" y="728"/>
                    </a:cubicBezTo>
                    <a:cubicBezTo>
                      <a:pt x="462" y="723"/>
                      <a:pt x="466" y="768"/>
                      <a:pt x="483" y="772"/>
                    </a:cubicBezTo>
                    <a:cubicBezTo>
                      <a:pt x="500" y="776"/>
                      <a:pt x="526" y="767"/>
                      <a:pt x="555" y="752"/>
                    </a:cubicBezTo>
                    <a:cubicBezTo>
                      <a:pt x="584" y="737"/>
                      <a:pt x="639" y="708"/>
                      <a:pt x="656" y="681"/>
                    </a:cubicBezTo>
                    <a:cubicBezTo>
                      <a:pt x="673" y="654"/>
                      <a:pt x="656" y="607"/>
                      <a:pt x="656" y="590"/>
                    </a:cubicBezTo>
                    <a:lnTo>
                      <a:pt x="659" y="576"/>
                    </a:lnTo>
                    <a:cubicBezTo>
                      <a:pt x="670" y="570"/>
                      <a:pt x="702" y="553"/>
                      <a:pt x="723" y="552"/>
                    </a:cubicBezTo>
                    <a:cubicBezTo>
                      <a:pt x="744" y="551"/>
                      <a:pt x="754" y="571"/>
                      <a:pt x="783" y="572"/>
                    </a:cubicBezTo>
                    <a:cubicBezTo>
                      <a:pt x="812" y="573"/>
                      <a:pt x="867" y="580"/>
                      <a:pt x="899" y="560"/>
                    </a:cubicBezTo>
                    <a:cubicBezTo>
                      <a:pt x="931" y="540"/>
                      <a:pt x="980" y="494"/>
                      <a:pt x="975" y="452"/>
                    </a:cubicBezTo>
                    <a:cubicBezTo>
                      <a:pt x="970" y="410"/>
                      <a:pt x="905" y="353"/>
                      <a:pt x="867" y="308"/>
                    </a:cubicBezTo>
                    <a:cubicBezTo>
                      <a:pt x="829" y="263"/>
                      <a:pt x="766" y="218"/>
                      <a:pt x="746" y="182"/>
                    </a:cubicBezTo>
                    <a:cubicBezTo>
                      <a:pt x="726" y="146"/>
                      <a:pt x="761" y="111"/>
                      <a:pt x="746" y="91"/>
                    </a:cubicBezTo>
                    <a:cubicBezTo>
                      <a:pt x="731" y="71"/>
                      <a:pt x="700" y="78"/>
                      <a:pt x="655" y="64"/>
                    </a:cubicBezTo>
                    <a:cubicBezTo>
                      <a:pt x="610" y="50"/>
                      <a:pt x="543" y="15"/>
                      <a:pt x="475" y="4"/>
                    </a:cubicBezTo>
                    <a:lnTo>
                      <a:pt x="247" y="0"/>
                    </a:lnTo>
                    <a:lnTo>
                      <a:pt x="135" y="76"/>
                    </a:lnTo>
                    <a:cubicBezTo>
                      <a:pt x="123" y="109"/>
                      <a:pt x="167" y="171"/>
                      <a:pt x="175" y="196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4" name="Freeform 411"/>
              <p:cNvSpPr>
                <a:spLocks/>
              </p:cNvSpPr>
              <p:nvPr/>
            </p:nvSpPr>
            <p:spPr bwMode="auto">
              <a:xfrm>
                <a:off x="6348" y="1567"/>
                <a:ext cx="612" cy="246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5" name="Freeform 412"/>
              <p:cNvSpPr>
                <a:spLocks/>
              </p:cNvSpPr>
              <p:nvPr/>
            </p:nvSpPr>
            <p:spPr bwMode="auto">
              <a:xfrm>
                <a:off x="6575" y="1749"/>
                <a:ext cx="577" cy="411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6" name="Freeform 413"/>
              <p:cNvSpPr>
                <a:spLocks/>
              </p:cNvSpPr>
              <p:nvPr/>
            </p:nvSpPr>
            <p:spPr bwMode="auto">
              <a:xfrm>
                <a:off x="6334" y="1797"/>
                <a:ext cx="511" cy="553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8" name="Group 414"/>
            <p:cNvGrpSpPr>
              <a:grpSpLocks/>
            </p:cNvGrpSpPr>
            <p:nvPr/>
          </p:nvGrpSpPr>
          <p:grpSpPr bwMode="auto">
            <a:xfrm rot="-1041318">
              <a:off x="2479" y="5018"/>
              <a:ext cx="821" cy="798"/>
              <a:chOff x="4174" y="1184"/>
              <a:chExt cx="821" cy="798"/>
            </a:xfrm>
          </p:grpSpPr>
          <p:sp>
            <p:nvSpPr>
              <p:cNvPr id="69" name="Freeform 415"/>
              <p:cNvSpPr>
                <a:spLocks/>
              </p:cNvSpPr>
              <p:nvPr/>
            </p:nvSpPr>
            <p:spPr bwMode="auto">
              <a:xfrm>
                <a:off x="4174" y="1184"/>
                <a:ext cx="761" cy="798"/>
              </a:xfrm>
              <a:custGeom>
                <a:avLst/>
                <a:gdLst>
                  <a:gd name="T0" fmla="*/ 288 w 761"/>
                  <a:gd name="T1" fmla="*/ 110 h 798"/>
                  <a:gd name="T2" fmla="*/ 166 w 761"/>
                  <a:gd name="T3" fmla="*/ 101 h 798"/>
                  <a:gd name="T4" fmla="*/ 92 w 761"/>
                  <a:gd name="T5" fmla="*/ 259 h 798"/>
                  <a:gd name="T6" fmla="*/ 28 w 761"/>
                  <a:gd name="T7" fmla="*/ 367 h 798"/>
                  <a:gd name="T8" fmla="*/ 5 w 761"/>
                  <a:gd name="T9" fmla="*/ 566 h 798"/>
                  <a:gd name="T10" fmla="*/ 58 w 761"/>
                  <a:gd name="T11" fmla="*/ 553 h 798"/>
                  <a:gd name="T12" fmla="*/ 27 w 761"/>
                  <a:gd name="T13" fmla="*/ 609 h 798"/>
                  <a:gd name="T14" fmla="*/ 109 w 761"/>
                  <a:gd name="T15" fmla="*/ 690 h 798"/>
                  <a:gd name="T16" fmla="*/ 176 w 761"/>
                  <a:gd name="T17" fmla="*/ 653 h 798"/>
                  <a:gd name="T18" fmla="*/ 174 w 761"/>
                  <a:gd name="T19" fmla="*/ 704 h 798"/>
                  <a:gd name="T20" fmla="*/ 237 w 761"/>
                  <a:gd name="T21" fmla="*/ 732 h 798"/>
                  <a:gd name="T22" fmla="*/ 351 w 761"/>
                  <a:gd name="T23" fmla="*/ 739 h 798"/>
                  <a:gd name="T24" fmla="*/ 404 w 761"/>
                  <a:gd name="T25" fmla="*/ 674 h 798"/>
                  <a:gd name="T26" fmla="*/ 414 w 761"/>
                  <a:gd name="T27" fmla="*/ 666 h 798"/>
                  <a:gd name="T28" fmla="*/ 475 w 761"/>
                  <a:gd name="T29" fmla="*/ 685 h 798"/>
                  <a:gd name="T30" fmla="*/ 506 w 761"/>
                  <a:gd name="T31" fmla="*/ 735 h 798"/>
                  <a:gd name="T32" fmla="*/ 596 w 761"/>
                  <a:gd name="T33" fmla="*/ 794 h 798"/>
                  <a:gd name="T34" fmla="*/ 714 w 761"/>
                  <a:gd name="T35" fmla="*/ 760 h 798"/>
                  <a:gd name="T36" fmla="*/ 720 w 761"/>
                  <a:gd name="T37" fmla="*/ 593 h 798"/>
                  <a:gd name="T38" fmla="*/ 706 w 761"/>
                  <a:gd name="T39" fmla="*/ 433 h 798"/>
                  <a:gd name="T40" fmla="*/ 760 w 761"/>
                  <a:gd name="T41" fmla="*/ 367 h 798"/>
                  <a:gd name="T42" fmla="*/ 710 w 761"/>
                  <a:gd name="T43" fmla="*/ 294 h 798"/>
                  <a:gd name="T44" fmla="*/ 616 w 761"/>
                  <a:gd name="T45" fmla="*/ 147 h 798"/>
                  <a:gd name="T46" fmla="*/ 455 w 761"/>
                  <a:gd name="T47" fmla="*/ 11 h 798"/>
                  <a:gd name="T48" fmla="*/ 330 w 761"/>
                  <a:gd name="T49" fmla="*/ 0 h 798"/>
                  <a:gd name="T50" fmla="*/ 288 w 761"/>
                  <a:gd name="T51" fmla="*/ 11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1" h="798">
                    <a:moveTo>
                      <a:pt x="288" y="110"/>
                    </a:moveTo>
                    <a:cubicBezTo>
                      <a:pt x="266" y="127"/>
                      <a:pt x="198" y="76"/>
                      <a:pt x="166" y="101"/>
                    </a:cubicBezTo>
                    <a:cubicBezTo>
                      <a:pt x="133" y="126"/>
                      <a:pt x="115" y="214"/>
                      <a:pt x="92" y="259"/>
                    </a:cubicBezTo>
                    <a:cubicBezTo>
                      <a:pt x="69" y="303"/>
                      <a:pt x="42" y="316"/>
                      <a:pt x="28" y="367"/>
                    </a:cubicBezTo>
                    <a:cubicBezTo>
                      <a:pt x="14" y="418"/>
                      <a:pt x="0" y="535"/>
                      <a:pt x="5" y="566"/>
                    </a:cubicBezTo>
                    <a:cubicBezTo>
                      <a:pt x="10" y="597"/>
                      <a:pt x="55" y="546"/>
                      <a:pt x="58" y="553"/>
                    </a:cubicBezTo>
                    <a:lnTo>
                      <a:pt x="27" y="609"/>
                    </a:lnTo>
                    <a:cubicBezTo>
                      <a:pt x="35" y="632"/>
                      <a:pt x="84" y="683"/>
                      <a:pt x="109" y="690"/>
                    </a:cubicBezTo>
                    <a:cubicBezTo>
                      <a:pt x="134" y="697"/>
                      <a:pt x="165" y="651"/>
                      <a:pt x="176" y="653"/>
                    </a:cubicBezTo>
                    <a:cubicBezTo>
                      <a:pt x="187" y="657"/>
                      <a:pt x="164" y="691"/>
                      <a:pt x="174" y="704"/>
                    </a:cubicBezTo>
                    <a:cubicBezTo>
                      <a:pt x="184" y="717"/>
                      <a:pt x="207" y="726"/>
                      <a:pt x="237" y="732"/>
                    </a:cubicBezTo>
                    <a:cubicBezTo>
                      <a:pt x="266" y="738"/>
                      <a:pt x="323" y="749"/>
                      <a:pt x="351" y="739"/>
                    </a:cubicBezTo>
                    <a:cubicBezTo>
                      <a:pt x="379" y="730"/>
                      <a:pt x="395" y="686"/>
                      <a:pt x="404" y="674"/>
                    </a:cubicBezTo>
                    <a:lnTo>
                      <a:pt x="414" y="666"/>
                    </a:lnTo>
                    <a:cubicBezTo>
                      <a:pt x="426" y="668"/>
                      <a:pt x="459" y="674"/>
                      <a:pt x="475" y="685"/>
                    </a:cubicBezTo>
                    <a:cubicBezTo>
                      <a:pt x="491" y="697"/>
                      <a:pt x="486" y="717"/>
                      <a:pt x="506" y="735"/>
                    </a:cubicBezTo>
                    <a:cubicBezTo>
                      <a:pt x="527" y="753"/>
                      <a:pt x="562" y="789"/>
                      <a:pt x="596" y="794"/>
                    </a:cubicBezTo>
                    <a:cubicBezTo>
                      <a:pt x="632" y="798"/>
                      <a:pt x="693" y="794"/>
                      <a:pt x="714" y="760"/>
                    </a:cubicBezTo>
                    <a:cubicBezTo>
                      <a:pt x="735" y="728"/>
                      <a:pt x="722" y="649"/>
                      <a:pt x="720" y="593"/>
                    </a:cubicBezTo>
                    <a:cubicBezTo>
                      <a:pt x="719" y="539"/>
                      <a:pt x="700" y="470"/>
                      <a:pt x="706" y="433"/>
                    </a:cubicBezTo>
                    <a:cubicBezTo>
                      <a:pt x="714" y="395"/>
                      <a:pt x="759" y="390"/>
                      <a:pt x="760" y="367"/>
                    </a:cubicBezTo>
                    <a:cubicBezTo>
                      <a:pt x="761" y="345"/>
                      <a:pt x="735" y="331"/>
                      <a:pt x="710" y="294"/>
                    </a:cubicBezTo>
                    <a:cubicBezTo>
                      <a:pt x="687" y="258"/>
                      <a:pt x="659" y="195"/>
                      <a:pt x="616" y="147"/>
                    </a:cubicBezTo>
                    <a:lnTo>
                      <a:pt x="455" y="11"/>
                    </a:lnTo>
                    <a:lnTo>
                      <a:pt x="330" y="0"/>
                    </a:lnTo>
                    <a:cubicBezTo>
                      <a:pt x="302" y="17"/>
                      <a:pt x="298" y="87"/>
                      <a:pt x="288" y="110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0" name="Freeform 416"/>
              <p:cNvSpPr>
                <a:spLocks/>
              </p:cNvSpPr>
              <p:nvPr/>
            </p:nvSpPr>
            <p:spPr bwMode="auto">
              <a:xfrm rot="2341479">
                <a:off x="4428" y="1296"/>
                <a:ext cx="567" cy="228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1" name="Freeform 417"/>
              <p:cNvSpPr>
                <a:spLocks/>
              </p:cNvSpPr>
              <p:nvPr/>
            </p:nvSpPr>
            <p:spPr bwMode="auto">
              <a:xfrm rot="2341479">
                <a:off x="4441" y="1532"/>
                <a:ext cx="534" cy="380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2" name="Freeform 418"/>
              <p:cNvSpPr>
                <a:spLocks/>
              </p:cNvSpPr>
              <p:nvPr/>
            </p:nvSpPr>
            <p:spPr bwMode="auto">
              <a:xfrm rot="2341479">
                <a:off x="4205" y="1392"/>
                <a:ext cx="473" cy="512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9" name="Group 419"/>
            <p:cNvGrpSpPr>
              <a:grpSpLocks/>
            </p:cNvGrpSpPr>
            <p:nvPr/>
          </p:nvGrpSpPr>
          <p:grpSpPr bwMode="auto">
            <a:xfrm rot="-5154997">
              <a:off x="2648" y="4621"/>
              <a:ext cx="821" cy="798"/>
              <a:chOff x="4174" y="1184"/>
              <a:chExt cx="821" cy="798"/>
            </a:xfrm>
          </p:grpSpPr>
          <p:sp>
            <p:nvSpPr>
              <p:cNvPr id="65" name="Freeform 420"/>
              <p:cNvSpPr>
                <a:spLocks/>
              </p:cNvSpPr>
              <p:nvPr/>
            </p:nvSpPr>
            <p:spPr bwMode="auto">
              <a:xfrm>
                <a:off x="4174" y="1184"/>
                <a:ext cx="761" cy="798"/>
              </a:xfrm>
              <a:custGeom>
                <a:avLst/>
                <a:gdLst>
                  <a:gd name="T0" fmla="*/ 288 w 761"/>
                  <a:gd name="T1" fmla="*/ 110 h 798"/>
                  <a:gd name="T2" fmla="*/ 166 w 761"/>
                  <a:gd name="T3" fmla="*/ 101 h 798"/>
                  <a:gd name="T4" fmla="*/ 92 w 761"/>
                  <a:gd name="T5" fmla="*/ 259 h 798"/>
                  <a:gd name="T6" fmla="*/ 28 w 761"/>
                  <a:gd name="T7" fmla="*/ 367 h 798"/>
                  <a:gd name="T8" fmla="*/ 5 w 761"/>
                  <a:gd name="T9" fmla="*/ 566 h 798"/>
                  <a:gd name="T10" fmla="*/ 58 w 761"/>
                  <a:gd name="T11" fmla="*/ 553 h 798"/>
                  <a:gd name="T12" fmla="*/ 27 w 761"/>
                  <a:gd name="T13" fmla="*/ 609 h 798"/>
                  <a:gd name="T14" fmla="*/ 109 w 761"/>
                  <a:gd name="T15" fmla="*/ 690 h 798"/>
                  <a:gd name="T16" fmla="*/ 176 w 761"/>
                  <a:gd name="T17" fmla="*/ 653 h 798"/>
                  <a:gd name="T18" fmla="*/ 174 w 761"/>
                  <a:gd name="T19" fmla="*/ 704 h 798"/>
                  <a:gd name="T20" fmla="*/ 237 w 761"/>
                  <a:gd name="T21" fmla="*/ 732 h 798"/>
                  <a:gd name="T22" fmla="*/ 351 w 761"/>
                  <a:gd name="T23" fmla="*/ 739 h 798"/>
                  <a:gd name="T24" fmla="*/ 404 w 761"/>
                  <a:gd name="T25" fmla="*/ 674 h 798"/>
                  <a:gd name="T26" fmla="*/ 414 w 761"/>
                  <a:gd name="T27" fmla="*/ 666 h 798"/>
                  <a:gd name="T28" fmla="*/ 475 w 761"/>
                  <a:gd name="T29" fmla="*/ 685 h 798"/>
                  <a:gd name="T30" fmla="*/ 506 w 761"/>
                  <a:gd name="T31" fmla="*/ 735 h 798"/>
                  <a:gd name="T32" fmla="*/ 596 w 761"/>
                  <a:gd name="T33" fmla="*/ 794 h 798"/>
                  <a:gd name="T34" fmla="*/ 714 w 761"/>
                  <a:gd name="T35" fmla="*/ 760 h 798"/>
                  <a:gd name="T36" fmla="*/ 720 w 761"/>
                  <a:gd name="T37" fmla="*/ 593 h 798"/>
                  <a:gd name="T38" fmla="*/ 706 w 761"/>
                  <a:gd name="T39" fmla="*/ 433 h 798"/>
                  <a:gd name="T40" fmla="*/ 760 w 761"/>
                  <a:gd name="T41" fmla="*/ 367 h 798"/>
                  <a:gd name="T42" fmla="*/ 710 w 761"/>
                  <a:gd name="T43" fmla="*/ 294 h 798"/>
                  <a:gd name="T44" fmla="*/ 616 w 761"/>
                  <a:gd name="T45" fmla="*/ 147 h 798"/>
                  <a:gd name="T46" fmla="*/ 455 w 761"/>
                  <a:gd name="T47" fmla="*/ 11 h 798"/>
                  <a:gd name="T48" fmla="*/ 330 w 761"/>
                  <a:gd name="T49" fmla="*/ 0 h 798"/>
                  <a:gd name="T50" fmla="*/ 288 w 761"/>
                  <a:gd name="T51" fmla="*/ 11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1" h="798">
                    <a:moveTo>
                      <a:pt x="288" y="110"/>
                    </a:moveTo>
                    <a:cubicBezTo>
                      <a:pt x="266" y="127"/>
                      <a:pt x="198" y="76"/>
                      <a:pt x="166" y="101"/>
                    </a:cubicBezTo>
                    <a:cubicBezTo>
                      <a:pt x="133" y="126"/>
                      <a:pt x="115" y="214"/>
                      <a:pt x="92" y="259"/>
                    </a:cubicBezTo>
                    <a:cubicBezTo>
                      <a:pt x="69" y="303"/>
                      <a:pt x="42" y="316"/>
                      <a:pt x="28" y="367"/>
                    </a:cubicBezTo>
                    <a:cubicBezTo>
                      <a:pt x="14" y="418"/>
                      <a:pt x="0" y="535"/>
                      <a:pt x="5" y="566"/>
                    </a:cubicBezTo>
                    <a:cubicBezTo>
                      <a:pt x="10" y="597"/>
                      <a:pt x="55" y="546"/>
                      <a:pt x="58" y="553"/>
                    </a:cubicBezTo>
                    <a:lnTo>
                      <a:pt x="27" y="609"/>
                    </a:lnTo>
                    <a:cubicBezTo>
                      <a:pt x="35" y="632"/>
                      <a:pt x="84" y="683"/>
                      <a:pt x="109" y="690"/>
                    </a:cubicBezTo>
                    <a:cubicBezTo>
                      <a:pt x="134" y="697"/>
                      <a:pt x="165" y="651"/>
                      <a:pt x="176" y="653"/>
                    </a:cubicBezTo>
                    <a:cubicBezTo>
                      <a:pt x="187" y="657"/>
                      <a:pt x="164" y="691"/>
                      <a:pt x="174" y="704"/>
                    </a:cubicBezTo>
                    <a:cubicBezTo>
                      <a:pt x="184" y="717"/>
                      <a:pt x="207" y="726"/>
                      <a:pt x="237" y="732"/>
                    </a:cubicBezTo>
                    <a:cubicBezTo>
                      <a:pt x="266" y="738"/>
                      <a:pt x="323" y="749"/>
                      <a:pt x="351" y="739"/>
                    </a:cubicBezTo>
                    <a:cubicBezTo>
                      <a:pt x="379" y="730"/>
                      <a:pt x="395" y="686"/>
                      <a:pt x="404" y="674"/>
                    </a:cubicBezTo>
                    <a:lnTo>
                      <a:pt x="414" y="666"/>
                    </a:lnTo>
                    <a:cubicBezTo>
                      <a:pt x="426" y="668"/>
                      <a:pt x="459" y="674"/>
                      <a:pt x="475" y="685"/>
                    </a:cubicBezTo>
                    <a:cubicBezTo>
                      <a:pt x="491" y="697"/>
                      <a:pt x="486" y="717"/>
                      <a:pt x="506" y="735"/>
                    </a:cubicBezTo>
                    <a:cubicBezTo>
                      <a:pt x="527" y="753"/>
                      <a:pt x="562" y="789"/>
                      <a:pt x="596" y="794"/>
                    </a:cubicBezTo>
                    <a:cubicBezTo>
                      <a:pt x="632" y="798"/>
                      <a:pt x="693" y="794"/>
                      <a:pt x="714" y="760"/>
                    </a:cubicBezTo>
                    <a:cubicBezTo>
                      <a:pt x="735" y="728"/>
                      <a:pt x="722" y="649"/>
                      <a:pt x="720" y="593"/>
                    </a:cubicBezTo>
                    <a:cubicBezTo>
                      <a:pt x="719" y="539"/>
                      <a:pt x="700" y="470"/>
                      <a:pt x="706" y="433"/>
                    </a:cubicBezTo>
                    <a:cubicBezTo>
                      <a:pt x="714" y="395"/>
                      <a:pt x="759" y="390"/>
                      <a:pt x="760" y="367"/>
                    </a:cubicBezTo>
                    <a:cubicBezTo>
                      <a:pt x="761" y="345"/>
                      <a:pt x="735" y="331"/>
                      <a:pt x="710" y="294"/>
                    </a:cubicBezTo>
                    <a:cubicBezTo>
                      <a:pt x="687" y="258"/>
                      <a:pt x="659" y="195"/>
                      <a:pt x="616" y="147"/>
                    </a:cubicBezTo>
                    <a:lnTo>
                      <a:pt x="455" y="11"/>
                    </a:lnTo>
                    <a:lnTo>
                      <a:pt x="330" y="0"/>
                    </a:lnTo>
                    <a:cubicBezTo>
                      <a:pt x="302" y="17"/>
                      <a:pt x="298" y="87"/>
                      <a:pt x="288" y="110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6" name="Freeform 421"/>
              <p:cNvSpPr>
                <a:spLocks/>
              </p:cNvSpPr>
              <p:nvPr/>
            </p:nvSpPr>
            <p:spPr bwMode="auto">
              <a:xfrm rot="2341479">
                <a:off x="4428" y="1296"/>
                <a:ext cx="567" cy="228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7" name="Freeform 422"/>
              <p:cNvSpPr>
                <a:spLocks/>
              </p:cNvSpPr>
              <p:nvPr/>
            </p:nvSpPr>
            <p:spPr bwMode="auto">
              <a:xfrm rot="2341479">
                <a:off x="4441" y="1532"/>
                <a:ext cx="534" cy="380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8" name="Freeform 423"/>
              <p:cNvSpPr>
                <a:spLocks/>
              </p:cNvSpPr>
              <p:nvPr/>
            </p:nvSpPr>
            <p:spPr bwMode="auto">
              <a:xfrm rot="2341479">
                <a:off x="4205" y="1392"/>
                <a:ext cx="473" cy="512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0" name="Group 424"/>
            <p:cNvGrpSpPr>
              <a:grpSpLocks/>
            </p:cNvGrpSpPr>
            <p:nvPr/>
          </p:nvGrpSpPr>
          <p:grpSpPr bwMode="auto">
            <a:xfrm rot="-3001338">
              <a:off x="3057" y="4485"/>
              <a:ext cx="821" cy="798"/>
              <a:chOff x="4174" y="1184"/>
              <a:chExt cx="821" cy="798"/>
            </a:xfrm>
          </p:grpSpPr>
          <p:sp>
            <p:nvSpPr>
              <p:cNvPr id="61" name="Freeform 425"/>
              <p:cNvSpPr>
                <a:spLocks/>
              </p:cNvSpPr>
              <p:nvPr/>
            </p:nvSpPr>
            <p:spPr bwMode="auto">
              <a:xfrm>
                <a:off x="4174" y="1184"/>
                <a:ext cx="761" cy="798"/>
              </a:xfrm>
              <a:custGeom>
                <a:avLst/>
                <a:gdLst>
                  <a:gd name="T0" fmla="*/ 288 w 761"/>
                  <a:gd name="T1" fmla="*/ 110 h 798"/>
                  <a:gd name="T2" fmla="*/ 166 w 761"/>
                  <a:gd name="T3" fmla="*/ 101 h 798"/>
                  <a:gd name="T4" fmla="*/ 92 w 761"/>
                  <a:gd name="T5" fmla="*/ 259 h 798"/>
                  <a:gd name="T6" fmla="*/ 28 w 761"/>
                  <a:gd name="T7" fmla="*/ 367 h 798"/>
                  <a:gd name="T8" fmla="*/ 5 w 761"/>
                  <a:gd name="T9" fmla="*/ 566 h 798"/>
                  <a:gd name="T10" fmla="*/ 58 w 761"/>
                  <a:gd name="T11" fmla="*/ 553 h 798"/>
                  <a:gd name="T12" fmla="*/ 27 w 761"/>
                  <a:gd name="T13" fmla="*/ 609 h 798"/>
                  <a:gd name="T14" fmla="*/ 109 w 761"/>
                  <a:gd name="T15" fmla="*/ 690 h 798"/>
                  <a:gd name="T16" fmla="*/ 176 w 761"/>
                  <a:gd name="T17" fmla="*/ 653 h 798"/>
                  <a:gd name="T18" fmla="*/ 174 w 761"/>
                  <a:gd name="T19" fmla="*/ 704 h 798"/>
                  <a:gd name="T20" fmla="*/ 237 w 761"/>
                  <a:gd name="T21" fmla="*/ 732 h 798"/>
                  <a:gd name="T22" fmla="*/ 351 w 761"/>
                  <a:gd name="T23" fmla="*/ 739 h 798"/>
                  <a:gd name="T24" fmla="*/ 404 w 761"/>
                  <a:gd name="T25" fmla="*/ 674 h 798"/>
                  <a:gd name="T26" fmla="*/ 414 w 761"/>
                  <a:gd name="T27" fmla="*/ 666 h 798"/>
                  <a:gd name="T28" fmla="*/ 475 w 761"/>
                  <a:gd name="T29" fmla="*/ 685 h 798"/>
                  <a:gd name="T30" fmla="*/ 506 w 761"/>
                  <a:gd name="T31" fmla="*/ 735 h 798"/>
                  <a:gd name="T32" fmla="*/ 596 w 761"/>
                  <a:gd name="T33" fmla="*/ 794 h 798"/>
                  <a:gd name="T34" fmla="*/ 714 w 761"/>
                  <a:gd name="T35" fmla="*/ 760 h 798"/>
                  <a:gd name="T36" fmla="*/ 720 w 761"/>
                  <a:gd name="T37" fmla="*/ 593 h 798"/>
                  <a:gd name="T38" fmla="*/ 706 w 761"/>
                  <a:gd name="T39" fmla="*/ 433 h 798"/>
                  <a:gd name="T40" fmla="*/ 760 w 761"/>
                  <a:gd name="T41" fmla="*/ 367 h 798"/>
                  <a:gd name="T42" fmla="*/ 710 w 761"/>
                  <a:gd name="T43" fmla="*/ 294 h 798"/>
                  <a:gd name="T44" fmla="*/ 616 w 761"/>
                  <a:gd name="T45" fmla="*/ 147 h 798"/>
                  <a:gd name="T46" fmla="*/ 455 w 761"/>
                  <a:gd name="T47" fmla="*/ 11 h 798"/>
                  <a:gd name="T48" fmla="*/ 330 w 761"/>
                  <a:gd name="T49" fmla="*/ 0 h 798"/>
                  <a:gd name="T50" fmla="*/ 288 w 761"/>
                  <a:gd name="T51" fmla="*/ 11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1" h="798">
                    <a:moveTo>
                      <a:pt x="288" y="110"/>
                    </a:moveTo>
                    <a:cubicBezTo>
                      <a:pt x="266" y="127"/>
                      <a:pt x="198" y="76"/>
                      <a:pt x="166" y="101"/>
                    </a:cubicBezTo>
                    <a:cubicBezTo>
                      <a:pt x="133" y="126"/>
                      <a:pt x="115" y="214"/>
                      <a:pt x="92" y="259"/>
                    </a:cubicBezTo>
                    <a:cubicBezTo>
                      <a:pt x="69" y="303"/>
                      <a:pt x="42" y="316"/>
                      <a:pt x="28" y="367"/>
                    </a:cubicBezTo>
                    <a:cubicBezTo>
                      <a:pt x="14" y="418"/>
                      <a:pt x="0" y="535"/>
                      <a:pt x="5" y="566"/>
                    </a:cubicBezTo>
                    <a:cubicBezTo>
                      <a:pt x="10" y="597"/>
                      <a:pt x="55" y="546"/>
                      <a:pt x="58" y="553"/>
                    </a:cubicBezTo>
                    <a:lnTo>
                      <a:pt x="27" y="609"/>
                    </a:lnTo>
                    <a:cubicBezTo>
                      <a:pt x="35" y="632"/>
                      <a:pt x="84" y="683"/>
                      <a:pt x="109" y="690"/>
                    </a:cubicBezTo>
                    <a:cubicBezTo>
                      <a:pt x="134" y="697"/>
                      <a:pt x="165" y="651"/>
                      <a:pt x="176" y="653"/>
                    </a:cubicBezTo>
                    <a:cubicBezTo>
                      <a:pt x="187" y="657"/>
                      <a:pt x="164" y="691"/>
                      <a:pt x="174" y="704"/>
                    </a:cubicBezTo>
                    <a:cubicBezTo>
                      <a:pt x="184" y="717"/>
                      <a:pt x="207" y="726"/>
                      <a:pt x="237" y="732"/>
                    </a:cubicBezTo>
                    <a:cubicBezTo>
                      <a:pt x="266" y="738"/>
                      <a:pt x="323" y="749"/>
                      <a:pt x="351" y="739"/>
                    </a:cubicBezTo>
                    <a:cubicBezTo>
                      <a:pt x="379" y="730"/>
                      <a:pt x="395" y="686"/>
                      <a:pt x="404" y="674"/>
                    </a:cubicBezTo>
                    <a:lnTo>
                      <a:pt x="414" y="666"/>
                    </a:lnTo>
                    <a:cubicBezTo>
                      <a:pt x="426" y="668"/>
                      <a:pt x="459" y="674"/>
                      <a:pt x="475" y="685"/>
                    </a:cubicBezTo>
                    <a:cubicBezTo>
                      <a:pt x="491" y="697"/>
                      <a:pt x="486" y="717"/>
                      <a:pt x="506" y="735"/>
                    </a:cubicBezTo>
                    <a:cubicBezTo>
                      <a:pt x="527" y="753"/>
                      <a:pt x="562" y="789"/>
                      <a:pt x="596" y="794"/>
                    </a:cubicBezTo>
                    <a:cubicBezTo>
                      <a:pt x="632" y="798"/>
                      <a:pt x="693" y="794"/>
                      <a:pt x="714" y="760"/>
                    </a:cubicBezTo>
                    <a:cubicBezTo>
                      <a:pt x="735" y="728"/>
                      <a:pt x="722" y="649"/>
                      <a:pt x="720" y="593"/>
                    </a:cubicBezTo>
                    <a:cubicBezTo>
                      <a:pt x="719" y="539"/>
                      <a:pt x="700" y="470"/>
                      <a:pt x="706" y="433"/>
                    </a:cubicBezTo>
                    <a:cubicBezTo>
                      <a:pt x="714" y="395"/>
                      <a:pt x="759" y="390"/>
                      <a:pt x="760" y="367"/>
                    </a:cubicBezTo>
                    <a:cubicBezTo>
                      <a:pt x="761" y="345"/>
                      <a:pt x="735" y="331"/>
                      <a:pt x="710" y="294"/>
                    </a:cubicBezTo>
                    <a:cubicBezTo>
                      <a:pt x="687" y="258"/>
                      <a:pt x="659" y="195"/>
                      <a:pt x="616" y="147"/>
                    </a:cubicBezTo>
                    <a:lnTo>
                      <a:pt x="455" y="11"/>
                    </a:lnTo>
                    <a:lnTo>
                      <a:pt x="330" y="0"/>
                    </a:lnTo>
                    <a:cubicBezTo>
                      <a:pt x="302" y="17"/>
                      <a:pt x="298" y="87"/>
                      <a:pt x="288" y="110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Freeform 426"/>
              <p:cNvSpPr>
                <a:spLocks/>
              </p:cNvSpPr>
              <p:nvPr/>
            </p:nvSpPr>
            <p:spPr bwMode="auto">
              <a:xfrm rot="2341479">
                <a:off x="4428" y="1296"/>
                <a:ext cx="567" cy="228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Freeform 427"/>
              <p:cNvSpPr>
                <a:spLocks/>
              </p:cNvSpPr>
              <p:nvPr/>
            </p:nvSpPr>
            <p:spPr bwMode="auto">
              <a:xfrm rot="2341479">
                <a:off x="4441" y="1532"/>
                <a:ext cx="534" cy="380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4" name="Freeform 428"/>
              <p:cNvSpPr>
                <a:spLocks/>
              </p:cNvSpPr>
              <p:nvPr/>
            </p:nvSpPr>
            <p:spPr bwMode="auto">
              <a:xfrm rot="2341479">
                <a:off x="4205" y="1392"/>
                <a:ext cx="473" cy="512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1" name="Group 429"/>
            <p:cNvGrpSpPr>
              <a:grpSpLocks/>
            </p:cNvGrpSpPr>
            <p:nvPr/>
          </p:nvGrpSpPr>
          <p:grpSpPr bwMode="auto">
            <a:xfrm rot="-447266">
              <a:off x="1845" y="5562"/>
              <a:ext cx="821" cy="798"/>
              <a:chOff x="4174" y="1184"/>
              <a:chExt cx="821" cy="798"/>
            </a:xfrm>
          </p:grpSpPr>
          <p:sp>
            <p:nvSpPr>
              <p:cNvPr id="57" name="Freeform 430"/>
              <p:cNvSpPr>
                <a:spLocks/>
              </p:cNvSpPr>
              <p:nvPr/>
            </p:nvSpPr>
            <p:spPr bwMode="auto">
              <a:xfrm>
                <a:off x="4174" y="1184"/>
                <a:ext cx="761" cy="798"/>
              </a:xfrm>
              <a:custGeom>
                <a:avLst/>
                <a:gdLst>
                  <a:gd name="T0" fmla="*/ 288 w 761"/>
                  <a:gd name="T1" fmla="*/ 110 h 798"/>
                  <a:gd name="T2" fmla="*/ 166 w 761"/>
                  <a:gd name="T3" fmla="*/ 101 h 798"/>
                  <a:gd name="T4" fmla="*/ 92 w 761"/>
                  <a:gd name="T5" fmla="*/ 259 h 798"/>
                  <a:gd name="T6" fmla="*/ 28 w 761"/>
                  <a:gd name="T7" fmla="*/ 367 h 798"/>
                  <a:gd name="T8" fmla="*/ 5 w 761"/>
                  <a:gd name="T9" fmla="*/ 566 h 798"/>
                  <a:gd name="T10" fmla="*/ 58 w 761"/>
                  <a:gd name="T11" fmla="*/ 553 h 798"/>
                  <a:gd name="T12" fmla="*/ 27 w 761"/>
                  <a:gd name="T13" fmla="*/ 609 h 798"/>
                  <a:gd name="T14" fmla="*/ 109 w 761"/>
                  <a:gd name="T15" fmla="*/ 690 h 798"/>
                  <a:gd name="T16" fmla="*/ 176 w 761"/>
                  <a:gd name="T17" fmla="*/ 653 h 798"/>
                  <a:gd name="T18" fmla="*/ 174 w 761"/>
                  <a:gd name="T19" fmla="*/ 704 h 798"/>
                  <a:gd name="T20" fmla="*/ 237 w 761"/>
                  <a:gd name="T21" fmla="*/ 732 h 798"/>
                  <a:gd name="T22" fmla="*/ 351 w 761"/>
                  <a:gd name="T23" fmla="*/ 739 h 798"/>
                  <a:gd name="T24" fmla="*/ 404 w 761"/>
                  <a:gd name="T25" fmla="*/ 674 h 798"/>
                  <a:gd name="T26" fmla="*/ 414 w 761"/>
                  <a:gd name="T27" fmla="*/ 666 h 798"/>
                  <a:gd name="T28" fmla="*/ 475 w 761"/>
                  <a:gd name="T29" fmla="*/ 685 h 798"/>
                  <a:gd name="T30" fmla="*/ 506 w 761"/>
                  <a:gd name="T31" fmla="*/ 735 h 798"/>
                  <a:gd name="T32" fmla="*/ 596 w 761"/>
                  <a:gd name="T33" fmla="*/ 794 h 798"/>
                  <a:gd name="T34" fmla="*/ 714 w 761"/>
                  <a:gd name="T35" fmla="*/ 760 h 798"/>
                  <a:gd name="T36" fmla="*/ 720 w 761"/>
                  <a:gd name="T37" fmla="*/ 593 h 798"/>
                  <a:gd name="T38" fmla="*/ 706 w 761"/>
                  <a:gd name="T39" fmla="*/ 433 h 798"/>
                  <a:gd name="T40" fmla="*/ 760 w 761"/>
                  <a:gd name="T41" fmla="*/ 367 h 798"/>
                  <a:gd name="T42" fmla="*/ 710 w 761"/>
                  <a:gd name="T43" fmla="*/ 294 h 798"/>
                  <a:gd name="T44" fmla="*/ 616 w 761"/>
                  <a:gd name="T45" fmla="*/ 147 h 798"/>
                  <a:gd name="T46" fmla="*/ 455 w 761"/>
                  <a:gd name="T47" fmla="*/ 11 h 798"/>
                  <a:gd name="T48" fmla="*/ 330 w 761"/>
                  <a:gd name="T49" fmla="*/ 0 h 798"/>
                  <a:gd name="T50" fmla="*/ 288 w 761"/>
                  <a:gd name="T51" fmla="*/ 11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1" h="798">
                    <a:moveTo>
                      <a:pt x="288" y="110"/>
                    </a:moveTo>
                    <a:cubicBezTo>
                      <a:pt x="266" y="127"/>
                      <a:pt x="198" y="76"/>
                      <a:pt x="166" y="101"/>
                    </a:cubicBezTo>
                    <a:cubicBezTo>
                      <a:pt x="133" y="126"/>
                      <a:pt x="115" y="214"/>
                      <a:pt x="92" y="259"/>
                    </a:cubicBezTo>
                    <a:cubicBezTo>
                      <a:pt x="69" y="303"/>
                      <a:pt x="42" y="316"/>
                      <a:pt x="28" y="367"/>
                    </a:cubicBezTo>
                    <a:cubicBezTo>
                      <a:pt x="14" y="418"/>
                      <a:pt x="0" y="535"/>
                      <a:pt x="5" y="566"/>
                    </a:cubicBezTo>
                    <a:cubicBezTo>
                      <a:pt x="10" y="597"/>
                      <a:pt x="55" y="546"/>
                      <a:pt x="58" y="553"/>
                    </a:cubicBezTo>
                    <a:lnTo>
                      <a:pt x="27" y="609"/>
                    </a:lnTo>
                    <a:cubicBezTo>
                      <a:pt x="35" y="632"/>
                      <a:pt x="84" y="683"/>
                      <a:pt x="109" y="690"/>
                    </a:cubicBezTo>
                    <a:cubicBezTo>
                      <a:pt x="134" y="697"/>
                      <a:pt x="165" y="651"/>
                      <a:pt x="176" y="653"/>
                    </a:cubicBezTo>
                    <a:cubicBezTo>
                      <a:pt x="187" y="657"/>
                      <a:pt x="164" y="691"/>
                      <a:pt x="174" y="704"/>
                    </a:cubicBezTo>
                    <a:cubicBezTo>
                      <a:pt x="184" y="717"/>
                      <a:pt x="207" y="726"/>
                      <a:pt x="237" y="732"/>
                    </a:cubicBezTo>
                    <a:cubicBezTo>
                      <a:pt x="266" y="738"/>
                      <a:pt x="323" y="749"/>
                      <a:pt x="351" y="739"/>
                    </a:cubicBezTo>
                    <a:cubicBezTo>
                      <a:pt x="379" y="730"/>
                      <a:pt x="395" y="686"/>
                      <a:pt x="404" y="674"/>
                    </a:cubicBezTo>
                    <a:lnTo>
                      <a:pt x="414" y="666"/>
                    </a:lnTo>
                    <a:cubicBezTo>
                      <a:pt x="426" y="668"/>
                      <a:pt x="459" y="674"/>
                      <a:pt x="475" y="685"/>
                    </a:cubicBezTo>
                    <a:cubicBezTo>
                      <a:pt x="491" y="697"/>
                      <a:pt x="486" y="717"/>
                      <a:pt x="506" y="735"/>
                    </a:cubicBezTo>
                    <a:cubicBezTo>
                      <a:pt x="527" y="753"/>
                      <a:pt x="562" y="789"/>
                      <a:pt x="596" y="794"/>
                    </a:cubicBezTo>
                    <a:cubicBezTo>
                      <a:pt x="632" y="798"/>
                      <a:pt x="693" y="794"/>
                      <a:pt x="714" y="760"/>
                    </a:cubicBezTo>
                    <a:cubicBezTo>
                      <a:pt x="735" y="728"/>
                      <a:pt x="722" y="649"/>
                      <a:pt x="720" y="593"/>
                    </a:cubicBezTo>
                    <a:cubicBezTo>
                      <a:pt x="719" y="539"/>
                      <a:pt x="700" y="470"/>
                      <a:pt x="706" y="433"/>
                    </a:cubicBezTo>
                    <a:cubicBezTo>
                      <a:pt x="714" y="395"/>
                      <a:pt x="759" y="390"/>
                      <a:pt x="760" y="367"/>
                    </a:cubicBezTo>
                    <a:cubicBezTo>
                      <a:pt x="761" y="345"/>
                      <a:pt x="735" y="331"/>
                      <a:pt x="710" y="294"/>
                    </a:cubicBezTo>
                    <a:cubicBezTo>
                      <a:pt x="687" y="258"/>
                      <a:pt x="659" y="195"/>
                      <a:pt x="616" y="147"/>
                    </a:cubicBezTo>
                    <a:lnTo>
                      <a:pt x="455" y="11"/>
                    </a:lnTo>
                    <a:lnTo>
                      <a:pt x="330" y="0"/>
                    </a:lnTo>
                    <a:cubicBezTo>
                      <a:pt x="302" y="17"/>
                      <a:pt x="298" y="87"/>
                      <a:pt x="288" y="110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Freeform 431"/>
              <p:cNvSpPr>
                <a:spLocks/>
              </p:cNvSpPr>
              <p:nvPr/>
            </p:nvSpPr>
            <p:spPr bwMode="auto">
              <a:xfrm rot="2341479">
                <a:off x="4428" y="1296"/>
                <a:ext cx="567" cy="228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Freeform 432"/>
              <p:cNvSpPr>
                <a:spLocks/>
              </p:cNvSpPr>
              <p:nvPr/>
            </p:nvSpPr>
            <p:spPr bwMode="auto">
              <a:xfrm rot="2341479">
                <a:off x="4441" y="1532"/>
                <a:ext cx="534" cy="380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Freeform 433"/>
              <p:cNvSpPr>
                <a:spLocks/>
              </p:cNvSpPr>
              <p:nvPr/>
            </p:nvSpPr>
            <p:spPr bwMode="auto">
              <a:xfrm rot="2341479">
                <a:off x="4205" y="1392"/>
                <a:ext cx="473" cy="512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2" name="Group 434"/>
            <p:cNvGrpSpPr>
              <a:grpSpLocks/>
            </p:cNvGrpSpPr>
            <p:nvPr/>
          </p:nvGrpSpPr>
          <p:grpSpPr bwMode="auto">
            <a:xfrm rot="-447266">
              <a:off x="1981" y="4882"/>
              <a:ext cx="821" cy="798"/>
              <a:chOff x="4174" y="1184"/>
              <a:chExt cx="821" cy="798"/>
            </a:xfrm>
          </p:grpSpPr>
          <p:sp>
            <p:nvSpPr>
              <p:cNvPr id="53" name="Freeform 435"/>
              <p:cNvSpPr>
                <a:spLocks/>
              </p:cNvSpPr>
              <p:nvPr/>
            </p:nvSpPr>
            <p:spPr bwMode="auto">
              <a:xfrm>
                <a:off x="4174" y="1184"/>
                <a:ext cx="761" cy="798"/>
              </a:xfrm>
              <a:custGeom>
                <a:avLst/>
                <a:gdLst>
                  <a:gd name="T0" fmla="*/ 288 w 761"/>
                  <a:gd name="T1" fmla="*/ 110 h 798"/>
                  <a:gd name="T2" fmla="*/ 166 w 761"/>
                  <a:gd name="T3" fmla="*/ 101 h 798"/>
                  <a:gd name="T4" fmla="*/ 92 w 761"/>
                  <a:gd name="T5" fmla="*/ 259 h 798"/>
                  <a:gd name="T6" fmla="*/ 28 w 761"/>
                  <a:gd name="T7" fmla="*/ 367 h 798"/>
                  <a:gd name="T8" fmla="*/ 5 w 761"/>
                  <a:gd name="T9" fmla="*/ 566 h 798"/>
                  <a:gd name="T10" fmla="*/ 58 w 761"/>
                  <a:gd name="T11" fmla="*/ 553 h 798"/>
                  <a:gd name="T12" fmla="*/ 27 w 761"/>
                  <a:gd name="T13" fmla="*/ 609 h 798"/>
                  <a:gd name="T14" fmla="*/ 109 w 761"/>
                  <a:gd name="T15" fmla="*/ 690 h 798"/>
                  <a:gd name="T16" fmla="*/ 176 w 761"/>
                  <a:gd name="T17" fmla="*/ 653 h 798"/>
                  <a:gd name="T18" fmla="*/ 174 w 761"/>
                  <a:gd name="T19" fmla="*/ 704 h 798"/>
                  <a:gd name="T20" fmla="*/ 237 w 761"/>
                  <a:gd name="T21" fmla="*/ 732 h 798"/>
                  <a:gd name="T22" fmla="*/ 351 w 761"/>
                  <a:gd name="T23" fmla="*/ 739 h 798"/>
                  <a:gd name="T24" fmla="*/ 404 w 761"/>
                  <a:gd name="T25" fmla="*/ 674 h 798"/>
                  <a:gd name="T26" fmla="*/ 414 w 761"/>
                  <a:gd name="T27" fmla="*/ 666 h 798"/>
                  <a:gd name="T28" fmla="*/ 475 w 761"/>
                  <a:gd name="T29" fmla="*/ 685 h 798"/>
                  <a:gd name="T30" fmla="*/ 506 w 761"/>
                  <a:gd name="T31" fmla="*/ 735 h 798"/>
                  <a:gd name="T32" fmla="*/ 596 w 761"/>
                  <a:gd name="T33" fmla="*/ 794 h 798"/>
                  <a:gd name="T34" fmla="*/ 714 w 761"/>
                  <a:gd name="T35" fmla="*/ 760 h 798"/>
                  <a:gd name="T36" fmla="*/ 720 w 761"/>
                  <a:gd name="T37" fmla="*/ 593 h 798"/>
                  <a:gd name="T38" fmla="*/ 706 w 761"/>
                  <a:gd name="T39" fmla="*/ 433 h 798"/>
                  <a:gd name="T40" fmla="*/ 760 w 761"/>
                  <a:gd name="T41" fmla="*/ 367 h 798"/>
                  <a:gd name="T42" fmla="*/ 710 w 761"/>
                  <a:gd name="T43" fmla="*/ 294 h 798"/>
                  <a:gd name="T44" fmla="*/ 616 w 761"/>
                  <a:gd name="T45" fmla="*/ 147 h 798"/>
                  <a:gd name="T46" fmla="*/ 455 w 761"/>
                  <a:gd name="T47" fmla="*/ 11 h 798"/>
                  <a:gd name="T48" fmla="*/ 330 w 761"/>
                  <a:gd name="T49" fmla="*/ 0 h 798"/>
                  <a:gd name="T50" fmla="*/ 288 w 761"/>
                  <a:gd name="T51" fmla="*/ 11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1" h="798">
                    <a:moveTo>
                      <a:pt x="288" y="110"/>
                    </a:moveTo>
                    <a:cubicBezTo>
                      <a:pt x="266" y="127"/>
                      <a:pt x="198" y="76"/>
                      <a:pt x="166" y="101"/>
                    </a:cubicBezTo>
                    <a:cubicBezTo>
                      <a:pt x="133" y="126"/>
                      <a:pt x="115" y="214"/>
                      <a:pt x="92" y="259"/>
                    </a:cubicBezTo>
                    <a:cubicBezTo>
                      <a:pt x="69" y="303"/>
                      <a:pt x="42" y="316"/>
                      <a:pt x="28" y="367"/>
                    </a:cubicBezTo>
                    <a:cubicBezTo>
                      <a:pt x="14" y="418"/>
                      <a:pt x="0" y="535"/>
                      <a:pt x="5" y="566"/>
                    </a:cubicBezTo>
                    <a:cubicBezTo>
                      <a:pt x="10" y="597"/>
                      <a:pt x="55" y="546"/>
                      <a:pt x="58" y="553"/>
                    </a:cubicBezTo>
                    <a:lnTo>
                      <a:pt x="27" y="609"/>
                    </a:lnTo>
                    <a:cubicBezTo>
                      <a:pt x="35" y="632"/>
                      <a:pt x="84" y="683"/>
                      <a:pt x="109" y="690"/>
                    </a:cubicBezTo>
                    <a:cubicBezTo>
                      <a:pt x="134" y="697"/>
                      <a:pt x="165" y="651"/>
                      <a:pt x="176" y="653"/>
                    </a:cubicBezTo>
                    <a:cubicBezTo>
                      <a:pt x="187" y="657"/>
                      <a:pt x="164" y="691"/>
                      <a:pt x="174" y="704"/>
                    </a:cubicBezTo>
                    <a:cubicBezTo>
                      <a:pt x="184" y="717"/>
                      <a:pt x="207" y="726"/>
                      <a:pt x="237" y="732"/>
                    </a:cubicBezTo>
                    <a:cubicBezTo>
                      <a:pt x="266" y="738"/>
                      <a:pt x="323" y="749"/>
                      <a:pt x="351" y="739"/>
                    </a:cubicBezTo>
                    <a:cubicBezTo>
                      <a:pt x="379" y="730"/>
                      <a:pt x="395" y="686"/>
                      <a:pt x="404" y="674"/>
                    </a:cubicBezTo>
                    <a:lnTo>
                      <a:pt x="414" y="666"/>
                    </a:lnTo>
                    <a:cubicBezTo>
                      <a:pt x="426" y="668"/>
                      <a:pt x="459" y="674"/>
                      <a:pt x="475" y="685"/>
                    </a:cubicBezTo>
                    <a:cubicBezTo>
                      <a:pt x="491" y="697"/>
                      <a:pt x="486" y="717"/>
                      <a:pt x="506" y="735"/>
                    </a:cubicBezTo>
                    <a:cubicBezTo>
                      <a:pt x="527" y="753"/>
                      <a:pt x="562" y="789"/>
                      <a:pt x="596" y="794"/>
                    </a:cubicBezTo>
                    <a:cubicBezTo>
                      <a:pt x="632" y="798"/>
                      <a:pt x="693" y="794"/>
                      <a:pt x="714" y="760"/>
                    </a:cubicBezTo>
                    <a:cubicBezTo>
                      <a:pt x="735" y="728"/>
                      <a:pt x="722" y="649"/>
                      <a:pt x="720" y="593"/>
                    </a:cubicBezTo>
                    <a:cubicBezTo>
                      <a:pt x="719" y="539"/>
                      <a:pt x="700" y="470"/>
                      <a:pt x="706" y="433"/>
                    </a:cubicBezTo>
                    <a:cubicBezTo>
                      <a:pt x="714" y="395"/>
                      <a:pt x="759" y="390"/>
                      <a:pt x="760" y="367"/>
                    </a:cubicBezTo>
                    <a:cubicBezTo>
                      <a:pt x="761" y="345"/>
                      <a:pt x="735" y="331"/>
                      <a:pt x="710" y="294"/>
                    </a:cubicBezTo>
                    <a:cubicBezTo>
                      <a:pt x="687" y="258"/>
                      <a:pt x="659" y="195"/>
                      <a:pt x="616" y="147"/>
                    </a:cubicBezTo>
                    <a:lnTo>
                      <a:pt x="455" y="11"/>
                    </a:lnTo>
                    <a:lnTo>
                      <a:pt x="330" y="0"/>
                    </a:lnTo>
                    <a:cubicBezTo>
                      <a:pt x="302" y="17"/>
                      <a:pt x="298" y="87"/>
                      <a:pt x="288" y="110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Freeform 436"/>
              <p:cNvSpPr>
                <a:spLocks/>
              </p:cNvSpPr>
              <p:nvPr/>
            </p:nvSpPr>
            <p:spPr bwMode="auto">
              <a:xfrm rot="2341479">
                <a:off x="4428" y="1296"/>
                <a:ext cx="567" cy="228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Freeform 437"/>
              <p:cNvSpPr>
                <a:spLocks/>
              </p:cNvSpPr>
              <p:nvPr/>
            </p:nvSpPr>
            <p:spPr bwMode="auto">
              <a:xfrm rot="2341479">
                <a:off x="4441" y="1532"/>
                <a:ext cx="534" cy="380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Freeform 438"/>
              <p:cNvSpPr>
                <a:spLocks/>
              </p:cNvSpPr>
              <p:nvPr/>
            </p:nvSpPr>
            <p:spPr bwMode="auto">
              <a:xfrm rot="2341479">
                <a:off x="4205" y="1392"/>
                <a:ext cx="473" cy="512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89" name="Group 439"/>
          <p:cNvGrpSpPr>
            <a:grpSpLocks/>
          </p:cNvGrpSpPr>
          <p:nvPr/>
        </p:nvGrpSpPr>
        <p:grpSpPr bwMode="auto">
          <a:xfrm rot="-5092524">
            <a:off x="1097316" y="5910171"/>
            <a:ext cx="750888" cy="708025"/>
            <a:chOff x="4174" y="1184"/>
            <a:chExt cx="821" cy="798"/>
          </a:xfrm>
        </p:grpSpPr>
        <p:sp>
          <p:nvSpPr>
            <p:cNvPr id="90" name="Freeform 440"/>
            <p:cNvSpPr>
              <a:spLocks/>
            </p:cNvSpPr>
            <p:nvPr/>
          </p:nvSpPr>
          <p:spPr bwMode="auto">
            <a:xfrm>
              <a:off x="4174" y="1184"/>
              <a:ext cx="761" cy="798"/>
            </a:xfrm>
            <a:custGeom>
              <a:avLst/>
              <a:gdLst>
                <a:gd name="T0" fmla="*/ 288 w 761"/>
                <a:gd name="T1" fmla="*/ 110 h 798"/>
                <a:gd name="T2" fmla="*/ 166 w 761"/>
                <a:gd name="T3" fmla="*/ 101 h 798"/>
                <a:gd name="T4" fmla="*/ 92 w 761"/>
                <a:gd name="T5" fmla="*/ 259 h 798"/>
                <a:gd name="T6" fmla="*/ 28 w 761"/>
                <a:gd name="T7" fmla="*/ 367 h 798"/>
                <a:gd name="T8" fmla="*/ 5 w 761"/>
                <a:gd name="T9" fmla="*/ 566 h 798"/>
                <a:gd name="T10" fmla="*/ 58 w 761"/>
                <a:gd name="T11" fmla="*/ 553 h 798"/>
                <a:gd name="T12" fmla="*/ 27 w 761"/>
                <a:gd name="T13" fmla="*/ 609 h 798"/>
                <a:gd name="T14" fmla="*/ 109 w 761"/>
                <a:gd name="T15" fmla="*/ 690 h 798"/>
                <a:gd name="T16" fmla="*/ 176 w 761"/>
                <a:gd name="T17" fmla="*/ 653 h 798"/>
                <a:gd name="T18" fmla="*/ 174 w 761"/>
                <a:gd name="T19" fmla="*/ 704 h 798"/>
                <a:gd name="T20" fmla="*/ 237 w 761"/>
                <a:gd name="T21" fmla="*/ 732 h 798"/>
                <a:gd name="T22" fmla="*/ 351 w 761"/>
                <a:gd name="T23" fmla="*/ 739 h 798"/>
                <a:gd name="T24" fmla="*/ 404 w 761"/>
                <a:gd name="T25" fmla="*/ 674 h 798"/>
                <a:gd name="T26" fmla="*/ 414 w 761"/>
                <a:gd name="T27" fmla="*/ 666 h 798"/>
                <a:gd name="T28" fmla="*/ 475 w 761"/>
                <a:gd name="T29" fmla="*/ 685 h 798"/>
                <a:gd name="T30" fmla="*/ 506 w 761"/>
                <a:gd name="T31" fmla="*/ 735 h 798"/>
                <a:gd name="T32" fmla="*/ 596 w 761"/>
                <a:gd name="T33" fmla="*/ 794 h 798"/>
                <a:gd name="T34" fmla="*/ 714 w 761"/>
                <a:gd name="T35" fmla="*/ 760 h 798"/>
                <a:gd name="T36" fmla="*/ 720 w 761"/>
                <a:gd name="T37" fmla="*/ 593 h 798"/>
                <a:gd name="T38" fmla="*/ 706 w 761"/>
                <a:gd name="T39" fmla="*/ 433 h 798"/>
                <a:gd name="T40" fmla="*/ 760 w 761"/>
                <a:gd name="T41" fmla="*/ 367 h 798"/>
                <a:gd name="T42" fmla="*/ 710 w 761"/>
                <a:gd name="T43" fmla="*/ 294 h 798"/>
                <a:gd name="T44" fmla="*/ 616 w 761"/>
                <a:gd name="T45" fmla="*/ 147 h 798"/>
                <a:gd name="T46" fmla="*/ 455 w 761"/>
                <a:gd name="T47" fmla="*/ 11 h 798"/>
                <a:gd name="T48" fmla="*/ 330 w 761"/>
                <a:gd name="T49" fmla="*/ 0 h 798"/>
                <a:gd name="T50" fmla="*/ 288 w 761"/>
                <a:gd name="T51" fmla="*/ 11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1" h="798">
                  <a:moveTo>
                    <a:pt x="288" y="110"/>
                  </a:moveTo>
                  <a:cubicBezTo>
                    <a:pt x="266" y="127"/>
                    <a:pt x="198" y="76"/>
                    <a:pt x="166" y="101"/>
                  </a:cubicBezTo>
                  <a:cubicBezTo>
                    <a:pt x="133" y="126"/>
                    <a:pt x="115" y="214"/>
                    <a:pt x="92" y="259"/>
                  </a:cubicBezTo>
                  <a:cubicBezTo>
                    <a:pt x="69" y="303"/>
                    <a:pt x="42" y="316"/>
                    <a:pt x="28" y="367"/>
                  </a:cubicBezTo>
                  <a:cubicBezTo>
                    <a:pt x="14" y="418"/>
                    <a:pt x="0" y="535"/>
                    <a:pt x="5" y="566"/>
                  </a:cubicBezTo>
                  <a:cubicBezTo>
                    <a:pt x="10" y="597"/>
                    <a:pt x="55" y="546"/>
                    <a:pt x="58" y="553"/>
                  </a:cubicBezTo>
                  <a:lnTo>
                    <a:pt x="27" y="609"/>
                  </a:lnTo>
                  <a:cubicBezTo>
                    <a:pt x="35" y="632"/>
                    <a:pt x="84" y="683"/>
                    <a:pt x="109" y="690"/>
                  </a:cubicBezTo>
                  <a:cubicBezTo>
                    <a:pt x="134" y="697"/>
                    <a:pt x="165" y="651"/>
                    <a:pt x="176" y="653"/>
                  </a:cubicBezTo>
                  <a:cubicBezTo>
                    <a:pt x="187" y="657"/>
                    <a:pt x="164" y="691"/>
                    <a:pt x="174" y="704"/>
                  </a:cubicBezTo>
                  <a:cubicBezTo>
                    <a:pt x="184" y="717"/>
                    <a:pt x="207" y="726"/>
                    <a:pt x="237" y="732"/>
                  </a:cubicBezTo>
                  <a:cubicBezTo>
                    <a:pt x="266" y="738"/>
                    <a:pt x="323" y="749"/>
                    <a:pt x="351" y="739"/>
                  </a:cubicBezTo>
                  <a:cubicBezTo>
                    <a:pt x="379" y="730"/>
                    <a:pt x="395" y="686"/>
                    <a:pt x="404" y="674"/>
                  </a:cubicBezTo>
                  <a:lnTo>
                    <a:pt x="414" y="666"/>
                  </a:lnTo>
                  <a:cubicBezTo>
                    <a:pt x="426" y="668"/>
                    <a:pt x="459" y="674"/>
                    <a:pt x="475" y="685"/>
                  </a:cubicBezTo>
                  <a:cubicBezTo>
                    <a:pt x="491" y="697"/>
                    <a:pt x="486" y="717"/>
                    <a:pt x="506" y="735"/>
                  </a:cubicBezTo>
                  <a:cubicBezTo>
                    <a:pt x="527" y="753"/>
                    <a:pt x="562" y="789"/>
                    <a:pt x="596" y="794"/>
                  </a:cubicBezTo>
                  <a:cubicBezTo>
                    <a:pt x="632" y="798"/>
                    <a:pt x="693" y="794"/>
                    <a:pt x="714" y="760"/>
                  </a:cubicBezTo>
                  <a:cubicBezTo>
                    <a:pt x="735" y="728"/>
                    <a:pt x="722" y="649"/>
                    <a:pt x="720" y="593"/>
                  </a:cubicBezTo>
                  <a:cubicBezTo>
                    <a:pt x="719" y="539"/>
                    <a:pt x="700" y="470"/>
                    <a:pt x="706" y="433"/>
                  </a:cubicBezTo>
                  <a:cubicBezTo>
                    <a:pt x="714" y="395"/>
                    <a:pt x="759" y="390"/>
                    <a:pt x="760" y="367"/>
                  </a:cubicBezTo>
                  <a:cubicBezTo>
                    <a:pt x="761" y="345"/>
                    <a:pt x="735" y="331"/>
                    <a:pt x="710" y="294"/>
                  </a:cubicBezTo>
                  <a:cubicBezTo>
                    <a:pt x="687" y="258"/>
                    <a:pt x="659" y="195"/>
                    <a:pt x="616" y="147"/>
                  </a:cubicBezTo>
                  <a:lnTo>
                    <a:pt x="455" y="11"/>
                  </a:lnTo>
                  <a:lnTo>
                    <a:pt x="330" y="0"/>
                  </a:lnTo>
                  <a:cubicBezTo>
                    <a:pt x="302" y="17"/>
                    <a:pt x="298" y="87"/>
                    <a:pt x="288" y="110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441"/>
            <p:cNvSpPr>
              <a:spLocks/>
            </p:cNvSpPr>
            <p:nvPr/>
          </p:nvSpPr>
          <p:spPr bwMode="auto">
            <a:xfrm rot="2341479">
              <a:off x="4428" y="1296"/>
              <a:ext cx="567" cy="228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Freeform 442"/>
            <p:cNvSpPr>
              <a:spLocks/>
            </p:cNvSpPr>
            <p:nvPr/>
          </p:nvSpPr>
          <p:spPr bwMode="auto">
            <a:xfrm rot="2341479">
              <a:off x="4441" y="1532"/>
              <a:ext cx="534" cy="380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Freeform 443"/>
            <p:cNvSpPr>
              <a:spLocks/>
            </p:cNvSpPr>
            <p:nvPr/>
          </p:nvSpPr>
          <p:spPr bwMode="auto">
            <a:xfrm rot="2341479">
              <a:off x="4205" y="1392"/>
              <a:ext cx="473" cy="512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4" name="Group 444"/>
          <p:cNvGrpSpPr>
            <a:grpSpLocks/>
          </p:cNvGrpSpPr>
          <p:nvPr/>
        </p:nvGrpSpPr>
        <p:grpSpPr bwMode="auto">
          <a:xfrm rot="-4402649">
            <a:off x="1504510" y="5761740"/>
            <a:ext cx="749300" cy="701675"/>
            <a:chOff x="4174" y="1184"/>
            <a:chExt cx="821" cy="798"/>
          </a:xfrm>
        </p:grpSpPr>
        <p:sp>
          <p:nvSpPr>
            <p:cNvPr id="95" name="Freeform 445"/>
            <p:cNvSpPr>
              <a:spLocks/>
            </p:cNvSpPr>
            <p:nvPr/>
          </p:nvSpPr>
          <p:spPr bwMode="auto">
            <a:xfrm>
              <a:off x="4174" y="1184"/>
              <a:ext cx="761" cy="798"/>
            </a:xfrm>
            <a:custGeom>
              <a:avLst/>
              <a:gdLst>
                <a:gd name="T0" fmla="*/ 288 w 761"/>
                <a:gd name="T1" fmla="*/ 110 h 798"/>
                <a:gd name="T2" fmla="*/ 166 w 761"/>
                <a:gd name="T3" fmla="*/ 101 h 798"/>
                <a:gd name="T4" fmla="*/ 92 w 761"/>
                <a:gd name="T5" fmla="*/ 259 h 798"/>
                <a:gd name="T6" fmla="*/ 28 w 761"/>
                <a:gd name="T7" fmla="*/ 367 h 798"/>
                <a:gd name="T8" fmla="*/ 5 w 761"/>
                <a:gd name="T9" fmla="*/ 566 h 798"/>
                <a:gd name="T10" fmla="*/ 58 w 761"/>
                <a:gd name="T11" fmla="*/ 553 h 798"/>
                <a:gd name="T12" fmla="*/ 27 w 761"/>
                <a:gd name="T13" fmla="*/ 609 h 798"/>
                <a:gd name="T14" fmla="*/ 109 w 761"/>
                <a:gd name="T15" fmla="*/ 690 h 798"/>
                <a:gd name="T16" fmla="*/ 176 w 761"/>
                <a:gd name="T17" fmla="*/ 653 h 798"/>
                <a:gd name="T18" fmla="*/ 174 w 761"/>
                <a:gd name="T19" fmla="*/ 704 h 798"/>
                <a:gd name="T20" fmla="*/ 237 w 761"/>
                <a:gd name="T21" fmla="*/ 732 h 798"/>
                <a:gd name="T22" fmla="*/ 351 w 761"/>
                <a:gd name="T23" fmla="*/ 739 h 798"/>
                <a:gd name="T24" fmla="*/ 404 w 761"/>
                <a:gd name="T25" fmla="*/ 674 h 798"/>
                <a:gd name="T26" fmla="*/ 414 w 761"/>
                <a:gd name="T27" fmla="*/ 666 h 798"/>
                <a:gd name="T28" fmla="*/ 475 w 761"/>
                <a:gd name="T29" fmla="*/ 685 h 798"/>
                <a:gd name="T30" fmla="*/ 506 w 761"/>
                <a:gd name="T31" fmla="*/ 735 h 798"/>
                <a:gd name="T32" fmla="*/ 596 w 761"/>
                <a:gd name="T33" fmla="*/ 794 h 798"/>
                <a:gd name="T34" fmla="*/ 714 w 761"/>
                <a:gd name="T35" fmla="*/ 760 h 798"/>
                <a:gd name="T36" fmla="*/ 720 w 761"/>
                <a:gd name="T37" fmla="*/ 593 h 798"/>
                <a:gd name="T38" fmla="*/ 706 w 761"/>
                <a:gd name="T39" fmla="*/ 433 h 798"/>
                <a:gd name="T40" fmla="*/ 760 w 761"/>
                <a:gd name="T41" fmla="*/ 367 h 798"/>
                <a:gd name="T42" fmla="*/ 710 w 761"/>
                <a:gd name="T43" fmla="*/ 294 h 798"/>
                <a:gd name="T44" fmla="*/ 616 w 761"/>
                <a:gd name="T45" fmla="*/ 147 h 798"/>
                <a:gd name="T46" fmla="*/ 455 w 761"/>
                <a:gd name="T47" fmla="*/ 11 h 798"/>
                <a:gd name="T48" fmla="*/ 330 w 761"/>
                <a:gd name="T49" fmla="*/ 0 h 798"/>
                <a:gd name="T50" fmla="*/ 288 w 761"/>
                <a:gd name="T51" fmla="*/ 11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1" h="798">
                  <a:moveTo>
                    <a:pt x="288" y="110"/>
                  </a:moveTo>
                  <a:cubicBezTo>
                    <a:pt x="266" y="127"/>
                    <a:pt x="198" y="76"/>
                    <a:pt x="166" y="101"/>
                  </a:cubicBezTo>
                  <a:cubicBezTo>
                    <a:pt x="133" y="126"/>
                    <a:pt x="115" y="214"/>
                    <a:pt x="92" y="259"/>
                  </a:cubicBezTo>
                  <a:cubicBezTo>
                    <a:pt x="69" y="303"/>
                    <a:pt x="42" y="316"/>
                    <a:pt x="28" y="367"/>
                  </a:cubicBezTo>
                  <a:cubicBezTo>
                    <a:pt x="14" y="418"/>
                    <a:pt x="0" y="535"/>
                    <a:pt x="5" y="566"/>
                  </a:cubicBezTo>
                  <a:cubicBezTo>
                    <a:pt x="10" y="597"/>
                    <a:pt x="55" y="546"/>
                    <a:pt x="58" y="553"/>
                  </a:cubicBezTo>
                  <a:lnTo>
                    <a:pt x="27" y="609"/>
                  </a:lnTo>
                  <a:cubicBezTo>
                    <a:pt x="35" y="632"/>
                    <a:pt x="84" y="683"/>
                    <a:pt x="109" y="690"/>
                  </a:cubicBezTo>
                  <a:cubicBezTo>
                    <a:pt x="134" y="697"/>
                    <a:pt x="165" y="651"/>
                    <a:pt x="176" y="653"/>
                  </a:cubicBezTo>
                  <a:cubicBezTo>
                    <a:pt x="187" y="657"/>
                    <a:pt x="164" y="691"/>
                    <a:pt x="174" y="704"/>
                  </a:cubicBezTo>
                  <a:cubicBezTo>
                    <a:pt x="184" y="717"/>
                    <a:pt x="207" y="726"/>
                    <a:pt x="237" y="732"/>
                  </a:cubicBezTo>
                  <a:cubicBezTo>
                    <a:pt x="266" y="738"/>
                    <a:pt x="323" y="749"/>
                    <a:pt x="351" y="739"/>
                  </a:cubicBezTo>
                  <a:cubicBezTo>
                    <a:pt x="379" y="730"/>
                    <a:pt x="395" y="686"/>
                    <a:pt x="404" y="674"/>
                  </a:cubicBezTo>
                  <a:lnTo>
                    <a:pt x="414" y="666"/>
                  </a:lnTo>
                  <a:cubicBezTo>
                    <a:pt x="426" y="668"/>
                    <a:pt x="459" y="674"/>
                    <a:pt x="475" y="685"/>
                  </a:cubicBezTo>
                  <a:cubicBezTo>
                    <a:pt x="491" y="697"/>
                    <a:pt x="486" y="717"/>
                    <a:pt x="506" y="735"/>
                  </a:cubicBezTo>
                  <a:cubicBezTo>
                    <a:pt x="527" y="753"/>
                    <a:pt x="562" y="789"/>
                    <a:pt x="596" y="794"/>
                  </a:cubicBezTo>
                  <a:cubicBezTo>
                    <a:pt x="632" y="798"/>
                    <a:pt x="693" y="794"/>
                    <a:pt x="714" y="760"/>
                  </a:cubicBezTo>
                  <a:cubicBezTo>
                    <a:pt x="735" y="728"/>
                    <a:pt x="722" y="649"/>
                    <a:pt x="720" y="593"/>
                  </a:cubicBezTo>
                  <a:cubicBezTo>
                    <a:pt x="719" y="539"/>
                    <a:pt x="700" y="470"/>
                    <a:pt x="706" y="433"/>
                  </a:cubicBezTo>
                  <a:cubicBezTo>
                    <a:pt x="714" y="395"/>
                    <a:pt x="759" y="390"/>
                    <a:pt x="760" y="367"/>
                  </a:cubicBezTo>
                  <a:cubicBezTo>
                    <a:pt x="761" y="345"/>
                    <a:pt x="735" y="331"/>
                    <a:pt x="710" y="294"/>
                  </a:cubicBezTo>
                  <a:cubicBezTo>
                    <a:pt x="687" y="258"/>
                    <a:pt x="659" y="195"/>
                    <a:pt x="616" y="147"/>
                  </a:cubicBezTo>
                  <a:lnTo>
                    <a:pt x="455" y="11"/>
                  </a:lnTo>
                  <a:lnTo>
                    <a:pt x="330" y="0"/>
                  </a:lnTo>
                  <a:cubicBezTo>
                    <a:pt x="302" y="17"/>
                    <a:pt x="298" y="87"/>
                    <a:pt x="288" y="110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Freeform 446"/>
            <p:cNvSpPr>
              <a:spLocks/>
            </p:cNvSpPr>
            <p:nvPr/>
          </p:nvSpPr>
          <p:spPr bwMode="auto">
            <a:xfrm rot="2341479">
              <a:off x="4428" y="1296"/>
              <a:ext cx="567" cy="228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Freeform 447"/>
            <p:cNvSpPr>
              <a:spLocks/>
            </p:cNvSpPr>
            <p:nvPr/>
          </p:nvSpPr>
          <p:spPr bwMode="auto">
            <a:xfrm rot="2341479">
              <a:off x="4441" y="1532"/>
              <a:ext cx="534" cy="380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reeform 448"/>
            <p:cNvSpPr>
              <a:spLocks/>
            </p:cNvSpPr>
            <p:nvPr/>
          </p:nvSpPr>
          <p:spPr bwMode="auto">
            <a:xfrm rot="2341479">
              <a:off x="4205" y="1392"/>
              <a:ext cx="473" cy="512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9" name="Group 449"/>
          <p:cNvGrpSpPr>
            <a:grpSpLocks/>
          </p:cNvGrpSpPr>
          <p:nvPr/>
        </p:nvGrpSpPr>
        <p:grpSpPr bwMode="auto">
          <a:xfrm rot="12542620">
            <a:off x="1663259" y="4188527"/>
            <a:ext cx="730250" cy="728662"/>
            <a:chOff x="4174" y="1184"/>
            <a:chExt cx="821" cy="798"/>
          </a:xfrm>
        </p:grpSpPr>
        <p:sp>
          <p:nvSpPr>
            <p:cNvPr id="100" name="Freeform 450"/>
            <p:cNvSpPr>
              <a:spLocks/>
            </p:cNvSpPr>
            <p:nvPr/>
          </p:nvSpPr>
          <p:spPr bwMode="auto">
            <a:xfrm>
              <a:off x="4174" y="1184"/>
              <a:ext cx="761" cy="798"/>
            </a:xfrm>
            <a:custGeom>
              <a:avLst/>
              <a:gdLst>
                <a:gd name="T0" fmla="*/ 288 w 761"/>
                <a:gd name="T1" fmla="*/ 110 h 798"/>
                <a:gd name="T2" fmla="*/ 166 w 761"/>
                <a:gd name="T3" fmla="*/ 101 h 798"/>
                <a:gd name="T4" fmla="*/ 92 w 761"/>
                <a:gd name="T5" fmla="*/ 259 h 798"/>
                <a:gd name="T6" fmla="*/ 28 w 761"/>
                <a:gd name="T7" fmla="*/ 367 h 798"/>
                <a:gd name="T8" fmla="*/ 5 w 761"/>
                <a:gd name="T9" fmla="*/ 566 h 798"/>
                <a:gd name="T10" fmla="*/ 58 w 761"/>
                <a:gd name="T11" fmla="*/ 553 h 798"/>
                <a:gd name="T12" fmla="*/ 27 w 761"/>
                <a:gd name="T13" fmla="*/ 609 h 798"/>
                <a:gd name="T14" fmla="*/ 109 w 761"/>
                <a:gd name="T15" fmla="*/ 690 h 798"/>
                <a:gd name="T16" fmla="*/ 176 w 761"/>
                <a:gd name="T17" fmla="*/ 653 h 798"/>
                <a:gd name="T18" fmla="*/ 174 w 761"/>
                <a:gd name="T19" fmla="*/ 704 h 798"/>
                <a:gd name="T20" fmla="*/ 237 w 761"/>
                <a:gd name="T21" fmla="*/ 732 h 798"/>
                <a:gd name="T22" fmla="*/ 351 w 761"/>
                <a:gd name="T23" fmla="*/ 739 h 798"/>
                <a:gd name="T24" fmla="*/ 404 w 761"/>
                <a:gd name="T25" fmla="*/ 674 h 798"/>
                <a:gd name="T26" fmla="*/ 414 w 761"/>
                <a:gd name="T27" fmla="*/ 666 h 798"/>
                <a:gd name="T28" fmla="*/ 475 w 761"/>
                <a:gd name="T29" fmla="*/ 685 h 798"/>
                <a:gd name="T30" fmla="*/ 506 w 761"/>
                <a:gd name="T31" fmla="*/ 735 h 798"/>
                <a:gd name="T32" fmla="*/ 596 w 761"/>
                <a:gd name="T33" fmla="*/ 794 h 798"/>
                <a:gd name="T34" fmla="*/ 714 w 761"/>
                <a:gd name="T35" fmla="*/ 760 h 798"/>
                <a:gd name="T36" fmla="*/ 720 w 761"/>
                <a:gd name="T37" fmla="*/ 593 h 798"/>
                <a:gd name="T38" fmla="*/ 706 w 761"/>
                <a:gd name="T39" fmla="*/ 433 h 798"/>
                <a:gd name="T40" fmla="*/ 760 w 761"/>
                <a:gd name="T41" fmla="*/ 367 h 798"/>
                <a:gd name="T42" fmla="*/ 710 w 761"/>
                <a:gd name="T43" fmla="*/ 294 h 798"/>
                <a:gd name="T44" fmla="*/ 616 w 761"/>
                <a:gd name="T45" fmla="*/ 147 h 798"/>
                <a:gd name="T46" fmla="*/ 455 w 761"/>
                <a:gd name="T47" fmla="*/ 11 h 798"/>
                <a:gd name="T48" fmla="*/ 330 w 761"/>
                <a:gd name="T49" fmla="*/ 0 h 798"/>
                <a:gd name="T50" fmla="*/ 288 w 761"/>
                <a:gd name="T51" fmla="*/ 11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1" h="798">
                  <a:moveTo>
                    <a:pt x="288" y="110"/>
                  </a:moveTo>
                  <a:cubicBezTo>
                    <a:pt x="266" y="127"/>
                    <a:pt x="198" y="76"/>
                    <a:pt x="166" y="101"/>
                  </a:cubicBezTo>
                  <a:cubicBezTo>
                    <a:pt x="133" y="126"/>
                    <a:pt x="115" y="214"/>
                    <a:pt x="92" y="259"/>
                  </a:cubicBezTo>
                  <a:cubicBezTo>
                    <a:pt x="69" y="303"/>
                    <a:pt x="42" y="316"/>
                    <a:pt x="28" y="367"/>
                  </a:cubicBezTo>
                  <a:cubicBezTo>
                    <a:pt x="14" y="418"/>
                    <a:pt x="0" y="535"/>
                    <a:pt x="5" y="566"/>
                  </a:cubicBezTo>
                  <a:cubicBezTo>
                    <a:pt x="10" y="597"/>
                    <a:pt x="55" y="546"/>
                    <a:pt x="58" y="553"/>
                  </a:cubicBezTo>
                  <a:lnTo>
                    <a:pt x="27" y="609"/>
                  </a:lnTo>
                  <a:cubicBezTo>
                    <a:pt x="35" y="632"/>
                    <a:pt x="84" y="683"/>
                    <a:pt x="109" y="690"/>
                  </a:cubicBezTo>
                  <a:cubicBezTo>
                    <a:pt x="134" y="697"/>
                    <a:pt x="165" y="651"/>
                    <a:pt x="176" y="653"/>
                  </a:cubicBezTo>
                  <a:cubicBezTo>
                    <a:pt x="187" y="657"/>
                    <a:pt x="164" y="691"/>
                    <a:pt x="174" y="704"/>
                  </a:cubicBezTo>
                  <a:cubicBezTo>
                    <a:pt x="184" y="717"/>
                    <a:pt x="207" y="726"/>
                    <a:pt x="237" y="732"/>
                  </a:cubicBezTo>
                  <a:cubicBezTo>
                    <a:pt x="266" y="738"/>
                    <a:pt x="323" y="749"/>
                    <a:pt x="351" y="739"/>
                  </a:cubicBezTo>
                  <a:cubicBezTo>
                    <a:pt x="379" y="730"/>
                    <a:pt x="395" y="686"/>
                    <a:pt x="404" y="674"/>
                  </a:cubicBezTo>
                  <a:lnTo>
                    <a:pt x="414" y="666"/>
                  </a:lnTo>
                  <a:cubicBezTo>
                    <a:pt x="426" y="668"/>
                    <a:pt x="459" y="674"/>
                    <a:pt x="475" y="685"/>
                  </a:cubicBezTo>
                  <a:cubicBezTo>
                    <a:pt x="491" y="697"/>
                    <a:pt x="486" y="717"/>
                    <a:pt x="506" y="735"/>
                  </a:cubicBezTo>
                  <a:cubicBezTo>
                    <a:pt x="527" y="753"/>
                    <a:pt x="562" y="789"/>
                    <a:pt x="596" y="794"/>
                  </a:cubicBezTo>
                  <a:cubicBezTo>
                    <a:pt x="632" y="798"/>
                    <a:pt x="693" y="794"/>
                    <a:pt x="714" y="760"/>
                  </a:cubicBezTo>
                  <a:cubicBezTo>
                    <a:pt x="735" y="728"/>
                    <a:pt x="722" y="649"/>
                    <a:pt x="720" y="593"/>
                  </a:cubicBezTo>
                  <a:cubicBezTo>
                    <a:pt x="719" y="539"/>
                    <a:pt x="700" y="470"/>
                    <a:pt x="706" y="433"/>
                  </a:cubicBezTo>
                  <a:cubicBezTo>
                    <a:pt x="714" y="395"/>
                    <a:pt x="759" y="390"/>
                    <a:pt x="760" y="367"/>
                  </a:cubicBezTo>
                  <a:cubicBezTo>
                    <a:pt x="761" y="345"/>
                    <a:pt x="735" y="331"/>
                    <a:pt x="710" y="294"/>
                  </a:cubicBezTo>
                  <a:cubicBezTo>
                    <a:pt x="687" y="258"/>
                    <a:pt x="659" y="195"/>
                    <a:pt x="616" y="147"/>
                  </a:cubicBezTo>
                  <a:lnTo>
                    <a:pt x="455" y="11"/>
                  </a:lnTo>
                  <a:lnTo>
                    <a:pt x="330" y="0"/>
                  </a:lnTo>
                  <a:cubicBezTo>
                    <a:pt x="302" y="17"/>
                    <a:pt x="298" y="87"/>
                    <a:pt x="288" y="110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reeform 451"/>
            <p:cNvSpPr>
              <a:spLocks/>
            </p:cNvSpPr>
            <p:nvPr/>
          </p:nvSpPr>
          <p:spPr bwMode="auto">
            <a:xfrm rot="2341479">
              <a:off x="4428" y="1296"/>
              <a:ext cx="567" cy="228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reeform 452"/>
            <p:cNvSpPr>
              <a:spLocks/>
            </p:cNvSpPr>
            <p:nvPr/>
          </p:nvSpPr>
          <p:spPr bwMode="auto">
            <a:xfrm rot="2341479">
              <a:off x="4441" y="1532"/>
              <a:ext cx="534" cy="380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reeform 453"/>
            <p:cNvSpPr>
              <a:spLocks/>
            </p:cNvSpPr>
            <p:nvPr/>
          </p:nvSpPr>
          <p:spPr bwMode="auto">
            <a:xfrm rot="2341479">
              <a:off x="4205" y="1392"/>
              <a:ext cx="473" cy="512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4" name="Group 454"/>
          <p:cNvGrpSpPr>
            <a:grpSpLocks/>
          </p:cNvGrpSpPr>
          <p:nvPr/>
        </p:nvGrpSpPr>
        <p:grpSpPr bwMode="auto">
          <a:xfrm rot="13192380">
            <a:off x="-297304" y="4439353"/>
            <a:ext cx="2100263" cy="1379537"/>
            <a:chOff x="1845" y="4473"/>
            <a:chExt cx="2947" cy="1889"/>
          </a:xfrm>
        </p:grpSpPr>
        <p:grpSp>
          <p:nvGrpSpPr>
            <p:cNvPr id="105" name="Group 455"/>
            <p:cNvGrpSpPr>
              <a:grpSpLocks/>
            </p:cNvGrpSpPr>
            <p:nvPr/>
          </p:nvGrpSpPr>
          <p:grpSpPr bwMode="auto">
            <a:xfrm>
              <a:off x="3885" y="5426"/>
              <a:ext cx="907" cy="755"/>
              <a:chOff x="6191" y="1567"/>
              <a:chExt cx="980" cy="815"/>
            </a:xfrm>
          </p:grpSpPr>
          <p:sp>
            <p:nvSpPr>
              <p:cNvPr id="146" name="Freeform 456"/>
              <p:cNvSpPr>
                <a:spLocks/>
              </p:cNvSpPr>
              <p:nvPr/>
            </p:nvSpPr>
            <p:spPr bwMode="auto">
              <a:xfrm>
                <a:off x="6191" y="1567"/>
                <a:ext cx="980" cy="815"/>
              </a:xfrm>
              <a:custGeom>
                <a:avLst/>
                <a:gdLst>
                  <a:gd name="T0" fmla="*/ 175 w 980"/>
                  <a:gd name="T1" fmla="*/ 196 h 815"/>
                  <a:gd name="T2" fmla="*/ 66 w 980"/>
                  <a:gd name="T3" fmla="*/ 272 h 815"/>
                  <a:gd name="T4" fmla="*/ 111 w 980"/>
                  <a:gd name="T5" fmla="*/ 454 h 815"/>
                  <a:gd name="T6" fmla="*/ 131 w 980"/>
                  <a:gd name="T7" fmla="*/ 588 h 815"/>
                  <a:gd name="T8" fmla="*/ 7 w 980"/>
                  <a:gd name="T9" fmla="*/ 676 h 815"/>
                  <a:gd name="T10" fmla="*/ 91 w 980"/>
                  <a:gd name="T11" fmla="*/ 788 h 815"/>
                  <a:gd name="T12" fmla="*/ 247 w 980"/>
                  <a:gd name="T13" fmla="*/ 771 h 815"/>
                  <a:gd name="T14" fmla="*/ 283 w 980"/>
                  <a:gd name="T15" fmla="*/ 724 h 815"/>
                  <a:gd name="T16" fmla="*/ 295 w 980"/>
                  <a:gd name="T17" fmla="*/ 792 h 815"/>
                  <a:gd name="T18" fmla="*/ 419 w 980"/>
                  <a:gd name="T19" fmla="*/ 804 h 815"/>
                  <a:gd name="T20" fmla="*/ 451 w 980"/>
                  <a:gd name="T21" fmla="*/ 728 h 815"/>
                  <a:gd name="T22" fmla="*/ 483 w 980"/>
                  <a:gd name="T23" fmla="*/ 772 h 815"/>
                  <a:gd name="T24" fmla="*/ 555 w 980"/>
                  <a:gd name="T25" fmla="*/ 752 h 815"/>
                  <a:gd name="T26" fmla="*/ 656 w 980"/>
                  <a:gd name="T27" fmla="*/ 681 h 815"/>
                  <a:gd name="T28" fmla="*/ 656 w 980"/>
                  <a:gd name="T29" fmla="*/ 590 h 815"/>
                  <a:gd name="T30" fmla="*/ 659 w 980"/>
                  <a:gd name="T31" fmla="*/ 576 h 815"/>
                  <a:gd name="T32" fmla="*/ 723 w 980"/>
                  <a:gd name="T33" fmla="*/ 552 h 815"/>
                  <a:gd name="T34" fmla="*/ 783 w 980"/>
                  <a:gd name="T35" fmla="*/ 572 h 815"/>
                  <a:gd name="T36" fmla="*/ 899 w 980"/>
                  <a:gd name="T37" fmla="*/ 560 h 815"/>
                  <a:gd name="T38" fmla="*/ 975 w 980"/>
                  <a:gd name="T39" fmla="*/ 452 h 815"/>
                  <a:gd name="T40" fmla="*/ 867 w 980"/>
                  <a:gd name="T41" fmla="*/ 308 h 815"/>
                  <a:gd name="T42" fmla="*/ 746 w 980"/>
                  <a:gd name="T43" fmla="*/ 182 h 815"/>
                  <a:gd name="T44" fmla="*/ 746 w 980"/>
                  <a:gd name="T45" fmla="*/ 91 h 815"/>
                  <a:gd name="T46" fmla="*/ 655 w 980"/>
                  <a:gd name="T47" fmla="*/ 64 h 815"/>
                  <a:gd name="T48" fmla="*/ 475 w 980"/>
                  <a:gd name="T49" fmla="*/ 4 h 815"/>
                  <a:gd name="T50" fmla="*/ 247 w 980"/>
                  <a:gd name="T51" fmla="*/ 0 h 815"/>
                  <a:gd name="T52" fmla="*/ 135 w 980"/>
                  <a:gd name="T53" fmla="*/ 76 h 815"/>
                  <a:gd name="T54" fmla="*/ 175 w 980"/>
                  <a:gd name="T55" fmla="*/ 196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80" h="815">
                    <a:moveTo>
                      <a:pt x="175" y="196"/>
                    </a:moveTo>
                    <a:cubicBezTo>
                      <a:pt x="168" y="226"/>
                      <a:pt x="77" y="229"/>
                      <a:pt x="66" y="272"/>
                    </a:cubicBezTo>
                    <a:cubicBezTo>
                      <a:pt x="55" y="315"/>
                      <a:pt x="100" y="401"/>
                      <a:pt x="111" y="454"/>
                    </a:cubicBezTo>
                    <a:cubicBezTo>
                      <a:pt x="122" y="507"/>
                      <a:pt x="148" y="551"/>
                      <a:pt x="131" y="588"/>
                    </a:cubicBezTo>
                    <a:cubicBezTo>
                      <a:pt x="114" y="625"/>
                      <a:pt x="14" y="643"/>
                      <a:pt x="7" y="676"/>
                    </a:cubicBezTo>
                    <a:cubicBezTo>
                      <a:pt x="0" y="709"/>
                      <a:pt x="51" y="772"/>
                      <a:pt x="91" y="788"/>
                    </a:cubicBezTo>
                    <a:cubicBezTo>
                      <a:pt x="131" y="804"/>
                      <a:pt x="215" y="782"/>
                      <a:pt x="247" y="771"/>
                    </a:cubicBezTo>
                    <a:cubicBezTo>
                      <a:pt x="279" y="760"/>
                      <a:pt x="275" y="720"/>
                      <a:pt x="283" y="724"/>
                    </a:cubicBezTo>
                    <a:lnTo>
                      <a:pt x="295" y="792"/>
                    </a:lnTo>
                    <a:cubicBezTo>
                      <a:pt x="318" y="805"/>
                      <a:pt x="393" y="815"/>
                      <a:pt x="419" y="804"/>
                    </a:cubicBezTo>
                    <a:cubicBezTo>
                      <a:pt x="445" y="793"/>
                      <a:pt x="440" y="733"/>
                      <a:pt x="451" y="728"/>
                    </a:cubicBezTo>
                    <a:cubicBezTo>
                      <a:pt x="462" y="723"/>
                      <a:pt x="466" y="768"/>
                      <a:pt x="483" y="772"/>
                    </a:cubicBezTo>
                    <a:cubicBezTo>
                      <a:pt x="500" y="776"/>
                      <a:pt x="526" y="767"/>
                      <a:pt x="555" y="752"/>
                    </a:cubicBezTo>
                    <a:cubicBezTo>
                      <a:pt x="584" y="737"/>
                      <a:pt x="639" y="708"/>
                      <a:pt x="656" y="681"/>
                    </a:cubicBezTo>
                    <a:cubicBezTo>
                      <a:pt x="673" y="654"/>
                      <a:pt x="656" y="607"/>
                      <a:pt x="656" y="590"/>
                    </a:cubicBezTo>
                    <a:lnTo>
                      <a:pt x="659" y="576"/>
                    </a:lnTo>
                    <a:cubicBezTo>
                      <a:pt x="670" y="570"/>
                      <a:pt x="702" y="553"/>
                      <a:pt x="723" y="552"/>
                    </a:cubicBezTo>
                    <a:cubicBezTo>
                      <a:pt x="744" y="551"/>
                      <a:pt x="754" y="571"/>
                      <a:pt x="783" y="572"/>
                    </a:cubicBezTo>
                    <a:cubicBezTo>
                      <a:pt x="812" y="573"/>
                      <a:pt x="867" y="580"/>
                      <a:pt x="899" y="560"/>
                    </a:cubicBezTo>
                    <a:cubicBezTo>
                      <a:pt x="931" y="540"/>
                      <a:pt x="980" y="494"/>
                      <a:pt x="975" y="452"/>
                    </a:cubicBezTo>
                    <a:cubicBezTo>
                      <a:pt x="970" y="410"/>
                      <a:pt x="905" y="353"/>
                      <a:pt x="867" y="308"/>
                    </a:cubicBezTo>
                    <a:cubicBezTo>
                      <a:pt x="829" y="263"/>
                      <a:pt x="766" y="218"/>
                      <a:pt x="746" y="182"/>
                    </a:cubicBezTo>
                    <a:cubicBezTo>
                      <a:pt x="726" y="146"/>
                      <a:pt x="761" y="111"/>
                      <a:pt x="746" y="91"/>
                    </a:cubicBezTo>
                    <a:cubicBezTo>
                      <a:pt x="731" y="71"/>
                      <a:pt x="700" y="78"/>
                      <a:pt x="655" y="64"/>
                    </a:cubicBezTo>
                    <a:cubicBezTo>
                      <a:pt x="610" y="50"/>
                      <a:pt x="543" y="15"/>
                      <a:pt x="475" y="4"/>
                    </a:cubicBezTo>
                    <a:lnTo>
                      <a:pt x="247" y="0"/>
                    </a:lnTo>
                    <a:lnTo>
                      <a:pt x="135" y="76"/>
                    </a:lnTo>
                    <a:cubicBezTo>
                      <a:pt x="123" y="109"/>
                      <a:pt x="167" y="171"/>
                      <a:pt x="175" y="196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7" name="Freeform 457"/>
              <p:cNvSpPr>
                <a:spLocks/>
              </p:cNvSpPr>
              <p:nvPr/>
            </p:nvSpPr>
            <p:spPr bwMode="auto">
              <a:xfrm>
                <a:off x="6348" y="1567"/>
                <a:ext cx="612" cy="246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8" name="Freeform 458"/>
              <p:cNvSpPr>
                <a:spLocks/>
              </p:cNvSpPr>
              <p:nvPr/>
            </p:nvSpPr>
            <p:spPr bwMode="auto">
              <a:xfrm>
                <a:off x="6575" y="1749"/>
                <a:ext cx="577" cy="411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9" name="Freeform 459"/>
              <p:cNvSpPr>
                <a:spLocks/>
              </p:cNvSpPr>
              <p:nvPr/>
            </p:nvSpPr>
            <p:spPr bwMode="auto">
              <a:xfrm>
                <a:off x="6334" y="1797"/>
                <a:ext cx="511" cy="553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6" name="Group 460"/>
            <p:cNvGrpSpPr>
              <a:grpSpLocks/>
            </p:cNvGrpSpPr>
            <p:nvPr/>
          </p:nvGrpSpPr>
          <p:grpSpPr bwMode="auto">
            <a:xfrm>
              <a:off x="3250" y="5199"/>
              <a:ext cx="907" cy="755"/>
              <a:chOff x="6191" y="1567"/>
              <a:chExt cx="980" cy="815"/>
            </a:xfrm>
          </p:grpSpPr>
          <p:sp>
            <p:nvSpPr>
              <p:cNvPr id="142" name="Freeform 461"/>
              <p:cNvSpPr>
                <a:spLocks/>
              </p:cNvSpPr>
              <p:nvPr/>
            </p:nvSpPr>
            <p:spPr bwMode="auto">
              <a:xfrm>
                <a:off x="6191" y="1567"/>
                <a:ext cx="980" cy="815"/>
              </a:xfrm>
              <a:custGeom>
                <a:avLst/>
                <a:gdLst>
                  <a:gd name="T0" fmla="*/ 175 w 980"/>
                  <a:gd name="T1" fmla="*/ 196 h 815"/>
                  <a:gd name="T2" fmla="*/ 66 w 980"/>
                  <a:gd name="T3" fmla="*/ 272 h 815"/>
                  <a:gd name="T4" fmla="*/ 111 w 980"/>
                  <a:gd name="T5" fmla="*/ 454 h 815"/>
                  <a:gd name="T6" fmla="*/ 131 w 980"/>
                  <a:gd name="T7" fmla="*/ 588 h 815"/>
                  <a:gd name="T8" fmla="*/ 7 w 980"/>
                  <a:gd name="T9" fmla="*/ 676 h 815"/>
                  <a:gd name="T10" fmla="*/ 91 w 980"/>
                  <a:gd name="T11" fmla="*/ 788 h 815"/>
                  <a:gd name="T12" fmla="*/ 247 w 980"/>
                  <a:gd name="T13" fmla="*/ 771 h 815"/>
                  <a:gd name="T14" fmla="*/ 283 w 980"/>
                  <a:gd name="T15" fmla="*/ 724 h 815"/>
                  <a:gd name="T16" fmla="*/ 295 w 980"/>
                  <a:gd name="T17" fmla="*/ 792 h 815"/>
                  <a:gd name="T18" fmla="*/ 419 w 980"/>
                  <a:gd name="T19" fmla="*/ 804 h 815"/>
                  <a:gd name="T20" fmla="*/ 451 w 980"/>
                  <a:gd name="T21" fmla="*/ 728 h 815"/>
                  <a:gd name="T22" fmla="*/ 483 w 980"/>
                  <a:gd name="T23" fmla="*/ 772 h 815"/>
                  <a:gd name="T24" fmla="*/ 555 w 980"/>
                  <a:gd name="T25" fmla="*/ 752 h 815"/>
                  <a:gd name="T26" fmla="*/ 656 w 980"/>
                  <a:gd name="T27" fmla="*/ 681 h 815"/>
                  <a:gd name="T28" fmla="*/ 656 w 980"/>
                  <a:gd name="T29" fmla="*/ 590 h 815"/>
                  <a:gd name="T30" fmla="*/ 659 w 980"/>
                  <a:gd name="T31" fmla="*/ 576 h 815"/>
                  <a:gd name="T32" fmla="*/ 723 w 980"/>
                  <a:gd name="T33" fmla="*/ 552 h 815"/>
                  <a:gd name="T34" fmla="*/ 783 w 980"/>
                  <a:gd name="T35" fmla="*/ 572 h 815"/>
                  <a:gd name="T36" fmla="*/ 899 w 980"/>
                  <a:gd name="T37" fmla="*/ 560 h 815"/>
                  <a:gd name="T38" fmla="*/ 975 w 980"/>
                  <a:gd name="T39" fmla="*/ 452 h 815"/>
                  <a:gd name="T40" fmla="*/ 867 w 980"/>
                  <a:gd name="T41" fmla="*/ 308 h 815"/>
                  <a:gd name="T42" fmla="*/ 746 w 980"/>
                  <a:gd name="T43" fmla="*/ 182 h 815"/>
                  <a:gd name="T44" fmla="*/ 746 w 980"/>
                  <a:gd name="T45" fmla="*/ 91 h 815"/>
                  <a:gd name="T46" fmla="*/ 655 w 980"/>
                  <a:gd name="T47" fmla="*/ 64 h 815"/>
                  <a:gd name="T48" fmla="*/ 475 w 980"/>
                  <a:gd name="T49" fmla="*/ 4 h 815"/>
                  <a:gd name="T50" fmla="*/ 247 w 980"/>
                  <a:gd name="T51" fmla="*/ 0 h 815"/>
                  <a:gd name="T52" fmla="*/ 135 w 980"/>
                  <a:gd name="T53" fmla="*/ 76 h 815"/>
                  <a:gd name="T54" fmla="*/ 175 w 980"/>
                  <a:gd name="T55" fmla="*/ 196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80" h="815">
                    <a:moveTo>
                      <a:pt x="175" y="196"/>
                    </a:moveTo>
                    <a:cubicBezTo>
                      <a:pt x="168" y="226"/>
                      <a:pt x="77" y="229"/>
                      <a:pt x="66" y="272"/>
                    </a:cubicBezTo>
                    <a:cubicBezTo>
                      <a:pt x="55" y="315"/>
                      <a:pt x="100" y="401"/>
                      <a:pt x="111" y="454"/>
                    </a:cubicBezTo>
                    <a:cubicBezTo>
                      <a:pt x="122" y="507"/>
                      <a:pt x="148" y="551"/>
                      <a:pt x="131" y="588"/>
                    </a:cubicBezTo>
                    <a:cubicBezTo>
                      <a:pt x="114" y="625"/>
                      <a:pt x="14" y="643"/>
                      <a:pt x="7" y="676"/>
                    </a:cubicBezTo>
                    <a:cubicBezTo>
                      <a:pt x="0" y="709"/>
                      <a:pt x="51" y="772"/>
                      <a:pt x="91" y="788"/>
                    </a:cubicBezTo>
                    <a:cubicBezTo>
                      <a:pt x="131" y="804"/>
                      <a:pt x="215" y="782"/>
                      <a:pt x="247" y="771"/>
                    </a:cubicBezTo>
                    <a:cubicBezTo>
                      <a:pt x="279" y="760"/>
                      <a:pt x="275" y="720"/>
                      <a:pt x="283" y="724"/>
                    </a:cubicBezTo>
                    <a:lnTo>
                      <a:pt x="295" y="792"/>
                    </a:lnTo>
                    <a:cubicBezTo>
                      <a:pt x="318" y="805"/>
                      <a:pt x="393" y="815"/>
                      <a:pt x="419" y="804"/>
                    </a:cubicBezTo>
                    <a:cubicBezTo>
                      <a:pt x="445" y="793"/>
                      <a:pt x="440" y="733"/>
                      <a:pt x="451" y="728"/>
                    </a:cubicBezTo>
                    <a:cubicBezTo>
                      <a:pt x="462" y="723"/>
                      <a:pt x="466" y="768"/>
                      <a:pt x="483" y="772"/>
                    </a:cubicBezTo>
                    <a:cubicBezTo>
                      <a:pt x="500" y="776"/>
                      <a:pt x="526" y="767"/>
                      <a:pt x="555" y="752"/>
                    </a:cubicBezTo>
                    <a:cubicBezTo>
                      <a:pt x="584" y="737"/>
                      <a:pt x="639" y="708"/>
                      <a:pt x="656" y="681"/>
                    </a:cubicBezTo>
                    <a:cubicBezTo>
                      <a:pt x="673" y="654"/>
                      <a:pt x="656" y="607"/>
                      <a:pt x="656" y="590"/>
                    </a:cubicBezTo>
                    <a:lnTo>
                      <a:pt x="659" y="576"/>
                    </a:lnTo>
                    <a:cubicBezTo>
                      <a:pt x="670" y="570"/>
                      <a:pt x="702" y="553"/>
                      <a:pt x="723" y="552"/>
                    </a:cubicBezTo>
                    <a:cubicBezTo>
                      <a:pt x="744" y="551"/>
                      <a:pt x="754" y="571"/>
                      <a:pt x="783" y="572"/>
                    </a:cubicBezTo>
                    <a:cubicBezTo>
                      <a:pt x="812" y="573"/>
                      <a:pt x="867" y="580"/>
                      <a:pt x="899" y="560"/>
                    </a:cubicBezTo>
                    <a:cubicBezTo>
                      <a:pt x="931" y="540"/>
                      <a:pt x="980" y="494"/>
                      <a:pt x="975" y="452"/>
                    </a:cubicBezTo>
                    <a:cubicBezTo>
                      <a:pt x="970" y="410"/>
                      <a:pt x="905" y="353"/>
                      <a:pt x="867" y="308"/>
                    </a:cubicBezTo>
                    <a:cubicBezTo>
                      <a:pt x="829" y="263"/>
                      <a:pt x="766" y="218"/>
                      <a:pt x="746" y="182"/>
                    </a:cubicBezTo>
                    <a:cubicBezTo>
                      <a:pt x="726" y="146"/>
                      <a:pt x="761" y="111"/>
                      <a:pt x="746" y="91"/>
                    </a:cubicBezTo>
                    <a:cubicBezTo>
                      <a:pt x="731" y="71"/>
                      <a:pt x="700" y="78"/>
                      <a:pt x="655" y="64"/>
                    </a:cubicBezTo>
                    <a:cubicBezTo>
                      <a:pt x="610" y="50"/>
                      <a:pt x="543" y="15"/>
                      <a:pt x="475" y="4"/>
                    </a:cubicBezTo>
                    <a:lnTo>
                      <a:pt x="247" y="0"/>
                    </a:lnTo>
                    <a:lnTo>
                      <a:pt x="135" y="76"/>
                    </a:lnTo>
                    <a:cubicBezTo>
                      <a:pt x="123" y="109"/>
                      <a:pt x="167" y="171"/>
                      <a:pt x="175" y="196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" name="Freeform 462"/>
              <p:cNvSpPr>
                <a:spLocks/>
              </p:cNvSpPr>
              <p:nvPr/>
            </p:nvSpPr>
            <p:spPr bwMode="auto">
              <a:xfrm>
                <a:off x="6348" y="1567"/>
                <a:ext cx="612" cy="246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4" name="Freeform 463"/>
              <p:cNvSpPr>
                <a:spLocks/>
              </p:cNvSpPr>
              <p:nvPr/>
            </p:nvSpPr>
            <p:spPr bwMode="auto">
              <a:xfrm>
                <a:off x="6575" y="1749"/>
                <a:ext cx="577" cy="411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5" name="Freeform 464"/>
              <p:cNvSpPr>
                <a:spLocks/>
              </p:cNvSpPr>
              <p:nvPr/>
            </p:nvSpPr>
            <p:spPr bwMode="auto">
              <a:xfrm>
                <a:off x="6334" y="1797"/>
                <a:ext cx="511" cy="553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7" name="Group 465"/>
            <p:cNvGrpSpPr>
              <a:grpSpLocks/>
            </p:cNvGrpSpPr>
            <p:nvPr/>
          </p:nvGrpSpPr>
          <p:grpSpPr bwMode="auto">
            <a:xfrm rot="2341479">
              <a:off x="2978" y="5607"/>
              <a:ext cx="907" cy="755"/>
              <a:chOff x="6191" y="1567"/>
              <a:chExt cx="980" cy="815"/>
            </a:xfrm>
          </p:grpSpPr>
          <p:sp>
            <p:nvSpPr>
              <p:cNvPr id="138" name="Freeform 466"/>
              <p:cNvSpPr>
                <a:spLocks/>
              </p:cNvSpPr>
              <p:nvPr/>
            </p:nvSpPr>
            <p:spPr bwMode="auto">
              <a:xfrm>
                <a:off x="6191" y="1567"/>
                <a:ext cx="980" cy="815"/>
              </a:xfrm>
              <a:custGeom>
                <a:avLst/>
                <a:gdLst>
                  <a:gd name="T0" fmla="*/ 175 w 980"/>
                  <a:gd name="T1" fmla="*/ 196 h 815"/>
                  <a:gd name="T2" fmla="*/ 66 w 980"/>
                  <a:gd name="T3" fmla="*/ 272 h 815"/>
                  <a:gd name="T4" fmla="*/ 111 w 980"/>
                  <a:gd name="T5" fmla="*/ 454 h 815"/>
                  <a:gd name="T6" fmla="*/ 131 w 980"/>
                  <a:gd name="T7" fmla="*/ 588 h 815"/>
                  <a:gd name="T8" fmla="*/ 7 w 980"/>
                  <a:gd name="T9" fmla="*/ 676 h 815"/>
                  <a:gd name="T10" fmla="*/ 91 w 980"/>
                  <a:gd name="T11" fmla="*/ 788 h 815"/>
                  <a:gd name="T12" fmla="*/ 247 w 980"/>
                  <a:gd name="T13" fmla="*/ 771 h 815"/>
                  <a:gd name="T14" fmla="*/ 283 w 980"/>
                  <a:gd name="T15" fmla="*/ 724 h 815"/>
                  <a:gd name="T16" fmla="*/ 295 w 980"/>
                  <a:gd name="T17" fmla="*/ 792 h 815"/>
                  <a:gd name="T18" fmla="*/ 419 w 980"/>
                  <a:gd name="T19" fmla="*/ 804 h 815"/>
                  <a:gd name="T20" fmla="*/ 451 w 980"/>
                  <a:gd name="T21" fmla="*/ 728 h 815"/>
                  <a:gd name="T22" fmla="*/ 483 w 980"/>
                  <a:gd name="T23" fmla="*/ 772 h 815"/>
                  <a:gd name="T24" fmla="*/ 555 w 980"/>
                  <a:gd name="T25" fmla="*/ 752 h 815"/>
                  <a:gd name="T26" fmla="*/ 656 w 980"/>
                  <a:gd name="T27" fmla="*/ 681 h 815"/>
                  <a:gd name="T28" fmla="*/ 656 w 980"/>
                  <a:gd name="T29" fmla="*/ 590 h 815"/>
                  <a:gd name="T30" fmla="*/ 659 w 980"/>
                  <a:gd name="T31" fmla="*/ 576 h 815"/>
                  <a:gd name="T32" fmla="*/ 723 w 980"/>
                  <a:gd name="T33" fmla="*/ 552 h 815"/>
                  <a:gd name="T34" fmla="*/ 783 w 980"/>
                  <a:gd name="T35" fmla="*/ 572 h 815"/>
                  <a:gd name="T36" fmla="*/ 899 w 980"/>
                  <a:gd name="T37" fmla="*/ 560 h 815"/>
                  <a:gd name="T38" fmla="*/ 975 w 980"/>
                  <a:gd name="T39" fmla="*/ 452 h 815"/>
                  <a:gd name="T40" fmla="*/ 867 w 980"/>
                  <a:gd name="T41" fmla="*/ 308 h 815"/>
                  <a:gd name="T42" fmla="*/ 746 w 980"/>
                  <a:gd name="T43" fmla="*/ 182 h 815"/>
                  <a:gd name="T44" fmla="*/ 746 w 980"/>
                  <a:gd name="T45" fmla="*/ 91 h 815"/>
                  <a:gd name="T46" fmla="*/ 655 w 980"/>
                  <a:gd name="T47" fmla="*/ 64 h 815"/>
                  <a:gd name="T48" fmla="*/ 475 w 980"/>
                  <a:gd name="T49" fmla="*/ 4 h 815"/>
                  <a:gd name="T50" fmla="*/ 247 w 980"/>
                  <a:gd name="T51" fmla="*/ 0 h 815"/>
                  <a:gd name="T52" fmla="*/ 135 w 980"/>
                  <a:gd name="T53" fmla="*/ 76 h 815"/>
                  <a:gd name="T54" fmla="*/ 175 w 980"/>
                  <a:gd name="T55" fmla="*/ 196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80" h="815">
                    <a:moveTo>
                      <a:pt x="175" y="196"/>
                    </a:moveTo>
                    <a:cubicBezTo>
                      <a:pt x="168" y="226"/>
                      <a:pt x="77" y="229"/>
                      <a:pt x="66" y="272"/>
                    </a:cubicBezTo>
                    <a:cubicBezTo>
                      <a:pt x="55" y="315"/>
                      <a:pt x="100" y="401"/>
                      <a:pt x="111" y="454"/>
                    </a:cubicBezTo>
                    <a:cubicBezTo>
                      <a:pt x="122" y="507"/>
                      <a:pt x="148" y="551"/>
                      <a:pt x="131" y="588"/>
                    </a:cubicBezTo>
                    <a:cubicBezTo>
                      <a:pt x="114" y="625"/>
                      <a:pt x="14" y="643"/>
                      <a:pt x="7" y="676"/>
                    </a:cubicBezTo>
                    <a:cubicBezTo>
                      <a:pt x="0" y="709"/>
                      <a:pt x="51" y="772"/>
                      <a:pt x="91" y="788"/>
                    </a:cubicBezTo>
                    <a:cubicBezTo>
                      <a:pt x="131" y="804"/>
                      <a:pt x="215" y="782"/>
                      <a:pt x="247" y="771"/>
                    </a:cubicBezTo>
                    <a:cubicBezTo>
                      <a:pt x="279" y="760"/>
                      <a:pt x="275" y="720"/>
                      <a:pt x="283" y="724"/>
                    </a:cubicBezTo>
                    <a:lnTo>
                      <a:pt x="295" y="792"/>
                    </a:lnTo>
                    <a:cubicBezTo>
                      <a:pt x="318" y="805"/>
                      <a:pt x="393" y="815"/>
                      <a:pt x="419" y="804"/>
                    </a:cubicBezTo>
                    <a:cubicBezTo>
                      <a:pt x="445" y="793"/>
                      <a:pt x="440" y="733"/>
                      <a:pt x="451" y="728"/>
                    </a:cubicBezTo>
                    <a:cubicBezTo>
                      <a:pt x="462" y="723"/>
                      <a:pt x="466" y="768"/>
                      <a:pt x="483" y="772"/>
                    </a:cubicBezTo>
                    <a:cubicBezTo>
                      <a:pt x="500" y="776"/>
                      <a:pt x="526" y="767"/>
                      <a:pt x="555" y="752"/>
                    </a:cubicBezTo>
                    <a:cubicBezTo>
                      <a:pt x="584" y="737"/>
                      <a:pt x="639" y="708"/>
                      <a:pt x="656" y="681"/>
                    </a:cubicBezTo>
                    <a:cubicBezTo>
                      <a:pt x="673" y="654"/>
                      <a:pt x="656" y="607"/>
                      <a:pt x="656" y="590"/>
                    </a:cubicBezTo>
                    <a:lnTo>
                      <a:pt x="659" y="576"/>
                    </a:lnTo>
                    <a:cubicBezTo>
                      <a:pt x="670" y="570"/>
                      <a:pt x="702" y="553"/>
                      <a:pt x="723" y="552"/>
                    </a:cubicBezTo>
                    <a:cubicBezTo>
                      <a:pt x="744" y="551"/>
                      <a:pt x="754" y="571"/>
                      <a:pt x="783" y="572"/>
                    </a:cubicBezTo>
                    <a:cubicBezTo>
                      <a:pt x="812" y="573"/>
                      <a:pt x="867" y="580"/>
                      <a:pt x="899" y="560"/>
                    </a:cubicBezTo>
                    <a:cubicBezTo>
                      <a:pt x="931" y="540"/>
                      <a:pt x="980" y="494"/>
                      <a:pt x="975" y="452"/>
                    </a:cubicBezTo>
                    <a:cubicBezTo>
                      <a:pt x="970" y="410"/>
                      <a:pt x="905" y="353"/>
                      <a:pt x="867" y="308"/>
                    </a:cubicBezTo>
                    <a:cubicBezTo>
                      <a:pt x="829" y="263"/>
                      <a:pt x="766" y="218"/>
                      <a:pt x="746" y="182"/>
                    </a:cubicBezTo>
                    <a:cubicBezTo>
                      <a:pt x="726" y="146"/>
                      <a:pt x="761" y="111"/>
                      <a:pt x="746" y="91"/>
                    </a:cubicBezTo>
                    <a:cubicBezTo>
                      <a:pt x="731" y="71"/>
                      <a:pt x="700" y="78"/>
                      <a:pt x="655" y="64"/>
                    </a:cubicBezTo>
                    <a:cubicBezTo>
                      <a:pt x="610" y="50"/>
                      <a:pt x="543" y="15"/>
                      <a:pt x="475" y="4"/>
                    </a:cubicBezTo>
                    <a:lnTo>
                      <a:pt x="247" y="0"/>
                    </a:lnTo>
                    <a:lnTo>
                      <a:pt x="135" y="76"/>
                    </a:lnTo>
                    <a:cubicBezTo>
                      <a:pt x="123" y="109"/>
                      <a:pt x="167" y="171"/>
                      <a:pt x="175" y="196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9" name="Freeform 467"/>
              <p:cNvSpPr>
                <a:spLocks/>
              </p:cNvSpPr>
              <p:nvPr/>
            </p:nvSpPr>
            <p:spPr bwMode="auto">
              <a:xfrm>
                <a:off x="6348" y="1567"/>
                <a:ext cx="612" cy="246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Freeform 468"/>
              <p:cNvSpPr>
                <a:spLocks/>
              </p:cNvSpPr>
              <p:nvPr/>
            </p:nvSpPr>
            <p:spPr bwMode="auto">
              <a:xfrm>
                <a:off x="6575" y="1749"/>
                <a:ext cx="577" cy="411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Freeform 469"/>
              <p:cNvSpPr>
                <a:spLocks/>
              </p:cNvSpPr>
              <p:nvPr/>
            </p:nvSpPr>
            <p:spPr bwMode="auto">
              <a:xfrm>
                <a:off x="6334" y="1797"/>
                <a:ext cx="511" cy="553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8" name="Group 470"/>
            <p:cNvGrpSpPr>
              <a:grpSpLocks/>
            </p:cNvGrpSpPr>
            <p:nvPr/>
          </p:nvGrpSpPr>
          <p:grpSpPr bwMode="auto">
            <a:xfrm rot="2341479">
              <a:off x="2842" y="5426"/>
              <a:ext cx="907" cy="755"/>
              <a:chOff x="6191" y="1567"/>
              <a:chExt cx="980" cy="815"/>
            </a:xfrm>
          </p:grpSpPr>
          <p:sp>
            <p:nvSpPr>
              <p:cNvPr id="134" name="Freeform 471"/>
              <p:cNvSpPr>
                <a:spLocks/>
              </p:cNvSpPr>
              <p:nvPr/>
            </p:nvSpPr>
            <p:spPr bwMode="auto">
              <a:xfrm>
                <a:off x="6191" y="1567"/>
                <a:ext cx="980" cy="815"/>
              </a:xfrm>
              <a:custGeom>
                <a:avLst/>
                <a:gdLst>
                  <a:gd name="T0" fmla="*/ 175 w 980"/>
                  <a:gd name="T1" fmla="*/ 196 h 815"/>
                  <a:gd name="T2" fmla="*/ 66 w 980"/>
                  <a:gd name="T3" fmla="*/ 272 h 815"/>
                  <a:gd name="T4" fmla="*/ 111 w 980"/>
                  <a:gd name="T5" fmla="*/ 454 h 815"/>
                  <a:gd name="T6" fmla="*/ 131 w 980"/>
                  <a:gd name="T7" fmla="*/ 588 h 815"/>
                  <a:gd name="T8" fmla="*/ 7 w 980"/>
                  <a:gd name="T9" fmla="*/ 676 h 815"/>
                  <a:gd name="T10" fmla="*/ 91 w 980"/>
                  <a:gd name="T11" fmla="*/ 788 h 815"/>
                  <a:gd name="T12" fmla="*/ 247 w 980"/>
                  <a:gd name="T13" fmla="*/ 771 h 815"/>
                  <a:gd name="T14" fmla="*/ 283 w 980"/>
                  <a:gd name="T15" fmla="*/ 724 h 815"/>
                  <a:gd name="T16" fmla="*/ 295 w 980"/>
                  <a:gd name="T17" fmla="*/ 792 h 815"/>
                  <a:gd name="T18" fmla="*/ 419 w 980"/>
                  <a:gd name="T19" fmla="*/ 804 h 815"/>
                  <a:gd name="T20" fmla="*/ 451 w 980"/>
                  <a:gd name="T21" fmla="*/ 728 h 815"/>
                  <a:gd name="T22" fmla="*/ 483 w 980"/>
                  <a:gd name="T23" fmla="*/ 772 h 815"/>
                  <a:gd name="T24" fmla="*/ 555 w 980"/>
                  <a:gd name="T25" fmla="*/ 752 h 815"/>
                  <a:gd name="T26" fmla="*/ 656 w 980"/>
                  <a:gd name="T27" fmla="*/ 681 h 815"/>
                  <a:gd name="T28" fmla="*/ 656 w 980"/>
                  <a:gd name="T29" fmla="*/ 590 h 815"/>
                  <a:gd name="T30" fmla="*/ 659 w 980"/>
                  <a:gd name="T31" fmla="*/ 576 h 815"/>
                  <a:gd name="T32" fmla="*/ 723 w 980"/>
                  <a:gd name="T33" fmla="*/ 552 h 815"/>
                  <a:gd name="T34" fmla="*/ 783 w 980"/>
                  <a:gd name="T35" fmla="*/ 572 h 815"/>
                  <a:gd name="T36" fmla="*/ 899 w 980"/>
                  <a:gd name="T37" fmla="*/ 560 h 815"/>
                  <a:gd name="T38" fmla="*/ 975 w 980"/>
                  <a:gd name="T39" fmla="*/ 452 h 815"/>
                  <a:gd name="T40" fmla="*/ 867 w 980"/>
                  <a:gd name="T41" fmla="*/ 308 h 815"/>
                  <a:gd name="T42" fmla="*/ 746 w 980"/>
                  <a:gd name="T43" fmla="*/ 182 h 815"/>
                  <a:gd name="T44" fmla="*/ 746 w 980"/>
                  <a:gd name="T45" fmla="*/ 91 h 815"/>
                  <a:gd name="T46" fmla="*/ 655 w 980"/>
                  <a:gd name="T47" fmla="*/ 64 h 815"/>
                  <a:gd name="T48" fmla="*/ 475 w 980"/>
                  <a:gd name="T49" fmla="*/ 4 h 815"/>
                  <a:gd name="T50" fmla="*/ 247 w 980"/>
                  <a:gd name="T51" fmla="*/ 0 h 815"/>
                  <a:gd name="T52" fmla="*/ 135 w 980"/>
                  <a:gd name="T53" fmla="*/ 76 h 815"/>
                  <a:gd name="T54" fmla="*/ 175 w 980"/>
                  <a:gd name="T55" fmla="*/ 196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80" h="815">
                    <a:moveTo>
                      <a:pt x="175" y="196"/>
                    </a:moveTo>
                    <a:cubicBezTo>
                      <a:pt x="168" y="226"/>
                      <a:pt x="77" y="229"/>
                      <a:pt x="66" y="272"/>
                    </a:cubicBezTo>
                    <a:cubicBezTo>
                      <a:pt x="55" y="315"/>
                      <a:pt x="100" y="401"/>
                      <a:pt x="111" y="454"/>
                    </a:cubicBezTo>
                    <a:cubicBezTo>
                      <a:pt x="122" y="507"/>
                      <a:pt x="148" y="551"/>
                      <a:pt x="131" y="588"/>
                    </a:cubicBezTo>
                    <a:cubicBezTo>
                      <a:pt x="114" y="625"/>
                      <a:pt x="14" y="643"/>
                      <a:pt x="7" y="676"/>
                    </a:cubicBezTo>
                    <a:cubicBezTo>
                      <a:pt x="0" y="709"/>
                      <a:pt x="51" y="772"/>
                      <a:pt x="91" y="788"/>
                    </a:cubicBezTo>
                    <a:cubicBezTo>
                      <a:pt x="131" y="804"/>
                      <a:pt x="215" y="782"/>
                      <a:pt x="247" y="771"/>
                    </a:cubicBezTo>
                    <a:cubicBezTo>
                      <a:pt x="279" y="760"/>
                      <a:pt x="275" y="720"/>
                      <a:pt x="283" y="724"/>
                    </a:cubicBezTo>
                    <a:lnTo>
                      <a:pt x="295" y="792"/>
                    </a:lnTo>
                    <a:cubicBezTo>
                      <a:pt x="318" y="805"/>
                      <a:pt x="393" y="815"/>
                      <a:pt x="419" y="804"/>
                    </a:cubicBezTo>
                    <a:cubicBezTo>
                      <a:pt x="445" y="793"/>
                      <a:pt x="440" y="733"/>
                      <a:pt x="451" y="728"/>
                    </a:cubicBezTo>
                    <a:cubicBezTo>
                      <a:pt x="462" y="723"/>
                      <a:pt x="466" y="768"/>
                      <a:pt x="483" y="772"/>
                    </a:cubicBezTo>
                    <a:cubicBezTo>
                      <a:pt x="500" y="776"/>
                      <a:pt x="526" y="767"/>
                      <a:pt x="555" y="752"/>
                    </a:cubicBezTo>
                    <a:cubicBezTo>
                      <a:pt x="584" y="737"/>
                      <a:pt x="639" y="708"/>
                      <a:pt x="656" y="681"/>
                    </a:cubicBezTo>
                    <a:cubicBezTo>
                      <a:pt x="673" y="654"/>
                      <a:pt x="656" y="607"/>
                      <a:pt x="656" y="590"/>
                    </a:cubicBezTo>
                    <a:lnTo>
                      <a:pt x="659" y="576"/>
                    </a:lnTo>
                    <a:cubicBezTo>
                      <a:pt x="670" y="570"/>
                      <a:pt x="702" y="553"/>
                      <a:pt x="723" y="552"/>
                    </a:cubicBezTo>
                    <a:cubicBezTo>
                      <a:pt x="744" y="551"/>
                      <a:pt x="754" y="571"/>
                      <a:pt x="783" y="572"/>
                    </a:cubicBezTo>
                    <a:cubicBezTo>
                      <a:pt x="812" y="573"/>
                      <a:pt x="867" y="580"/>
                      <a:pt x="899" y="560"/>
                    </a:cubicBezTo>
                    <a:cubicBezTo>
                      <a:pt x="931" y="540"/>
                      <a:pt x="980" y="494"/>
                      <a:pt x="975" y="452"/>
                    </a:cubicBezTo>
                    <a:cubicBezTo>
                      <a:pt x="970" y="410"/>
                      <a:pt x="905" y="353"/>
                      <a:pt x="867" y="308"/>
                    </a:cubicBezTo>
                    <a:cubicBezTo>
                      <a:pt x="829" y="263"/>
                      <a:pt x="766" y="218"/>
                      <a:pt x="746" y="182"/>
                    </a:cubicBezTo>
                    <a:cubicBezTo>
                      <a:pt x="726" y="146"/>
                      <a:pt x="761" y="111"/>
                      <a:pt x="746" y="91"/>
                    </a:cubicBezTo>
                    <a:cubicBezTo>
                      <a:pt x="731" y="71"/>
                      <a:pt x="700" y="78"/>
                      <a:pt x="655" y="64"/>
                    </a:cubicBezTo>
                    <a:cubicBezTo>
                      <a:pt x="610" y="50"/>
                      <a:pt x="543" y="15"/>
                      <a:pt x="475" y="4"/>
                    </a:cubicBezTo>
                    <a:lnTo>
                      <a:pt x="247" y="0"/>
                    </a:lnTo>
                    <a:lnTo>
                      <a:pt x="135" y="76"/>
                    </a:lnTo>
                    <a:cubicBezTo>
                      <a:pt x="123" y="109"/>
                      <a:pt x="167" y="171"/>
                      <a:pt x="175" y="196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Freeform 472"/>
              <p:cNvSpPr>
                <a:spLocks/>
              </p:cNvSpPr>
              <p:nvPr/>
            </p:nvSpPr>
            <p:spPr bwMode="auto">
              <a:xfrm>
                <a:off x="6348" y="1567"/>
                <a:ext cx="612" cy="246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6" name="Freeform 473"/>
              <p:cNvSpPr>
                <a:spLocks/>
              </p:cNvSpPr>
              <p:nvPr/>
            </p:nvSpPr>
            <p:spPr bwMode="auto">
              <a:xfrm>
                <a:off x="6575" y="1749"/>
                <a:ext cx="577" cy="411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Freeform 474"/>
              <p:cNvSpPr>
                <a:spLocks/>
              </p:cNvSpPr>
              <p:nvPr/>
            </p:nvSpPr>
            <p:spPr bwMode="auto">
              <a:xfrm>
                <a:off x="6334" y="1797"/>
                <a:ext cx="511" cy="553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9" name="Group 475"/>
            <p:cNvGrpSpPr>
              <a:grpSpLocks/>
            </p:cNvGrpSpPr>
            <p:nvPr/>
          </p:nvGrpSpPr>
          <p:grpSpPr bwMode="auto">
            <a:xfrm rot="-1041318">
              <a:off x="2479" y="5018"/>
              <a:ext cx="821" cy="798"/>
              <a:chOff x="4174" y="1184"/>
              <a:chExt cx="821" cy="798"/>
            </a:xfrm>
          </p:grpSpPr>
          <p:sp>
            <p:nvSpPr>
              <p:cNvPr id="130" name="Freeform 476"/>
              <p:cNvSpPr>
                <a:spLocks/>
              </p:cNvSpPr>
              <p:nvPr/>
            </p:nvSpPr>
            <p:spPr bwMode="auto">
              <a:xfrm>
                <a:off x="4174" y="1184"/>
                <a:ext cx="761" cy="798"/>
              </a:xfrm>
              <a:custGeom>
                <a:avLst/>
                <a:gdLst>
                  <a:gd name="T0" fmla="*/ 288 w 761"/>
                  <a:gd name="T1" fmla="*/ 110 h 798"/>
                  <a:gd name="T2" fmla="*/ 166 w 761"/>
                  <a:gd name="T3" fmla="*/ 101 h 798"/>
                  <a:gd name="T4" fmla="*/ 92 w 761"/>
                  <a:gd name="T5" fmla="*/ 259 h 798"/>
                  <a:gd name="T6" fmla="*/ 28 w 761"/>
                  <a:gd name="T7" fmla="*/ 367 h 798"/>
                  <a:gd name="T8" fmla="*/ 5 w 761"/>
                  <a:gd name="T9" fmla="*/ 566 h 798"/>
                  <a:gd name="T10" fmla="*/ 58 w 761"/>
                  <a:gd name="T11" fmla="*/ 553 h 798"/>
                  <a:gd name="T12" fmla="*/ 27 w 761"/>
                  <a:gd name="T13" fmla="*/ 609 h 798"/>
                  <a:gd name="T14" fmla="*/ 109 w 761"/>
                  <a:gd name="T15" fmla="*/ 690 h 798"/>
                  <a:gd name="T16" fmla="*/ 176 w 761"/>
                  <a:gd name="T17" fmla="*/ 653 h 798"/>
                  <a:gd name="T18" fmla="*/ 174 w 761"/>
                  <a:gd name="T19" fmla="*/ 704 h 798"/>
                  <a:gd name="T20" fmla="*/ 237 w 761"/>
                  <a:gd name="T21" fmla="*/ 732 h 798"/>
                  <a:gd name="T22" fmla="*/ 351 w 761"/>
                  <a:gd name="T23" fmla="*/ 739 h 798"/>
                  <a:gd name="T24" fmla="*/ 404 w 761"/>
                  <a:gd name="T25" fmla="*/ 674 h 798"/>
                  <a:gd name="T26" fmla="*/ 414 w 761"/>
                  <a:gd name="T27" fmla="*/ 666 h 798"/>
                  <a:gd name="T28" fmla="*/ 475 w 761"/>
                  <a:gd name="T29" fmla="*/ 685 h 798"/>
                  <a:gd name="T30" fmla="*/ 506 w 761"/>
                  <a:gd name="T31" fmla="*/ 735 h 798"/>
                  <a:gd name="T32" fmla="*/ 596 w 761"/>
                  <a:gd name="T33" fmla="*/ 794 h 798"/>
                  <a:gd name="T34" fmla="*/ 714 w 761"/>
                  <a:gd name="T35" fmla="*/ 760 h 798"/>
                  <a:gd name="T36" fmla="*/ 720 w 761"/>
                  <a:gd name="T37" fmla="*/ 593 h 798"/>
                  <a:gd name="T38" fmla="*/ 706 w 761"/>
                  <a:gd name="T39" fmla="*/ 433 h 798"/>
                  <a:gd name="T40" fmla="*/ 760 w 761"/>
                  <a:gd name="T41" fmla="*/ 367 h 798"/>
                  <a:gd name="T42" fmla="*/ 710 w 761"/>
                  <a:gd name="T43" fmla="*/ 294 h 798"/>
                  <a:gd name="T44" fmla="*/ 616 w 761"/>
                  <a:gd name="T45" fmla="*/ 147 h 798"/>
                  <a:gd name="T46" fmla="*/ 455 w 761"/>
                  <a:gd name="T47" fmla="*/ 11 h 798"/>
                  <a:gd name="T48" fmla="*/ 330 w 761"/>
                  <a:gd name="T49" fmla="*/ 0 h 798"/>
                  <a:gd name="T50" fmla="*/ 288 w 761"/>
                  <a:gd name="T51" fmla="*/ 11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1" h="798">
                    <a:moveTo>
                      <a:pt x="288" y="110"/>
                    </a:moveTo>
                    <a:cubicBezTo>
                      <a:pt x="266" y="127"/>
                      <a:pt x="198" y="76"/>
                      <a:pt x="166" y="101"/>
                    </a:cubicBezTo>
                    <a:cubicBezTo>
                      <a:pt x="133" y="126"/>
                      <a:pt x="115" y="214"/>
                      <a:pt x="92" y="259"/>
                    </a:cubicBezTo>
                    <a:cubicBezTo>
                      <a:pt x="69" y="303"/>
                      <a:pt x="42" y="316"/>
                      <a:pt x="28" y="367"/>
                    </a:cubicBezTo>
                    <a:cubicBezTo>
                      <a:pt x="14" y="418"/>
                      <a:pt x="0" y="535"/>
                      <a:pt x="5" y="566"/>
                    </a:cubicBezTo>
                    <a:cubicBezTo>
                      <a:pt x="10" y="597"/>
                      <a:pt x="55" y="546"/>
                      <a:pt x="58" y="553"/>
                    </a:cubicBezTo>
                    <a:lnTo>
                      <a:pt x="27" y="609"/>
                    </a:lnTo>
                    <a:cubicBezTo>
                      <a:pt x="35" y="632"/>
                      <a:pt x="84" y="683"/>
                      <a:pt x="109" y="690"/>
                    </a:cubicBezTo>
                    <a:cubicBezTo>
                      <a:pt x="134" y="697"/>
                      <a:pt x="165" y="651"/>
                      <a:pt x="176" y="653"/>
                    </a:cubicBezTo>
                    <a:cubicBezTo>
                      <a:pt x="187" y="657"/>
                      <a:pt x="164" y="691"/>
                      <a:pt x="174" y="704"/>
                    </a:cubicBezTo>
                    <a:cubicBezTo>
                      <a:pt x="184" y="717"/>
                      <a:pt x="207" y="726"/>
                      <a:pt x="237" y="732"/>
                    </a:cubicBezTo>
                    <a:cubicBezTo>
                      <a:pt x="266" y="738"/>
                      <a:pt x="323" y="749"/>
                      <a:pt x="351" y="739"/>
                    </a:cubicBezTo>
                    <a:cubicBezTo>
                      <a:pt x="379" y="730"/>
                      <a:pt x="395" y="686"/>
                      <a:pt x="404" y="674"/>
                    </a:cubicBezTo>
                    <a:lnTo>
                      <a:pt x="414" y="666"/>
                    </a:lnTo>
                    <a:cubicBezTo>
                      <a:pt x="426" y="668"/>
                      <a:pt x="459" y="674"/>
                      <a:pt x="475" y="685"/>
                    </a:cubicBezTo>
                    <a:cubicBezTo>
                      <a:pt x="491" y="697"/>
                      <a:pt x="486" y="717"/>
                      <a:pt x="506" y="735"/>
                    </a:cubicBezTo>
                    <a:cubicBezTo>
                      <a:pt x="527" y="753"/>
                      <a:pt x="562" y="789"/>
                      <a:pt x="596" y="794"/>
                    </a:cubicBezTo>
                    <a:cubicBezTo>
                      <a:pt x="632" y="798"/>
                      <a:pt x="693" y="794"/>
                      <a:pt x="714" y="760"/>
                    </a:cubicBezTo>
                    <a:cubicBezTo>
                      <a:pt x="735" y="728"/>
                      <a:pt x="722" y="649"/>
                      <a:pt x="720" y="593"/>
                    </a:cubicBezTo>
                    <a:cubicBezTo>
                      <a:pt x="719" y="539"/>
                      <a:pt x="700" y="470"/>
                      <a:pt x="706" y="433"/>
                    </a:cubicBezTo>
                    <a:cubicBezTo>
                      <a:pt x="714" y="395"/>
                      <a:pt x="759" y="390"/>
                      <a:pt x="760" y="367"/>
                    </a:cubicBezTo>
                    <a:cubicBezTo>
                      <a:pt x="761" y="345"/>
                      <a:pt x="735" y="331"/>
                      <a:pt x="710" y="294"/>
                    </a:cubicBezTo>
                    <a:cubicBezTo>
                      <a:pt x="687" y="258"/>
                      <a:pt x="659" y="195"/>
                      <a:pt x="616" y="147"/>
                    </a:cubicBezTo>
                    <a:lnTo>
                      <a:pt x="455" y="11"/>
                    </a:lnTo>
                    <a:lnTo>
                      <a:pt x="330" y="0"/>
                    </a:lnTo>
                    <a:cubicBezTo>
                      <a:pt x="302" y="17"/>
                      <a:pt x="298" y="87"/>
                      <a:pt x="288" y="110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1" name="Freeform 477"/>
              <p:cNvSpPr>
                <a:spLocks/>
              </p:cNvSpPr>
              <p:nvPr/>
            </p:nvSpPr>
            <p:spPr bwMode="auto">
              <a:xfrm rot="2341479">
                <a:off x="4428" y="1296"/>
                <a:ext cx="567" cy="228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2" name="Freeform 478"/>
              <p:cNvSpPr>
                <a:spLocks/>
              </p:cNvSpPr>
              <p:nvPr/>
            </p:nvSpPr>
            <p:spPr bwMode="auto">
              <a:xfrm rot="2341479">
                <a:off x="4441" y="1532"/>
                <a:ext cx="534" cy="380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Freeform 479"/>
              <p:cNvSpPr>
                <a:spLocks/>
              </p:cNvSpPr>
              <p:nvPr/>
            </p:nvSpPr>
            <p:spPr bwMode="auto">
              <a:xfrm rot="2341479">
                <a:off x="4205" y="1392"/>
                <a:ext cx="473" cy="512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0" name="Group 480"/>
            <p:cNvGrpSpPr>
              <a:grpSpLocks/>
            </p:cNvGrpSpPr>
            <p:nvPr/>
          </p:nvGrpSpPr>
          <p:grpSpPr bwMode="auto">
            <a:xfrm rot="-5154997">
              <a:off x="2648" y="4621"/>
              <a:ext cx="821" cy="798"/>
              <a:chOff x="4174" y="1184"/>
              <a:chExt cx="821" cy="798"/>
            </a:xfrm>
          </p:grpSpPr>
          <p:sp>
            <p:nvSpPr>
              <p:cNvPr id="126" name="Freeform 481"/>
              <p:cNvSpPr>
                <a:spLocks/>
              </p:cNvSpPr>
              <p:nvPr/>
            </p:nvSpPr>
            <p:spPr bwMode="auto">
              <a:xfrm>
                <a:off x="4174" y="1184"/>
                <a:ext cx="761" cy="798"/>
              </a:xfrm>
              <a:custGeom>
                <a:avLst/>
                <a:gdLst>
                  <a:gd name="T0" fmla="*/ 288 w 761"/>
                  <a:gd name="T1" fmla="*/ 110 h 798"/>
                  <a:gd name="T2" fmla="*/ 166 w 761"/>
                  <a:gd name="T3" fmla="*/ 101 h 798"/>
                  <a:gd name="T4" fmla="*/ 92 w 761"/>
                  <a:gd name="T5" fmla="*/ 259 h 798"/>
                  <a:gd name="T6" fmla="*/ 28 w 761"/>
                  <a:gd name="T7" fmla="*/ 367 h 798"/>
                  <a:gd name="T8" fmla="*/ 5 w 761"/>
                  <a:gd name="T9" fmla="*/ 566 h 798"/>
                  <a:gd name="T10" fmla="*/ 58 w 761"/>
                  <a:gd name="T11" fmla="*/ 553 h 798"/>
                  <a:gd name="T12" fmla="*/ 27 w 761"/>
                  <a:gd name="T13" fmla="*/ 609 h 798"/>
                  <a:gd name="T14" fmla="*/ 109 w 761"/>
                  <a:gd name="T15" fmla="*/ 690 h 798"/>
                  <a:gd name="T16" fmla="*/ 176 w 761"/>
                  <a:gd name="T17" fmla="*/ 653 h 798"/>
                  <a:gd name="T18" fmla="*/ 174 w 761"/>
                  <a:gd name="T19" fmla="*/ 704 h 798"/>
                  <a:gd name="T20" fmla="*/ 237 w 761"/>
                  <a:gd name="T21" fmla="*/ 732 h 798"/>
                  <a:gd name="T22" fmla="*/ 351 w 761"/>
                  <a:gd name="T23" fmla="*/ 739 h 798"/>
                  <a:gd name="T24" fmla="*/ 404 w 761"/>
                  <a:gd name="T25" fmla="*/ 674 h 798"/>
                  <a:gd name="T26" fmla="*/ 414 w 761"/>
                  <a:gd name="T27" fmla="*/ 666 h 798"/>
                  <a:gd name="T28" fmla="*/ 475 w 761"/>
                  <a:gd name="T29" fmla="*/ 685 h 798"/>
                  <a:gd name="T30" fmla="*/ 506 w 761"/>
                  <a:gd name="T31" fmla="*/ 735 h 798"/>
                  <a:gd name="T32" fmla="*/ 596 w 761"/>
                  <a:gd name="T33" fmla="*/ 794 h 798"/>
                  <a:gd name="T34" fmla="*/ 714 w 761"/>
                  <a:gd name="T35" fmla="*/ 760 h 798"/>
                  <a:gd name="T36" fmla="*/ 720 w 761"/>
                  <a:gd name="T37" fmla="*/ 593 h 798"/>
                  <a:gd name="T38" fmla="*/ 706 w 761"/>
                  <a:gd name="T39" fmla="*/ 433 h 798"/>
                  <a:gd name="T40" fmla="*/ 760 w 761"/>
                  <a:gd name="T41" fmla="*/ 367 h 798"/>
                  <a:gd name="T42" fmla="*/ 710 w 761"/>
                  <a:gd name="T43" fmla="*/ 294 h 798"/>
                  <a:gd name="T44" fmla="*/ 616 w 761"/>
                  <a:gd name="T45" fmla="*/ 147 h 798"/>
                  <a:gd name="T46" fmla="*/ 455 w 761"/>
                  <a:gd name="T47" fmla="*/ 11 h 798"/>
                  <a:gd name="T48" fmla="*/ 330 w 761"/>
                  <a:gd name="T49" fmla="*/ 0 h 798"/>
                  <a:gd name="T50" fmla="*/ 288 w 761"/>
                  <a:gd name="T51" fmla="*/ 11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1" h="798">
                    <a:moveTo>
                      <a:pt x="288" y="110"/>
                    </a:moveTo>
                    <a:cubicBezTo>
                      <a:pt x="266" y="127"/>
                      <a:pt x="198" y="76"/>
                      <a:pt x="166" y="101"/>
                    </a:cubicBezTo>
                    <a:cubicBezTo>
                      <a:pt x="133" y="126"/>
                      <a:pt x="115" y="214"/>
                      <a:pt x="92" y="259"/>
                    </a:cubicBezTo>
                    <a:cubicBezTo>
                      <a:pt x="69" y="303"/>
                      <a:pt x="42" y="316"/>
                      <a:pt x="28" y="367"/>
                    </a:cubicBezTo>
                    <a:cubicBezTo>
                      <a:pt x="14" y="418"/>
                      <a:pt x="0" y="535"/>
                      <a:pt x="5" y="566"/>
                    </a:cubicBezTo>
                    <a:cubicBezTo>
                      <a:pt x="10" y="597"/>
                      <a:pt x="55" y="546"/>
                      <a:pt x="58" y="553"/>
                    </a:cubicBezTo>
                    <a:lnTo>
                      <a:pt x="27" y="609"/>
                    </a:lnTo>
                    <a:cubicBezTo>
                      <a:pt x="35" y="632"/>
                      <a:pt x="84" y="683"/>
                      <a:pt x="109" y="690"/>
                    </a:cubicBezTo>
                    <a:cubicBezTo>
                      <a:pt x="134" y="697"/>
                      <a:pt x="165" y="651"/>
                      <a:pt x="176" y="653"/>
                    </a:cubicBezTo>
                    <a:cubicBezTo>
                      <a:pt x="187" y="657"/>
                      <a:pt x="164" y="691"/>
                      <a:pt x="174" y="704"/>
                    </a:cubicBezTo>
                    <a:cubicBezTo>
                      <a:pt x="184" y="717"/>
                      <a:pt x="207" y="726"/>
                      <a:pt x="237" y="732"/>
                    </a:cubicBezTo>
                    <a:cubicBezTo>
                      <a:pt x="266" y="738"/>
                      <a:pt x="323" y="749"/>
                      <a:pt x="351" y="739"/>
                    </a:cubicBezTo>
                    <a:cubicBezTo>
                      <a:pt x="379" y="730"/>
                      <a:pt x="395" y="686"/>
                      <a:pt x="404" y="674"/>
                    </a:cubicBezTo>
                    <a:lnTo>
                      <a:pt x="414" y="666"/>
                    </a:lnTo>
                    <a:cubicBezTo>
                      <a:pt x="426" y="668"/>
                      <a:pt x="459" y="674"/>
                      <a:pt x="475" y="685"/>
                    </a:cubicBezTo>
                    <a:cubicBezTo>
                      <a:pt x="491" y="697"/>
                      <a:pt x="486" y="717"/>
                      <a:pt x="506" y="735"/>
                    </a:cubicBezTo>
                    <a:cubicBezTo>
                      <a:pt x="527" y="753"/>
                      <a:pt x="562" y="789"/>
                      <a:pt x="596" y="794"/>
                    </a:cubicBezTo>
                    <a:cubicBezTo>
                      <a:pt x="632" y="798"/>
                      <a:pt x="693" y="794"/>
                      <a:pt x="714" y="760"/>
                    </a:cubicBezTo>
                    <a:cubicBezTo>
                      <a:pt x="735" y="728"/>
                      <a:pt x="722" y="649"/>
                      <a:pt x="720" y="593"/>
                    </a:cubicBezTo>
                    <a:cubicBezTo>
                      <a:pt x="719" y="539"/>
                      <a:pt x="700" y="470"/>
                      <a:pt x="706" y="433"/>
                    </a:cubicBezTo>
                    <a:cubicBezTo>
                      <a:pt x="714" y="395"/>
                      <a:pt x="759" y="390"/>
                      <a:pt x="760" y="367"/>
                    </a:cubicBezTo>
                    <a:cubicBezTo>
                      <a:pt x="761" y="345"/>
                      <a:pt x="735" y="331"/>
                      <a:pt x="710" y="294"/>
                    </a:cubicBezTo>
                    <a:cubicBezTo>
                      <a:pt x="687" y="258"/>
                      <a:pt x="659" y="195"/>
                      <a:pt x="616" y="147"/>
                    </a:cubicBezTo>
                    <a:lnTo>
                      <a:pt x="455" y="11"/>
                    </a:lnTo>
                    <a:lnTo>
                      <a:pt x="330" y="0"/>
                    </a:lnTo>
                    <a:cubicBezTo>
                      <a:pt x="302" y="17"/>
                      <a:pt x="298" y="87"/>
                      <a:pt x="288" y="110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7" name="Freeform 482"/>
              <p:cNvSpPr>
                <a:spLocks/>
              </p:cNvSpPr>
              <p:nvPr/>
            </p:nvSpPr>
            <p:spPr bwMode="auto">
              <a:xfrm rot="2341479">
                <a:off x="4428" y="1296"/>
                <a:ext cx="567" cy="228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8" name="Freeform 483"/>
              <p:cNvSpPr>
                <a:spLocks/>
              </p:cNvSpPr>
              <p:nvPr/>
            </p:nvSpPr>
            <p:spPr bwMode="auto">
              <a:xfrm rot="2341479">
                <a:off x="4441" y="1532"/>
                <a:ext cx="534" cy="380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9" name="Freeform 484"/>
              <p:cNvSpPr>
                <a:spLocks/>
              </p:cNvSpPr>
              <p:nvPr/>
            </p:nvSpPr>
            <p:spPr bwMode="auto">
              <a:xfrm rot="2341479">
                <a:off x="4205" y="1392"/>
                <a:ext cx="473" cy="512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1" name="Group 485"/>
            <p:cNvGrpSpPr>
              <a:grpSpLocks/>
            </p:cNvGrpSpPr>
            <p:nvPr/>
          </p:nvGrpSpPr>
          <p:grpSpPr bwMode="auto">
            <a:xfrm rot="-3001338">
              <a:off x="3057" y="4485"/>
              <a:ext cx="821" cy="798"/>
              <a:chOff x="4174" y="1184"/>
              <a:chExt cx="821" cy="798"/>
            </a:xfrm>
          </p:grpSpPr>
          <p:sp>
            <p:nvSpPr>
              <p:cNvPr id="122" name="Freeform 486"/>
              <p:cNvSpPr>
                <a:spLocks/>
              </p:cNvSpPr>
              <p:nvPr/>
            </p:nvSpPr>
            <p:spPr bwMode="auto">
              <a:xfrm>
                <a:off x="4174" y="1184"/>
                <a:ext cx="761" cy="798"/>
              </a:xfrm>
              <a:custGeom>
                <a:avLst/>
                <a:gdLst>
                  <a:gd name="T0" fmla="*/ 288 w 761"/>
                  <a:gd name="T1" fmla="*/ 110 h 798"/>
                  <a:gd name="T2" fmla="*/ 166 w 761"/>
                  <a:gd name="T3" fmla="*/ 101 h 798"/>
                  <a:gd name="T4" fmla="*/ 92 w 761"/>
                  <a:gd name="T5" fmla="*/ 259 h 798"/>
                  <a:gd name="T6" fmla="*/ 28 w 761"/>
                  <a:gd name="T7" fmla="*/ 367 h 798"/>
                  <a:gd name="T8" fmla="*/ 5 w 761"/>
                  <a:gd name="T9" fmla="*/ 566 h 798"/>
                  <a:gd name="T10" fmla="*/ 58 w 761"/>
                  <a:gd name="T11" fmla="*/ 553 h 798"/>
                  <a:gd name="T12" fmla="*/ 27 w 761"/>
                  <a:gd name="T13" fmla="*/ 609 h 798"/>
                  <a:gd name="T14" fmla="*/ 109 w 761"/>
                  <a:gd name="T15" fmla="*/ 690 h 798"/>
                  <a:gd name="T16" fmla="*/ 176 w 761"/>
                  <a:gd name="T17" fmla="*/ 653 h 798"/>
                  <a:gd name="T18" fmla="*/ 174 w 761"/>
                  <a:gd name="T19" fmla="*/ 704 h 798"/>
                  <a:gd name="T20" fmla="*/ 237 w 761"/>
                  <a:gd name="T21" fmla="*/ 732 h 798"/>
                  <a:gd name="T22" fmla="*/ 351 w 761"/>
                  <a:gd name="T23" fmla="*/ 739 h 798"/>
                  <a:gd name="T24" fmla="*/ 404 w 761"/>
                  <a:gd name="T25" fmla="*/ 674 h 798"/>
                  <a:gd name="T26" fmla="*/ 414 w 761"/>
                  <a:gd name="T27" fmla="*/ 666 h 798"/>
                  <a:gd name="T28" fmla="*/ 475 w 761"/>
                  <a:gd name="T29" fmla="*/ 685 h 798"/>
                  <a:gd name="T30" fmla="*/ 506 w 761"/>
                  <a:gd name="T31" fmla="*/ 735 h 798"/>
                  <a:gd name="T32" fmla="*/ 596 w 761"/>
                  <a:gd name="T33" fmla="*/ 794 h 798"/>
                  <a:gd name="T34" fmla="*/ 714 w 761"/>
                  <a:gd name="T35" fmla="*/ 760 h 798"/>
                  <a:gd name="T36" fmla="*/ 720 w 761"/>
                  <a:gd name="T37" fmla="*/ 593 h 798"/>
                  <a:gd name="T38" fmla="*/ 706 w 761"/>
                  <a:gd name="T39" fmla="*/ 433 h 798"/>
                  <a:gd name="T40" fmla="*/ 760 w 761"/>
                  <a:gd name="T41" fmla="*/ 367 h 798"/>
                  <a:gd name="T42" fmla="*/ 710 w 761"/>
                  <a:gd name="T43" fmla="*/ 294 h 798"/>
                  <a:gd name="T44" fmla="*/ 616 w 761"/>
                  <a:gd name="T45" fmla="*/ 147 h 798"/>
                  <a:gd name="T46" fmla="*/ 455 w 761"/>
                  <a:gd name="T47" fmla="*/ 11 h 798"/>
                  <a:gd name="T48" fmla="*/ 330 w 761"/>
                  <a:gd name="T49" fmla="*/ 0 h 798"/>
                  <a:gd name="T50" fmla="*/ 288 w 761"/>
                  <a:gd name="T51" fmla="*/ 11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1" h="798">
                    <a:moveTo>
                      <a:pt x="288" y="110"/>
                    </a:moveTo>
                    <a:cubicBezTo>
                      <a:pt x="266" y="127"/>
                      <a:pt x="198" y="76"/>
                      <a:pt x="166" y="101"/>
                    </a:cubicBezTo>
                    <a:cubicBezTo>
                      <a:pt x="133" y="126"/>
                      <a:pt x="115" y="214"/>
                      <a:pt x="92" y="259"/>
                    </a:cubicBezTo>
                    <a:cubicBezTo>
                      <a:pt x="69" y="303"/>
                      <a:pt x="42" y="316"/>
                      <a:pt x="28" y="367"/>
                    </a:cubicBezTo>
                    <a:cubicBezTo>
                      <a:pt x="14" y="418"/>
                      <a:pt x="0" y="535"/>
                      <a:pt x="5" y="566"/>
                    </a:cubicBezTo>
                    <a:cubicBezTo>
                      <a:pt x="10" y="597"/>
                      <a:pt x="55" y="546"/>
                      <a:pt x="58" y="553"/>
                    </a:cubicBezTo>
                    <a:lnTo>
                      <a:pt x="27" y="609"/>
                    </a:lnTo>
                    <a:cubicBezTo>
                      <a:pt x="35" y="632"/>
                      <a:pt x="84" y="683"/>
                      <a:pt x="109" y="690"/>
                    </a:cubicBezTo>
                    <a:cubicBezTo>
                      <a:pt x="134" y="697"/>
                      <a:pt x="165" y="651"/>
                      <a:pt x="176" y="653"/>
                    </a:cubicBezTo>
                    <a:cubicBezTo>
                      <a:pt x="187" y="657"/>
                      <a:pt x="164" y="691"/>
                      <a:pt x="174" y="704"/>
                    </a:cubicBezTo>
                    <a:cubicBezTo>
                      <a:pt x="184" y="717"/>
                      <a:pt x="207" y="726"/>
                      <a:pt x="237" y="732"/>
                    </a:cubicBezTo>
                    <a:cubicBezTo>
                      <a:pt x="266" y="738"/>
                      <a:pt x="323" y="749"/>
                      <a:pt x="351" y="739"/>
                    </a:cubicBezTo>
                    <a:cubicBezTo>
                      <a:pt x="379" y="730"/>
                      <a:pt x="395" y="686"/>
                      <a:pt x="404" y="674"/>
                    </a:cubicBezTo>
                    <a:lnTo>
                      <a:pt x="414" y="666"/>
                    </a:lnTo>
                    <a:cubicBezTo>
                      <a:pt x="426" y="668"/>
                      <a:pt x="459" y="674"/>
                      <a:pt x="475" y="685"/>
                    </a:cubicBezTo>
                    <a:cubicBezTo>
                      <a:pt x="491" y="697"/>
                      <a:pt x="486" y="717"/>
                      <a:pt x="506" y="735"/>
                    </a:cubicBezTo>
                    <a:cubicBezTo>
                      <a:pt x="527" y="753"/>
                      <a:pt x="562" y="789"/>
                      <a:pt x="596" y="794"/>
                    </a:cubicBezTo>
                    <a:cubicBezTo>
                      <a:pt x="632" y="798"/>
                      <a:pt x="693" y="794"/>
                      <a:pt x="714" y="760"/>
                    </a:cubicBezTo>
                    <a:cubicBezTo>
                      <a:pt x="735" y="728"/>
                      <a:pt x="722" y="649"/>
                      <a:pt x="720" y="593"/>
                    </a:cubicBezTo>
                    <a:cubicBezTo>
                      <a:pt x="719" y="539"/>
                      <a:pt x="700" y="470"/>
                      <a:pt x="706" y="433"/>
                    </a:cubicBezTo>
                    <a:cubicBezTo>
                      <a:pt x="714" y="395"/>
                      <a:pt x="759" y="390"/>
                      <a:pt x="760" y="367"/>
                    </a:cubicBezTo>
                    <a:cubicBezTo>
                      <a:pt x="761" y="345"/>
                      <a:pt x="735" y="331"/>
                      <a:pt x="710" y="294"/>
                    </a:cubicBezTo>
                    <a:cubicBezTo>
                      <a:pt x="687" y="258"/>
                      <a:pt x="659" y="195"/>
                      <a:pt x="616" y="147"/>
                    </a:cubicBezTo>
                    <a:lnTo>
                      <a:pt x="455" y="11"/>
                    </a:lnTo>
                    <a:lnTo>
                      <a:pt x="330" y="0"/>
                    </a:lnTo>
                    <a:cubicBezTo>
                      <a:pt x="302" y="17"/>
                      <a:pt x="298" y="87"/>
                      <a:pt x="288" y="110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3" name="Freeform 487"/>
              <p:cNvSpPr>
                <a:spLocks/>
              </p:cNvSpPr>
              <p:nvPr/>
            </p:nvSpPr>
            <p:spPr bwMode="auto">
              <a:xfrm rot="2341479">
                <a:off x="4428" y="1296"/>
                <a:ext cx="567" cy="228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4" name="Freeform 488"/>
              <p:cNvSpPr>
                <a:spLocks/>
              </p:cNvSpPr>
              <p:nvPr/>
            </p:nvSpPr>
            <p:spPr bwMode="auto">
              <a:xfrm rot="2341479">
                <a:off x="4441" y="1532"/>
                <a:ext cx="534" cy="380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5" name="Freeform 489"/>
              <p:cNvSpPr>
                <a:spLocks/>
              </p:cNvSpPr>
              <p:nvPr/>
            </p:nvSpPr>
            <p:spPr bwMode="auto">
              <a:xfrm rot="2341479">
                <a:off x="4205" y="1392"/>
                <a:ext cx="473" cy="512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2" name="Group 490"/>
            <p:cNvGrpSpPr>
              <a:grpSpLocks/>
            </p:cNvGrpSpPr>
            <p:nvPr/>
          </p:nvGrpSpPr>
          <p:grpSpPr bwMode="auto">
            <a:xfrm rot="-447266">
              <a:off x="1845" y="5562"/>
              <a:ext cx="821" cy="798"/>
              <a:chOff x="4174" y="1184"/>
              <a:chExt cx="821" cy="798"/>
            </a:xfrm>
          </p:grpSpPr>
          <p:sp>
            <p:nvSpPr>
              <p:cNvPr id="118" name="Freeform 491"/>
              <p:cNvSpPr>
                <a:spLocks/>
              </p:cNvSpPr>
              <p:nvPr/>
            </p:nvSpPr>
            <p:spPr bwMode="auto">
              <a:xfrm>
                <a:off x="4174" y="1184"/>
                <a:ext cx="761" cy="798"/>
              </a:xfrm>
              <a:custGeom>
                <a:avLst/>
                <a:gdLst>
                  <a:gd name="T0" fmla="*/ 288 w 761"/>
                  <a:gd name="T1" fmla="*/ 110 h 798"/>
                  <a:gd name="T2" fmla="*/ 166 w 761"/>
                  <a:gd name="T3" fmla="*/ 101 h 798"/>
                  <a:gd name="T4" fmla="*/ 92 w 761"/>
                  <a:gd name="T5" fmla="*/ 259 h 798"/>
                  <a:gd name="T6" fmla="*/ 28 w 761"/>
                  <a:gd name="T7" fmla="*/ 367 h 798"/>
                  <a:gd name="T8" fmla="*/ 5 w 761"/>
                  <a:gd name="T9" fmla="*/ 566 h 798"/>
                  <a:gd name="T10" fmla="*/ 58 w 761"/>
                  <a:gd name="T11" fmla="*/ 553 h 798"/>
                  <a:gd name="T12" fmla="*/ 27 w 761"/>
                  <a:gd name="T13" fmla="*/ 609 h 798"/>
                  <a:gd name="T14" fmla="*/ 109 w 761"/>
                  <a:gd name="T15" fmla="*/ 690 h 798"/>
                  <a:gd name="T16" fmla="*/ 176 w 761"/>
                  <a:gd name="T17" fmla="*/ 653 h 798"/>
                  <a:gd name="T18" fmla="*/ 174 w 761"/>
                  <a:gd name="T19" fmla="*/ 704 h 798"/>
                  <a:gd name="T20" fmla="*/ 237 w 761"/>
                  <a:gd name="T21" fmla="*/ 732 h 798"/>
                  <a:gd name="T22" fmla="*/ 351 w 761"/>
                  <a:gd name="T23" fmla="*/ 739 h 798"/>
                  <a:gd name="T24" fmla="*/ 404 w 761"/>
                  <a:gd name="T25" fmla="*/ 674 h 798"/>
                  <a:gd name="T26" fmla="*/ 414 w 761"/>
                  <a:gd name="T27" fmla="*/ 666 h 798"/>
                  <a:gd name="T28" fmla="*/ 475 w 761"/>
                  <a:gd name="T29" fmla="*/ 685 h 798"/>
                  <a:gd name="T30" fmla="*/ 506 w 761"/>
                  <a:gd name="T31" fmla="*/ 735 h 798"/>
                  <a:gd name="T32" fmla="*/ 596 w 761"/>
                  <a:gd name="T33" fmla="*/ 794 h 798"/>
                  <a:gd name="T34" fmla="*/ 714 w 761"/>
                  <a:gd name="T35" fmla="*/ 760 h 798"/>
                  <a:gd name="T36" fmla="*/ 720 w 761"/>
                  <a:gd name="T37" fmla="*/ 593 h 798"/>
                  <a:gd name="T38" fmla="*/ 706 w 761"/>
                  <a:gd name="T39" fmla="*/ 433 h 798"/>
                  <a:gd name="T40" fmla="*/ 760 w 761"/>
                  <a:gd name="T41" fmla="*/ 367 h 798"/>
                  <a:gd name="T42" fmla="*/ 710 w 761"/>
                  <a:gd name="T43" fmla="*/ 294 h 798"/>
                  <a:gd name="T44" fmla="*/ 616 w 761"/>
                  <a:gd name="T45" fmla="*/ 147 h 798"/>
                  <a:gd name="T46" fmla="*/ 455 w 761"/>
                  <a:gd name="T47" fmla="*/ 11 h 798"/>
                  <a:gd name="T48" fmla="*/ 330 w 761"/>
                  <a:gd name="T49" fmla="*/ 0 h 798"/>
                  <a:gd name="T50" fmla="*/ 288 w 761"/>
                  <a:gd name="T51" fmla="*/ 11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1" h="798">
                    <a:moveTo>
                      <a:pt x="288" y="110"/>
                    </a:moveTo>
                    <a:cubicBezTo>
                      <a:pt x="266" y="127"/>
                      <a:pt x="198" y="76"/>
                      <a:pt x="166" y="101"/>
                    </a:cubicBezTo>
                    <a:cubicBezTo>
                      <a:pt x="133" y="126"/>
                      <a:pt x="115" y="214"/>
                      <a:pt x="92" y="259"/>
                    </a:cubicBezTo>
                    <a:cubicBezTo>
                      <a:pt x="69" y="303"/>
                      <a:pt x="42" y="316"/>
                      <a:pt x="28" y="367"/>
                    </a:cubicBezTo>
                    <a:cubicBezTo>
                      <a:pt x="14" y="418"/>
                      <a:pt x="0" y="535"/>
                      <a:pt x="5" y="566"/>
                    </a:cubicBezTo>
                    <a:cubicBezTo>
                      <a:pt x="10" y="597"/>
                      <a:pt x="55" y="546"/>
                      <a:pt x="58" y="553"/>
                    </a:cubicBezTo>
                    <a:lnTo>
                      <a:pt x="27" y="609"/>
                    </a:lnTo>
                    <a:cubicBezTo>
                      <a:pt x="35" y="632"/>
                      <a:pt x="84" y="683"/>
                      <a:pt x="109" y="690"/>
                    </a:cubicBezTo>
                    <a:cubicBezTo>
                      <a:pt x="134" y="697"/>
                      <a:pt x="165" y="651"/>
                      <a:pt x="176" y="653"/>
                    </a:cubicBezTo>
                    <a:cubicBezTo>
                      <a:pt x="187" y="657"/>
                      <a:pt x="164" y="691"/>
                      <a:pt x="174" y="704"/>
                    </a:cubicBezTo>
                    <a:cubicBezTo>
                      <a:pt x="184" y="717"/>
                      <a:pt x="207" y="726"/>
                      <a:pt x="237" y="732"/>
                    </a:cubicBezTo>
                    <a:cubicBezTo>
                      <a:pt x="266" y="738"/>
                      <a:pt x="323" y="749"/>
                      <a:pt x="351" y="739"/>
                    </a:cubicBezTo>
                    <a:cubicBezTo>
                      <a:pt x="379" y="730"/>
                      <a:pt x="395" y="686"/>
                      <a:pt x="404" y="674"/>
                    </a:cubicBezTo>
                    <a:lnTo>
                      <a:pt x="414" y="666"/>
                    </a:lnTo>
                    <a:cubicBezTo>
                      <a:pt x="426" y="668"/>
                      <a:pt x="459" y="674"/>
                      <a:pt x="475" y="685"/>
                    </a:cubicBezTo>
                    <a:cubicBezTo>
                      <a:pt x="491" y="697"/>
                      <a:pt x="486" y="717"/>
                      <a:pt x="506" y="735"/>
                    </a:cubicBezTo>
                    <a:cubicBezTo>
                      <a:pt x="527" y="753"/>
                      <a:pt x="562" y="789"/>
                      <a:pt x="596" y="794"/>
                    </a:cubicBezTo>
                    <a:cubicBezTo>
                      <a:pt x="632" y="798"/>
                      <a:pt x="693" y="794"/>
                      <a:pt x="714" y="760"/>
                    </a:cubicBezTo>
                    <a:cubicBezTo>
                      <a:pt x="735" y="728"/>
                      <a:pt x="722" y="649"/>
                      <a:pt x="720" y="593"/>
                    </a:cubicBezTo>
                    <a:cubicBezTo>
                      <a:pt x="719" y="539"/>
                      <a:pt x="700" y="470"/>
                      <a:pt x="706" y="433"/>
                    </a:cubicBezTo>
                    <a:cubicBezTo>
                      <a:pt x="714" y="395"/>
                      <a:pt x="759" y="390"/>
                      <a:pt x="760" y="367"/>
                    </a:cubicBezTo>
                    <a:cubicBezTo>
                      <a:pt x="761" y="345"/>
                      <a:pt x="735" y="331"/>
                      <a:pt x="710" y="294"/>
                    </a:cubicBezTo>
                    <a:cubicBezTo>
                      <a:pt x="687" y="258"/>
                      <a:pt x="659" y="195"/>
                      <a:pt x="616" y="147"/>
                    </a:cubicBezTo>
                    <a:lnTo>
                      <a:pt x="455" y="11"/>
                    </a:lnTo>
                    <a:lnTo>
                      <a:pt x="330" y="0"/>
                    </a:lnTo>
                    <a:cubicBezTo>
                      <a:pt x="302" y="17"/>
                      <a:pt x="298" y="87"/>
                      <a:pt x="288" y="110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" name="Freeform 492"/>
              <p:cNvSpPr>
                <a:spLocks/>
              </p:cNvSpPr>
              <p:nvPr/>
            </p:nvSpPr>
            <p:spPr bwMode="auto">
              <a:xfrm rot="2341479">
                <a:off x="4428" y="1296"/>
                <a:ext cx="567" cy="228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" name="Freeform 493"/>
              <p:cNvSpPr>
                <a:spLocks/>
              </p:cNvSpPr>
              <p:nvPr/>
            </p:nvSpPr>
            <p:spPr bwMode="auto">
              <a:xfrm rot="2341479">
                <a:off x="4441" y="1532"/>
                <a:ext cx="534" cy="380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" name="Freeform 494"/>
              <p:cNvSpPr>
                <a:spLocks/>
              </p:cNvSpPr>
              <p:nvPr/>
            </p:nvSpPr>
            <p:spPr bwMode="auto">
              <a:xfrm rot="2341479">
                <a:off x="4205" y="1392"/>
                <a:ext cx="473" cy="512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3" name="Group 495"/>
            <p:cNvGrpSpPr>
              <a:grpSpLocks/>
            </p:cNvGrpSpPr>
            <p:nvPr/>
          </p:nvGrpSpPr>
          <p:grpSpPr bwMode="auto">
            <a:xfrm rot="-447266">
              <a:off x="1981" y="4882"/>
              <a:ext cx="821" cy="798"/>
              <a:chOff x="4174" y="1184"/>
              <a:chExt cx="821" cy="798"/>
            </a:xfrm>
          </p:grpSpPr>
          <p:sp>
            <p:nvSpPr>
              <p:cNvPr id="114" name="Freeform 496"/>
              <p:cNvSpPr>
                <a:spLocks/>
              </p:cNvSpPr>
              <p:nvPr/>
            </p:nvSpPr>
            <p:spPr bwMode="auto">
              <a:xfrm>
                <a:off x="4174" y="1184"/>
                <a:ext cx="761" cy="798"/>
              </a:xfrm>
              <a:custGeom>
                <a:avLst/>
                <a:gdLst>
                  <a:gd name="T0" fmla="*/ 288 w 761"/>
                  <a:gd name="T1" fmla="*/ 110 h 798"/>
                  <a:gd name="T2" fmla="*/ 166 w 761"/>
                  <a:gd name="T3" fmla="*/ 101 h 798"/>
                  <a:gd name="T4" fmla="*/ 92 w 761"/>
                  <a:gd name="T5" fmla="*/ 259 h 798"/>
                  <a:gd name="T6" fmla="*/ 28 w 761"/>
                  <a:gd name="T7" fmla="*/ 367 h 798"/>
                  <a:gd name="T8" fmla="*/ 5 w 761"/>
                  <a:gd name="T9" fmla="*/ 566 h 798"/>
                  <a:gd name="T10" fmla="*/ 58 w 761"/>
                  <a:gd name="T11" fmla="*/ 553 h 798"/>
                  <a:gd name="T12" fmla="*/ 27 w 761"/>
                  <a:gd name="T13" fmla="*/ 609 h 798"/>
                  <a:gd name="T14" fmla="*/ 109 w 761"/>
                  <a:gd name="T15" fmla="*/ 690 h 798"/>
                  <a:gd name="T16" fmla="*/ 176 w 761"/>
                  <a:gd name="T17" fmla="*/ 653 h 798"/>
                  <a:gd name="T18" fmla="*/ 174 w 761"/>
                  <a:gd name="T19" fmla="*/ 704 h 798"/>
                  <a:gd name="T20" fmla="*/ 237 w 761"/>
                  <a:gd name="T21" fmla="*/ 732 h 798"/>
                  <a:gd name="T22" fmla="*/ 351 w 761"/>
                  <a:gd name="T23" fmla="*/ 739 h 798"/>
                  <a:gd name="T24" fmla="*/ 404 w 761"/>
                  <a:gd name="T25" fmla="*/ 674 h 798"/>
                  <a:gd name="T26" fmla="*/ 414 w 761"/>
                  <a:gd name="T27" fmla="*/ 666 h 798"/>
                  <a:gd name="T28" fmla="*/ 475 w 761"/>
                  <a:gd name="T29" fmla="*/ 685 h 798"/>
                  <a:gd name="T30" fmla="*/ 506 w 761"/>
                  <a:gd name="T31" fmla="*/ 735 h 798"/>
                  <a:gd name="T32" fmla="*/ 596 w 761"/>
                  <a:gd name="T33" fmla="*/ 794 h 798"/>
                  <a:gd name="T34" fmla="*/ 714 w 761"/>
                  <a:gd name="T35" fmla="*/ 760 h 798"/>
                  <a:gd name="T36" fmla="*/ 720 w 761"/>
                  <a:gd name="T37" fmla="*/ 593 h 798"/>
                  <a:gd name="T38" fmla="*/ 706 w 761"/>
                  <a:gd name="T39" fmla="*/ 433 h 798"/>
                  <a:gd name="T40" fmla="*/ 760 w 761"/>
                  <a:gd name="T41" fmla="*/ 367 h 798"/>
                  <a:gd name="T42" fmla="*/ 710 w 761"/>
                  <a:gd name="T43" fmla="*/ 294 h 798"/>
                  <a:gd name="T44" fmla="*/ 616 w 761"/>
                  <a:gd name="T45" fmla="*/ 147 h 798"/>
                  <a:gd name="T46" fmla="*/ 455 w 761"/>
                  <a:gd name="T47" fmla="*/ 11 h 798"/>
                  <a:gd name="T48" fmla="*/ 330 w 761"/>
                  <a:gd name="T49" fmla="*/ 0 h 798"/>
                  <a:gd name="T50" fmla="*/ 288 w 761"/>
                  <a:gd name="T51" fmla="*/ 11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1" h="798">
                    <a:moveTo>
                      <a:pt x="288" y="110"/>
                    </a:moveTo>
                    <a:cubicBezTo>
                      <a:pt x="266" y="127"/>
                      <a:pt x="198" y="76"/>
                      <a:pt x="166" y="101"/>
                    </a:cubicBezTo>
                    <a:cubicBezTo>
                      <a:pt x="133" y="126"/>
                      <a:pt x="115" y="214"/>
                      <a:pt x="92" y="259"/>
                    </a:cubicBezTo>
                    <a:cubicBezTo>
                      <a:pt x="69" y="303"/>
                      <a:pt x="42" y="316"/>
                      <a:pt x="28" y="367"/>
                    </a:cubicBezTo>
                    <a:cubicBezTo>
                      <a:pt x="14" y="418"/>
                      <a:pt x="0" y="535"/>
                      <a:pt x="5" y="566"/>
                    </a:cubicBezTo>
                    <a:cubicBezTo>
                      <a:pt x="10" y="597"/>
                      <a:pt x="55" y="546"/>
                      <a:pt x="58" y="553"/>
                    </a:cubicBezTo>
                    <a:lnTo>
                      <a:pt x="27" y="609"/>
                    </a:lnTo>
                    <a:cubicBezTo>
                      <a:pt x="35" y="632"/>
                      <a:pt x="84" y="683"/>
                      <a:pt x="109" y="690"/>
                    </a:cubicBezTo>
                    <a:cubicBezTo>
                      <a:pt x="134" y="697"/>
                      <a:pt x="165" y="651"/>
                      <a:pt x="176" y="653"/>
                    </a:cubicBezTo>
                    <a:cubicBezTo>
                      <a:pt x="187" y="657"/>
                      <a:pt x="164" y="691"/>
                      <a:pt x="174" y="704"/>
                    </a:cubicBezTo>
                    <a:cubicBezTo>
                      <a:pt x="184" y="717"/>
                      <a:pt x="207" y="726"/>
                      <a:pt x="237" y="732"/>
                    </a:cubicBezTo>
                    <a:cubicBezTo>
                      <a:pt x="266" y="738"/>
                      <a:pt x="323" y="749"/>
                      <a:pt x="351" y="739"/>
                    </a:cubicBezTo>
                    <a:cubicBezTo>
                      <a:pt x="379" y="730"/>
                      <a:pt x="395" y="686"/>
                      <a:pt x="404" y="674"/>
                    </a:cubicBezTo>
                    <a:lnTo>
                      <a:pt x="414" y="666"/>
                    </a:lnTo>
                    <a:cubicBezTo>
                      <a:pt x="426" y="668"/>
                      <a:pt x="459" y="674"/>
                      <a:pt x="475" y="685"/>
                    </a:cubicBezTo>
                    <a:cubicBezTo>
                      <a:pt x="491" y="697"/>
                      <a:pt x="486" y="717"/>
                      <a:pt x="506" y="735"/>
                    </a:cubicBezTo>
                    <a:cubicBezTo>
                      <a:pt x="527" y="753"/>
                      <a:pt x="562" y="789"/>
                      <a:pt x="596" y="794"/>
                    </a:cubicBezTo>
                    <a:cubicBezTo>
                      <a:pt x="632" y="798"/>
                      <a:pt x="693" y="794"/>
                      <a:pt x="714" y="760"/>
                    </a:cubicBezTo>
                    <a:cubicBezTo>
                      <a:pt x="735" y="728"/>
                      <a:pt x="722" y="649"/>
                      <a:pt x="720" y="593"/>
                    </a:cubicBezTo>
                    <a:cubicBezTo>
                      <a:pt x="719" y="539"/>
                      <a:pt x="700" y="470"/>
                      <a:pt x="706" y="433"/>
                    </a:cubicBezTo>
                    <a:cubicBezTo>
                      <a:pt x="714" y="395"/>
                      <a:pt x="759" y="390"/>
                      <a:pt x="760" y="367"/>
                    </a:cubicBezTo>
                    <a:cubicBezTo>
                      <a:pt x="761" y="345"/>
                      <a:pt x="735" y="331"/>
                      <a:pt x="710" y="294"/>
                    </a:cubicBezTo>
                    <a:cubicBezTo>
                      <a:pt x="687" y="258"/>
                      <a:pt x="659" y="195"/>
                      <a:pt x="616" y="147"/>
                    </a:cubicBezTo>
                    <a:lnTo>
                      <a:pt x="455" y="11"/>
                    </a:lnTo>
                    <a:lnTo>
                      <a:pt x="330" y="0"/>
                    </a:lnTo>
                    <a:cubicBezTo>
                      <a:pt x="302" y="17"/>
                      <a:pt x="298" y="87"/>
                      <a:pt x="288" y="110"/>
                    </a:cubicBezTo>
                    <a:close/>
                  </a:path>
                </a:pathLst>
              </a:custGeom>
              <a:solidFill>
                <a:srgbClr val="000000">
                  <a:alpha val="32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5" name="Freeform 497"/>
              <p:cNvSpPr>
                <a:spLocks/>
              </p:cNvSpPr>
              <p:nvPr/>
            </p:nvSpPr>
            <p:spPr bwMode="auto">
              <a:xfrm rot="2341479">
                <a:off x="4428" y="1296"/>
                <a:ext cx="567" cy="228"/>
              </a:xfrm>
              <a:custGeom>
                <a:avLst/>
                <a:gdLst>
                  <a:gd name="T0" fmla="*/ 225 w 612"/>
                  <a:gd name="T1" fmla="*/ 15 h 246"/>
                  <a:gd name="T2" fmla="*/ 295 w 612"/>
                  <a:gd name="T3" fmla="*/ 3 h 246"/>
                  <a:gd name="T4" fmla="*/ 425 w 612"/>
                  <a:gd name="T5" fmla="*/ 31 h 246"/>
                  <a:gd name="T6" fmla="*/ 501 w 612"/>
                  <a:gd name="T7" fmla="*/ 63 h 246"/>
                  <a:gd name="T8" fmla="*/ 577 w 612"/>
                  <a:gd name="T9" fmla="*/ 79 h 246"/>
                  <a:gd name="T10" fmla="*/ 597 w 612"/>
                  <a:gd name="T11" fmla="*/ 115 h 246"/>
                  <a:gd name="T12" fmla="*/ 489 w 612"/>
                  <a:gd name="T13" fmla="*/ 127 h 246"/>
                  <a:gd name="T14" fmla="*/ 425 w 612"/>
                  <a:gd name="T15" fmla="*/ 78 h 246"/>
                  <a:gd name="T16" fmla="*/ 373 w 612"/>
                  <a:gd name="T17" fmla="*/ 75 h 246"/>
                  <a:gd name="T18" fmla="*/ 307 w 612"/>
                  <a:gd name="T19" fmla="*/ 84 h 246"/>
                  <a:gd name="T20" fmla="*/ 225 w 612"/>
                  <a:gd name="T21" fmla="*/ 115 h 246"/>
                  <a:gd name="T22" fmla="*/ 397 w 612"/>
                  <a:gd name="T23" fmla="*/ 151 h 246"/>
                  <a:gd name="T24" fmla="*/ 573 w 612"/>
                  <a:gd name="T25" fmla="*/ 127 h 246"/>
                  <a:gd name="T26" fmla="*/ 477 w 612"/>
                  <a:gd name="T27" fmla="*/ 179 h 246"/>
                  <a:gd name="T28" fmla="*/ 409 w 612"/>
                  <a:gd name="T29" fmla="*/ 183 h 246"/>
                  <a:gd name="T30" fmla="*/ 365 w 612"/>
                  <a:gd name="T31" fmla="*/ 203 h 246"/>
                  <a:gd name="T32" fmla="*/ 317 w 612"/>
                  <a:gd name="T33" fmla="*/ 191 h 246"/>
                  <a:gd name="T34" fmla="*/ 225 w 612"/>
                  <a:gd name="T35" fmla="*/ 239 h 246"/>
                  <a:gd name="T36" fmla="*/ 121 w 612"/>
                  <a:gd name="T37" fmla="*/ 231 h 246"/>
                  <a:gd name="T38" fmla="*/ 45 w 612"/>
                  <a:gd name="T39" fmla="*/ 175 h 246"/>
                  <a:gd name="T40" fmla="*/ 5 w 612"/>
                  <a:gd name="T41" fmla="*/ 131 h 246"/>
                  <a:gd name="T42" fmla="*/ 17 w 612"/>
                  <a:gd name="T43" fmla="*/ 43 h 246"/>
                  <a:gd name="T44" fmla="*/ 105 w 612"/>
                  <a:gd name="T45" fmla="*/ 23 h 246"/>
                  <a:gd name="T46" fmla="*/ 225 w 612"/>
                  <a:gd name="T47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2" h="246">
                    <a:moveTo>
                      <a:pt x="225" y="15"/>
                    </a:moveTo>
                    <a:cubicBezTo>
                      <a:pt x="247" y="9"/>
                      <a:pt x="262" y="0"/>
                      <a:pt x="295" y="3"/>
                    </a:cubicBezTo>
                    <a:cubicBezTo>
                      <a:pt x="328" y="6"/>
                      <a:pt x="391" y="21"/>
                      <a:pt x="425" y="31"/>
                    </a:cubicBezTo>
                    <a:cubicBezTo>
                      <a:pt x="459" y="41"/>
                      <a:pt x="476" y="55"/>
                      <a:pt x="501" y="63"/>
                    </a:cubicBezTo>
                    <a:cubicBezTo>
                      <a:pt x="526" y="71"/>
                      <a:pt x="561" y="70"/>
                      <a:pt x="577" y="79"/>
                    </a:cubicBezTo>
                    <a:cubicBezTo>
                      <a:pt x="593" y="88"/>
                      <a:pt x="612" y="107"/>
                      <a:pt x="597" y="115"/>
                    </a:cubicBezTo>
                    <a:cubicBezTo>
                      <a:pt x="582" y="123"/>
                      <a:pt x="518" y="133"/>
                      <a:pt x="489" y="127"/>
                    </a:cubicBezTo>
                    <a:cubicBezTo>
                      <a:pt x="460" y="121"/>
                      <a:pt x="444" y="87"/>
                      <a:pt x="425" y="78"/>
                    </a:cubicBezTo>
                    <a:cubicBezTo>
                      <a:pt x="406" y="69"/>
                      <a:pt x="393" y="74"/>
                      <a:pt x="373" y="75"/>
                    </a:cubicBezTo>
                    <a:cubicBezTo>
                      <a:pt x="353" y="76"/>
                      <a:pt x="332" y="77"/>
                      <a:pt x="307" y="84"/>
                    </a:cubicBezTo>
                    <a:cubicBezTo>
                      <a:pt x="282" y="91"/>
                      <a:pt x="210" y="104"/>
                      <a:pt x="225" y="115"/>
                    </a:cubicBezTo>
                    <a:cubicBezTo>
                      <a:pt x="240" y="126"/>
                      <a:pt x="339" y="149"/>
                      <a:pt x="397" y="151"/>
                    </a:cubicBezTo>
                    <a:cubicBezTo>
                      <a:pt x="455" y="153"/>
                      <a:pt x="560" y="122"/>
                      <a:pt x="573" y="127"/>
                    </a:cubicBezTo>
                    <a:cubicBezTo>
                      <a:pt x="586" y="132"/>
                      <a:pt x="504" y="170"/>
                      <a:pt x="477" y="179"/>
                    </a:cubicBezTo>
                    <a:cubicBezTo>
                      <a:pt x="450" y="188"/>
                      <a:pt x="428" y="179"/>
                      <a:pt x="409" y="183"/>
                    </a:cubicBezTo>
                    <a:cubicBezTo>
                      <a:pt x="390" y="187"/>
                      <a:pt x="380" y="202"/>
                      <a:pt x="365" y="203"/>
                    </a:cubicBezTo>
                    <a:cubicBezTo>
                      <a:pt x="350" y="204"/>
                      <a:pt x="340" y="185"/>
                      <a:pt x="317" y="191"/>
                    </a:cubicBezTo>
                    <a:cubicBezTo>
                      <a:pt x="294" y="197"/>
                      <a:pt x="258" y="232"/>
                      <a:pt x="225" y="239"/>
                    </a:cubicBezTo>
                    <a:cubicBezTo>
                      <a:pt x="192" y="246"/>
                      <a:pt x="151" y="242"/>
                      <a:pt x="121" y="231"/>
                    </a:cubicBezTo>
                    <a:cubicBezTo>
                      <a:pt x="91" y="220"/>
                      <a:pt x="64" y="192"/>
                      <a:pt x="45" y="175"/>
                    </a:cubicBezTo>
                    <a:cubicBezTo>
                      <a:pt x="26" y="158"/>
                      <a:pt x="10" y="153"/>
                      <a:pt x="5" y="131"/>
                    </a:cubicBezTo>
                    <a:cubicBezTo>
                      <a:pt x="0" y="109"/>
                      <a:pt x="0" y="61"/>
                      <a:pt x="17" y="43"/>
                    </a:cubicBezTo>
                    <a:cubicBezTo>
                      <a:pt x="34" y="25"/>
                      <a:pt x="70" y="28"/>
                      <a:pt x="105" y="23"/>
                    </a:cubicBezTo>
                    <a:cubicBezTo>
                      <a:pt x="140" y="18"/>
                      <a:pt x="200" y="17"/>
                      <a:pt x="225" y="15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" name="Freeform 498"/>
              <p:cNvSpPr>
                <a:spLocks/>
              </p:cNvSpPr>
              <p:nvPr/>
            </p:nvSpPr>
            <p:spPr bwMode="auto">
              <a:xfrm rot="2341479">
                <a:off x="4441" y="1532"/>
                <a:ext cx="534" cy="380"/>
              </a:xfrm>
              <a:custGeom>
                <a:avLst/>
                <a:gdLst>
                  <a:gd name="T0" fmla="*/ 252 w 577"/>
                  <a:gd name="T1" fmla="*/ 7 h 411"/>
                  <a:gd name="T2" fmla="*/ 333 w 577"/>
                  <a:gd name="T3" fmla="*/ 34 h 411"/>
                  <a:gd name="T4" fmla="*/ 349 w 577"/>
                  <a:gd name="T5" fmla="*/ 34 h 411"/>
                  <a:gd name="T6" fmla="*/ 444 w 577"/>
                  <a:gd name="T7" fmla="*/ 115 h 411"/>
                  <a:gd name="T8" fmla="*/ 516 w 577"/>
                  <a:gd name="T9" fmla="*/ 175 h 411"/>
                  <a:gd name="T10" fmla="*/ 562 w 577"/>
                  <a:gd name="T11" fmla="*/ 218 h 411"/>
                  <a:gd name="T12" fmla="*/ 552 w 577"/>
                  <a:gd name="T13" fmla="*/ 283 h 411"/>
                  <a:gd name="T14" fmla="*/ 516 w 577"/>
                  <a:gd name="T15" fmla="*/ 211 h 411"/>
                  <a:gd name="T16" fmla="*/ 444 w 577"/>
                  <a:gd name="T17" fmla="*/ 131 h 411"/>
                  <a:gd name="T18" fmla="*/ 388 w 577"/>
                  <a:gd name="T19" fmla="*/ 127 h 411"/>
                  <a:gd name="T20" fmla="*/ 320 w 577"/>
                  <a:gd name="T21" fmla="*/ 87 h 411"/>
                  <a:gd name="T22" fmla="*/ 189 w 577"/>
                  <a:gd name="T23" fmla="*/ 70 h 411"/>
                  <a:gd name="T24" fmla="*/ 269 w 577"/>
                  <a:gd name="T25" fmla="*/ 126 h 411"/>
                  <a:gd name="T26" fmla="*/ 368 w 577"/>
                  <a:gd name="T27" fmla="*/ 235 h 411"/>
                  <a:gd name="T28" fmla="*/ 488 w 577"/>
                  <a:gd name="T29" fmla="*/ 327 h 411"/>
                  <a:gd name="T30" fmla="*/ 548 w 577"/>
                  <a:gd name="T31" fmla="*/ 291 h 411"/>
                  <a:gd name="T32" fmla="*/ 572 w 577"/>
                  <a:gd name="T33" fmla="*/ 319 h 411"/>
                  <a:gd name="T34" fmla="*/ 516 w 577"/>
                  <a:gd name="T35" fmla="*/ 391 h 411"/>
                  <a:gd name="T36" fmla="*/ 420 w 577"/>
                  <a:gd name="T37" fmla="*/ 395 h 411"/>
                  <a:gd name="T38" fmla="*/ 293 w 577"/>
                  <a:gd name="T39" fmla="*/ 294 h 411"/>
                  <a:gd name="T40" fmla="*/ 261 w 577"/>
                  <a:gd name="T41" fmla="*/ 274 h 411"/>
                  <a:gd name="T42" fmla="*/ 178 w 577"/>
                  <a:gd name="T43" fmla="*/ 262 h 411"/>
                  <a:gd name="T44" fmla="*/ 81 w 577"/>
                  <a:gd name="T45" fmla="*/ 222 h 411"/>
                  <a:gd name="T46" fmla="*/ 26 w 577"/>
                  <a:gd name="T47" fmla="*/ 145 h 411"/>
                  <a:gd name="T48" fmla="*/ 2 w 577"/>
                  <a:gd name="T49" fmla="*/ 91 h 411"/>
                  <a:gd name="T50" fmla="*/ 37 w 577"/>
                  <a:gd name="T51" fmla="*/ 50 h 411"/>
                  <a:gd name="T52" fmla="*/ 81 w 577"/>
                  <a:gd name="T53" fmla="*/ 78 h 411"/>
                  <a:gd name="T54" fmla="*/ 130 w 577"/>
                  <a:gd name="T55" fmla="*/ 19 h 411"/>
                  <a:gd name="T56" fmla="*/ 252 w 577"/>
                  <a:gd name="T57" fmla="*/ 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7" h="411">
                    <a:moveTo>
                      <a:pt x="252" y="7"/>
                    </a:moveTo>
                    <a:cubicBezTo>
                      <a:pt x="286" y="9"/>
                      <a:pt x="317" y="30"/>
                      <a:pt x="333" y="34"/>
                    </a:cubicBezTo>
                    <a:cubicBezTo>
                      <a:pt x="349" y="38"/>
                      <a:pt x="331" y="21"/>
                      <a:pt x="349" y="34"/>
                    </a:cubicBezTo>
                    <a:cubicBezTo>
                      <a:pt x="367" y="47"/>
                      <a:pt x="416" y="92"/>
                      <a:pt x="444" y="115"/>
                    </a:cubicBezTo>
                    <a:cubicBezTo>
                      <a:pt x="472" y="138"/>
                      <a:pt x="497" y="158"/>
                      <a:pt x="516" y="175"/>
                    </a:cubicBezTo>
                    <a:cubicBezTo>
                      <a:pt x="535" y="192"/>
                      <a:pt x="556" y="200"/>
                      <a:pt x="562" y="218"/>
                    </a:cubicBezTo>
                    <a:cubicBezTo>
                      <a:pt x="568" y="236"/>
                      <a:pt x="560" y="284"/>
                      <a:pt x="552" y="283"/>
                    </a:cubicBezTo>
                    <a:cubicBezTo>
                      <a:pt x="544" y="282"/>
                      <a:pt x="534" y="236"/>
                      <a:pt x="516" y="211"/>
                    </a:cubicBezTo>
                    <a:cubicBezTo>
                      <a:pt x="498" y="186"/>
                      <a:pt x="465" y="145"/>
                      <a:pt x="444" y="131"/>
                    </a:cubicBezTo>
                    <a:cubicBezTo>
                      <a:pt x="423" y="117"/>
                      <a:pt x="409" y="134"/>
                      <a:pt x="388" y="127"/>
                    </a:cubicBezTo>
                    <a:cubicBezTo>
                      <a:pt x="367" y="120"/>
                      <a:pt x="353" y="96"/>
                      <a:pt x="320" y="87"/>
                    </a:cubicBezTo>
                    <a:cubicBezTo>
                      <a:pt x="287" y="78"/>
                      <a:pt x="197" y="64"/>
                      <a:pt x="189" y="70"/>
                    </a:cubicBezTo>
                    <a:cubicBezTo>
                      <a:pt x="181" y="76"/>
                      <a:pt x="239" y="99"/>
                      <a:pt x="269" y="126"/>
                    </a:cubicBezTo>
                    <a:cubicBezTo>
                      <a:pt x="299" y="153"/>
                      <a:pt x="332" y="202"/>
                      <a:pt x="368" y="235"/>
                    </a:cubicBezTo>
                    <a:cubicBezTo>
                      <a:pt x="404" y="268"/>
                      <a:pt x="458" y="318"/>
                      <a:pt x="488" y="327"/>
                    </a:cubicBezTo>
                    <a:cubicBezTo>
                      <a:pt x="518" y="336"/>
                      <a:pt x="534" y="292"/>
                      <a:pt x="548" y="291"/>
                    </a:cubicBezTo>
                    <a:cubicBezTo>
                      <a:pt x="562" y="290"/>
                      <a:pt x="577" y="302"/>
                      <a:pt x="572" y="319"/>
                    </a:cubicBezTo>
                    <a:cubicBezTo>
                      <a:pt x="567" y="336"/>
                      <a:pt x="541" y="378"/>
                      <a:pt x="516" y="391"/>
                    </a:cubicBezTo>
                    <a:cubicBezTo>
                      <a:pt x="491" y="404"/>
                      <a:pt x="457" y="411"/>
                      <a:pt x="420" y="395"/>
                    </a:cubicBezTo>
                    <a:cubicBezTo>
                      <a:pt x="383" y="379"/>
                      <a:pt x="320" y="314"/>
                      <a:pt x="293" y="294"/>
                    </a:cubicBezTo>
                    <a:cubicBezTo>
                      <a:pt x="266" y="274"/>
                      <a:pt x="280" y="279"/>
                      <a:pt x="261" y="274"/>
                    </a:cubicBezTo>
                    <a:cubicBezTo>
                      <a:pt x="242" y="269"/>
                      <a:pt x="208" y="271"/>
                      <a:pt x="178" y="262"/>
                    </a:cubicBezTo>
                    <a:cubicBezTo>
                      <a:pt x="148" y="253"/>
                      <a:pt x="106" y="242"/>
                      <a:pt x="81" y="222"/>
                    </a:cubicBezTo>
                    <a:cubicBezTo>
                      <a:pt x="56" y="202"/>
                      <a:pt x="39" y="167"/>
                      <a:pt x="26" y="145"/>
                    </a:cubicBezTo>
                    <a:cubicBezTo>
                      <a:pt x="13" y="123"/>
                      <a:pt x="0" y="107"/>
                      <a:pt x="2" y="91"/>
                    </a:cubicBezTo>
                    <a:cubicBezTo>
                      <a:pt x="4" y="75"/>
                      <a:pt x="24" y="52"/>
                      <a:pt x="37" y="50"/>
                    </a:cubicBezTo>
                    <a:cubicBezTo>
                      <a:pt x="50" y="48"/>
                      <a:pt x="66" y="83"/>
                      <a:pt x="81" y="78"/>
                    </a:cubicBezTo>
                    <a:cubicBezTo>
                      <a:pt x="96" y="73"/>
                      <a:pt x="102" y="31"/>
                      <a:pt x="130" y="19"/>
                    </a:cubicBezTo>
                    <a:cubicBezTo>
                      <a:pt x="158" y="7"/>
                      <a:pt x="221" y="0"/>
                      <a:pt x="252" y="7"/>
                    </a:cubicBezTo>
                    <a:close/>
                  </a:path>
                </a:pathLst>
              </a:custGeom>
              <a:solidFill>
                <a:srgbClr val="000000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" name="Freeform 499"/>
              <p:cNvSpPr>
                <a:spLocks/>
              </p:cNvSpPr>
              <p:nvPr/>
            </p:nvSpPr>
            <p:spPr bwMode="auto">
              <a:xfrm rot="2341479">
                <a:off x="4205" y="1392"/>
                <a:ext cx="473" cy="512"/>
              </a:xfrm>
              <a:custGeom>
                <a:avLst/>
                <a:gdLst>
                  <a:gd name="T0" fmla="*/ 255 w 511"/>
                  <a:gd name="T1" fmla="*/ 213 h 553"/>
                  <a:gd name="T2" fmla="*/ 336 w 511"/>
                  <a:gd name="T3" fmla="*/ 214 h 553"/>
                  <a:gd name="T4" fmla="*/ 440 w 511"/>
                  <a:gd name="T5" fmla="*/ 282 h 553"/>
                  <a:gd name="T6" fmla="*/ 473 w 511"/>
                  <a:gd name="T7" fmla="*/ 389 h 553"/>
                  <a:gd name="T8" fmla="*/ 504 w 511"/>
                  <a:gd name="T9" fmla="*/ 454 h 553"/>
                  <a:gd name="T10" fmla="*/ 428 w 511"/>
                  <a:gd name="T11" fmla="*/ 466 h 553"/>
                  <a:gd name="T12" fmla="*/ 412 w 511"/>
                  <a:gd name="T13" fmla="*/ 426 h 553"/>
                  <a:gd name="T14" fmla="*/ 428 w 511"/>
                  <a:gd name="T15" fmla="*/ 402 h 553"/>
                  <a:gd name="T16" fmla="*/ 352 w 511"/>
                  <a:gd name="T17" fmla="*/ 546 h 553"/>
                  <a:gd name="T18" fmla="*/ 308 w 511"/>
                  <a:gd name="T19" fmla="*/ 442 h 553"/>
                  <a:gd name="T20" fmla="*/ 300 w 511"/>
                  <a:gd name="T21" fmla="*/ 406 h 553"/>
                  <a:gd name="T22" fmla="*/ 248 w 511"/>
                  <a:gd name="T23" fmla="*/ 474 h 553"/>
                  <a:gd name="T24" fmla="*/ 240 w 511"/>
                  <a:gd name="T25" fmla="*/ 362 h 553"/>
                  <a:gd name="T26" fmla="*/ 160 w 511"/>
                  <a:gd name="T27" fmla="*/ 318 h 553"/>
                  <a:gd name="T28" fmla="*/ 176 w 511"/>
                  <a:gd name="T29" fmla="*/ 446 h 553"/>
                  <a:gd name="T30" fmla="*/ 260 w 511"/>
                  <a:gd name="T31" fmla="*/ 510 h 553"/>
                  <a:gd name="T32" fmla="*/ 108 w 511"/>
                  <a:gd name="T33" fmla="*/ 442 h 553"/>
                  <a:gd name="T34" fmla="*/ 100 w 511"/>
                  <a:gd name="T35" fmla="*/ 294 h 553"/>
                  <a:gd name="T36" fmla="*/ 20 w 511"/>
                  <a:gd name="T37" fmla="*/ 265 h 553"/>
                  <a:gd name="T38" fmla="*/ 6 w 511"/>
                  <a:gd name="T39" fmla="*/ 207 h 553"/>
                  <a:gd name="T40" fmla="*/ 60 w 511"/>
                  <a:gd name="T41" fmla="*/ 136 h 553"/>
                  <a:gd name="T42" fmla="*/ 68 w 511"/>
                  <a:gd name="T43" fmla="*/ 138 h 553"/>
                  <a:gd name="T44" fmla="*/ 28 w 511"/>
                  <a:gd name="T45" fmla="*/ 50 h 553"/>
                  <a:gd name="T46" fmla="*/ 156 w 511"/>
                  <a:gd name="T47" fmla="*/ 18 h 553"/>
                  <a:gd name="T48" fmla="*/ 304 w 511"/>
                  <a:gd name="T49" fmla="*/ 158 h 553"/>
                  <a:gd name="T50" fmla="*/ 240 w 511"/>
                  <a:gd name="T51" fmla="*/ 126 h 553"/>
                  <a:gd name="T52" fmla="*/ 146 w 511"/>
                  <a:gd name="T53" fmla="*/ 161 h 553"/>
                  <a:gd name="T54" fmla="*/ 255 w 511"/>
                  <a:gd name="T55" fmla="*/ 21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553">
                    <a:moveTo>
                      <a:pt x="255" y="213"/>
                    </a:moveTo>
                    <a:cubicBezTo>
                      <a:pt x="287" y="222"/>
                      <a:pt x="305" y="202"/>
                      <a:pt x="336" y="214"/>
                    </a:cubicBezTo>
                    <a:cubicBezTo>
                      <a:pt x="367" y="226"/>
                      <a:pt x="417" y="253"/>
                      <a:pt x="440" y="282"/>
                    </a:cubicBezTo>
                    <a:cubicBezTo>
                      <a:pt x="463" y="311"/>
                      <a:pt x="462" y="360"/>
                      <a:pt x="473" y="389"/>
                    </a:cubicBezTo>
                    <a:cubicBezTo>
                      <a:pt x="484" y="418"/>
                      <a:pt x="511" y="441"/>
                      <a:pt x="504" y="454"/>
                    </a:cubicBezTo>
                    <a:cubicBezTo>
                      <a:pt x="497" y="467"/>
                      <a:pt x="443" y="471"/>
                      <a:pt x="428" y="466"/>
                    </a:cubicBezTo>
                    <a:cubicBezTo>
                      <a:pt x="413" y="461"/>
                      <a:pt x="412" y="437"/>
                      <a:pt x="412" y="426"/>
                    </a:cubicBezTo>
                    <a:cubicBezTo>
                      <a:pt x="412" y="415"/>
                      <a:pt x="438" y="382"/>
                      <a:pt x="428" y="402"/>
                    </a:cubicBezTo>
                    <a:cubicBezTo>
                      <a:pt x="418" y="422"/>
                      <a:pt x="372" y="539"/>
                      <a:pt x="352" y="546"/>
                    </a:cubicBezTo>
                    <a:cubicBezTo>
                      <a:pt x="332" y="553"/>
                      <a:pt x="317" y="465"/>
                      <a:pt x="308" y="442"/>
                    </a:cubicBezTo>
                    <a:cubicBezTo>
                      <a:pt x="299" y="419"/>
                      <a:pt x="310" y="401"/>
                      <a:pt x="300" y="406"/>
                    </a:cubicBezTo>
                    <a:cubicBezTo>
                      <a:pt x="290" y="411"/>
                      <a:pt x="258" y="481"/>
                      <a:pt x="248" y="474"/>
                    </a:cubicBezTo>
                    <a:cubicBezTo>
                      <a:pt x="238" y="467"/>
                      <a:pt x="255" y="388"/>
                      <a:pt x="240" y="362"/>
                    </a:cubicBezTo>
                    <a:cubicBezTo>
                      <a:pt x="225" y="336"/>
                      <a:pt x="171" y="304"/>
                      <a:pt x="160" y="318"/>
                    </a:cubicBezTo>
                    <a:cubicBezTo>
                      <a:pt x="149" y="332"/>
                      <a:pt x="159" y="414"/>
                      <a:pt x="176" y="446"/>
                    </a:cubicBezTo>
                    <a:cubicBezTo>
                      <a:pt x="193" y="478"/>
                      <a:pt x="271" y="511"/>
                      <a:pt x="260" y="510"/>
                    </a:cubicBezTo>
                    <a:cubicBezTo>
                      <a:pt x="249" y="509"/>
                      <a:pt x="135" y="478"/>
                      <a:pt x="108" y="442"/>
                    </a:cubicBezTo>
                    <a:cubicBezTo>
                      <a:pt x="81" y="406"/>
                      <a:pt x="115" y="323"/>
                      <a:pt x="100" y="294"/>
                    </a:cubicBezTo>
                    <a:cubicBezTo>
                      <a:pt x="85" y="265"/>
                      <a:pt x="36" y="280"/>
                      <a:pt x="20" y="265"/>
                    </a:cubicBezTo>
                    <a:cubicBezTo>
                      <a:pt x="4" y="250"/>
                      <a:pt x="0" y="229"/>
                      <a:pt x="6" y="207"/>
                    </a:cubicBezTo>
                    <a:cubicBezTo>
                      <a:pt x="13" y="186"/>
                      <a:pt x="50" y="148"/>
                      <a:pt x="60" y="136"/>
                    </a:cubicBezTo>
                    <a:cubicBezTo>
                      <a:pt x="70" y="124"/>
                      <a:pt x="73" y="152"/>
                      <a:pt x="68" y="138"/>
                    </a:cubicBezTo>
                    <a:cubicBezTo>
                      <a:pt x="63" y="124"/>
                      <a:pt x="13" y="70"/>
                      <a:pt x="28" y="50"/>
                    </a:cubicBezTo>
                    <a:cubicBezTo>
                      <a:pt x="43" y="30"/>
                      <a:pt x="110" y="0"/>
                      <a:pt x="156" y="18"/>
                    </a:cubicBezTo>
                    <a:cubicBezTo>
                      <a:pt x="202" y="36"/>
                      <a:pt x="290" y="140"/>
                      <a:pt x="304" y="158"/>
                    </a:cubicBezTo>
                    <a:cubicBezTo>
                      <a:pt x="318" y="176"/>
                      <a:pt x="266" y="126"/>
                      <a:pt x="240" y="126"/>
                    </a:cubicBezTo>
                    <a:cubicBezTo>
                      <a:pt x="214" y="126"/>
                      <a:pt x="144" y="147"/>
                      <a:pt x="146" y="161"/>
                    </a:cubicBezTo>
                    <a:cubicBezTo>
                      <a:pt x="148" y="175"/>
                      <a:pt x="232" y="202"/>
                      <a:pt x="255" y="213"/>
                    </a:cubicBezTo>
                    <a:close/>
                  </a:path>
                </a:pathLst>
              </a:custGeom>
              <a:solidFill>
                <a:srgbClr val="000000">
                  <a:alpha val="53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50" name="Group 500"/>
          <p:cNvGrpSpPr>
            <a:grpSpLocks/>
          </p:cNvGrpSpPr>
          <p:nvPr/>
        </p:nvGrpSpPr>
        <p:grpSpPr bwMode="auto">
          <a:xfrm rot="-13053094" flipH="1" flipV="1">
            <a:off x="3206309" y="4847340"/>
            <a:ext cx="1271588" cy="1090613"/>
            <a:chOff x="2796" y="2205"/>
            <a:chExt cx="834" cy="666"/>
          </a:xfrm>
        </p:grpSpPr>
        <p:sp>
          <p:nvSpPr>
            <p:cNvPr id="151" name="Freeform 501"/>
            <p:cNvSpPr>
              <a:spLocks/>
            </p:cNvSpPr>
            <p:nvPr/>
          </p:nvSpPr>
          <p:spPr bwMode="auto">
            <a:xfrm rot="4203259">
              <a:off x="3003" y="2498"/>
              <a:ext cx="235" cy="195"/>
            </a:xfrm>
            <a:custGeom>
              <a:avLst/>
              <a:gdLst>
                <a:gd name="T0" fmla="*/ 186 w 186"/>
                <a:gd name="T1" fmla="*/ 0 h 348"/>
                <a:gd name="T2" fmla="*/ 126 w 186"/>
                <a:gd name="T3" fmla="*/ 86 h 348"/>
                <a:gd name="T4" fmla="*/ 66 w 186"/>
                <a:gd name="T5" fmla="*/ 206 h 348"/>
                <a:gd name="T6" fmla="*/ 22 w 186"/>
                <a:gd name="T7" fmla="*/ 304 h 348"/>
                <a:gd name="T8" fmla="*/ 0 w 186"/>
                <a:gd name="T9" fmla="*/ 348 h 348"/>
                <a:gd name="T10" fmla="*/ 86 w 186"/>
                <a:gd name="T11" fmla="*/ 266 h 348"/>
                <a:gd name="T12" fmla="*/ 134 w 186"/>
                <a:gd name="T13" fmla="*/ 184 h 348"/>
                <a:gd name="T14" fmla="*/ 162 w 186"/>
                <a:gd name="T15" fmla="*/ 82 h 348"/>
                <a:gd name="T16" fmla="*/ 186 w 186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348">
                  <a:moveTo>
                    <a:pt x="186" y="0"/>
                  </a:moveTo>
                  <a:lnTo>
                    <a:pt x="126" y="86"/>
                  </a:lnTo>
                  <a:cubicBezTo>
                    <a:pt x="106" y="120"/>
                    <a:pt x="83" y="170"/>
                    <a:pt x="66" y="206"/>
                  </a:cubicBezTo>
                  <a:cubicBezTo>
                    <a:pt x="49" y="242"/>
                    <a:pt x="33" y="280"/>
                    <a:pt x="22" y="304"/>
                  </a:cubicBezTo>
                  <a:lnTo>
                    <a:pt x="0" y="348"/>
                  </a:lnTo>
                  <a:lnTo>
                    <a:pt x="86" y="266"/>
                  </a:lnTo>
                  <a:cubicBezTo>
                    <a:pt x="108" y="239"/>
                    <a:pt x="121" y="215"/>
                    <a:pt x="134" y="184"/>
                  </a:cubicBezTo>
                  <a:cubicBezTo>
                    <a:pt x="147" y="153"/>
                    <a:pt x="153" y="113"/>
                    <a:pt x="162" y="82"/>
                  </a:cubicBezTo>
                  <a:cubicBezTo>
                    <a:pt x="171" y="51"/>
                    <a:pt x="186" y="0"/>
                    <a:pt x="186" y="0"/>
                  </a:cubicBezTo>
                  <a:close/>
                </a:path>
              </a:pathLst>
            </a:custGeom>
            <a:solidFill>
              <a:srgbClr val="000000">
                <a:alpha val="24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Freeform 502"/>
            <p:cNvSpPr>
              <a:spLocks/>
            </p:cNvSpPr>
            <p:nvPr/>
          </p:nvSpPr>
          <p:spPr bwMode="auto">
            <a:xfrm>
              <a:off x="3204" y="2614"/>
              <a:ext cx="115" cy="166"/>
            </a:xfrm>
            <a:custGeom>
              <a:avLst/>
              <a:gdLst>
                <a:gd name="T0" fmla="*/ 9 w 91"/>
                <a:gd name="T1" fmla="*/ 1 h 297"/>
                <a:gd name="T2" fmla="*/ 31 w 91"/>
                <a:gd name="T3" fmla="*/ 83 h 297"/>
                <a:gd name="T4" fmla="*/ 63 w 91"/>
                <a:gd name="T5" fmla="*/ 243 h 297"/>
                <a:gd name="T6" fmla="*/ 87 w 91"/>
                <a:gd name="T7" fmla="*/ 293 h 297"/>
                <a:gd name="T8" fmla="*/ 37 w 91"/>
                <a:gd name="T9" fmla="*/ 265 h 297"/>
                <a:gd name="T10" fmla="*/ 13 w 91"/>
                <a:gd name="T11" fmla="*/ 131 h 297"/>
                <a:gd name="T12" fmla="*/ 1 w 91"/>
                <a:gd name="T13" fmla="*/ 91 h 297"/>
                <a:gd name="T14" fmla="*/ 9 w 91"/>
                <a:gd name="T15" fmla="*/ 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97">
                  <a:moveTo>
                    <a:pt x="9" y="1"/>
                  </a:moveTo>
                  <a:cubicBezTo>
                    <a:pt x="14" y="0"/>
                    <a:pt x="22" y="43"/>
                    <a:pt x="31" y="83"/>
                  </a:cubicBezTo>
                  <a:cubicBezTo>
                    <a:pt x="40" y="123"/>
                    <a:pt x="54" y="208"/>
                    <a:pt x="63" y="243"/>
                  </a:cubicBezTo>
                  <a:cubicBezTo>
                    <a:pt x="72" y="278"/>
                    <a:pt x="91" y="289"/>
                    <a:pt x="87" y="293"/>
                  </a:cubicBezTo>
                  <a:cubicBezTo>
                    <a:pt x="83" y="297"/>
                    <a:pt x="49" y="292"/>
                    <a:pt x="37" y="265"/>
                  </a:cubicBezTo>
                  <a:cubicBezTo>
                    <a:pt x="25" y="238"/>
                    <a:pt x="19" y="160"/>
                    <a:pt x="13" y="131"/>
                  </a:cubicBezTo>
                  <a:cubicBezTo>
                    <a:pt x="7" y="102"/>
                    <a:pt x="2" y="113"/>
                    <a:pt x="1" y="91"/>
                  </a:cubicBezTo>
                  <a:cubicBezTo>
                    <a:pt x="0" y="69"/>
                    <a:pt x="4" y="2"/>
                    <a:pt x="9" y="1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Freeform 503"/>
            <p:cNvSpPr>
              <a:spLocks noChangeAspect="1"/>
            </p:cNvSpPr>
            <p:nvPr/>
          </p:nvSpPr>
          <p:spPr bwMode="auto">
            <a:xfrm rot="-350988">
              <a:off x="2796" y="2640"/>
              <a:ext cx="448" cy="231"/>
            </a:xfrm>
            <a:custGeom>
              <a:avLst/>
              <a:gdLst>
                <a:gd name="T0" fmla="*/ 1 w 281"/>
                <a:gd name="T1" fmla="*/ 329 h 329"/>
                <a:gd name="T2" fmla="*/ 241 w 281"/>
                <a:gd name="T3" fmla="*/ 47 h 329"/>
                <a:gd name="T4" fmla="*/ 238 w 281"/>
                <a:gd name="T5" fmla="*/ 48 h 329"/>
                <a:gd name="T6" fmla="*/ 0 w 281"/>
                <a:gd name="T7" fmla="*/ 322 h 329"/>
                <a:gd name="T8" fmla="*/ 1 w 281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29">
                  <a:moveTo>
                    <a:pt x="1" y="329"/>
                  </a:moveTo>
                  <a:cubicBezTo>
                    <a:pt x="40" y="285"/>
                    <a:pt x="201" y="94"/>
                    <a:pt x="241" y="47"/>
                  </a:cubicBezTo>
                  <a:cubicBezTo>
                    <a:pt x="281" y="0"/>
                    <a:pt x="278" y="2"/>
                    <a:pt x="238" y="48"/>
                  </a:cubicBezTo>
                  <a:cubicBezTo>
                    <a:pt x="198" y="94"/>
                    <a:pt x="40" y="275"/>
                    <a:pt x="0" y="322"/>
                  </a:cubicBezTo>
                  <a:lnTo>
                    <a:pt x="1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54" name="Group 504"/>
            <p:cNvGrpSpPr>
              <a:grpSpLocks/>
            </p:cNvGrpSpPr>
            <p:nvPr/>
          </p:nvGrpSpPr>
          <p:grpSpPr bwMode="auto">
            <a:xfrm rot="1528970">
              <a:off x="2978" y="2205"/>
              <a:ext cx="652" cy="598"/>
              <a:chOff x="3964" y="1082"/>
              <a:chExt cx="1060" cy="1034"/>
            </a:xfrm>
          </p:grpSpPr>
          <p:sp>
            <p:nvSpPr>
              <p:cNvPr id="155" name="Oval 505"/>
              <p:cNvSpPr>
                <a:spLocks noChangeArrowheads="1"/>
              </p:cNvSpPr>
              <p:nvPr/>
            </p:nvSpPr>
            <p:spPr bwMode="auto">
              <a:xfrm rot="-5628538">
                <a:off x="4515" y="1520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6" name="Oval 506"/>
              <p:cNvSpPr>
                <a:spLocks noChangeArrowheads="1"/>
              </p:cNvSpPr>
              <p:nvPr/>
            </p:nvSpPr>
            <p:spPr bwMode="auto">
              <a:xfrm rot="-5628538">
                <a:off x="4463" y="1549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7" name="Freeform 507"/>
              <p:cNvSpPr>
                <a:spLocks/>
              </p:cNvSpPr>
              <p:nvPr/>
            </p:nvSpPr>
            <p:spPr bwMode="auto">
              <a:xfrm rot="2069701">
                <a:off x="4518" y="1321"/>
                <a:ext cx="280" cy="490"/>
              </a:xfrm>
              <a:custGeom>
                <a:avLst/>
                <a:gdLst>
                  <a:gd name="T0" fmla="*/ 356 w 450"/>
                  <a:gd name="T1" fmla="*/ 14 h 506"/>
                  <a:gd name="T2" fmla="*/ 439 w 450"/>
                  <a:gd name="T3" fmla="*/ 95 h 506"/>
                  <a:gd name="T4" fmla="*/ 422 w 450"/>
                  <a:gd name="T5" fmla="*/ 247 h 506"/>
                  <a:gd name="T6" fmla="*/ 408 w 450"/>
                  <a:gd name="T7" fmla="*/ 385 h 506"/>
                  <a:gd name="T8" fmla="*/ 264 w 450"/>
                  <a:gd name="T9" fmla="*/ 493 h 506"/>
                  <a:gd name="T10" fmla="*/ 162 w 450"/>
                  <a:gd name="T11" fmla="*/ 466 h 506"/>
                  <a:gd name="T12" fmla="*/ 25 w 450"/>
                  <a:gd name="T13" fmla="*/ 395 h 506"/>
                  <a:gd name="T14" fmla="*/ 13 w 450"/>
                  <a:gd name="T15" fmla="*/ 242 h 506"/>
                  <a:gd name="T16" fmla="*/ 79 w 450"/>
                  <a:gd name="T17" fmla="*/ 73 h 506"/>
                  <a:gd name="T18" fmla="*/ 251 w 450"/>
                  <a:gd name="T19" fmla="*/ 17 h 506"/>
                  <a:gd name="T20" fmla="*/ 356 w 450"/>
                  <a:gd name="T21" fmla="*/ 1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0" h="506">
                    <a:moveTo>
                      <a:pt x="356" y="14"/>
                    </a:moveTo>
                    <a:cubicBezTo>
                      <a:pt x="387" y="27"/>
                      <a:pt x="427" y="56"/>
                      <a:pt x="439" y="95"/>
                    </a:cubicBezTo>
                    <a:cubicBezTo>
                      <a:pt x="450" y="133"/>
                      <a:pt x="427" y="199"/>
                      <a:pt x="422" y="247"/>
                    </a:cubicBezTo>
                    <a:cubicBezTo>
                      <a:pt x="417" y="295"/>
                      <a:pt x="434" y="344"/>
                      <a:pt x="408" y="385"/>
                    </a:cubicBezTo>
                    <a:cubicBezTo>
                      <a:pt x="382" y="426"/>
                      <a:pt x="305" y="480"/>
                      <a:pt x="264" y="493"/>
                    </a:cubicBezTo>
                    <a:cubicBezTo>
                      <a:pt x="223" y="506"/>
                      <a:pt x="202" y="482"/>
                      <a:pt x="162" y="466"/>
                    </a:cubicBezTo>
                    <a:cubicBezTo>
                      <a:pt x="122" y="450"/>
                      <a:pt x="50" y="432"/>
                      <a:pt x="25" y="395"/>
                    </a:cubicBezTo>
                    <a:cubicBezTo>
                      <a:pt x="0" y="358"/>
                      <a:pt x="4" y="296"/>
                      <a:pt x="13" y="242"/>
                    </a:cubicBezTo>
                    <a:cubicBezTo>
                      <a:pt x="22" y="188"/>
                      <a:pt x="39" y="110"/>
                      <a:pt x="79" y="73"/>
                    </a:cubicBezTo>
                    <a:cubicBezTo>
                      <a:pt x="119" y="36"/>
                      <a:pt x="205" y="27"/>
                      <a:pt x="251" y="17"/>
                    </a:cubicBezTo>
                    <a:cubicBezTo>
                      <a:pt x="297" y="7"/>
                      <a:pt x="327" y="0"/>
                      <a:pt x="356" y="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8" name="Freeform 508"/>
              <p:cNvSpPr>
                <a:spLocks/>
              </p:cNvSpPr>
              <p:nvPr/>
            </p:nvSpPr>
            <p:spPr bwMode="auto">
              <a:xfrm rot="5142117" flipH="1">
                <a:off x="3983" y="1585"/>
                <a:ext cx="456" cy="301"/>
              </a:xfrm>
              <a:custGeom>
                <a:avLst/>
                <a:gdLst>
                  <a:gd name="T0" fmla="*/ 376 w 472"/>
                  <a:gd name="T1" fmla="*/ 429 h 484"/>
                  <a:gd name="T2" fmla="*/ 274 w 472"/>
                  <a:gd name="T3" fmla="*/ 483 h 484"/>
                  <a:gd name="T4" fmla="*/ 134 w 472"/>
                  <a:gd name="T5" fmla="*/ 420 h 484"/>
                  <a:gd name="T6" fmla="*/ 118 w 472"/>
                  <a:gd name="T7" fmla="*/ 285 h 484"/>
                  <a:gd name="T8" fmla="*/ 44 w 472"/>
                  <a:gd name="T9" fmla="*/ 239 h 484"/>
                  <a:gd name="T10" fmla="*/ 7 w 472"/>
                  <a:gd name="T11" fmla="*/ 105 h 484"/>
                  <a:gd name="T12" fmla="*/ 89 w 472"/>
                  <a:gd name="T13" fmla="*/ 12 h 484"/>
                  <a:gd name="T14" fmla="*/ 266 w 472"/>
                  <a:gd name="T15" fmla="*/ 32 h 484"/>
                  <a:gd name="T16" fmla="*/ 406 w 472"/>
                  <a:gd name="T17" fmla="*/ 148 h 484"/>
                  <a:gd name="T18" fmla="*/ 472 w 472"/>
                  <a:gd name="T19" fmla="*/ 186 h 484"/>
                  <a:gd name="T20" fmla="*/ 406 w 472"/>
                  <a:gd name="T21" fmla="*/ 329 h 484"/>
                  <a:gd name="T22" fmla="*/ 376 w 472"/>
                  <a:gd name="T23" fmla="*/ 42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2" h="484">
                    <a:moveTo>
                      <a:pt x="376" y="429"/>
                    </a:moveTo>
                    <a:cubicBezTo>
                      <a:pt x="354" y="455"/>
                      <a:pt x="314" y="484"/>
                      <a:pt x="274" y="483"/>
                    </a:cubicBezTo>
                    <a:cubicBezTo>
                      <a:pt x="234" y="482"/>
                      <a:pt x="160" y="453"/>
                      <a:pt x="134" y="420"/>
                    </a:cubicBezTo>
                    <a:cubicBezTo>
                      <a:pt x="108" y="387"/>
                      <a:pt x="133" y="315"/>
                      <a:pt x="118" y="285"/>
                    </a:cubicBezTo>
                    <a:cubicBezTo>
                      <a:pt x="103" y="255"/>
                      <a:pt x="62" y="269"/>
                      <a:pt x="44" y="239"/>
                    </a:cubicBezTo>
                    <a:cubicBezTo>
                      <a:pt x="26" y="209"/>
                      <a:pt x="0" y="143"/>
                      <a:pt x="7" y="105"/>
                    </a:cubicBezTo>
                    <a:cubicBezTo>
                      <a:pt x="14" y="67"/>
                      <a:pt x="46" y="24"/>
                      <a:pt x="89" y="12"/>
                    </a:cubicBezTo>
                    <a:cubicBezTo>
                      <a:pt x="132" y="0"/>
                      <a:pt x="213" y="9"/>
                      <a:pt x="266" y="32"/>
                    </a:cubicBezTo>
                    <a:cubicBezTo>
                      <a:pt x="319" y="55"/>
                      <a:pt x="372" y="122"/>
                      <a:pt x="406" y="148"/>
                    </a:cubicBezTo>
                    <a:cubicBezTo>
                      <a:pt x="440" y="174"/>
                      <a:pt x="472" y="156"/>
                      <a:pt x="472" y="186"/>
                    </a:cubicBezTo>
                    <a:cubicBezTo>
                      <a:pt x="472" y="216"/>
                      <a:pt x="422" y="289"/>
                      <a:pt x="406" y="329"/>
                    </a:cubicBezTo>
                    <a:cubicBezTo>
                      <a:pt x="390" y="369"/>
                      <a:pt x="399" y="406"/>
                      <a:pt x="376" y="4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9" name="Freeform 509"/>
              <p:cNvSpPr>
                <a:spLocks/>
              </p:cNvSpPr>
              <p:nvPr/>
            </p:nvSpPr>
            <p:spPr bwMode="auto">
              <a:xfrm rot="15267759">
                <a:off x="3888" y="1260"/>
                <a:ext cx="456" cy="303"/>
              </a:xfrm>
              <a:custGeom>
                <a:avLst/>
                <a:gdLst>
                  <a:gd name="T0" fmla="*/ 376 w 472"/>
                  <a:gd name="T1" fmla="*/ 429 h 484"/>
                  <a:gd name="T2" fmla="*/ 274 w 472"/>
                  <a:gd name="T3" fmla="*/ 483 h 484"/>
                  <a:gd name="T4" fmla="*/ 134 w 472"/>
                  <a:gd name="T5" fmla="*/ 420 h 484"/>
                  <a:gd name="T6" fmla="*/ 118 w 472"/>
                  <a:gd name="T7" fmla="*/ 285 h 484"/>
                  <a:gd name="T8" fmla="*/ 44 w 472"/>
                  <a:gd name="T9" fmla="*/ 239 h 484"/>
                  <a:gd name="T10" fmla="*/ 7 w 472"/>
                  <a:gd name="T11" fmla="*/ 105 h 484"/>
                  <a:gd name="T12" fmla="*/ 89 w 472"/>
                  <a:gd name="T13" fmla="*/ 12 h 484"/>
                  <a:gd name="T14" fmla="*/ 266 w 472"/>
                  <a:gd name="T15" fmla="*/ 32 h 484"/>
                  <a:gd name="T16" fmla="*/ 406 w 472"/>
                  <a:gd name="T17" fmla="*/ 148 h 484"/>
                  <a:gd name="T18" fmla="*/ 472 w 472"/>
                  <a:gd name="T19" fmla="*/ 186 h 484"/>
                  <a:gd name="T20" fmla="*/ 406 w 472"/>
                  <a:gd name="T21" fmla="*/ 329 h 484"/>
                  <a:gd name="T22" fmla="*/ 376 w 472"/>
                  <a:gd name="T23" fmla="*/ 42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2" h="484">
                    <a:moveTo>
                      <a:pt x="376" y="429"/>
                    </a:moveTo>
                    <a:cubicBezTo>
                      <a:pt x="354" y="455"/>
                      <a:pt x="314" y="484"/>
                      <a:pt x="274" y="483"/>
                    </a:cubicBezTo>
                    <a:cubicBezTo>
                      <a:pt x="234" y="482"/>
                      <a:pt x="160" y="453"/>
                      <a:pt x="134" y="420"/>
                    </a:cubicBezTo>
                    <a:cubicBezTo>
                      <a:pt x="108" y="387"/>
                      <a:pt x="133" y="315"/>
                      <a:pt x="118" y="285"/>
                    </a:cubicBezTo>
                    <a:cubicBezTo>
                      <a:pt x="103" y="255"/>
                      <a:pt x="62" y="269"/>
                      <a:pt x="44" y="239"/>
                    </a:cubicBezTo>
                    <a:cubicBezTo>
                      <a:pt x="26" y="209"/>
                      <a:pt x="0" y="143"/>
                      <a:pt x="7" y="105"/>
                    </a:cubicBezTo>
                    <a:cubicBezTo>
                      <a:pt x="14" y="67"/>
                      <a:pt x="46" y="24"/>
                      <a:pt x="89" y="12"/>
                    </a:cubicBezTo>
                    <a:cubicBezTo>
                      <a:pt x="132" y="0"/>
                      <a:pt x="213" y="9"/>
                      <a:pt x="266" y="32"/>
                    </a:cubicBezTo>
                    <a:cubicBezTo>
                      <a:pt x="319" y="55"/>
                      <a:pt x="372" y="122"/>
                      <a:pt x="406" y="148"/>
                    </a:cubicBezTo>
                    <a:cubicBezTo>
                      <a:pt x="440" y="174"/>
                      <a:pt x="472" y="156"/>
                      <a:pt x="472" y="186"/>
                    </a:cubicBezTo>
                    <a:cubicBezTo>
                      <a:pt x="472" y="216"/>
                      <a:pt x="422" y="289"/>
                      <a:pt x="406" y="329"/>
                    </a:cubicBezTo>
                    <a:cubicBezTo>
                      <a:pt x="390" y="369"/>
                      <a:pt x="399" y="406"/>
                      <a:pt x="376" y="4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D00000">
                      <a:alpha val="75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0" name="Freeform 510"/>
              <p:cNvSpPr>
                <a:spLocks/>
              </p:cNvSpPr>
              <p:nvPr/>
            </p:nvSpPr>
            <p:spPr bwMode="auto">
              <a:xfrm rot="16109143">
                <a:off x="4134" y="1159"/>
                <a:ext cx="457" cy="303"/>
              </a:xfrm>
              <a:custGeom>
                <a:avLst/>
                <a:gdLst>
                  <a:gd name="T0" fmla="*/ 376 w 472"/>
                  <a:gd name="T1" fmla="*/ 429 h 484"/>
                  <a:gd name="T2" fmla="*/ 274 w 472"/>
                  <a:gd name="T3" fmla="*/ 483 h 484"/>
                  <a:gd name="T4" fmla="*/ 134 w 472"/>
                  <a:gd name="T5" fmla="*/ 420 h 484"/>
                  <a:gd name="T6" fmla="*/ 118 w 472"/>
                  <a:gd name="T7" fmla="*/ 285 h 484"/>
                  <a:gd name="T8" fmla="*/ 44 w 472"/>
                  <a:gd name="T9" fmla="*/ 239 h 484"/>
                  <a:gd name="T10" fmla="*/ 7 w 472"/>
                  <a:gd name="T11" fmla="*/ 105 h 484"/>
                  <a:gd name="T12" fmla="*/ 89 w 472"/>
                  <a:gd name="T13" fmla="*/ 12 h 484"/>
                  <a:gd name="T14" fmla="*/ 266 w 472"/>
                  <a:gd name="T15" fmla="*/ 32 h 484"/>
                  <a:gd name="T16" fmla="*/ 406 w 472"/>
                  <a:gd name="T17" fmla="*/ 148 h 484"/>
                  <a:gd name="T18" fmla="*/ 472 w 472"/>
                  <a:gd name="T19" fmla="*/ 186 h 484"/>
                  <a:gd name="T20" fmla="*/ 406 w 472"/>
                  <a:gd name="T21" fmla="*/ 329 h 484"/>
                  <a:gd name="T22" fmla="*/ 376 w 472"/>
                  <a:gd name="T23" fmla="*/ 42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2" h="484">
                    <a:moveTo>
                      <a:pt x="376" y="429"/>
                    </a:moveTo>
                    <a:cubicBezTo>
                      <a:pt x="354" y="455"/>
                      <a:pt x="314" y="484"/>
                      <a:pt x="274" y="483"/>
                    </a:cubicBezTo>
                    <a:cubicBezTo>
                      <a:pt x="234" y="482"/>
                      <a:pt x="160" y="453"/>
                      <a:pt x="134" y="420"/>
                    </a:cubicBezTo>
                    <a:cubicBezTo>
                      <a:pt x="108" y="387"/>
                      <a:pt x="133" y="315"/>
                      <a:pt x="118" y="285"/>
                    </a:cubicBezTo>
                    <a:cubicBezTo>
                      <a:pt x="103" y="255"/>
                      <a:pt x="62" y="269"/>
                      <a:pt x="44" y="239"/>
                    </a:cubicBezTo>
                    <a:cubicBezTo>
                      <a:pt x="26" y="209"/>
                      <a:pt x="0" y="143"/>
                      <a:pt x="7" y="105"/>
                    </a:cubicBezTo>
                    <a:cubicBezTo>
                      <a:pt x="14" y="67"/>
                      <a:pt x="46" y="24"/>
                      <a:pt x="89" y="12"/>
                    </a:cubicBezTo>
                    <a:cubicBezTo>
                      <a:pt x="132" y="0"/>
                      <a:pt x="213" y="9"/>
                      <a:pt x="266" y="32"/>
                    </a:cubicBezTo>
                    <a:cubicBezTo>
                      <a:pt x="319" y="55"/>
                      <a:pt x="372" y="122"/>
                      <a:pt x="406" y="148"/>
                    </a:cubicBezTo>
                    <a:cubicBezTo>
                      <a:pt x="440" y="174"/>
                      <a:pt x="472" y="156"/>
                      <a:pt x="472" y="186"/>
                    </a:cubicBezTo>
                    <a:cubicBezTo>
                      <a:pt x="472" y="216"/>
                      <a:pt x="422" y="289"/>
                      <a:pt x="406" y="329"/>
                    </a:cubicBezTo>
                    <a:cubicBezTo>
                      <a:pt x="390" y="369"/>
                      <a:pt x="399" y="406"/>
                      <a:pt x="376" y="4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1" name="Freeform 511"/>
              <p:cNvSpPr>
                <a:spLocks/>
              </p:cNvSpPr>
              <p:nvPr/>
            </p:nvSpPr>
            <p:spPr bwMode="auto">
              <a:xfrm rot="153693">
                <a:off x="4204" y="1518"/>
                <a:ext cx="288" cy="413"/>
              </a:xfrm>
              <a:custGeom>
                <a:avLst/>
                <a:gdLst>
                  <a:gd name="T0" fmla="*/ 409 w 462"/>
                  <a:gd name="T1" fmla="*/ 89 h 427"/>
                  <a:gd name="T2" fmla="*/ 461 w 462"/>
                  <a:gd name="T3" fmla="*/ 193 h 427"/>
                  <a:gd name="T4" fmla="*/ 395 w 462"/>
                  <a:gd name="T5" fmla="*/ 331 h 427"/>
                  <a:gd name="T6" fmla="*/ 380 w 462"/>
                  <a:gd name="T7" fmla="*/ 396 h 427"/>
                  <a:gd name="T8" fmla="*/ 212 w 462"/>
                  <a:gd name="T9" fmla="*/ 418 h 427"/>
                  <a:gd name="T10" fmla="*/ 42 w 462"/>
                  <a:gd name="T11" fmla="*/ 343 h 427"/>
                  <a:gd name="T12" fmla="*/ 10 w 462"/>
                  <a:gd name="T13" fmla="*/ 192 h 427"/>
                  <a:gd name="T14" fmla="*/ 104 w 462"/>
                  <a:gd name="T15" fmla="*/ 22 h 427"/>
                  <a:gd name="T16" fmla="*/ 309 w 462"/>
                  <a:gd name="T17" fmla="*/ 57 h 427"/>
                  <a:gd name="T18" fmla="*/ 409 w 462"/>
                  <a:gd name="T19" fmla="*/ 89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2" h="427">
                    <a:moveTo>
                      <a:pt x="409" y="89"/>
                    </a:moveTo>
                    <a:cubicBezTo>
                      <a:pt x="434" y="111"/>
                      <a:pt x="462" y="152"/>
                      <a:pt x="461" y="193"/>
                    </a:cubicBezTo>
                    <a:cubicBezTo>
                      <a:pt x="458" y="232"/>
                      <a:pt x="408" y="297"/>
                      <a:pt x="395" y="331"/>
                    </a:cubicBezTo>
                    <a:cubicBezTo>
                      <a:pt x="382" y="365"/>
                      <a:pt x="410" y="382"/>
                      <a:pt x="380" y="396"/>
                    </a:cubicBezTo>
                    <a:cubicBezTo>
                      <a:pt x="350" y="410"/>
                      <a:pt x="268" y="427"/>
                      <a:pt x="212" y="418"/>
                    </a:cubicBezTo>
                    <a:cubicBezTo>
                      <a:pt x="156" y="409"/>
                      <a:pt x="75" y="380"/>
                      <a:pt x="42" y="343"/>
                    </a:cubicBezTo>
                    <a:cubicBezTo>
                      <a:pt x="8" y="305"/>
                      <a:pt x="0" y="246"/>
                      <a:pt x="10" y="192"/>
                    </a:cubicBezTo>
                    <a:cubicBezTo>
                      <a:pt x="20" y="138"/>
                      <a:pt x="54" y="45"/>
                      <a:pt x="104" y="22"/>
                    </a:cubicBezTo>
                    <a:cubicBezTo>
                      <a:pt x="153" y="0"/>
                      <a:pt x="258" y="46"/>
                      <a:pt x="309" y="57"/>
                    </a:cubicBezTo>
                    <a:cubicBezTo>
                      <a:pt x="360" y="69"/>
                      <a:pt x="386" y="67"/>
                      <a:pt x="409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2" name="Freeform 512"/>
              <p:cNvSpPr>
                <a:spLocks/>
              </p:cNvSpPr>
              <p:nvPr/>
            </p:nvSpPr>
            <p:spPr bwMode="auto">
              <a:xfrm rot="15267759">
                <a:off x="4269" y="1670"/>
                <a:ext cx="457" cy="301"/>
              </a:xfrm>
              <a:custGeom>
                <a:avLst/>
                <a:gdLst>
                  <a:gd name="T0" fmla="*/ 376 w 472"/>
                  <a:gd name="T1" fmla="*/ 429 h 484"/>
                  <a:gd name="T2" fmla="*/ 274 w 472"/>
                  <a:gd name="T3" fmla="*/ 483 h 484"/>
                  <a:gd name="T4" fmla="*/ 134 w 472"/>
                  <a:gd name="T5" fmla="*/ 420 h 484"/>
                  <a:gd name="T6" fmla="*/ 118 w 472"/>
                  <a:gd name="T7" fmla="*/ 285 h 484"/>
                  <a:gd name="T8" fmla="*/ 44 w 472"/>
                  <a:gd name="T9" fmla="*/ 239 h 484"/>
                  <a:gd name="T10" fmla="*/ 7 w 472"/>
                  <a:gd name="T11" fmla="*/ 105 h 484"/>
                  <a:gd name="T12" fmla="*/ 89 w 472"/>
                  <a:gd name="T13" fmla="*/ 12 h 484"/>
                  <a:gd name="T14" fmla="*/ 266 w 472"/>
                  <a:gd name="T15" fmla="*/ 32 h 484"/>
                  <a:gd name="T16" fmla="*/ 406 w 472"/>
                  <a:gd name="T17" fmla="*/ 148 h 484"/>
                  <a:gd name="T18" fmla="*/ 472 w 472"/>
                  <a:gd name="T19" fmla="*/ 186 h 484"/>
                  <a:gd name="T20" fmla="*/ 406 w 472"/>
                  <a:gd name="T21" fmla="*/ 329 h 484"/>
                  <a:gd name="T22" fmla="*/ 376 w 472"/>
                  <a:gd name="T23" fmla="*/ 42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2" h="484">
                    <a:moveTo>
                      <a:pt x="376" y="429"/>
                    </a:moveTo>
                    <a:cubicBezTo>
                      <a:pt x="354" y="455"/>
                      <a:pt x="314" y="484"/>
                      <a:pt x="274" y="483"/>
                    </a:cubicBezTo>
                    <a:cubicBezTo>
                      <a:pt x="234" y="482"/>
                      <a:pt x="160" y="453"/>
                      <a:pt x="134" y="420"/>
                    </a:cubicBezTo>
                    <a:cubicBezTo>
                      <a:pt x="108" y="387"/>
                      <a:pt x="133" y="315"/>
                      <a:pt x="118" y="285"/>
                    </a:cubicBezTo>
                    <a:cubicBezTo>
                      <a:pt x="103" y="255"/>
                      <a:pt x="62" y="269"/>
                      <a:pt x="44" y="239"/>
                    </a:cubicBezTo>
                    <a:cubicBezTo>
                      <a:pt x="26" y="209"/>
                      <a:pt x="0" y="143"/>
                      <a:pt x="7" y="105"/>
                    </a:cubicBezTo>
                    <a:cubicBezTo>
                      <a:pt x="14" y="67"/>
                      <a:pt x="46" y="24"/>
                      <a:pt x="89" y="12"/>
                    </a:cubicBezTo>
                    <a:cubicBezTo>
                      <a:pt x="132" y="0"/>
                      <a:pt x="213" y="9"/>
                      <a:pt x="266" y="32"/>
                    </a:cubicBezTo>
                    <a:cubicBezTo>
                      <a:pt x="319" y="55"/>
                      <a:pt x="372" y="122"/>
                      <a:pt x="406" y="148"/>
                    </a:cubicBezTo>
                    <a:cubicBezTo>
                      <a:pt x="440" y="174"/>
                      <a:pt x="472" y="156"/>
                      <a:pt x="472" y="186"/>
                    </a:cubicBezTo>
                    <a:cubicBezTo>
                      <a:pt x="472" y="216"/>
                      <a:pt x="422" y="289"/>
                      <a:pt x="406" y="329"/>
                    </a:cubicBezTo>
                    <a:cubicBezTo>
                      <a:pt x="390" y="369"/>
                      <a:pt x="399" y="406"/>
                      <a:pt x="376" y="4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3" name="Freeform 513"/>
              <p:cNvSpPr>
                <a:spLocks/>
              </p:cNvSpPr>
              <p:nvPr/>
            </p:nvSpPr>
            <p:spPr bwMode="auto">
              <a:xfrm rot="15267759">
                <a:off x="4510" y="1686"/>
                <a:ext cx="456" cy="302"/>
              </a:xfrm>
              <a:custGeom>
                <a:avLst/>
                <a:gdLst>
                  <a:gd name="T0" fmla="*/ 376 w 472"/>
                  <a:gd name="T1" fmla="*/ 429 h 484"/>
                  <a:gd name="T2" fmla="*/ 274 w 472"/>
                  <a:gd name="T3" fmla="*/ 483 h 484"/>
                  <a:gd name="T4" fmla="*/ 134 w 472"/>
                  <a:gd name="T5" fmla="*/ 420 h 484"/>
                  <a:gd name="T6" fmla="*/ 118 w 472"/>
                  <a:gd name="T7" fmla="*/ 285 h 484"/>
                  <a:gd name="T8" fmla="*/ 44 w 472"/>
                  <a:gd name="T9" fmla="*/ 239 h 484"/>
                  <a:gd name="T10" fmla="*/ 7 w 472"/>
                  <a:gd name="T11" fmla="*/ 105 h 484"/>
                  <a:gd name="T12" fmla="*/ 89 w 472"/>
                  <a:gd name="T13" fmla="*/ 12 h 484"/>
                  <a:gd name="T14" fmla="*/ 266 w 472"/>
                  <a:gd name="T15" fmla="*/ 32 h 484"/>
                  <a:gd name="T16" fmla="*/ 406 w 472"/>
                  <a:gd name="T17" fmla="*/ 148 h 484"/>
                  <a:gd name="T18" fmla="*/ 472 w 472"/>
                  <a:gd name="T19" fmla="*/ 186 h 484"/>
                  <a:gd name="T20" fmla="*/ 406 w 472"/>
                  <a:gd name="T21" fmla="*/ 329 h 484"/>
                  <a:gd name="T22" fmla="*/ 376 w 472"/>
                  <a:gd name="T23" fmla="*/ 42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2" h="484">
                    <a:moveTo>
                      <a:pt x="376" y="429"/>
                    </a:moveTo>
                    <a:cubicBezTo>
                      <a:pt x="354" y="455"/>
                      <a:pt x="314" y="484"/>
                      <a:pt x="274" y="483"/>
                    </a:cubicBezTo>
                    <a:cubicBezTo>
                      <a:pt x="234" y="482"/>
                      <a:pt x="160" y="453"/>
                      <a:pt x="134" y="420"/>
                    </a:cubicBezTo>
                    <a:cubicBezTo>
                      <a:pt x="108" y="387"/>
                      <a:pt x="133" y="315"/>
                      <a:pt x="118" y="285"/>
                    </a:cubicBezTo>
                    <a:cubicBezTo>
                      <a:pt x="103" y="255"/>
                      <a:pt x="62" y="269"/>
                      <a:pt x="44" y="239"/>
                    </a:cubicBezTo>
                    <a:cubicBezTo>
                      <a:pt x="26" y="209"/>
                      <a:pt x="0" y="143"/>
                      <a:pt x="7" y="105"/>
                    </a:cubicBezTo>
                    <a:cubicBezTo>
                      <a:pt x="14" y="67"/>
                      <a:pt x="46" y="24"/>
                      <a:pt x="89" y="12"/>
                    </a:cubicBezTo>
                    <a:cubicBezTo>
                      <a:pt x="132" y="0"/>
                      <a:pt x="213" y="9"/>
                      <a:pt x="266" y="32"/>
                    </a:cubicBezTo>
                    <a:cubicBezTo>
                      <a:pt x="319" y="55"/>
                      <a:pt x="372" y="122"/>
                      <a:pt x="406" y="148"/>
                    </a:cubicBezTo>
                    <a:cubicBezTo>
                      <a:pt x="440" y="174"/>
                      <a:pt x="472" y="156"/>
                      <a:pt x="472" y="186"/>
                    </a:cubicBezTo>
                    <a:cubicBezTo>
                      <a:pt x="472" y="216"/>
                      <a:pt x="422" y="289"/>
                      <a:pt x="406" y="329"/>
                    </a:cubicBezTo>
                    <a:cubicBezTo>
                      <a:pt x="390" y="369"/>
                      <a:pt x="399" y="406"/>
                      <a:pt x="376" y="4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4" name="Freeform 514"/>
              <p:cNvSpPr>
                <a:spLocks/>
              </p:cNvSpPr>
              <p:nvPr/>
            </p:nvSpPr>
            <p:spPr bwMode="auto">
              <a:xfrm rot="153693">
                <a:off x="4629" y="1480"/>
                <a:ext cx="277" cy="456"/>
              </a:xfrm>
              <a:custGeom>
                <a:avLst/>
                <a:gdLst>
                  <a:gd name="T0" fmla="*/ 349 w 443"/>
                  <a:gd name="T1" fmla="*/ 14 h 471"/>
                  <a:gd name="T2" fmla="*/ 432 w 443"/>
                  <a:gd name="T3" fmla="*/ 95 h 471"/>
                  <a:gd name="T4" fmla="*/ 415 w 443"/>
                  <a:gd name="T5" fmla="*/ 247 h 471"/>
                  <a:gd name="T6" fmla="*/ 360 w 443"/>
                  <a:gd name="T7" fmla="*/ 349 h 471"/>
                  <a:gd name="T8" fmla="*/ 271 w 443"/>
                  <a:gd name="T9" fmla="*/ 389 h 471"/>
                  <a:gd name="T10" fmla="*/ 155 w 443"/>
                  <a:gd name="T11" fmla="*/ 466 h 471"/>
                  <a:gd name="T12" fmla="*/ 42 w 443"/>
                  <a:gd name="T13" fmla="*/ 417 h 471"/>
                  <a:gd name="T14" fmla="*/ 6 w 443"/>
                  <a:gd name="T15" fmla="*/ 242 h 471"/>
                  <a:gd name="T16" fmla="*/ 72 w 443"/>
                  <a:gd name="T17" fmla="*/ 73 h 471"/>
                  <a:gd name="T18" fmla="*/ 244 w 443"/>
                  <a:gd name="T19" fmla="*/ 17 h 471"/>
                  <a:gd name="T20" fmla="*/ 349 w 443"/>
                  <a:gd name="T21" fmla="*/ 1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3" h="471">
                    <a:moveTo>
                      <a:pt x="349" y="14"/>
                    </a:moveTo>
                    <a:cubicBezTo>
                      <a:pt x="380" y="27"/>
                      <a:pt x="420" y="56"/>
                      <a:pt x="432" y="95"/>
                    </a:cubicBezTo>
                    <a:cubicBezTo>
                      <a:pt x="443" y="133"/>
                      <a:pt x="427" y="205"/>
                      <a:pt x="415" y="247"/>
                    </a:cubicBezTo>
                    <a:cubicBezTo>
                      <a:pt x="403" y="289"/>
                      <a:pt x="384" y="325"/>
                      <a:pt x="360" y="349"/>
                    </a:cubicBezTo>
                    <a:cubicBezTo>
                      <a:pt x="336" y="373"/>
                      <a:pt x="305" y="370"/>
                      <a:pt x="271" y="389"/>
                    </a:cubicBezTo>
                    <a:cubicBezTo>
                      <a:pt x="237" y="408"/>
                      <a:pt x="194" y="461"/>
                      <a:pt x="155" y="466"/>
                    </a:cubicBezTo>
                    <a:cubicBezTo>
                      <a:pt x="117" y="471"/>
                      <a:pt x="66" y="454"/>
                      <a:pt x="42" y="417"/>
                    </a:cubicBezTo>
                    <a:cubicBezTo>
                      <a:pt x="17" y="380"/>
                      <a:pt x="0" y="300"/>
                      <a:pt x="6" y="242"/>
                    </a:cubicBezTo>
                    <a:cubicBezTo>
                      <a:pt x="11" y="185"/>
                      <a:pt x="32" y="110"/>
                      <a:pt x="72" y="73"/>
                    </a:cubicBezTo>
                    <a:cubicBezTo>
                      <a:pt x="112" y="36"/>
                      <a:pt x="198" y="27"/>
                      <a:pt x="244" y="17"/>
                    </a:cubicBezTo>
                    <a:cubicBezTo>
                      <a:pt x="290" y="7"/>
                      <a:pt x="320" y="0"/>
                      <a:pt x="349" y="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5" name="Freeform 515"/>
              <p:cNvSpPr>
                <a:spLocks/>
              </p:cNvSpPr>
              <p:nvPr/>
            </p:nvSpPr>
            <p:spPr bwMode="auto">
              <a:xfrm rot="2418906">
                <a:off x="4747" y="1344"/>
                <a:ext cx="277" cy="508"/>
              </a:xfrm>
              <a:custGeom>
                <a:avLst/>
                <a:gdLst>
                  <a:gd name="T0" fmla="*/ 349 w 443"/>
                  <a:gd name="T1" fmla="*/ 67 h 524"/>
                  <a:gd name="T2" fmla="*/ 432 w 443"/>
                  <a:gd name="T3" fmla="*/ 148 h 524"/>
                  <a:gd name="T4" fmla="*/ 415 w 443"/>
                  <a:gd name="T5" fmla="*/ 300 h 524"/>
                  <a:gd name="T6" fmla="*/ 292 w 443"/>
                  <a:gd name="T7" fmla="*/ 357 h 524"/>
                  <a:gd name="T8" fmla="*/ 271 w 443"/>
                  <a:gd name="T9" fmla="*/ 442 h 524"/>
                  <a:gd name="T10" fmla="*/ 155 w 443"/>
                  <a:gd name="T11" fmla="*/ 519 h 524"/>
                  <a:gd name="T12" fmla="*/ 42 w 443"/>
                  <a:gd name="T13" fmla="*/ 470 h 524"/>
                  <a:gd name="T14" fmla="*/ 6 w 443"/>
                  <a:gd name="T15" fmla="*/ 295 h 524"/>
                  <a:gd name="T16" fmla="*/ 72 w 443"/>
                  <a:gd name="T17" fmla="*/ 126 h 524"/>
                  <a:gd name="T18" fmla="*/ 88 w 443"/>
                  <a:gd name="T19" fmla="*/ 52 h 524"/>
                  <a:gd name="T20" fmla="*/ 239 w 443"/>
                  <a:gd name="T21" fmla="*/ 2 h 524"/>
                  <a:gd name="T22" fmla="*/ 349 w 443"/>
                  <a:gd name="T23" fmla="*/ 6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3" h="524">
                    <a:moveTo>
                      <a:pt x="349" y="67"/>
                    </a:moveTo>
                    <a:cubicBezTo>
                      <a:pt x="380" y="80"/>
                      <a:pt x="420" y="109"/>
                      <a:pt x="432" y="148"/>
                    </a:cubicBezTo>
                    <a:cubicBezTo>
                      <a:pt x="443" y="186"/>
                      <a:pt x="439" y="265"/>
                      <a:pt x="415" y="300"/>
                    </a:cubicBezTo>
                    <a:cubicBezTo>
                      <a:pt x="392" y="335"/>
                      <a:pt x="316" y="334"/>
                      <a:pt x="292" y="357"/>
                    </a:cubicBezTo>
                    <a:cubicBezTo>
                      <a:pt x="268" y="381"/>
                      <a:pt x="294" y="416"/>
                      <a:pt x="271" y="442"/>
                    </a:cubicBezTo>
                    <a:cubicBezTo>
                      <a:pt x="248" y="468"/>
                      <a:pt x="194" y="514"/>
                      <a:pt x="155" y="519"/>
                    </a:cubicBezTo>
                    <a:cubicBezTo>
                      <a:pt x="117" y="524"/>
                      <a:pt x="66" y="507"/>
                      <a:pt x="42" y="470"/>
                    </a:cubicBezTo>
                    <a:cubicBezTo>
                      <a:pt x="17" y="433"/>
                      <a:pt x="0" y="353"/>
                      <a:pt x="6" y="295"/>
                    </a:cubicBezTo>
                    <a:cubicBezTo>
                      <a:pt x="11" y="238"/>
                      <a:pt x="58" y="167"/>
                      <a:pt x="72" y="126"/>
                    </a:cubicBezTo>
                    <a:cubicBezTo>
                      <a:pt x="86" y="86"/>
                      <a:pt x="60" y="73"/>
                      <a:pt x="88" y="52"/>
                    </a:cubicBezTo>
                    <a:cubicBezTo>
                      <a:pt x="116" y="31"/>
                      <a:pt x="196" y="0"/>
                      <a:pt x="239" y="2"/>
                    </a:cubicBezTo>
                    <a:cubicBezTo>
                      <a:pt x="282" y="4"/>
                      <a:pt x="326" y="54"/>
                      <a:pt x="349" y="6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6" name="Freeform 516"/>
              <p:cNvSpPr>
                <a:spLocks/>
              </p:cNvSpPr>
              <p:nvPr/>
            </p:nvSpPr>
            <p:spPr bwMode="auto">
              <a:xfrm rot="153693">
                <a:off x="4669" y="1252"/>
                <a:ext cx="276" cy="456"/>
              </a:xfrm>
              <a:custGeom>
                <a:avLst/>
                <a:gdLst>
                  <a:gd name="T0" fmla="*/ 349 w 443"/>
                  <a:gd name="T1" fmla="*/ 14 h 471"/>
                  <a:gd name="T2" fmla="*/ 432 w 443"/>
                  <a:gd name="T3" fmla="*/ 95 h 471"/>
                  <a:gd name="T4" fmla="*/ 415 w 443"/>
                  <a:gd name="T5" fmla="*/ 247 h 471"/>
                  <a:gd name="T6" fmla="*/ 292 w 443"/>
                  <a:gd name="T7" fmla="*/ 304 h 471"/>
                  <a:gd name="T8" fmla="*/ 271 w 443"/>
                  <a:gd name="T9" fmla="*/ 389 h 471"/>
                  <a:gd name="T10" fmla="*/ 155 w 443"/>
                  <a:gd name="T11" fmla="*/ 466 h 471"/>
                  <a:gd name="T12" fmla="*/ 42 w 443"/>
                  <a:gd name="T13" fmla="*/ 417 h 471"/>
                  <a:gd name="T14" fmla="*/ 6 w 443"/>
                  <a:gd name="T15" fmla="*/ 242 h 471"/>
                  <a:gd name="T16" fmla="*/ 72 w 443"/>
                  <a:gd name="T17" fmla="*/ 73 h 471"/>
                  <a:gd name="T18" fmla="*/ 244 w 443"/>
                  <a:gd name="T19" fmla="*/ 17 h 471"/>
                  <a:gd name="T20" fmla="*/ 349 w 443"/>
                  <a:gd name="T21" fmla="*/ 1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3" h="471">
                    <a:moveTo>
                      <a:pt x="349" y="14"/>
                    </a:moveTo>
                    <a:cubicBezTo>
                      <a:pt x="380" y="27"/>
                      <a:pt x="420" y="56"/>
                      <a:pt x="432" y="95"/>
                    </a:cubicBezTo>
                    <a:cubicBezTo>
                      <a:pt x="443" y="133"/>
                      <a:pt x="439" y="212"/>
                      <a:pt x="415" y="247"/>
                    </a:cubicBezTo>
                    <a:cubicBezTo>
                      <a:pt x="392" y="282"/>
                      <a:pt x="316" y="281"/>
                      <a:pt x="292" y="304"/>
                    </a:cubicBezTo>
                    <a:cubicBezTo>
                      <a:pt x="268" y="328"/>
                      <a:pt x="294" y="363"/>
                      <a:pt x="271" y="389"/>
                    </a:cubicBezTo>
                    <a:cubicBezTo>
                      <a:pt x="248" y="415"/>
                      <a:pt x="194" y="461"/>
                      <a:pt x="155" y="466"/>
                    </a:cubicBezTo>
                    <a:cubicBezTo>
                      <a:pt x="117" y="471"/>
                      <a:pt x="66" y="454"/>
                      <a:pt x="42" y="417"/>
                    </a:cubicBezTo>
                    <a:cubicBezTo>
                      <a:pt x="17" y="380"/>
                      <a:pt x="0" y="300"/>
                      <a:pt x="6" y="242"/>
                    </a:cubicBezTo>
                    <a:cubicBezTo>
                      <a:pt x="11" y="185"/>
                      <a:pt x="32" y="110"/>
                      <a:pt x="72" y="73"/>
                    </a:cubicBezTo>
                    <a:cubicBezTo>
                      <a:pt x="112" y="36"/>
                      <a:pt x="198" y="27"/>
                      <a:pt x="244" y="17"/>
                    </a:cubicBezTo>
                    <a:cubicBezTo>
                      <a:pt x="290" y="7"/>
                      <a:pt x="320" y="0"/>
                      <a:pt x="349" y="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7" name="Freeform 517"/>
              <p:cNvSpPr>
                <a:spLocks/>
              </p:cNvSpPr>
              <p:nvPr/>
            </p:nvSpPr>
            <p:spPr bwMode="auto">
              <a:xfrm rot="2527755">
                <a:off x="4293" y="1162"/>
                <a:ext cx="398" cy="409"/>
              </a:xfrm>
              <a:custGeom>
                <a:avLst/>
                <a:gdLst>
                  <a:gd name="T0" fmla="*/ 357 w 398"/>
                  <a:gd name="T1" fmla="*/ 72 h 409"/>
                  <a:gd name="T2" fmla="*/ 381 w 398"/>
                  <a:gd name="T3" fmla="*/ 264 h 409"/>
                  <a:gd name="T4" fmla="*/ 255 w 398"/>
                  <a:gd name="T5" fmla="*/ 365 h 409"/>
                  <a:gd name="T6" fmla="*/ 159 w 398"/>
                  <a:gd name="T7" fmla="*/ 353 h 409"/>
                  <a:gd name="T8" fmla="*/ 171 w 398"/>
                  <a:gd name="T9" fmla="*/ 365 h 409"/>
                  <a:gd name="T10" fmla="*/ 92 w 398"/>
                  <a:gd name="T11" fmla="*/ 402 h 409"/>
                  <a:gd name="T12" fmla="*/ 21 w 398"/>
                  <a:gd name="T13" fmla="*/ 326 h 409"/>
                  <a:gd name="T14" fmla="*/ 6 w 398"/>
                  <a:gd name="T15" fmla="*/ 157 h 409"/>
                  <a:gd name="T16" fmla="*/ 58 w 398"/>
                  <a:gd name="T17" fmla="*/ 23 h 409"/>
                  <a:gd name="T18" fmla="*/ 172 w 398"/>
                  <a:gd name="T19" fmla="*/ 20 h 409"/>
                  <a:gd name="T20" fmla="*/ 357 w 398"/>
                  <a:gd name="T21" fmla="*/ 7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409">
                    <a:moveTo>
                      <a:pt x="357" y="72"/>
                    </a:moveTo>
                    <a:cubicBezTo>
                      <a:pt x="392" y="113"/>
                      <a:pt x="398" y="215"/>
                      <a:pt x="381" y="264"/>
                    </a:cubicBezTo>
                    <a:cubicBezTo>
                      <a:pt x="364" y="313"/>
                      <a:pt x="292" y="350"/>
                      <a:pt x="255" y="365"/>
                    </a:cubicBezTo>
                    <a:cubicBezTo>
                      <a:pt x="218" y="380"/>
                      <a:pt x="174" y="354"/>
                      <a:pt x="159" y="353"/>
                    </a:cubicBezTo>
                    <a:cubicBezTo>
                      <a:pt x="146" y="353"/>
                      <a:pt x="183" y="357"/>
                      <a:pt x="171" y="365"/>
                    </a:cubicBezTo>
                    <a:cubicBezTo>
                      <a:pt x="159" y="373"/>
                      <a:pt x="117" y="409"/>
                      <a:pt x="92" y="402"/>
                    </a:cubicBezTo>
                    <a:cubicBezTo>
                      <a:pt x="67" y="397"/>
                      <a:pt x="35" y="367"/>
                      <a:pt x="21" y="326"/>
                    </a:cubicBezTo>
                    <a:cubicBezTo>
                      <a:pt x="6" y="286"/>
                      <a:pt x="0" y="208"/>
                      <a:pt x="6" y="157"/>
                    </a:cubicBezTo>
                    <a:cubicBezTo>
                      <a:pt x="13" y="106"/>
                      <a:pt x="30" y="46"/>
                      <a:pt x="58" y="23"/>
                    </a:cubicBezTo>
                    <a:cubicBezTo>
                      <a:pt x="85" y="0"/>
                      <a:pt x="122" y="12"/>
                      <a:pt x="172" y="20"/>
                    </a:cubicBezTo>
                    <a:cubicBezTo>
                      <a:pt x="222" y="28"/>
                      <a:pt x="330" y="27"/>
                      <a:pt x="357" y="7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8" name="Freeform 518"/>
              <p:cNvSpPr>
                <a:spLocks/>
              </p:cNvSpPr>
              <p:nvPr/>
            </p:nvSpPr>
            <p:spPr bwMode="auto">
              <a:xfrm rot="153693">
                <a:off x="4119" y="1382"/>
                <a:ext cx="294" cy="468"/>
              </a:xfrm>
              <a:custGeom>
                <a:avLst/>
                <a:gdLst>
                  <a:gd name="T0" fmla="*/ 376 w 472"/>
                  <a:gd name="T1" fmla="*/ 429 h 484"/>
                  <a:gd name="T2" fmla="*/ 274 w 472"/>
                  <a:gd name="T3" fmla="*/ 483 h 484"/>
                  <a:gd name="T4" fmla="*/ 134 w 472"/>
                  <a:gd name="T5" fmla="*/ 420 h 484"/>
                  <a:gd name="T6" fmla="*/ 118 w 472"/>
                  <a:gd name="T7" fmla="*/ 285 h 484"/>
                  <a:gd name="T8" fmla="*/ 44 w 472"/>
                  <a:gd name="T9" fmla="*/ 239 h 484"/>
                  <a:gd name="T10" fmla="*/ 7 w 472"/>
                  <a:gd name="T11" fmla="*/ 105 h 484"/>
                  <a:gd name="T12" fmla="*/ 89 w 472"/>
                  <a:gd name="T13" fmla="*/ 12 h 484"/>
                  <a:gd name="T14" fmla="*/ 266 w 472"/>
                  <a:gd name="T15" fmla="*/ 32 h 484"/>
                  <a:gd name="T16" fmla="*/ 406 w 472"/>
                  <a:gd name="T17" fmla="*/ 148 h 484"/>
                  <a:gd name="T18" fmla="*/ 472 w 472"/>
                  <a:gd name="T19" fmla="*/ 186 h 484"/>
                  <a:gd name="T20" fmla="*/ 406 w 472"/>
                  <a:gd name="T21" fmla="*/ 329 h 484"/>
                  <a:gd name="T22" fmla="*/ 376 w 472"/>
                  <a:gd name="T23" fmla="*/ 42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2" h="484">
                    <a:moveTo>
                      <a:pt x="376" y="429"/>
                    </a:moveTo>
                    <a:cubicBezTo>
                      <a:pt x="354" y="455"/>
                      <a:pt x="314" y="484"/>
                      <a:pt x="274" y="483"/>
                    </a:cubicBezTo>
                    <a:cubicBezTo>
                      <a:pt x="234" y="482"/>
                      <a:pt x="160" y="453"/>
                      <a:pt x="134" y="420"/>
                    </a:cubicBezTo>
                    <a:cubicBezTo>
                      <a:pt x="108" y="387"/>
                      <a:pt x="133" y="315"/>
                      <a:pt x="118" y="285"/>
                    </a:cubicBezTo>
                    <a:cubicBezTo>
                      <a:pt x="103" y="255"/>
                      <a:pt x="62" y="269"/>
                      <a:pt x="44" y="239"/>
                    </a:cubicBezTo>
                    <a:cubicBezTo>
                      <a:pt x="26" y="209"/>
                      <a:pt x="0" y="143"/>
                      <a:pt x="7" y="105"/>
                    </a:cubicBezTo>
                    <a:cubicBezTo>
                      <a:pt x="14" y="67"/>
                      <a:pt x="46" y="24"/>
                      <a:pt x="89" y="12"/>
                    </a:cubicBezTo>
                    <a:cubicBezTo>
                      <a:pt x="132" y="0"/>
                      <a:pt x="213" y="9"/>
                      <a:pt x="266" y="32"/>
                    </a:cubicBezTo>
                    <a:cubicBezTo>
                      <a:pt x="319" y="55"/>
                      <a:pt x="372" y="122"/>
                      <a:pt x="406" y="148"/>
                    </a:cubicBezTo>
                    <a:cubicBezTo>
                      <a:pt x="440" y="174"/>
                      <a:pt x="472" y="156"/>
                      <a:pt x="472" y="186"/>
                    </a:cubicBezTo>
                    <a:cubicBezTo>
                      <a:pt x="472" y="216"/>
                      <a:pt x="422" y="289"/>
                      <a:pt x="406" y="329"/>
                    </a:cubicBezTo>
                    <a:cubicBezTo>
                      <a:pt x="390" y="369"/>
                      <a:pt x="399" y="406"/>
                      <a:pt x="376" y="4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9" name="Freeform 519"/>
              <p:cNvSpPr>
                <a:spLocks/>
              </p:cNvSpPr>
              <p:nvPr/>
            </p:nvSpPr>
            <p:spPr bwMode="auto">
              <a:xfrm rot="4831420">
                <a:off x="4277" y="1598"/>
                <a:ext cx="430" cy="288"/>
              </a:xfrm>
              <a:custGeom>
                <a:avLst/>
                <a:gdLst>
                  <a:gd name="T0" fmla="*/ 351 w 445"/>
                  <a:gd name="T1" fmla="*/ 26 h 461"/>
                  <a:gd name="T2" fmla="*/ 434 w 445"/>
                  <a:gd name="T3" fmla="*/ 107 h 461"/>
                  <a:gd name="T4" fmla="*/ 417 w 445"/>
                  <a:gd name="T5" fmla="*/ 259 h 461"/>
                  <a:gd name="T6" fmla="*/ 354 w 445"/>
                  <a:gd name="T7" fmla="*/ 342 h 461"/>
                  <a:gd name="T8" fmla="*/ 275 w 445"/>
                  <a:gd name="T9" fmla="*/ 444 h 461"/>
                  <a:gd name="T10" fmla="*/ 44 w 445"/>
                  <a:gd name="T11" fmla="*/ 429 h 461"/>
                  <a:gd name="T12" fmla="*/ 8 w 445"/>
                  <a:gd name="T13" fmla="*/ 254 h 461"/>
                  <a:gd name="T14" fmla="*/ 74 w 445"/>
                  <a:gd name="T15" fmla="*/ 85 h 461"/>
                  <a:gd name="T16" fmla="*/ 90 w 445"/>
                  <a:gd name="T17" fmla="*/ 11 h 461"/>
                  <a:gd name="T18" fmla="*/ 245 w 445"/>
                  <a:gd name="T19" fmla="*/ 18 h 461"/>
                  <a:gd name="T20" fmla="*/ 351 w 445"/>
                  <a:gd name="T21" fmla="*/ 2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5" h="461">
                    <a:moveTo>
                      <a:pt x="351" y="26"/>
                    </a:moveTo>
                    <a:cubicBezTo>
                      <a:pt x="382" y="39"/>
                      <a:pt x="422" y="68"/>
                      <a:pt x="434" y="107"/>
                    </a:cubicBezTo>
                    <a:cubicBezTo>
                      <a:pt x="445" y="145"/>
                      <a:pt x="430" y="220"/>
                      <a:pt x="417" y="259"/>
                    </a:cubicBezTo>
                    <a:cubicBezTo>
                      <a:pt x="404" y="298"/>
                      <a:pt x="378" y="311"/>
                      <a:pt x="354" y="342"/>
                    </a:cubicBezTo>
                    <a:cubicBezTo>
                      <a:pt x="330" y="373"/>
                      <a:pt x="327" y="429"/>
                      <a:pt x="275" y="444"/>
                    </a:cubicBezTo>
                    <a:cubicBezTo>
                      <a:pt x="223" y="459"/>
                      <a:pt x="88" y="461"/>
                      <a:pt x="44" y="429"/>
                    </a:cubicBezTo>
                    <a:cubicBezTo>
                      <a:pt x="0" y="397"/>
                      <a:pt x="2" y="312"/>
                      <a:pt x="8" y="254"/>
                    </a:cubicBezTo>
                    <a:cubicBezTo>
                      <a:pt x="13" y="197"/>
                      <a:pt x="60" y="126"/>
                      <a:pt x="74" y="85"/>
                    </a:cubicBezTo>
                    <a:cubicBezTo>
                      <a:pt x="88" y="45"/>
                      <a:pt x="62" y="22"/>
                      <a:pt x="90" y="11"/>
                    </a:cubicBezTo>
                    <a:cubicBezTo>
                      <a:pt x="118" y="0"/>
                      <a:pt x="202" y="16"/>
                      <a:pt x="245" y="18"/>
                    </a:cubicBezTo>
                    <a:cubicBezTo>
                      <a:pt x="288" y="20"/>
                      <a:pt x="329" y="24"/>
                      <a:pt x="351" y="2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0" name="Freeform 520"/>
              <p:cNvSpPr>
                <a:spLocks/>
              </p:cNvSpPr>
              <p:nvPr/>
            </p:nvSpPr>
            <p:spPr bwMode="auto">
              <a:xfrm rot="-3389191">
                <a:off x="4267" y="1737"/>
                <a:ext cx="456" cy="302"/>
              </a:xfrm>
              <a:custGeom>
                <a:avLst/>
                <a:gdLst>
                  <a:gd name="T0" fmla="*/ 376 w 472"/>
                  <a:gd name="T1" fmla="*/ 429 h 484"/>
                  <a:gd name="T2" fmla="*/ 274 w 472"/>
                  <a:gd name="T3" fmla="*/ 483 h 484"/>
                  <a:gd name="T4" fmla="*/ 134 w 472"/>
                  <a:gd name="T5" fmla="*/ 420 h 484"/>
                  <a:gd name="T6" fmla="*/ 118 w 472"/>
                  <a:gd name="T7" fmla="*/ 285 h 484"/>
                  <a:gd name="T8" fmla="*/ 44 w 472"/>
                  <a:gd name="T9" fmla="*/ 239 h 484"/>
                  <a:gd name="T10" fmla="*/ 7 w 472"/>
                  <a:gd name="T11" fmla="*/ 105 h 484"/>
                  <a:gd name="T12" fmla="*/ 89 w 472"/>
                  <a:gd name="T13" fmla="*/ 12 h 484"/>
                  <a:gd name="T14" fmla="*/ 266 w 472"/>
                  <a:gd name="T15" fmla="*/ 32 h 484"/>
                  <a:gd name="T16" fmla="*/ 406 w 472"/>
                  <a:gd name="T17" fmla="*/ 148 h 484"/>
                  <a:gd name="T18" fmla="*/ 472 w 472"/>
                  <a:gd name="T19" fmla="*/ 186 h 484"/>
                  <a:gd name="T20" fmla="*/ 406 w 472"/>
                  <a:gd name="T21" fmla="*/ 329 h 484"/>
                  <a:gd name="T22" fmla="*/ 376 w 472"/>
                  <a:gd name="T23" fmla="*/ 42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2" h="484">
                    <a:moveTo>
                      <a:pt x="376" y="429"/>
                    </a:moveTo>
                    <a:cubicBezTo>
                      <a:pt x="354" y="455"/>
                      <a:pt x="314" y="484"/>
                      <a:pt x="274" y="483"/>
                    </a:cubicBezTo>
                    <a:cubicBezTo>
                      <a:pt x="234" y="482"/>
                      <a:pt x="160" y="453"/>
                      <a:pt x="134" y="420"/>
                    </a:cubicBezTo>
                    <a:cubicBezTo>
                      <a:pt x="108" y="387"/>
                      <a:pt x="133" y="315"/>
                      <a:pt x="118" y="285"/>
                    </a:cubicBezTo>
                    <a:cubicBezTo>
                      <a:pt x="103" y="255"/>
                      <a:pt x="62" y="269"/>
                      <a:pt x="44" y="239"/>
                    </a:cubicBezTo>
                    <a:cubicBezTo>
                      <a:pt x="26" y="209"/>
                      <a:pt x="0" y="143"/>
                      <a:pt x="7" y="105"/>
                    </a:cubicBezTo>
                    <a:cubicBezTo>
                      <a:pt x="14" y="67"/>
                      <a:pt x="46" y="24"/>
                      <a:pt x="89" y="12"/>
                    </a:cubicBezTo>
                    <a:cubicBezTo>
                      <a:pt x="132" y="0"/>
                      <a:pt x="213" y="9"/>
                      <a:pt x="266" y="32"/>
                    </a:cubicBezTo>
                    <a:cubicBezTo>
                      <a:pt x="319" y="55"/>
                      <a:pt x="372" y="122"/>
                      <a:pt x="406" y="148"/>
                    </a:cubicBezTo>
                    <a:cubicBezTo>
                      <a:pt x="440" y="174"/>
                      <a:pt x="472" y="156"/>
                      <a:pt x="472" y="186"/>
                    </a:cubicBezTo>
                    <a:cubicBezTo>
                      <a:pt x="472" y="216"/>
                      <a:pt x="422" y="289"/>
                      <a:pt x="406" y="329"/>
                    </a:cubicBezTo>
                    <a:cubicBezTo>
                      <a:pt x="390" y="369"/>
                      <a:pt x="399" y="406"/>
                      <a:pt x="376" y="4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1" name="Freeform 521"/>
              <p:cNvSpPr>
                <a:spLocks/>
              </p:cNvSpPr>
              <p:nvPr/>
            </p:nvSpPr>
            <p:spPr bwMode="auto">
              <a:xfrm rot="1023708">
                <a:off x="4475" y="1162"/>
                <a:ext cx="295" cy="426"/>
              </a:xfrm>
              <a:custGeom>
                <a:avLst/>
                <a:gdLst>
                  <a:gd name="T0" fmla="*/ 169 w 295"/>
                  <a:gd name="T1" fmla="*/ 10 h 426"/>
                  <a:gd name="T2" fmla="*/ 251 w 295"/>
                  <a:gd name="T3" fmla="*/ 76 h 426"/>
                  <a:gd name="T4" fmla="*/ 291 w 295"/>
                  <a:gd name="T5" fmla="*/ 211 h 426"/>
                  <a:gd name="T6" fmla="*/ 228 w 295"/>
                  <a:gd name="T7" fmla="*/ 269 h 426"/>
                  <a:gd name="T8" fmla="*/ 243 w 295"/>
                  <a:gd name="T9" fmla="*/ 344 h 426"/>
                  <a:gd name="T10" fmla="*/ 192 w 295"/>
                  <a:gd name="T11" fmla="*/ 420 h 426"/>
                  <a:gd name="T12" fmla="*/ 100 w 295"/>
                  <a:gd name="T13" fmla="*/ 385 h 426"/>
                  <a:gd name="T14" fmla="*/ 19 w 295"/>
                  <a:gd name="T15" fmla="*/ 233 h 426"/>
                  <a:gd name="T16" fmla="*/ 6 w 295"/>
                  <a:gd name="T17" fmla="*/ 80 h 426"/>
                  <a:gd name="T18" fmla="*/ 54 w 295"/>
                  <a:gd name="T19" fmla="*/ 37 h 426"/>
                  <a:gd name="T20" fmla="*/ 102 w 295"/>
                  <a:gd name="T21" fmla="*/ 19 h 426"/>
                  <a:gd name="T22" fmla="*/ 169 w 295"/>
                  <a:gd name="T23" fmla="*/ 1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5" h="426">
                    <a:moveTo>
                      <a:pt x="169" y="10"/>
                    </a:moveTo>
                    <a:cubicBezTo>
                      <a:pt x="194" y="19"/>
                      <a:pt x="230" y="43"/>
                      <a:pt x="251" y="76"/>
                    </a:cubicBezTo>
                    <a:cubicBezTo>
                      <a:pt x="271" y="108"/>
                      <a:pt x="295" y="178"/>
                      <a:pt x="291" y="211"/>
                    </a:cubicBezTo>
                    <a:cubicBezTo>
                      <a:pt x="287" y="242"/>
                      <a:pt x="236" y="247"/>
                      <a:pt x="228" y="269"/>
                    </a:cubicBezTo>
                    <a:cubicBezTo>
                      <a:pt x="221" y="291"/>
                      <a:pt x="249" y="320"/>
                      <a:pt x="243" y="344"/>
                    </a:cubicBezTo>
                    <a:cubicBezTo>
                      <a:pt x="237" y="370"/>
                      <a:pt x="216" y="413"/>
                      <a:pt x="192" y="420"/>
                    </a:cubicBezTo>
                    <a:cubicBezTo>
                      <a:pt x="169" y="426"/>
                      <a:pt x="129" y="415"/>
                      <a:pt x="100" y="385"/>
                    </a:cubicBezTo>
                    <a:cubicBezTo>
                      <a:pt x="72" y="353"/>
                      <a:pt x="35" y="284"/>
                      <a:pt x="19" y="233"/>
                    </a:cubicBezTo>
                    <a:cubicBezTo>
                      <a:pt x="3" y="182"/>
                      <a:pt x="0" y="113"/>
                      <a:pt x="6" y="80"/>
                    </a:cubicBezTo>
                    <a:cubicBezTo>
                      <a:pt x="12" y="47"/>
                      <a:pt x="38" y="47"/>
                      <a:pt x="54" y="37"/>
                    </a:cubicBezTo>
                    <a:cubicBezTo>
                      <a:pt x="70" y="27"/>
                      <a:pt x="83" y="23"/>
                      <a:pt x="102" y="19"/>
                    </a:cubicBezTo>
                    <a:cubicBezTo>
                      <a:pt x="121" y="15"/>
                      <a:pt x="145" y="0"/>
                      <a:pt x="169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2" name="Freeform 522"/>
              <p:cNvSpPr>
                <a:spLocks/>
              </p:cNvSpPr>
              <p:nvPr/>
            </p:nvSpPr>
            <p:spPr bwMode="auto">
              <a:xfrm rot="5553693">
                <a:off x="4170" y="1296"/>
                <a:ext cx="436" cy="315"/>
              </a:xfrm>
              <a:custGeom>
                <a:avLst/>
                <a:gdLst>
                  <a:gd name="T0" fmla="*/ 356 w 450"/>
                  <a:gd name="T1" fmla="*/ 14 h 506"/>
                  <a:gd name="T2" fmla="*/ 439 w 450"/>
                  <a:gd name="T3" fmla="*/ 95 h 506"/>
                  <a:gd name="T4" fmla="*/ 422 w 450"/>
                  <a:gd name="T5" fmla="*/ 247 h 506"/>
                  <a:gd name="T6" fmla="*/ 408 w 450"/>
                  <a:gd name="T7" fmla="*/ 385 h 506"/>
                  <a:gd name="T8" fmla="*/ 264 w 450"/>
                  <a:gd name="T9" fmla="*/ 493 h 506"/>
                  <a:gd name="T10" fmla="*/ 162 w 450"/>
                  <a:gd name="T11" fmla="*/ 466 h 506"/>
                  <a:gd name="T12" fmla="*/ 25 w 450"/>
                  <a:gd name="T13" fmla="*/ 395 h 506"/>
                  <a:gd name="T14" fmla="*/ 13 w 450"/>
                  <a:gd name="T15" fmla="*/ 242 h 506"/>
                  <a:gd name="T16" fmla="*/ 79 w 450"/>
                  <a:gd name="T17" fmla="*/ 73 h 506"/>
                  <a:gd name="T18" fmla="*/ 251 w 450"/>
                  <a:gd name="T19" fmla="*/ 17 h 506"/>
                  <a:gd name="T20" fmla="*/ 356 w 450"/>
                  <a:gd name="T21" fmla="*/ 1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0" h="506">
                    <a:moveTo>
                      <a:pt x="356" y="14"/>
                    </a:moveTo>
                    <a:cubicBezTo>
                      <a:pt x="387" y="27"/>
                      <a:pt x="427" y="56"/>
                      <a:pt x="439" y="95"/>
                    </a:cubicBezTo>
                    <a:cubicBezTo>
                      <a:pt x="450" y="133"/>
                      <a:pt x="427" y="199"/>
                      <a:pt x="422" y="247"/>
                    </a:cubicBezTo>
                    <a:cubicBezTo>
                      <a:pt x="417" y="295"/>
                      <a:pt x="434" y="344"/>
                      <a:pt x="408" y="385"/>
                    </a:cubicBezTo>
                    <a:cubicBezTo>
                      <a:pt x="382" y="426"/>
                      <a:pt x="305" y="480"/>
                      <a:pt x="264" y="493"/>
                    </a:cubicBezTo>
                    <a:cubicBezTo>
                      <a:pt x="223" y="506"/>
                      <a:pt x="202" y="482"/>
                      <a:pt x="162" y="466"/>
                    </a:cubicBezTo>
                    <a:cubicBezTo>
                      <a:pt x="122" y="450"/>
                      <a:pt x="50" y="432"/>
                      <a:pt x="25" y="395"/>
                    </a:cubicBezTo>
                    <a:cubicBezTo>
                      <a:pt x="0" y="358"/>
                      <a:pt x="4" y="296"/>
                      <a:pt x="13" y="242"/>
                    </a:cubicBezTo>
                    <a:cubicBezTo>
                      <a:pt x="22" y="188"/>
                      <a:pt x="39" y="110"/>
                      <a:pt x="79" y="73"/>
                    </a:cubicBezTo>
                    <a:cubicBezTo>
                      <a:pt x="119" y="36"/>
                      <a:pt x="205" y="27"/>
                      <a:pt x="251" y="17"/>
                    </a:cubicBezTo>
                    <a:cubicBezTo>
                      <a:pt x="297" y="7"/>
                      <a:pt x="327" y="0"/>
                      <a:pt x="356" y="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3" name="Freeform 523"/>
              <p:cNvSpPr>
                <a:spLocks/>
              </p:cNvSpPr>
              <p:nvPr/>
            </p:nvSpPr>
            <p:spPr bwMode="auto">
              <a:xfrm rot="153693">
                <a:off x="4406" y="1272"/>
                <a:ext cx="325" cy="403"/>
              </a:xfrm>
              <a:custGeom>
                <a:avLst/>
                <a:gdLst>
                  <a:gd name="T0" fmla="*/ 460 w 522"/>
                  <a:gd name="T1" fmla="*/ 86 h 417"/>
                  <a:gd name="T2" fmla="*/ 505 w 522"/>
                  <a:gd name="T3" fmla="*/ 355 h 417"/>
                  <a:gd name="T4" fmla="*/ 355 w 522"/>
                  <a:gd name="T5" fmla="*/ 409 h 417"/>
                  <a:gd name="T6" fmla="*/ 211 w 522"/>
                  <a:gd name="T7" fmla="*/ 373 h 417"/>
                  <a:gd name="T8" fmla="*/ 224 w 522"/>
                  <a:gd name="T9" fmla="*/ 387 h 417"/>
                  <a:gd name="T10" fmla="*/ 86 w 522"/>
                  <a:gd name="T11" fmla="*/ 404 h 417"/>
                  <a:gd name="T12" fmla="*/ 6 w 522"/>
                  <a:gd name="T13" fmla="*/ 310 h 417"/>
                  <a:gd name="T14" fmla="*/ 51 w 522"/>
                  <a:gd name="T15" fmla="*/ 137 h 417"/>
                  <a:gd name="T16" fmla="*/ 186 w 522"/>
                  <a:gd name="T17" fmla="*/ 16 h 417"/>
                  <a:gd name="T18" fmla="*/ 365 w 522"/>
                  <a:gd name="T19" fmla="*/ 42 h 417"/>
                  <a:gd name="T20" fmla="*/ 460 w 522"/>
                  <a:gd name="T21" fmla="*/ 8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" h="417">
                    <a:moveTo>
                      <a:pt x="460" y="86"/>
                    </a:moveTo>
                    <a:cubicBezTo>
                      <a:pt x="483" y="138"/>
                      <a:pt x="522" y="301"/>
                      <a:pt x="505" y="355"/>
                    </a:cubicBezTo>
                    <a:cubicBezTo>
                      <a:pt x="488" y="409"/>
                      <a:pt x="404" y="406"/>
                      <a:pt x="355" y="409"/>
                    </a:cubicBezTo>
                    <a:cubicBezTo>
                      <a:pt x="306" y="412"/>
                      <a:pt x="233" y="377"/>
                      <a:pt x="211" y="373"/>
                    </a:cubicBezTo>
                    <a:cubicBezTo>
                      <a:pt x="189" y="369"/>
                      <a:pt x="245" y="382"/>
                      <a:pt x="224" y="387"/>
                    </a:cubicBezTo>
                    <a:cubicBezTo>
                      <a:pt x="203" y="392"/>
                      <a:pt x="122" y="417"/>
                      <a:pt x="86" y="404"/>
                    </a:cubicBezTo>
                    <a:cubicBezTo>
                      <a:pt x="49" y="392"/>
                      <a:pt x="11" y="354"/>
                      <a:pt x="6" y="310"/>
                    </a:cubicBezTo>
                    <a:cubicBezTo>
                      <a:pt x="0" y="265"/>
                      <a:pt x="21" y="186"/>
                      <a:pt x="51" y="137"/>
                    </a:cubicBezTo>
                    <a:cubicBezTo>
                      <a:pt x="82" y="88"/>
                      <a:pt x="134" y="32"/>
                      <a:pt x="186" y="16"/>
                    </a:cubicBezTo>
                    <a:cubicBezTo>
                      <a:pt x="238" y="0"/>
                      <a:pt x="320" y="30"/>
                      <a:pt x="365" y="42"/>
                    </a:cubicBezTo>
                    <a:cubicBezTo>
                      <a:pt x="410" y="54"/>
                      <a:pt x="440" y="60"/>
                      <a:pt x="460" y="8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4" name="Freeform 524"/>
              <p:cNvSpPr>
                <a:spLocks/>
              </p:cNvSpPr>
              <p:nvPr/>
            </p:nvSpPr>
            <p:spPr bwMode="auto">
              <a:xfrm rot="153693">
                <a:off x="4406" y="1358"/>
                <a:ext cx="325" cy="404"/>
              </a:xfrm>
              <a:custGeom>
                <a:avLst/>
                <a:gdLst>
                  <a:gd name="T0" fmla="*/ 460 w 522"/>
                  <a:gd name="T1" fmla="*/ 86 h 417"/>
                  <a:gd name="T2" fmla="*/ 505 w 522"/>
                  <a:gd name="T3" fmla="*/ 355 h 417"/>
                  <a:gd name="T4" fmla="*/ 355 w 522"/>
                  <a:gd name="T5" fmla="*/ 409 h 417"/>
                  <a:gd name="T6" fmla="*/ 211 w 522"/>
                  <a:gd name="T7" fmla="*/ 373 h 417"/>
                  <a:gd name="T8" fmla="*/ 224 w 522"/>
                  <a:gd name="T9" fmla="*/ 387 h 417"/>
                  <a:gd name="T10" fmla="*/ 86 w 522"/>
                  <a:gd name="T11" fmla="*/ 404 h 417"/>
                  <a:gd name="T12" fmla="*/ 6 w 522"/>
                  <a:gd name="T13" fmla="*/ 310 h 417"/>
                  <a:gd name="T14" fmla="*/ 51 w 522"/>
                  <a:gd name="T15" fmla="*/ 137 h 417"/>
                  <a:gd name="T16" fmla="*/ 186 w 522"/>
                  <a:gd name="T17" fmla="*/ 16 h 417"/>
                  <a:gd name="T18" fmla="*/ 365 w 522"/>
                  <a:gd name="T19" fmla="*/ 42 h 417"/>
                  <a:gd name="T20" fmla="*/ 460 w 522"/>
                  <a:gd name="T21" fmla="*/ 8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" h="417">
                    <a:moveTo>
                      <a:pt x="460" y="86"/>
                    </a:moveTo>
                    <a:cubicBezTo>
                      <a:pt x="483" y="138"/>
                      <a:pt x="522" y="301"/>
                      <a:pt x="505" y="355"/>
                    </a:cubicBezTo>
                    <a:cubicBezTo>
                      <a:pt x="488" y="409"/>
                      <a:pt x="404" y="406"/>
                      <a:pt x="355" y="409"/>
                    </a:cubicBezTo>
                    <a:cubicBezTo>
                      <a:pt x="306" y="412"/>
                      <a:pt x="233" y="377"/>
                      <a:pt x="211" y="373"/>
                    </a:cubicBezTo>
                    <a:cubicBezTo>
                      <a:pt x="189" y="369"/>
                      <a:pt x="245" y="382"/>
                      <a:pt x="224" y="387"/>
                    </a:cubicBezTo>
                    <a:cubicBezTo>
                      <a:pt x="203" y="392"/>
                      <a:pt x="122" y="417"/>
                      <a:pt x="86" y="404"/>
                    </a:cubicBezTo>
                    <a:cubicBezTo>
                      <a:pt x="49" y="392"/>
                      <a:pt x="11" y="354"/>
                      <a:pt x="6" y="310"/>
                    </a:cubicBezTo>
                    <a:cubicBezTo>
                      <a:pt x="0" y="265"/>
                      <a:pt x="21" y="186"/>
                      <a:pt x="51" y="137"/>
                    </a:cubicBezTo>
                    <a:cubicBezTo>
                      <a:pt x="82" y="88"/>
                      <a:pt x="134" y="32"/>
                      <a:pt x="186" y="16"/>
                    </a:cubicBezTo>
                    <a:cubicBezTo>
                      <a:pt x="238" y="0"/>
                      <a:pt x="320" y="30"/>
                      <a:pt x="365" y="42"/>
                    </a:cubicBezTo>
                    <a:cubicBezTo>
                      <a:pt x="410" y="54"/>
                      <a:pt x="440" y="60"/>
                      <a:pt x="460" y="8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5" name="Freeform 525"/>
              <p:cNvSpPr>
                <a:spLocks/>
              </p:cNvSpPr>
              <p:nvPr/>
            </p:nvSpPr>
            <p:spPr bwMode="auto">
              <a:xfrm rot="7149733">
                <a:off x="4312" y="1372"/>
                <a:ext cx="507" cy="261"/>
              </a:xfrm>
              <a:custGeom>
                <a:avLst/>
                <a:gdLst>
                  <a:gd name="T0" fmla="*/ 460 w 522"/>
                  <a:gd name="T1" fmla="*/ 86 h 417"/>
                  <a:gd name="T2" fmla="*/ 505 w 522"/>
                  <a:gd name="T3" fmla="*/ 355 h 417"/>
                  <a:gd name="T4" fmla="*/ 355 w 522"/>
                  <a:gd name="T5" fmla="*/ 409 h 417"/>
                  <a:gd name="T6" fmla="*/ 211 w 522"/>
                  <a:gd name="T7" fmla="*/ 373 h 417"/>
                  <a:gd name="T8" fmla="*/ 224 w 522"/>
                  <a:gd name="T9" fmla="*/ 387 h 417"/>
                  <a:gd name="T10" fmla="*/ 86 w 522"/>
                  <a:gd name="T11" fmla="*/ 404 h 417"/>
                  <a:gd name="T12" fmla="*/ 6 w 522"/>
                  <a:gd name="T13" fmla="*/ 310 h 417"/>
                  <a:gd name="T14" fmla="*/ 51 w 522"/>
                  <a:gd name="T15" fmla="*/ 137 h 417"/>
                  <a:gd name="T16" fmla="*/ 186 w 522"/>
                  <a:gd name="T17" fmla="*/ 16 h 417"/>
                  <a:gd name="T18" fmla="*/ 365 w 522"/>
                  <a:gd name="T19" fmla="*/ 42 h 417"/>
                  <a:gd name="T20" fmla="*/ 460 w 522"/>
                  <a:gd name="T21" fmla="*/ 8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" h="417">
                    <a:moveTo>
                      <a:pt x="460" y="86"/>
                    </a:moveTo>
                    <a:cubicBezTo>
                      <a:pt x="483" y="138"/>
                      <a:pt x="522" y="301"/>
                      <a:pt x="505" y="355"/>
                    </a:cubicBezTo>
                    <a:cubicBezTo>
                      <a:pt x="488" y="409"/>
                      <a:pt x="404" y="406"/>
                      <a:pt x="355" y="409"/>
                    </a:cubicBezTo>
                    <a:cubicBezTo>
                      <a:pt x="306" y="412"/>
                      <a:pt x="233" y="377"/>
                      <a:pt x="211" y="373"/>
                    </a:cubicBezTo>
                    <a:cubicBezTo>
                      <a:pt x="189" y="369"/>
                      <a:pt x="245" y="382"/>
                      <a:pt x="224" y="387"/>
                    </a:cubicBezTo>
                    <a:cubicBezTo>
                      <a:pt x="203" y="392"/>
                      <a:pt x="122" y="417"/>
                      <a:pt x="86" y="404"/>
                    </a:cubicBezTo>
                    <a:cubicBezTo>
                      <a:pt x="49" y="392"/>
                      <a:pt x="11" y="354"/>
                      <a:pt x="6" y="310"/>
                    </a:cubicBezTo>
                    <a:cubicBezTo>
                      <a:pt x="0" y="265"/>
                      <a:pt x="21" y="186"/>
                      <a:pt x="51" y="137"/>
                    </a:cubicBezTo>
                    <a:cubicBezTo>
                      <a:pt x="82" y="88"/>
                      <a:pt x="134" y="32"/>
                      <a:pt x="186" y="16"/>
                    </a:cubicBezTo>
                    <a:cubicBezTo>
                      <a:pt x="238" y="0"/>
                      <a:pt x="320" y="30"/>
                      <a:pt x="365" y="42"/>
                    </a:cubicBezTo>
                    <a:cubicBezTo>
                      <a:pt x="410" y="54"/>
                      <a:pt x="440" y="60"/>
                      <a:pt x="460" y="8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6" name="Freeform 526"/>
              <p:cNvSpPr>
                <a:spLocks/>
              </p:cNvSpPr>
              <p:nvPr/>
            </p:nvSpPr>
            <p:spPr bwMode="auto">
              <a:xfrm rot="7149733">
                <a:off x="4223" y="1519"/>
                <a:ext cx="505" cy="260"/>
              </a:xfrm>
              <a:custGeom>
                <a:avLst/>
                <a:gdLst>
                  <a:gd name="T0" fmla="*/ 460 w 522"/>
                  <a:gd name="T1" fmla="*/ 86 h 417"/>
                  <a:gd name="T2" fmla="*/ 505 w 522"/>
                  <a:gd name="T3" fmla="*/ 355 h 417"/>
                  <a:gd name="T4" fmla="*/ 355 w 522"/>
                  <a:gd name="T5" fmla="*/ 409 h 417"/>
                  <a:gd name="T6" fmla="*/ 211 w 522"/>
                  <a:gd name="T7" fmla="*/ 373 h 417"/>
                  <a:gd name="T8" fmla="*/ 224 w 522"/>
                  <a:gd name="T9" fmla="*/ 387 h 417"/>
                  <a:gd name="T10" fmla="*/ 86 w 522"/>
                  <a:gd name="T11" fmla="*/ 404 h 417"/>
                  <a:gd name="T12" fmla="*/ 6 w 522"/>
                  <a:gd name="T13" fmla="*/ 310 h 417"/>
                  <a:gd name="T14" fmla="*/ 51 w 522"/>
                  <a:gd name="T15" fmla="*/ 137 h 417"/>
                  <a:gd name="T16" fmla="*/ 186 w 522"/>
                  <a:gd name="T17" fmla="*/ 16 h 417"/>
                  <a:gd name="T18" fmla="*/ 365 w 522"/>
                  <a:gd name="T19" fmla="*/ 42 h 417"/>
                  <a:gd name="T20" fmla="*/ 460 w 522"/>
                  <a:gd name="T21" fmla="*/ 8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" h="417">
                    <a:moveTo>
                      <a:pt x="460" y="86"/>
                    </a:moveTo>
                    <a:cubicBezTo>
                      <a:pt x="483" y="138"/>
                      <a:pt x="522" y="301"/>
                      <a:pt x="505" y="355"/>
                    </a:cubicBezTo>
                    <a:cubicBezTo>
                      <a:pt x="488" y="409"/>
                      <a:pt x="404" y="406"/>
                      <a:pt x="355" y="409"/>
                    </a:cubicBezTo>
                    <a:cubicBezTo>
                      <a:pt x="306" y="412"/>
                      <a:pt x="233" y="377"/>
                      <a:pt x="211" y="373"/>
                    </a:cubicBezTo>
                    <a:cubicBezTo>
                      <a:pt x="189" y="369"/>
                      <a:pt x="245" y="382"/>
                      <a:pt x="224" y="387"/>
                    </a:cubicBezTo>
                    <a:cubicBezTo>
                      <a:pt x="203" y="392"/>
                      <a:pt x="122" y="417"/>
                      <a:pt x="86" y="404"/>
                    </a:cubicBezTo>
                    <a:cubicBezTo>
                      <a:pt x="49" y="392"/>
                      <a:pt x="11" y="354"/>
                      <a:pt x="6" y="310"/>
                    </a:cubicBezTo>
                    <a:cubicBezTo>
                      <a:pt x="0" y="265"/>
                      <a:pt x="21" y="186"/>
                      <a:pt x="51" y="137"/>
                    </a:cubicBezTo>
                    <a:cubicBezTo>
                      <a:pt x="82" y="88"/>
                      <a:pt x="134" y="32"/>
                      <a:pt x="186" y="16"/>
                    </a:cubicBezTo>
                    <a:cubicBezTo>
                      <a:pt x="238" y="0"/>
                      <a:pt x="320" y="30"/>
                      <a:pt x="365" y="42"/>
                    </a:cubicBezTo>
                    <a:cubicBezTo>
                      <a:pt x="410" y="54"/>
                      <a:pt x="440" y="60"/>
                      <a:pt x="460" y="8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7" name="Freeform 527"/>
              <p:cNvSpPr>
                <a:spLocks/>
              </p:cNvSpPr>
              <p:nvPr/>
            </p:nvSpPr>
            <p:spPr bwMode="auto">
              <a:xfrm rot="7149733">
                <a:off x="4339" y="1439"/>
                <a:ext cx="505" cy="261"/>
              </a:xfrm>
              <a:custGeom>
                <a:avLst/>
                <a:gdLst>
                  <a:gd name="T0" fmla="*/ 460 w 522"/>
                  <a:gd name="T1" fmla="*/ 86 h 417"/>
                  <a:gd name="T2" fmla="*/ 505 w 522"/>
                  <a:gd name="T3" fmla="*/ 355 h 417"/>
                  <a:gd name="T4" fmla="*/ 355 w 522"/>
                  <a:gd name="T5" fmla="*/ 409 h 417"/>
                  <a:gd name="T6" fmla="*/ 211 w 522"/>
                  <a:gd name="T7" fmla="*/ 373 h 417"/>
                  <a:gd name="T8" fmla="*/ 224 w 522"/>
                  <a:gd name="T9" fmla="*/ 387 h 417"/>
                  <a:gd name="T10" fmla="*/ 86 w 522"/>
                  <a:gd name="T11" fmla="*/ 404 h 417"/>
                  <a:gd name="T12" fmla="*/ 6 w 522"/>
                  <a:gd name="T13" fmla="*/ 310 h 417"/>
                  <a:gd name="T14" fmla="*/ 51 w 522"/>
                  <a:gd name="T15" fmla="*/ 137 h 417"/>
                  <a:gd name="T16" fmla="*/ 186 w 522"/>
                  <a:gd name="T17" fmla="*/ 16 h 417"/>
                  <a:gd name="T18" fmla="*/ 365 w 522"/>
                  <a:gd name="T19" fmla="*/ 42 h 417"/>
                  <a:gd name="T20" fmla="*/ 460 w 522"/>
                  <a:gd name="T21" fmla="*/ 8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" h="417">
                    <a:moveTo>
                      <a:pt x="460" y="86"/>
                    </a:moveTo>
                    <a:cubicBezTo>
                      <a:pt x="483" y="138"/>
                      <a:pt x="522" y="301"/>
                      <a:pt x="505" y="355"/>
                    </a:cubicBezTo>
                    <a:cubicBezTo>
                      <a:pt x="488" y="409"/>
                      <a:pt x="404" y="406"/>
                      <a:pt x="355" y="409"/>
                    </a:cubicBezTo>
                    <a:cubicBezTo>
                      <a:pt x="306" y="412"/>
                      <a:pt x="233" y="377"/>
                      <a:pt x="211" y="373"/>
                    </a:cubicBezTo>
                    <a:cubicBezTo>
                      <a:pt x="189" y="369"/>
                      <a:pt x="245" y="382"/>
                      <a:pt x="224" y="387"/>
                    </a:cubicBezTo>
                    <a:cubicBezTo>
                      <a:pt x="203" y="392"/>
                      <a:pt x="122" y="417"/>
                      <a:pt x="86" y="404"/>
                    </a:cubicBezTo>
                    <a:cubicBezTo>
                      <a:pt x="49" y="392"/>
                      <a:pt x="11" y="354"/>
                      <a:pt x="6" y="310"/>
                    </a:cubicBezTo>
                    <a:cubicBezTo>
                      <a:pt x="0" y="265"/>
                      <a:pt x="21" y="186"/>
                      <a:pt x="51" y="137"/>
                    </a:cubicBezTo>
                    <a:cubicBezTo>
                      <a:pt x="82" y="88"/>
                      <a:pt x="134" y="32"/>
                      <a:pt x="186" y="16"/>
                    </a:cubicBezTo>
                    <a:cubicBezTo>
                      <a:pt x="238" y="0"/>
                      <a:pt x="320" y="30"/>
                      <a:pt x="365" y="42"/>
                    </a:cubicBezTo>
                    <a:cubicBezTo>
                      <a:pt x="410" y="54"/>
                      <a:pt x="440" y="60"/>
                      <a:pt x="460" y="8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8" name="Freeform 528"/>
              <p:cNvSpPr>
                <a:spLocks/>
              </p:cNvSpPr>
              <p:nvPr/>
            </p:nvSpPr>
            <p:spPr bwMode="auto">
              <a:xfrm rot="7149733">
                <a:off x="4307" y="1525"/>
                <a:ext cx="505" cy="260"/>
              </a:xfrm>
              <a:custGeom>
                <a:avLst/>
                <a:gdLst>
                  <a:gd name="T0" fmla="*/ 460 w 522"/>
                  <a:gd name="T1" fmla="*/ 86 h 417"/>
                  <a:gd name="T2" fmla="*/ 505 w 522"/>
                  <a:gd name="T3" fmla="*/ 355 h 417"/>
                  <a:gd name="T4" fmla="*/ 355 w 522"/>
                  <a:gd name="T5" fmla="*/ 409 h 417"/>
                  <a:gd name="T6" fmla="*/ 211 w 522"/>
                  <a:gd name="T7" fmla="*/ 373 h 417"/>
                  <a:gd name="T8" fmla="*/ 224 w 522"/>
                  <a:gd name="T9" fmla="*/ 387 h 417"/>
                  <a:gd name="T10" fmla="*/ 86 w 522"/>
                  <a:gd name="T11" fmla="*/ 404 h 417"/>
                  <a:gd name="T12" fmla="*/ 6 w 522"/>
                  <a:gd name="T13" fmla="*/ 310 h 417"/>
                  <a:gd name="T14" fmla="*/ 51 w 522"/>
                  <a:gd name="T15" fmla="*/ 137 h 417"/>
                  <a:gd name="T16" fmla="*/ 186 w 522"/>
                  <a:gd name="T17" fmla="*/ 16 h 417"/>
                  <a:gd name="T18" fmla="*/ 365 w 522"/>
                  <a:gd name="T19" fmla="*/ 42 h 417"/>
                  <a:gd name="T20" fmla="*/ 460 w 522"/>
                  <a:gd name="T21" fmla="*/ 8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" h="417">
                    <a:moveTo>
                      <a:pt x="460" y="86"/>
                    </a:moveTo>
                    <a:cubicBezTo>
                      <a:pt x="483" y="138"/>
                      <a:pt x="522" y="301"/>
                      <a:pt x="505" y="355"/>
                    </a:cubicBezTo>
                    <a:cubicBezTo>
                      <a:pt x="488" y="409"/>
                      <a:pt x="404" y="406"/>
                      <a:pt x="355" y="409"/>
                    </a:cubicBezTo>
                    <a:cubicBezTo>
                      <a:pt x="306" y="412"/>
                      <a:pt x="233" y="377"/>
                      <a:pt x="211" y="373"/>
                    </a:cubicBezTo>
                    <a:cubicBezTo>
                      <a:pt x="189" y="369"/>
                      <a:pt x="245" y="382"/>
                      <a:pt x="224" y="387"/>
                    </a:cubicBezTo>
                    <a:cubicBezTo>
                      <a:pt x="203" y="392"/>
                      <a:pt x="122" y="417"/>
                      <a:pt x="86" y="404"/>
                    </a:cubicBezTo>
                    <a:cubicBezTo>
                      <a:pt x="49" y="392"/>
                      <a:pt x="11" y="354"/>
                      <a:pt x="6" y="310"/>
                    </a:cubicBezTo>
                    <a:cubicBezTo>
                      <a:pt x="0" y="265"/>
                      <a:pt x="21" y="186"/>
                      <a:pt x="51" y="137"/>
                    </a:cubicBezTo>
                    <a:cubicBezTo>
                      <a:pt x="82" y="88"/>
                      <a:pt x="134" y="32"/>
                      <a:pt x="186" y="16"/>
                    </a:cubicBezTo>
                    <a:cubicBezTo>
                      <a:pt x="238" y="0"/>
                      <a:pt x="320" y="30"/>
                      <a:pt x="365" y="42"/>
                    </a:cubicBezTo>
                    <a:cubicBezTo>
                      <a:pt x="410" y="54"/>
                      <a:pt x="440" y="60"/>
                      <a:pt x="460" y="8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19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9" name="Freeform 529"/>
              <p:cNvSpPr>
                <a:spLocks/>
              </p:cNvSpPr>
              <p:nvPr/>
            </p:nvSpPr>
            <p:spPr bwMode="auto">
              <a:xfrm rot="7149733">
                <a:off x="4167" y="1441"/>
                <a:ext cx="504" cy="260"/>
              </a:xfrm>
              <a:custGeom>
                <a:avLst/>
                <a:gdLst>
                  <a:gd name="T0" fmla="*/ 460 w 522"/>
                  <a:gd name="T1" fmla="*/ 86 h 417"/>
                  <a:gd name="T2" fmla="*/ 505 w 522"/>
                  <a:gd name="T3" fmla="*/ 355 h 417"/>
                  <a:gd name="T4" fmla="*/ 355 w 522"/>
                  <a:gd name="T5" fmla="*/ 409 h 417"/>
                  <a:gd name="T6" fmla="*/ 211 w 522"/>
                  <a:gd name="T7" fmla="*/ 373 h 417"/>
                  <a:gd name="T8" fmla="*/ 224 w 522"/>
                  <a:gd name="T9" fmla="*/ 387 h 417"/>
                  <a:gd name="T10" fmla="*/ 86 w 522"/>
                  <a:gd name="T11" fmla="*/ 404 h 417"/>
                  <a:gd name="T12" fmla="*/ 6 w 522"/>
                  <a:gd name="T13" fmla="*/ 310 h 417"/>
                  <a:gd name="T14" fmla="*/ 51 w 522"/>
                  <a:gd name="T15" fmla="*/ 137 h 417"/>
                  <a:gd name="T16" fmla="*/ 186 w 522"/>
                  <a:gd name="T17" fmla="*/ 16 h 417"/>
                  <a:gd name="T18" fmla="*/ 365 w 522"/>
                  <a:gd name="T19" fmla="*/ 42 h 417"/>
                  <a:gd name="T20" fmla="*/ 460 w 522"/>
                  <a:gd name="T21" fmla="*/ 8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" h="417">
                    <a:moveTo>
                      <a:pt x="460" y="86"/>
                    </a:moveTo>
                    <a:cubicBezTo>
                      <a:pt x="483" y="138"/>
                      <a:pt x="522" y="301"/>
                      <a:pt x="505" y="355"/>
                    </a:cubicBezTo>
                    <a:cubicBezTo>
                      <a:pt x="488" y="409"/>
                      <a:pt x="404" y="406"/>
                      <a:pt x="355" y="409"/>
                    </a:cubicBezTo>
                    <a:cubicBezTo>
                      <a:pt x="306" y="412"/>
                      <a:pt x="233" y="377"/>
                      <a:pt x="211" y="373"/>
                    </a:cubicBezTo>
                    <a:cubicBezTo>
                      <a:pt x="189" y="369"/>
                      <a:pt x="245" y="382"/>
                      <a:pt x="224" y="387"/>
                    </a:cubicBezTo>
                    <a:cubicBezTo>
                      <a:pt x="203" y="392"/>
                      <a:pt x="122" y="417"/>
                      <a:pt x="86" y="404"/>
                    </a:cubicBezTo>
                    <a:cubicBezTo>
                      <a:pt x="49" y="392"/>
                      <a:pt x="11" y="354"/>
                      <a:pt x="6" y="310"/>
                    </a:cubicBezTo>
                    <a:cubicBezTo>
                      <a:pt x="0" y="265"/>
                      <a:pt x="21" y="186"/>
                      <a:pt x="51" y="137"/>
                    </a:cubicBezTo>
                    <a:cubicBezTo>
                      <a:pt x="82" y="88"/>
                      <a:pt x="134" y="32"/>
                      <a:pt x="186" y="16"/>
                    </a:cubicBezTo>
                    <a:cubicBezTo>
                      <a:pt x="238" y="0"/>
                      <a:pt x="320" y="30"/>
                      <a:pt x="365" y="42"/>
                    </a:cubicBezTo>
                    <a:cubicBezTo>
                      <a:pt x="410" y="54"/>
                      <a:pt x="440" y="60"/>
                      <a:pt x="460" y="8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75999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0" name="Freeform 530"/>
              <p:cNvSpPr>
                <a:spLocks/>
              </p:cNvSpPr>
              <p:nvPr/>
            </p:nvSpPr>
            <p:spPr bwMode="auto">
              <a:xfrm rot="7149733">
                <a:off x="4104" y="1541"/>
                <a:ext cx="505" cy="259"/>
              </a:xfrm>
              <a:custGeom>
                <a:avLst/>
                <a:gdLst>
                  <a:gd name="T0" fmla="*/ 460 w 522"/>
                  <a:gd name="T1" fmla="*/ 86 h 417"/>
                  <a:gd name="T2" fmla="*/ 505 w 522"/>
                  <a:gd name="T3" fmla="*/ 355 h 417"/>
                  <a:gd name="T4" fmla="*/ 355 w 522"/>
                  <a:gd name="T5" fmla="*/ 409 h 417"/>
                  <a:gd name="T6" fmla="*/ 211 w 522"/>
                  <a:gd name="T7" fmla="*/ 373 h 417"/>
                  <a:gd name="T8" fmla="*/ 224 w 522"/>
                  <a:gd name="T9" fmla="*/ 387 h 417"/>
                  <a:gd name="T10" fmla="*/ 86 w 522"/>
                  <a:gd name="T11" fmla="*/ 404 h 417"/>
                  <a:gd name="T12" fmla="*/ 6 w 522"/>
                  <a:gd name="T13" fmla="*/ 310 h 417"/>
                  <a:gd name="T14" fmla="*/ 51 w 522"/>
                  <a:gd name="T15" fmla="*/ 137 h 417"/>
                  <a:gd name="T16" fmla="*/ 186 w 522"/>
                  <a:gd name="T17" fmla="*/ 16 h 417"/>
                  <a:gd name="T18" fmla="*/ 365 w 522"/>
                  <a:gd name="T19" fmla="*/ 42 h 417"/>
                  <a:gd name="T20" fmla="*/ 460 w 522"/>
                  <a:gd name="T21" fmla="*/ 8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" h="417">
                    <a:moveTo>
                      <a:pt x="460" y="86"/>
                    </a:moveTo>
                    <a:cubicBezTo>
                      <a:pt x="483" y="138"/>
                      <a:pt x="522" y="301"/>
                      <a:pt x="505" y="355"/>
                    </a:cubicBezTo>
                    <a:cubicBezTo>
                      <a:pt x="488" y="409"/>
                      <a:pt x="404" y="406"/>
                      <a:pt x="355" y="409"/>
                    </a:cubicBezTo>
                    <a:cubicBezTo>
                      <a:pt x="306" y="412"/>
                      <a:pt x="233" y="377"/>
                      <a:pt x="211" y="373"/>
                    </a:cubicBezTo>
                    <a:cubicBezTo>
                      <a:pt x="189" y="369"/>
                      <a:pt x="245" y="382"/>
                      <a:pt x="224" y="387"/>
                    </a:cubicBezTo>
                    <a:cubicBezTo>
                      <a:pt x="203" y="392"/>
                      <a:pt x="122" y="417"/>
                      <a:pt x="86" y="404"/>
                    </a:cubicBezTo>
                    <a:cubicBezTo>
                      <a:pt x="49" y="392"/>
                      <a:pt x="11" y="354"/>
                      <a:pt x="6" y="310"/>
                    </a:cubicBezTo>
                    <a:cubicBezTo>
                      <a:pt x="0" y="265"/>
                      <a:pt x="21" y="186"/>
                      <a:pt x="51" y="137"/>
                    </a:cubicBezTo>
                    <a:cubicBezTo>
                      <a:pt x="82" y="88"/>
                      <a:pt x="134" y="32"/>
                      <a:pt x="186" y="16"/>
                    </a:cubicBezTo>
                    <a:cubicBezTo>
                      <a:pt x="238" y="0"/>
                      <a:pt x="320" y="30"/>
                      <a:pt x="365" y="42"/>
                    </a:cubicBezTo>
                    <a:cubicBezTo>
                      <a:pt x="410" y="54"/>
                      <a:pt x="440" y="60"/>
                      <a:pt x="460" y="8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32001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1" name="Freeform 531"/>
              <p:cNvSpPr>
                <a:spLocks/>
              </p:cNvSpPr>
              <p:nvPr/>
            </p:nvSpPr>
            <p:spPr bwMode="auto">
              <a:xfrm rot="7149733">
                <a:off x="4168" y="1428"/>
                <a:ext cx="506" cy="260"/>
              </a:xfrm>
              <a:custGeom>
                <a:avLst/>
                <a:gdLst>
                  <a:gd name="T0" fmla="*/ 460 w 522"/>
                  <a:gd name="T1" fmla="*/ 86 h 417"/>
                  <a:gd name="T2" fmla="*/ 505 w 522"/>
                  <a:gd name="T3" fmla="*/ 355 h 417"/>
                  <a:gd name="T4" fmla="*/ 355 w 522"/>
                  <a:gd name="T5" fmla="*/ 409 h 417"/>
                  <a:gd name="T6" fmla="*/ 211 w 522"/>
                  <a:gd name="T7" fmla="*/ 373 h 417"/>
                  <a:gd name="T8" fmla="*/ 224 w 522"/>
                  <a:gd name="T9" fmla="*/ 387 h 417"/>
                  <a:gd name="T10" fmla="*/ 86 w 522"/>
                  <a:gd name="T11" fmla="*/ 404 h 417"/>
                  <a:gd name="T12" fmla="*/ 6 w 522"/>
                  <a:gd name="T13" fmla="*/ 310 h 417"/>
                  <a:gd name="T14" fmla="*/ 51 w 522"/>
                  <a:gd name="T15" fmla="*/ 137 h 417"/>
                  <a:gd name="T16" fmla="*/ 186 w 522"/>
                  <a:gd name="T17" fmla="*/ 16 h 417"/>
                  <a:gd name="T18" fmla="*/ 365 w 522"/>
                  <a:gd name="T19" fmla="*/ 42 h 417"/>
                  <a:gd name="T20" fmla="*/ 460 w 522"/>
                  <a:gd name="T21" fmla="*/ 8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" h="417">
                    <a:moveTo>
                      <a:pt x="460" y="86"/>
                    </a:moveTo>
                    <a:cubicBezTo>
                      <a:pt x="483" y="138"/>
                      <a:pt x="522" y="301"/>
                      <a:pt x="505" y="355"/>
                    </a:cubicBezTo>
                    <a:cubicBezTo>
                      <a:pt x="488" y="409"/>
                      <a:pt x="404" y="406"/>
                      <a:pt x="355" y="409"/>
                    </a:cubicBezTo>
                    <a:cubicBezTo>
                      <a:pt x="306" y="412"/>
                      <a:pt x="233" y="377"/>
                      <a:pt x="211" y="373"/>
                    </a:cubicBezTo>
                    <a:cubicBezTo>
                      <a:pt x="189" y="369"/>
                      <a:pt x="245" y="382"/>
                      <a:pt x="224" y="387"/>
                    </a:cubicBezTo>
                    <a:cubicBezTo>
                      <a:pt x="203" y="392"/>
                      <a:pt x="122" y="417"/>
                      <a:pt x="86" y="404"/>
                    </a:cubicBezTo>
                    <a:cubicBezTo>
                      <a:pt x="49" y="392"/>
                      <a:pt x="11" y="354"/>
                      <a:pt x="6" y="310"/>
                    </a:cubicBezTo>
                    <a:cubicBezTo>
                      <a:pt x="0" y="265"/>
                      <a:pt x="21" y="186"/>
                      <a:pt x="51" y="137"/>
                    </a:cubicBezTo>
                    <a:cubicBezTo>
                      <a:pt x="82" y="88"/>
                      <a:pt x="134" y="32"/>
                      <a:pt x="186" y="16"/>
                    </a:cubicBezTo>
                    <a:cubicBezTo>
                      <a:pt x="238" y="0"/>
                      <a:pt x="320" y="30"/>
                      <a:pt x="365" y="42"/>
                    </a:cubicBezTo>
                    <a:cubicBezTo>
                      <a:pt x="410" y="54"/>
                      <a:pt x="440" y="60"/>
                      <a:pt x="460" y="8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D00000">
                      <a:alpha val="37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2" name="Oval 532"/>
              <p:cNvSpPr>
                <a:spLocks noChangeArrowheads="1"/>
              </p:cNvSpPr>
              <p:nvPr/>
            </p:nvSpPr>
            <p:spPr bwMode="auto">
              <a:xfrm rot="-5200226">
                <a:off x="4531" y="1585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3" name="Oval 533"/>
              <p:cNvSpPr>
                <a:spLocks noChangeArrowheads="1"/>
              </p:cNvSpPr>
              <p:nvPr/>
            </p:nvSpPr>
            <p:spPr bwMode="auto">
              <a:xfrm rot="-5200226">
                <a:off x="4541" y="1597"/>
                <a:ext cx="45" cy="15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4" name="Oval 534"/>
              <p:cNvSpPr>
                <a:spLocks noChangeArrowheads="1"/>
              </p:cNvSpPr>
              <p:nvPr/>
            </p:nvSpPr>
            <p:spPr bwMode="auto">
              <a:xfrm rot="-5200226">
                <a:off x="4517" y="1527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5" name="Oval 535"/>
              <p:cNvSpPr>
                <a:spLocks noChangeArrowheads="1"/>
              </p:cNvSpPr>
              <p:nvPr/>
            </p:nvSpPr>
            <p:spPr bwMode="auto">
              <a:xfrm rot="-5200226">
                <a:off x="4552" y="1545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" name="Oval 536"/>
              <p:cNvSpPr>
                <a:spLocks noChangeArrowheads="1"/>
              </p:cNvSpPr>
              <p:nvPr/>
            </p:nvSpPr>
            <p:spPr bwMode="auto">
              <a:xfrm rot="-5200226">
                <a:off x="4483" y="1510"/>
                <a:ext cx="68" cy="15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" name="Oval 537"/>
              <p:cNvSpPr>
                <a:spLocks noChangeArrowheads="1"/>
              </p:cNvSpPr>
              <p:nvPr/>
            </p:nvSpPr>
            <p:spPr bwMode="auto">
              <a:xfrm rot="-5200226">
                <a:off x="4520" y="1579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8" name="Oval 538"/>
              <p:cNvSpPr>
                <a:spLocks noChangeArrowheads="1"/>
              </p:cNvSpPr>
              <p:nvPr/>
            </p:nvSpPr>
            <p:spPr bwMode="auto">
              <a:xfrm rot="-5200226">
                <a:off x="4497" y="1567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9" name="Oval 539"/>
              <p:cNvSpPr>
                <a:spLocks noChangeArrowheads="1"/>
              </p:cNvSpPr>
              <p:nvPr/>
            </p:nvSpPr>
            <p:spPr bwMode="auto">
              <a:xfrm rot="-5200226">
                <a:off x="4562" y="1525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0" name="Oval 540"/>
              <p:cNvSpPr>
                <a:spLocks noChangeArrowheads="1"/>
              </p:cNvSpPr>
              <p:nvPr/>
            </p:nvSpPr>
            <p:spPr bwMode="auto">
              <a:xfrm rot="-5200226">
                <a:off x="4518" y="1527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1" name="Oval 541"/>
              <p:cNvSpPr>
                <a:spLocks noChangeArrowheads="1"/>
              </p:cNvSpPr>
              <p:nvPr/>
            </p:nvSpPr>
            <p:spPr bwMode="auto">
              <a:xfrm rot="-5200226">
                <a:off x="4562" y="1556"/>
                <a:ext cx="45" cy="15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2" name="Oval 542"/>
              <p:cNvSpPr>
                <a:spLocks noChangeArrowheads="1"/>
              </p:cNvSpPr>
              <p:nvPr/>
            </p:nvSpPr>
            <p:spPr bwMode="auto">
              <a:xfrm rot="-5200226">
                <a:off x="4533" y="1497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3" name="Oval 543"/>
              <p:cNvSpPr>
                <a:spLocks noChangeArrowheads="1"/>
              </p:cNvSpPr>
              <p:nvPr/>
            </p:nvSpPr>
            <p:spPr bwMode="auto">
              <a:xfrm rot="-5200226">
                <a:off x="4573" y="1504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4" name="Oval 544"/>
              <p:cNvSpPr>
                <a:spLocks noChangeArrowheads="1"/>
              </p:cNvSpPr>
              <p:nvPr/>
            </p:nvSpPr>
            <p:spPr bwMode="auto">
              <a:xfrm rot="-5200226">
                <a:off x="4504" y="1469"/>
                <a:ext cx="68" cy="15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5" name="Oval 545"/>
              <p:cNvSpPr>
                <a:spLocks noChangeArrowheads="1"/>
              </p:cNvSpPr>
              <p:nvPr/>
            </p:nvSpPr>
            <p:spPr bwMode="auto">
              <a:xfrm rot="-5200226">
                <a:off x="4518" y="1527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6" name="Oval 546"/>
              <p:cNvSpPr>
                <a:spLocks noChangeArrowheads="1"/>
              </p:cNvSpPr>
              <p:nvPr/>
            </p:nvSpPr>
            <p:spPr bwMode="auto">
              <a:xfrm rot="-5200226">
                <a:off x="4484" y="1509"/>
                <a:ext cx="68" cy="15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7" name="Oval 547"/>
              <p:cNvSpPr>
                <a:spLocks noChangeArrowheads="1"/>
              </p:cNvSpPr>
              <p:nvPr/>
            </p:nvSpPr>
            <p:spPr bwMode="auto">
              <a:xfrm rot="-5200226">
                <a:off x="4518" y="1527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8" name="Oval 548"/>
              <p:cNvSpPr>
                <a:spLocks noChangeArrowheads="1"/>
              </p:cNvSpPr>
              <p:nvPr/>
            </p:nvSpPr>
            <p:spPr bwMode="auto">
              <a:xfrm rot="-5628538">
                <a:off x="4483" y="1605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9" name="Oval 549"/>
              <p:cNvSpPr>
                <a:spLocks noChangeArrowheads="1"/>
              </p:cNvSpPr>
              <p:nvPr/>
            </p:nvSpPr>
            <p:spPr bwMode="auto">
              <a:xfrm rot="-5628538">
                <a:off x="4494" y="1617"/>
                <a:ext cx="45" cy="15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0" name="Oval 550"/>
              <p:cNvSpPr>
                <a:spLocks noChangeArrowheads="1"/>
              </p:cNvSpPr>
              <p:nvPr/>
            </p:nvSpPr>
            <p:spPr bwMode="auto">
              <a:xfrm rot="-5628538">
                <a:off x="4462" y="1550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1" name="Oval 551"/>
              <p:cNvSpPr>
                <a:spLocks noChangeArrowheads="1"/>
              </p:cNvSpPr>
              <p:nvPr/>
            </p:nvSpPr>
            <p:spPr bwMode="auto">
              <a:xfrm rot="-5628538">
                <a:off x="4499" y="1563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2" name="Oval 552"/>
              <p:cNvSpPr>
                <a:spLocks noChangeArrowheads="1"/>
              </p:cNvSpPr>
              <p:nvPr/>
            </p:nvSpPr>
            <p:spPr bwMode="auto">
              <a:xfrm rot="-5628538">
                <a:off x="4426" y="1536"/>
                <a:ext cx="68" cy="15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3" name="Oval 553"/>
              <p:cNvSpPr>
                <a:spLocks noChangeArrowheads="1"/>
              </p:cNvSpPr>
              <p:nvPr/>
            </p:nvSpPr>
            <p:spPr bwMode="auto">
              <a:xfrm rot="-5628538">
                <a:off x="4471" y="1601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4" name="Oval 554"/>
              <p:cNvSpPr>
                <a:spLocks noChangeArrowheads="1"/>
              </p:cNvSpPr>
              <p:nvPr/>
            </p:nvSpPr>
            <p:spPr bwMode="auto">
              <a:xfrm rot="-5628538">
                <a:off x="4447" y="1592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5" name="Oval 555"/>
              <p:cNvSpPr>
                <a:spLocks noChangeArrowheads="1"/>
              </p:cNvSpPr>
              <p:nvPr/>
            </p:nvSpPr>
            <p:spPr bwMode="auto">
              <a:xfrm rot="-5628538">
                <a:off x="4507" y="1542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6" name="Oval 556"/>
              <p:cNvSpPr>
                <a:spLocks noChangeArrowheads="1"/>
              </p:cNvSpPr>
              <p:nvPr/>
            </p:nvSpPr>
            <p:spPr bwMode="auto">
              <a:xfrm rot="-5628538">
                <a:off x="4463" y="1549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7" name="Oval 557"/>
              <p:cNvSpPr>
                <a:spLocks noChangeArrowheads="1"/>
              </p:cNvSpPr>
              <p:nvPr/>
            </p:nvSpPr>
            <p:spPr bwMode="auto">
              <a:xfrm rot="-5628538">
                <a:off x="4510" y="1574"/>
                <a:ext cx="45" cy="15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8" name="Oval 558"/>
              <p:cNvSpPr>
                <a:spLocks noChangeArrowheads="1"/>
              </p:cNvSpPr>
              <p:nvPr/>
            </p:nvSpPr>
            <p:spPr bwMode="auto">
              <a:xfrm rot="-5628538">
                <a:off x="4474" y="1518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9" name="Oval 559"/>
              <p:cNvSpPr>
                <a:spLocks noChangeArrowheads="1"/>
              </p:cNvSpPr>
              <p:nvPr/>
            </p:nvSpPr>
            <p:spPr bwMode="auto">
              <a:xfrm rot="-5628538">
                <a:off x="4442" y="1493"/>
                <a:ext cx="68" cy="15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0" name="Oval 560"/>
              <p:cNvSpPr>
                <a:spLocks noChangeArrowheads="1"/>
              </p:cNvSpPr>
              <p:nvPr/>
            </p:nvSpPr>
            <p:spPr bwMode="auto">
              <a:xfrm rot="-5628538">
                <a:off x="4463" y="1549"/>
                <a:ext cx="68" cy="16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1" name="Oval 561"/>
              <p:cNvSpPr>
                <a:spLocks noChangeArrowheads="1"/>
              </p:cNvSpPr>
              <p:nvPr/>
            </p:nvSpPr>
            <p:spPr bwMode="auto">
              <a:xfrm rot="-5628538">
                <a:off x="4427" y="1536"/>
                <a:ext cx="68" cy="15"/>
              </a:xfrm>
              <a:prstGeom prst="ellipse">
                <a:avLst/>
              </a:prstGeom>
              <a:solidFill>
                <a:srgbClr val="FFFF00">
                  <a:alpha val="75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212" name="Group 562"/>
          <p:cNvGrpSpPr>
            <a:grpSpLocks/>
          </p:cNvGrpSpPr>
          <p:nvPr/>
        </p:nvGrpSpPr>
        <p:grpSpPr bwMode="auto">
          <a:xfrm rot="777639">
            <a:off x="1645797" y="2601028"/>
            <a:ext cx="1598612" cy="3070225"/>
            <a:chOff x="1572" y="1071"/>
            <a:chExt cx="1007" cy="1934"/>
          </a:xfrm>
        </p:grpSpPr>
        <p:sp>
          <p:nvSpPr>
            <p:cNvPr id="213" name="Freeform 563"/>
            <p:cNvSpPr>
              <a:spLocks/>
            </p:cNvSpPr>
            <p:nvPr/>
          </p:nvSpPr>
          <p:spPr bwMode="auto">
            <a:xfrm rot="6301057">
              <a:off x="1934" y="1741"/>
              <a:ext cx="178" cy="256"/>
            </a:xfrm>
            <a:custGeom>
              <a:avLst/>
              <a:gdLst>
                <a:gd name="T0" fmla="*/ 9 w 91"/>
                <a:gd name="T1" fmla="*/ 1 h 297"/>
                <a:gd name="T2" fmla="*/ 31 w 91"/>
                <a:gd name="T3" fmla="*/ 83 h 297"/>
                <a:gd name="T4" fmla="*/ 63 w 91"/>
                <a:gd name="T5" fmla="*/ 243 h 297"/>
                <a:gd name="T6" fmla="*/ 87 w 91"/>
                <a:gd name="T7" fmla="*/ 293 h 297"/>
                <a:gd name="T8" fmla="*/ 37 w 91"/>
                <a:gd name="T9" fmla="*/ 265 h 297"/>
                <a:gd name="T10" fmla="*/ 13 w 91"/>
                <a:gd name="T11" fmla="*/ 131 h 297"/>
                <a:gd name="T12" fmla="*/ 1 w 91"/>
                <a:gd name="T13" fmla="*/ 91 h 297"/>
                <a:gd name="T14" fmla="*/ 9 w 91"/>
                <a:gd name="T15" fmla="*/ 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97">
                  <a:moveTo>
                    <a:pt x="9" y="1"/>
                  </a:moveTo>
                  <a:cubicBezTo>
                    <a:pt x="14" y="0"/>
                    <a:pt x="22" y="43"/>
                    <a:pt x="31" y="83"/>
                  </a:cubicBezTo>
                  <a:cubicBezTo>
                    <a:pt x="40" y="123"/>
                    <a:pt x="54" y="208"/>
                    <a:pt x="63" y="243"/>
                  </a:cubicBezTo>
                  <a:cubicBezTo>
                    <a:pt x="72" y="278"/>
                    <a:pt x="91" y="289"/>
                    <a:pt x="87" y="293"/>
                  </a:cubicBezTo>
                  <a:cubicBezTo>
                    <a:pt x="83" y="297"/>
                    <a:pt x="49" y="292"/>
                    <a:pt x="37" y="265"/>
                  </a:cubicBezTo>
                  <a:cubicBezTo>
                    <a:pt x="25" y="238"/>
                    <a:pt x="19" y="160"/>
                    <a:pt x="13" y="131"/>
                  </a:cubicBezTo>
                  <a:cubicBezTo>
                    <a:pt x="7" y="102"/>
                    <a:pt x="2" y="113"/>
                    <a:pt x="1" y="91"/>
                  </a:cubicBezTo>
                  <a:cubicBezTo>
                    <a:pt x="0" y="69"/>
                    <a:pt x="4" y="2"/>
                    <a:pt x="9" y="1"/>
                  </a:cubicBezTo>
                  <a:close/>
                </a:path>
              </a:pathLst>
            </a:custGeom>
            <a:solidFill>
              <a:srgbClr val="000000">
                <a:alpha val="46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14" name="Group 564"/>
            <p:cNvGrpSpPr>
              <a:grpSpLocks/>
            </p:cNvGrpSpPr>
            <p:nvPr/>
          </p:nvGrpSpPr>
          <p:grpSpPr bwMode="auto">
            <a:xfrm>
              <a:off x="1572" y="1071"/>
              <a:ext cx="1007" cy="1934"/>
              <a:chOff x="2070" y="1026"/>
              <a:chExt cx="1007" cy="1934"/>
            </a:xfrm>
          </p:grpSpPr>
          <p:sp>
            <p:nvSpPr>
              <p:cNvPr id="215" name="Freeform 565"/>
              <p:cNvSpPr>
                <a:spLocks/>
              </p:cNvSpPr>
              <p:nvPr/>
            </p:nvSpPr>
            <p:spPr bwMode="auto">
              <a:xfrm rot="-4079323">
                <a:off x="1481" y="2160"/>
                <a:ext cx="1500" cy="100"/>
              </a:xfrm>
              <a:custGeom>
                <a:avLst/>
                <a:gdLst>
                  <a:gd name="T0" fmla="*/ 1500 w 1500"/>
                  <a:gd name="T1" fmla="*/ 93 h 100"/>
                  <a:gd name="T2" fmla="*/ 1112 w 1500"/>
                  <a:gd name="T3" fmla="*/ 52 h 100"/>
                  <a:gd name="T4" fmla="*/ 624 w 1500"/>
                  <a:gd name="T5" fmla="*/ 24 h 100"/>
                  <a:gd name="T6" fmla="*/ 269 w 1500"/>
                  <a:gd name="T7" fmla="*/ 6 h 100"/>
                  <a:gd name="T8" fmla="*/ 97 w 1500"/>
                  <a:gd name="T9" fmla="*/ 0 h 100"/>
                  <a:gd name="T10" fmla="*/ 0 w 1500"/>
                  <a:gd name="T11" fmla="*/ 20 h 100"/>
                  <a:gd name="T12" fmla="*/ 660 w 1500"/>
                  <a:gd name="T13" fmla="*/ 52 h 100"/>
                  <a:gd name="T14" fmla="*/ 1040 w 1500"/>
                  <a:gd name="T15" fmla="*/ 72 h 100"/>
                  <a:gd name="T16" fmla="*/ 1304 w 1500"/>
                  <a:gd name="T17" fmla="*/ 96 h 100"/>
                  <a:gd name="T18" fmla="*/ 1500 w 1500"/>
                  <a:gd name="T19" fmla="*/ 9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0" h="100">
                    <a:moveTo>
                      <a:pt x="1500" y="93"/>
                    </a:moveTo>
                    <a:lnTo>
                      <a:pt x="1112" y="52"/>
                    </a:lnTo>
                    <a:cubicBezTo>
                      <a:pt x="966" y="40"/>
                      <a:pt x="764" y="32"/>
                      <a:pt x="624" y="24"/>
                    </a:cubicBezTo>
                    <a:cubicBezTo>
                      <a:pt x="484" y="16"/>
                      <a:pt x="357" y="10"/>
                      <a:pt x="269" y="6"/>
                    </a:cubicBezTo>
                    <a:lnTo>
                      <a:pt x="97" y="0"/>
                    </a:lnTo>
                    <a:lnTo>
                      <a:pt x="0" y="20"/>
                    </a:lnTo>
                    <a:lnTo>
                      <a:pt x="660" y="52"/>
                    </a:lnTo>
                    <a:cubicBezTo>
                      <a:pt x="833" y="61"/>
                      <a:pt x="933" y="65"/>
                      <a:pt x="1040" y="72"/>
                    </a:cubicBezTo>
                    <a:cubicBezTo>
                      <a:pt x="1147" y="79"/>
                      <a:pt x="1227" y="92"/>
                      <a:pt x="1304" y="96"/>
                    </a:cubicBezTo>
                    <a:cubicBezTo>
                      <a:pt x="1381" y="100"/>
                      <a:pt x="1459" y="94"/>
                      <a:pt x="1500" y="93"/>
                    </a:cubicBezTo>
                    <a:close/>
                  </a:path>
                </a:pathLst>
              </a:custGeom>
              <a:solidFill>
                <a:srgbClr val="000000">
                  <a:alpha val="2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16" name="Group 566"/>
              <p:cNvGrpSpPr>
                <a:grpSpLocks/>
              </p:cNvGrpSpPr>
              <p:nvPr/>
            </p:nvGrpSpPr>
            <p:grpSpPr bwMode="auto">
              <a:xfrm rot="-89994">
                <a:off x="2070" y="1026"/>
                <a:ext cx="1007" cy="924"/>
                <a:chOff x="3964" y="1082"/>
                <a:chExt cx="1060" cy="1034"/>
              </a:xfrm>
            </p:grpSpPr>
            <p:sp>
              <p:nvSpPr>
                <p:cNvPr id="217" name="Oval 567"/>
                <p:cNvSpPr>
                  <a:spLocks noChangeArrowheads="1"/>
                </p:cNvSpPr>
                <p:nvPr/>
              </p:nvSpPr>
              <p:spPr bwMode="auto">
                <a:xfrm rot="-5628538">
                  <a:off x="4515" y="1520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8" name="Oval 568"/>
                <p:cNvSpPr>
                  <a:spLocks noChangeArrowheads="1"/>
                </p:cNvSpPr>
                <p:nvPr/>
              </p:nvSpPr>
              <p:spPr bwMode="auto">
                <a:xfrm rot="-5628538">
                  <a:off x="4463" y="1549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9" name="Freeform 569"/>
                <p:cNvSpPr>
                  <a:spLocks/>
                </p:cNvSpPr>
                <p:nvPr/>
              </p:nvSpPr>
              <p:spPr bwMode="auto">
                <a:xfrm rot="2069701">
                  <a:off x="4518" y="1321"/>
                  <a:ext cx="280" cy="490"/>
                </a:xfrm>
                <a:custGeom>
                  <a:avLst/>
                  <a:gdLst>
                    <a:gd name="T0" fmla="*/ 356 w 450"/>
                    <a:gd name="T1" fmla="*/ 14 h 506"/>
                    <a:gd name="T2" fmla="*/ 439 w 450"/>
                    <a:gd name="T3" fmla="*/ 95 h 506"/>
                    <a:gd name="T4" fmla="*/ 422 w 450"/>
                    <a:gd name="T5" fmla="*/ 247 h 506"/>
                    <a:gd name="T6" fmla="*/ 408 w 450"/>
                    <a:gd name="T7" fmla="*/ 385 h 506"/>
                    <a:gd name="T8" fmla="*/ 264 w 450"/>
                    <a:gd name="T9" fmla="*/ 493 h 506"/>
                    <a:gd name="T10" fmla="*/ 162 w 450"/>
                    <a:gd name="T11" fmla="*/ 466 h 506"/>
                    <a:gd name="T12" fmla="*/ 25 w 450"/>
                    <a:gd name="T13" fmla="*/ 395 h 506"/>
                    <a:gd name="T14" fmla="*/ 13 w 450"/>
                    <a:gd name="T15" fmla="*/ 242 h 506"/>
                    <a:gd name="T16" fmla="*/ 79 w 450"/>
                    <a:gd name="T17" fmla="*/ 73 h 506"/>
                    <a:gd name="T18" fmla="*/ 251 w 450"/>
                    <a:gd name="T19" fmla="*/ 17 h 506"/>
                    <a:gd name="T20" fmla="*/ 356 w 450"/>
                    <a:gd name="T21" fmla="*/ 14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0" h="506">
                      <a:moveTo>
                        <a:pt x="356" y="14"/>
                      </a:moveTo>
                      <a:cubicBezTo>
                        <a:pt x="387" y="27"/>
                        <a:pt x="427" y="56"/>
                        <a:pt x="439" y="95"/>
                      </a:cubicBezTo>
                      <a:cubicBezTo>
                        <a:pt x="450" y="133"/>
                        <a:pt x="427" y="199"/>
                        <a:pt x="422" y="247"/>
                      </a:cubicBezTo>
                      <a:cubicBezTo>
                        <a:pt x="417" y="295"/>
                        <a:pt x="434" y="344"/>
                        <a:pt x="408" y="385"/>
                      </a:cubicBezTo>
                      <a:cubicBezTo>
                        <a:pt x="382" y="426"/>
                        <a:pt x="305" y="480"/>
                        <a:pt x="264" y="493"/>
                      </a:cubicBezTo>
                      <a:cubicBezTo>
                        <a:pt x="223" y="506"/>
                        <a:pt x="202" y="482"/>
                        <a:pt x="162" y="466"/>
                      </a:cubicBezTo>
                      <a:cubicBezTo>
                        <a:pt x="122" y="450"/>
                        <a:pt x="50" y="432"/>
                        <a:pt x="25" y="395"/>
                      </a:cubicBezTo>
                      <a:cubicBezTo>
                        <a:pt x="0" y="358"/>
                        <a:pt x="4" y="296"/>
                        <a:pt x="13" y="242"/>
                      </a:cubicBezTo>
                      <a:cubicBezTo>
                        <a:pt x="22" y="188"/>
                        <a:pt x="39" y="110"/>
                        <a:pt x="79" y="73"/>
                      </a:cubicBezTo>
                      <a:cubicBezTo>
                        <a:pt x="119" y="36"/>
                        <a:pt x="205" y="27"/>
                        <a:pt x="251" y="17"/>
                      </a:cubicBezTo>
                      <a:cubicBezTo>
                        <a:pt x="297" y="7"/>
                        <a:pt x="327" y="0"/>
                        <a:pt x="356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0" name="Freeform 570"/>
                <p:cNvSpPr>
                  <a:spLocks/>
                </p:cNvSpPr>
                <p:nvPr/>
              </p:nvSpPr>
              <p:spPr bwMode="auto">
                <a:xfrm rot="5142117" flipH="1">
                  <a:off x="3983" y="1585"/>
                  <a:ext cx="456" cy="301"/>
                </a:xfrm>
                <a:custGeom>
                  <a:avLst/>
                  <a:gdLst>
                    <a:gd name="T0" fmla="*/ 376 w 472"/>
                    <a:gd name="T1" fmla="*/ 429 h 484"/>
                    <a:gd name="T2" fmla="*/ 274 w 472"/>
                    <a:gd name="T3" fmla="*/ 483 h 484"/>
                    <a:gd name="T4" fmla="*/ 134 w 472"/>
                    <a:gd name="T5" fmla="*/ 420 h 484"/>
                    <a:gd name="T6" fmla="*/ 118 w 472"/>
                    <a:gd name="T7" fmla="*/ 285 h 484"/>
                    <a:gd name="T8" fmla="*/ 44 w 472"/>
                    <a:gd name="T9" fmla="*/ 239 h 484"/>
                    <a:gd name="T10" fmla="*/ 7 w 472"/>
                    <a:gd name="T11" fmla="*/ 105 h 484"/>
                    <a:gd name="T12" fmla="*/ 89 w 472"/>
                    <a:gd name="T13" fmla="*/ 12 h 484"/>
                    <a:gd name="T14" fmla="*/ 266 w 472"/>
                    <a:gd name="T15" fmla="*/ 32 h 484"/>
                    <a:gd name="T16" fmla="*/ 406 w 472"/>
                    <a:gd name="T17" fmla="*/ 148 h 484"/>
                    <a:gd name="T18" fmla="*/ 472 w 472"/>
                    <a:gd name="T19" fmla="*/ 186 h 484"/>
                    <a:gd name="T20" fmla="*/ 406 w 472"/>
                    <a:gd name="T21" fmla="*/ 329 h 484"/>
                    <a:gd name="T22" fmla="*/ 376 w 472"/>
                    <a:gd name="T23" fmla="*/ 429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72" h="484">
                      <a:moveTo>
                        <a:pt x="376" y="429"/>
                      </a:moveTo>
                      <a:cubicBezTo>
                        <a:pt x="354" y="455"/>
                        <a:pt x="314" y="484"/>
                        <a:pt x="274" y="483"/>
                      </a:cubicBezTo>
                      <a:cubicBezTo>
                        <a:pt x="234" y="482"/>
                        <a:pt x="160" y="453"/>
                        <a:pt x="134" y="420"/>
                      </a:cubicBezTo>
                      <a:cubicBezTo>
                        <a:pt x="108" y="387"/>
                        <a:pt x="133" y="315"/>
                        <a:pt x="118" y="285"/>
                      </a:cubicBezTo>
                      <a:cubicBezTo>
                        <a:pt x="103" y="255"/>
                        <a:pt x="62" y="269"/>
                        <a:pt x="44" y="239"/>
                      </a:cubicBezTo>
                      <a:cubicBezTo>
                        <a:pt x="26" y="209"/>
                        <a:pt x="0" y="143"/>
                        <a:pt x="7" y="105"/>
                      </a:cubicBezTo>
                      <a:cubicBezTo>
                        <a:pt x="14" y="67"/>
                        <a:pt x="46" y="24"/>
                        <a:pt x="89" y="12"/>
                      </a:cubicBezTo>
                      <a:cubicBezTo>
                        <a:pt x="132" y="0"/>
                        <a:pt x="213" y="9"/>
                        <a:pt x="266" y="32"/>
                      </a:cubicBezTo>
                      <a:cubicBezTo>
                        <a:pt x="319" y="55"/>
                        <a:pt x="372" y="122"/>
                        <a:pt x="406" y="148"/>
                      </a:cubicBezTo>
                      <a:cubicBezTo>
                        <a:pt x="440" y="174"/>
                        <a:pt x="472" y="156"/>
                        <a:pt x="472" y="186"/>
                      </a:cubicBezTo>
                      <a:cubicBezTo>
                        <a:pt x="472" y="216"/>
                        <a:pt x="422" y="289"/>
                        <a:pt x="406" y="329"/>
                      </a:cubicBezTo>
                      <a:cubicBezTo>
                        <a:pt x="390" y="369"/>
                        <a:pt x="399" y="406"/>
                        <a:pt x="376" y="42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1" name="Freeform 571"/>
                <p:cNvSpPr>
                  <a:spLocks/>
                </p:cNvSpPr>
                <p:nvPr/>
              </p:nvSpPr>
              <p:spPr bwMode="auto">
                <a:xfrm rot="15267759">
                  <a:off x="3888" y="1260"/>
                  <a:ext cx="456" cy="303"/>
                </a:xfrm>
                <a:custGeom>
                  <a:avLst/>
                  <a:gdLst>
                    <a:gd name="T0" fmla="*/ 376 w 472"/>
                    <a:gd name="T1" fmla="*/ 429 h 484"/>
                    <a:gd name="T2" fmla="*/ 274 w 472"/>
                    <a:gd name="T3" fmla="*/ 483 h 484"/>
                    <a:gd name="T4" fmla="*/ 134 w 472"/>
                    <a:gd name="T5" fmla="*/ 420 h 484"/>
                    <a:gd name="T6" fmla="*/ 118 w 472"/>
                    <a:gd name="T7" fmla="*/ 285 h 484"/>
                    <a:gd name="T8" fmla="*/ 44 w 472"/>
                    <a:gd name="T9" fmla="*/ 239 h 484"/>
                    <a:gd name="T10" fmla="*/ 7 w 472"/>
                    <a:gd name="T11" fmla="*/ 105 h 484"/>
                    <a:gd name="T12" fmla="*/ 89 w 472"/>
                    <a:gd name="T13" fmla="*/ 12 h 484"/>
                    <a:gd name="T14" fmla="*/ 266 w 472"/>
                    <a:gd name="T15" fmla="*/ 32 h 484"/>
                    <a:gd name="T16" fmla="*/ 406 w 472"/>
                    <a:gd name="T17" fmla="*/ 148 h 484"/>
                    <a:gd name="T18" fmla="*/ 472 w 472"/>
                    <a:gd name="T19" fmla="*/ 186 h 484"/>
                    <a:gd name="T20" fmla="*/ 406 w 472"/>
                    <a:gd name="T21" fmla="*/ 329 h 484"/>
                    <a:gd name="T22" fmla="*/ 376 w 472"/>
                    <a:gd name="T23" fmla="*/ 429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72" h="484">
                      <a:moveTo>
                        <a:pt x="376" y="429"/>
                      </a:moveTo>
                      <a:cubicBezTo>
                        <a:pt x="354" y="455"/>
                        <a:pt x="314" y="484"/>
                        <a:pt x="274" y="483"/>
                      </a:cubicBezTo>
                      <a:cubicBezTo>
                        <a:pt x="234" y="482"/>
                        <a:pt x="160" y="453"/>
                        <a:pt x="134" y="420"/>
                      </a:cubicBezTo>
                      <a:cubicBezTo>
                        <a:pt x="108" y="387"/>
                        <a:pt x="133" y="315"/>
                        <a:pt x="118" y="285"/>
                      </a:cubicBezTo>
                      <a:cubicBezTo>
                        <a:pt x="103" y="255"/>
                        <a:pt x="62" y="269"/>
                        <a:pt x="44" y="239"/>
                      </a:cubicBezTo>
                      <a:cubicBezTo>
                        <a:pt x="26" y="209"/>
                        <a:pt x="0" y="143"/>
                        <a:pt x="7" y="105"/>
                      </a:cubicBezTo>
                      <a:cubicBezTo>
                        <a:pt x="14" y="67"/>
                        <a:pt x="46" y="24"/>
                        <a:pt x="89" y="12"/>
                      </a:cubicBezTo>
                      <a:cubicBezTo>
                        <a:pt x="132" y="0"/>
                        <a:pt x="213" y="9"/>
                        <a:pt x="266" y="32"/>
                      </a:cubicBezTo>
                      <a:cubicBezTo>
                        <a:pt x="319" y="55"/>
                        <a:pt x="372" y="122"/>
                        <a:pt x="406" y="148"/>
                      </a:cubicBezTo>
                      <a:cubicBezTo>
                        <a:pt x="440" y="174"/>
                        <a:pt x="472" y="156"/>
                        <a:pt x="472" y="186"/>
                      </a:cubicBezTo>
                      <a:cubicBezTo>
                        <a:pt x="472" y="216"/>
                        <a:pt x="422" y="289"/>
                        <a:pt x="406" y="329"/>
                      </a:cubicBezTo>
                      <a:cubicBezTo>
                        <a:pt x="390" y="369"/>
                        <a:pt x="399" y="406"/>
                        <a:pt x="376" y="42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50000">
                      <a:srgbClr val="D00000">
                        <a:alpha val="46001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2" name="Freeform 572"/>
                <p:cNvSpPr>
                  <a:spLocks/>
                </p:cNvSpPr>
                <p:nvPr/>
              </p:nvSpPr>
              <p:spPr bwMode="auto">
                <a:xfrm rot="16109143">
                  <a:off x="4134" y="1159"/>
                  <a:ext cx="457" cy="303"/>
                </a:xfrm>
                <a:custGeom>
                  <a:avLst/>
                  <a:gdLst>
                    <a:gd name="T0" fmla="*/ 376 w 472"/>
                    <a:gd name="T1" fmla="*/ 429 h 484"/>
                    <a:gd name="T2" fmla="*/ 274 w 472"/>
                    <a:gd name="T3" fmla="*/ 483 h 484"/>
                    <a:gd name="T4" fmla="*/ 134 w 472"/>
                    <a:gd name="T5" fmla="*/ 420 h 484"/>
                    <a:gd name="T6" fmla="*/ 118 w 472"/>
                    <a:gd name="T7" fmla="*/ 285 h 484"/>
                    <a:gd name="T8" fmla="*/ 44 w 472"/>
                    <a:gd name="T9" fmla="*/ 239 h 484"/>
                    <a:gd name="T10" fmla="*/ 7 w 472"/>
                    <a:gd name="T11" fmla="*/ 105 h 484"/>
                    <a:gd name="T12" fmla="*/ 89 w 472"/>
                    <a:gd name="T13" fmla="*/ 12 h 484"/>
                    <a:gd name="T14" fmla="*/ 266 w 472"/>
                    <a:gd name="T15" fmla="*/ 32 h 484"/>
                    <a:gd name="T16" fmla="*/ 406 w 472"/>
                    <a:gd name="T17" fmla="*/ 148 h 484"/>
                    <a:gd name="T18" fmla="*/ 472 w 472"/>
                    <a:gd name="T19" fmla="*/ 186 h 484"/>
                    <a:gd name="T20" fmla="*/ 406 w 472"/>
                    <a:gd name="T21" fmla="*/ 329 h 484"/>
                    <a:gd name="T22" fmla="*/ 376 w 472"/>
                    <a:gd name="T23" fmla="*/ 429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72" h="484">
                      <a:moveTo>
                        <a:pt x="376" y="429"/>
                      </a:moveTo>
                      <a:cubicBezTo>
                        <a:pt x="354" y="455"/>
                        <a:pt x="314" y="484"/>
                        <a:pt x="274" y="483"/>
                      </a:cubicBezTo>
                      <a:cubicBezTo>
                        <a:pt x="234" y="482"/>
                        <a:pt x="160" y="453"/>
                        <a:pt x="134" y="420"/>
                      </a:cubicBezTo>
                      <a:cubicBezTo>
                        <a:pt x="108" y="387"/>
                        <a:pt x="133" y="315"/>
                        <a:pt x="118" y="285"/>
                      </a:cubicBezTo>
                      <a:cubicBezTo>
                        <a:pt x="103" y="255"/>
                        <a:pt x="62" y="269"/>
                        <a:pt x="44" y="239"/>
                      </a:cubicBezTo>
                      <a:cubicBezTo>
                        <a:pt x="26" y="209"/>
                        <a:pt x="0" y="143"/>
                        <a:pt x="7" y="105"/>
                      </a:cubicBezTo>
                      <a:cubicBezTo>
                        <a:pt x="14" y="67"/>
                        <a:pt x="46" y="24"/>
                        <a:pt x="89" y="12"/>
                      </a:cubicBezTo>
                      <a:cubicBezTo>
                        <a:pt x="132" y="0"/>
                        <a:pt x="213" y="9"/>
                        <a:pt x="266" y="32"/>
                      </a:cubicBezTo>
                      <a:cubicBezTo>
                        <a:pt x="319" y="55"/>
                        <a:pt x="372" y="122"/>
                        <a:pt x="406" y="148"/>
                      </a:cubicBezTo>
                      <a:cubicBezTo>
                        <a:pt x="440" y="174"/>
                        <a:pt x="472" y="156"/>
                        <a:pt x="472" y="186"/>
                      </a:cubicBezTo>
                      <a:cubicBezTo>
                        <a:pt x="472" y="216"/>
                        <a:pt x="422" y="289"/>
                        <a:pt x="406" y="329"/>
                      </a:cubicBezTo>
                      <a:cubicBezTo>
                        <a:pt x="390" y="369"/>
                        <a:pt x="399" y="406"/>
                        <a:pt x="376" y="42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3" name="Freeform 573"/>
                <p:cNvSpPr>
                  <a:spLocks/>
                </p:cNvSpPr>
                <p:nvPr/>
              </p:nvSpPr>
              <p:spPr bwMode="auto">
                <a:xfrm rot="153693">
                  <a:off x="4204" y="1518"/>
                  <a:ext cx="288" cy="413"/>
                </a:xfrm>
                <a:custGeom>
                  <a:avLst/>
                  <a:gdLst>
                    <a:gd name="T0" fmla="*/ 409 w 462"/>
                    <a:gd name="T1" fmla="*/ 89 h 427"/>
                    <a:gd name="T2" fmla="*/ 461 w 462"/>
                    <a:gd name="T3" fmla="*/ 193 h 427"/>
                    <a:gd name="T4" fmla="*/ 395 w 462"/>
                    <a:gd name="T5" fmla="*/ 331 h 427"/>
                    <a:gd name="T6" fmla="*/ 380 w 462"/>
                    <a:gd name="T7" fmla="*/ 396 h 427"/>
                    <a:gd name="T8" fmla="*/ 212 w 462"/>
                    <a:gd name="T9" fmla="*/ 418 h 427"/>
                    <a:gd name="T10" fmla="*/ 42 w 462"/>
                    <a:gd name="T11" fmla="*/ 343 h 427"/>
                    <a:gd name="T12" fmla="*/ 10 w 462"/>
                    <a:gd name="T13" fmla="*/ 192 h 427"/>
                    <a:gd name="T14" fmla="*/ 104 w 462"/>
                    <a:gd name="T15" fmla="*/ 22 h 427"/>
                    <a:gd name="T16" fmla="*/ 309 w 462"/>
                    <a:gd name="T17" fmla="*/ 57 h 427"/>
                    <a:gd name="T18" fmla="*/ 409 w 462"/>
                    <a:gd name="T19" fmla="*/ 89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2" h="427">
                      <a:moveTo>
                        <a:pt x="409" y="89"/>
                      </a:moveTo>
                      <a:cubicBezTo>
                        <a:pt x="434" y="111"/>
                        <a:pt x="462" y="152"/>
                        <a:pt x="461" y="193"/>
                      </a:cubicBezTo>
                      <a:cubicBezTo>
                        <a:pt x="458" y="232"/>
                        <a:pt x="408" y="297"/>
                        <a:pt x="395" y="331"/>
                      </a:cubicBezTo>
                      <a:cubicBezTo>
                        <a:pt x="382" y="365"/>
                        <a:pt x="410" y="382"/>
                        <a:pt x="380" y="396"/>
                      </a:cubicBezTo>
                      <a:cubicBezTo>
                        <a:pt x="350" y="410"/>
                        <a:pt x="268" y="427"/>
                        <a:pt x="212" y="418"/>
                      </a:cubicBezTo>
                      <a:cubicBezTo>
                        <a:pt x="156" y="409"/>
                        <a:pt x="75" y="380"/>
                        <a:pt x="42" y="343"/>
                      </a:cubicBezTo>
                      <a:cubicBezTo>
                        <a:pt x="8" y="305"/>
                        <a:pt x="0" y="246"/>
                        <a:pt x="10" y="192"/>
                      </a:cubicBezTo>
                      <a:cubicBezTo>
                        <a:pt x="20" y="138"/>
                        <a:pt x="54" y="45"/>
                        <a:pt x="104" y="22"/>
                      </a:cubicBezTo>
                      <a:cubicBezTo>
                        <a:pt x="153" y="0"/>
                        <a:pt x="258" y="46"/>
                        <a:pt x="309" y="57"/>
                      </a:cubicBezTo>
                      <a:cubicBezTo>
                        <a:pt x="360" y="69"/>
                        <a:pt x="386" y="67"/>
                        <a:pt x="409" y="8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4" name="Freeform 574"/>
                <p:cNvSpPr>
                  <a:spLocks/>
                </p:cNvSpPr>
                <p:nvPr/>
              </p:nvSpPr>
              <p:spPr bwMode="auto">
                <a:xfrm rot="15267759">
                  <a:off x="4269" y="1670"/>
                  <a:ext cx="457" cy="301"/>
                </a:xfrm>
                <a:custGeom>
                  <a:avLst/>
                  <a:gdLst>
                    <a:gd name="T0" fmla="*/ 376 w 472"/>
                    <a:gd name="T1" fmla="*/ 429 h 484"/>
                    <a:gd name="T2" fmla="*/ 274 w 472"/>
                    <a:gd name="T3" fmla="*/ 483 h 484"/>
                    <a:gd name="T4" fmla="*/ 134 w 472"/>
                    <a:gd name="T5" fmla="*/ 420 h 484"/>
                    <a:gd name="T6" fmla="*/ 118 w 472"/>
                    <a:gd name="T7" fmla="*/ 285 h 484"/>
                    <a:gd name="T8" fmla="*/ 44 w 472"/>
                    <a:gd name="T9" fmla="*/ 239 h 484"/>
                    <a:gd name="T10" fmla="*/ 7 w 472"/>
                    <a:gd name="T11" fmla="*/ 105 h 484"/>
                    <a:gd name="T12" fmla="*/ 89 w 472"/>
                    <a:gd name="T13" fmla="*/ 12 h 484"/>
                    <a:gd name="T14" fmla="*/ 266 w 472"/>
                    <a:gd name="T15" fmla="*/ 32 h 484"/>
                    <a:gd name="T16" fmla="*/ 406 w 472"/>
                    <a:gd name="T17" fmla="*/ 148 h 484"/>
                    <a:gd name="T18" fmla="*/ 472 w 472"/>
                    <a:gd name="T19" fmla="*/ 186 h 484"/>
                    <a:gd name="T20" fmla="*/ 406 w 472"/>
                    <a:gd name="T21" fmla="*/ 329 h 484"/>
                    <a:gd name="T22" fmla="*/ 376 w 472"/>
                    <a:gd name="T23" fmla="*/ 429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72" h="484">
                      <a:moveTo>
                        <a:pt x="376" y="429"/>
                      </a:moveTo>
                      <a:cubicBezTo>
                        <a:pt x="354" y="455"/>
                        <a:pt x="314" y="484"/>
                        <a:pt x="274" y="483"/>
                      </a:cubicBezTo>
                      <a:cubicBezTo>
                        <a:pt x="234" y="482"/>
                        <a:pt x="160" y="453"/>
                        <a:pt x="134" y="420"/>
                      </a:cubicBezTo>
                      <a:cubicBezTo>
                        <a:pt x="108" y="387"/>
                        <a:pt x="133" y="315"/>
                        <a:pt x="118" y="285"/>
                      </a:cubicBezTo>
                      <a:cubicBezTo>
                        <a:pt x="103" y="255"/>
                        <a:pt x="62" y="269"/>
                        <a:pt x="44" y="239"/>
                      </a:cubicBezTo>
                      <a:cubicBezTo>
                        <a:pt x="26" y="209"/>
                        <a:pt x="0" y="143"/>
                        <a:pt x="7" y="105"/>
                      </a:cubicBezTo>
                      <a:cubicBezTo>
                        <a:pt x="14" y="67"/>
                        <a:pt x="46" y="24"/>
                        <a:pt x="89" y="12"/>
                      </a:cubicBezTo>
                      <a:cubicBezTo>
                        <a:pt x="132" y="0"/>
                        <a:pt x="213" y="9"/>
                        <a:pt x="266" y="32"/>
                      </a:cubicBezTo>
                      <a:cubicBezTo>
                        <a:pt x="319" y="55"/>
                        <a:pt x="372" y="122"/>
                        <a:pt x="406" y="148"/>
                      </a:cubicBezTo>
                      <a:cubicBezTo>
                        <a:pt x="440" y="174"/>
                        <a:pt x="472" y="156"/>
                        <a:pt x="472" y="186"/>
                      </a:cubicBezTo>
                      <a:cubicBezTo>
                        <a:pt x="472" y="216"/>
                        <a:pt x="422" y="289"/>
                        <a:pt x="406" y="329"/>
                      </a:cubicBezTo>
                      <a:cubicBezTo>
                        <a:pt x="390" y="369"/>
                        <a:pt x="399" y="406"/>
                        <a:pt x="376" y="42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5" name="Freeform 575"/>
                <p:cNvSpPr>
                  <a:spLocks/>
                </p:cNvSpPr>
                <p:nvPr/>
              </p:nvSpPr>
              <p:spPr bwMode="auto">
                <a:xfrm rot="15267759">
                  <a:off x="4510" y="1686"/>
                  <a:ext cx="456" cy="302"/>
                </a:xfrm>
                <a:custGeom>
                  <a:avLst/>
                  <a:gdLst>
                    <a:gd name="T0" fmla="*/ 376 w 472"/>
                    <a:gd name="T1" fmla="*/ 429 h 484"/>
                    <a:gd name="T2" fmla="*/ 274 w 472"/>
                    <a:gd name="T3" fmla="*/ 483 h 484"/>
                    <a:gd name="T4" fmla="*/ 134 w 472"/>
                    <a:gd name="T5" fmla="*/ 420 h 484"/>
                    <a:gd name="T6" fmla="*/ 118 w 472"/>
                    <a:gd name="T7" fmla="*/ 285 h 484"/>
                    <a:gd name="T8" fmla="*/ 44 w 472"/>
                    <a:gd name="T9" fmla="*/ 239 h 484"/>
                    <a:gd name="T10" fmla="*/ 7 w 472"/>
                    <a:gd name="T11" fmla="*/ 105 h 484"/>
                    <a:gd name="T12" fmla="*/ 89 w 472"/>
                    <a:gd name="T13" fmla="*/ 12 h 484"/>
                    <a:gd name="T14" fmla="*/ 266 w 472"/>
                    <a:gd name="T15" fmla="*/ 32 h 484"/>
                    <a:gd name="T16" fmla="*/ 406 w 472"/>
                    <a:gd name="T17" fmla="*/ 148 h 484"/>
                    <a:gd name="T18" fmla="*/ 472 w 472"/>
                    <a:gd name="T19" fmla="*/ 186 h 484"/>
                    <a:gd name="T20" fmla="*/ 406 w 472"/>
                    <a:gd name="T21" fmla="*/ 329 h 484"/>
                    <a:gd name="T22" fmla="*/ 376 w 472"/>
                    <a:gd name="T23" fmla="*/ 429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72" h="484">
                      <a:moveTo>
                        <a:pt x="376" y="429"/>
                      </a:moveTo>
                      <a:cubicBezTo>
                        <a:pt x="354" y="455"/>
                        <a:pt x="314" y="484"/>
                        <a:pt x="274" y="483"/>
                      </a:cubicBezTo>
                      <a:cubicBezTo>
                        <a:pt x="234" y="482"/>
                        <a:pt x="160" y="453"/>
                        <a:pt x="134" y="420"/>
                      </a:cubicBezTo>
                      <a:cubicBezTo>
                        <a:pt x="108" y="387"/>
                        <a:pt x="133" y="315"/>
                        <a:pt x="118" y="285"/>
                      </a:cubicBezTo>
                      <a:cubicBezTo>
                        <a:pt x="103" y="255"/>
                        <a:pt x="62" y="269"/>
                        <a:pt x="44" y="239"/>
                      </a:cubicBezTo>
                      <a:cubicBezTo>
                        <a:pt x="26" y="209"/>
                        <a:pt x="0" y="143"/>
                        <a:pt x="7" y="105"/>
                      </a:cubicBezTo>
                      <a:cubicBezTo>
                        <a:pt x="14" y="67"/>
                        <a:pt x="46" y="24"/>
                        <a:pt x="89" y="12"/>
                      </a:cubicBezTo>
                      <a:cubicBezTo>
                        <a:pt x="132" y="0"/>
                        <a:pt x="213" y="9"/>
                        <a:pt x="266" y="32"/>
                      </a:cubicBezTo>
                      <a:cubicBezTo>
                        <a:pt x="319" y="55"/>
                        <a:pt x="372" y="122"/>
                        <a:pt x="406" y="148"/>
                      </a:cubicBezTo>
                      <a:cubicBezTo>
                        <a:pt x="440" y="174"/>
                        <a:pt x="472" y="156"/>
                        <a:pt x="472" y="186"/>
                      </a:cubicBezTo>
                      <a:cubicBezTo>
                        <a:pt x="472" y="216"/>
                        <a:pt x="422" y="289"/>
                        <a:pt x="406" y="329"/>
                      </a:cubicBezTo>
                      <a:cubicBezTo>
                        <a:pt x="390" y="369"/>
                        <a:pt x="399" y="406"/>
                        <a:pt x="376" y="42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6" name="Freeform 576"/>
                <p:cNvSpPr>
                  <a:spLocks/>
                </p:cNvSpPr>
                <p:nvPr/>
              </p:nvSpPr>
              <p:spPr bwMode="auto">
                <a:xfrm rot="153693">
                  <a:off x="4629" y="1480"/>
                  <a:ext cx="277" cy="456"/>
                </a:xfrm>
                <a:custGeom>
                  <a:avLst/>
                  <a:gdLst>
                    <a:gd name="T0" fmla="*/ 349 w 443"/>
                    <a:gd name="T1" fmla="*/ 14 h 471"/>
                    <a:gd name="T2" fmla="*/ 432 w 443"/>
                    <a:gd name="T3" fmla="*/ 95 h 471"/>
                    <a:gd name="T4" fmla="*/ 415 w 443"/>
                    <a:gd name="T5" fmla="*/ 247 h 471"/>
                    <a:gd name="T6" fmla="*/ 360 w 443"/>
                    <a:gd name="T7" fmla="*/ 349 h 471"/>
                    <a:gd name="T8" fmla="*/ 271 w 443"/>
                    <a:gd name="T9" fmla="*/ 389 h 471"/>
                    <a:gd name="T10" fmla="*/ 155 w 443"/>
                    <a:gd name="T11" fmla="*/ 466 h 471"/>
                    <a:gd name="T12" fmla="*/ 42 w 443"/>
                    <a:gd name="T13" fmla="*/ 417 h 471"/>
                    <a:gd name="T14" fmla="*/ 6 w 443"/>
                    <a:gd name="T15" fmla="*/ 242 h 471"/>
                    <a:gd name="T16" fmla="*/ 72 w 443"/>
                    <a:gd name="T17" fmla="*/ 73 h 471"/>
                    <a:gd name="T18" fmla="*/ 244 w 443"/>
                    <a:gd name="T19" fmla="*/ 17 h 471"/>
                    <a:gd name="T20" fmla="*/ 349 w 443"/>
                    <a:gd name="T21" fmla="*/ 14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43" h="471">
                      <a:moveTo>
                        <a:pt x="349" y="14"/>
                      </a:moveTo>
                      <a:cubicBezTo>
                        <a:pt x="380" y="27"/>
                        <a:pt x="420" y="56"/>
                        <a:pt x="432" y="95"/>
                      </a:cubicBezTo>
                      <a:cubicBezTo>
                        <a:pt x="443" y="133"/>
                        <a:pt x="427" y="205"/>
                        <a:pt x="415" y="247"/>
                      </a:cubicBezTo>
                      <a:cubicBezTo>
                        <a:pt x="403" y="289"/>
                        <a:pt x="384" y="325"/>
                        <a:pt x="360" y="349"/>
                      </a:cubicBezTo>
                      <a:cubicBezTo>
                        <a:pt x="336" y="373"/>
                        <a:pt x="305" y="370"/>
                        <a:pt x="271" y="389"/>
                      </a:cubicBezTo>
                      <a:cubicBezTo>
                        <a:pt x="237" y="408"/>
                        <a:pt x="194" y="461"/>
                        <a:pt x="155" y="466"/>
                      </a:cubicBezTo>
                      <a:cubicBezTo>
                        <a:pt x="117" y="471"/>
                        <a:pt x="66" y="454"/>
                        <a:pt x="42" y="417"/>
                      </a:cubicBezTo>
                      <a:cubicBezTo>
                        <a:pt x="17" y="380"/>
                        <a:pt x="0" y="300"/>
                        <a:pt x="6" y="242"/>
                      </a:cubicBezTo>
                      <a:cubicBezTo>
                        <a:pt x="11" y="185"/>
                        <a:pt x="32" y="110"/>
                        <a:pt x="72" y="73"/>
                      </a:cubicBezTo>
                      <a:cubicBezTo>
                        <a:pt x="112" y="36"/>
                        <a:pt x="198" y="27"/>
                        <a:pt x="244" y="17"/>
                      </a:cubicBezTo>
                      <a:cubicBezTo>
                        <a:pt x="290" y="7"/>
                        <a:pt x="320" y="0"/>
                        <a:pt x="349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7" name="Freeform 577"/>
                <p:cNvSpPr>
                  <a:spLocks/>
                </p:cNvSpPr>
                <p:nvPr/>
              </p:nvSpPr>
              <p:spPr bwMode="auto">
                <a:xfrm rot="2418906">
                  <a:off x="4747" y="1344"/>
                  <a:ext cx="277" cy="508"/>
                </a:xfrm>
                <a:custGeom>
                  <a:avLst/>
                  <a:gdLst>
                    <a:gd name="T0" fmla="*/ 349 w 443"/>
                    <a:gd name="T1" fmla="*/ 67 h 524"/>
                    <a:gd name="T2" fmla="*/ 432 w 443"/>
                    <a:gd name="T3" fmla="*/ 148 h 524"/>
                    <a:gd name="T4" fmla="*/ 415 w 443"/>
                    <a:gd name="T5" fmla="*/ 300 h 524"/>
                    <a:gd name="T6" fmla="*/ 292 w 443"/>
                    <a:gd name="T7" fmla="*/ 357 h 524"/>
                    <a:gd name="T8" fmla="*/ 271 w 443"/>
                    <a:gd name="T9" fmla="*/ 442 h 524"/>
                    <a:gd name="T10" fmla="*/ 155 w 443"/>
                    <a:gd name="T11" fmla="*/ 519 h 524"/>
                    <a:gd name="T12" fmla="*/ 42 w 443"/>
                    <a:gd name="T13" fmla="*/ 470 h 524"/>
                    <a:gd name="T14" fmla="*/ 6 w 443"/>
                    <a:gd name="T15" fmla="*/ 295 h 524"/>
                    <a:gd name="T16" fmla="*/ 72 w 443"/>
                    <a:gd name="T17" fmla="*/ 126 h 524"/>
                    <a:gd name="T18" fmla="*/ 88 w 443"/>
                    <a:gd name="T19" fmla="*/ 52 h 524"/>
                    <a:gd name="T20" fmla="*/ 239 w 443"/>
                    <a:gd name="T21" fmla="*/ 2 h 524"/>
                    <a:gd name="T22" fmla="*/ 349 w 443"/>
                    <a:gd name="T23" fmla="*/ 67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3" h="524">
                      <a:moveTo>
                        <a:pt x="349" y="67"/>
                      </a:moveTo>
                      <a:cubicBezTo>
                        <a:pt x="380" y="80"/>
                        <a:pt x="420" y="109"/>
                        <a:pt x="432" y="148"/>
                      </a:cubicBezTo>
                      <a:cubicBezTo>
                        <a:pt x="443" y="186"/>
                        <a:pt x="439" y="265"/>
                        <a:pt x="415" y="300"/>
                      </a:cubicBezTo>
                      <a:cubicBezTo>
                        <a:pt x="392" y="335"/>
                        <a:pt x="316" y="334"/>
                        <a:pt x="292" y="357"/>
                      </a:cubicBezTo>
                      <a:cubicBezTo>
                        <a:pt x="268" y="381"/>
                        <a:pt x="294" y="416"/>
                        <a:pt x="271" y="442"/>
                      </a:cubicBezTo>
                      <a:cubicBezTo>
                        <a:pt x="248" y="468"/>
                        <a:pt x="194" y="514"/>
                        <a:pt x="155" y="519"/>
                      </a:cubicBezTo>
                      <a:cubicBezTo>
                        <a:pt x="117" y="524"/>
                        <a:pt x="66" y="507"/>
                        <a:pt x="42" y="470"/>
                      </a:cubicBezTo>
                      <a:cubicBezTo>
                        <a:pt x="17" y="433"/>
                        <a:pt x="0" y="353"/>
                        <a:pt x="6" y="295"/>
                      </a:cubicBezTo>
                      <a:cubicBezTo>
                        <a:pt x="11" y="238"/>
                        <a:pt x="58" y="167"/>
                        <a:pt x="72" y="126"/>
                      </a:cubicBezTo>
                      <a:cubicBezTo>
                        <a:pt x="86" y="86"/>
                        <a:pt x="60" y="73"/>
                        <a:pt x="88" y="52"/>
                      </a:cubicBezTo>
                      <a:cubicBezTo>
                        <a:pt x="116" y="31"/>
                        <a:pt x="196" y="0"/>
                        <a:pt x="239" y="2"/>
                      </a:cubicBezTo>
                      <a:cubicBezTo>
                        <a:pt x="282" y="4"/>
                        <a:pt x="326" y="54"/>
                        <a:pt x="349" y="6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8" name="Freeform 578"/>
                <p:cNvSpPr>
                  <a:spLocks/>
                </p:cNvSpPr>
                <p:nvPr/>
              </p:nvSpPr>
              <p:spPr bwMode="auto">
                <a:xfrm rot="153693">
                  <a:off x="4669" y="1252"/>
                  <a:ext cx="276" cy="456"/>
                </a:xfrm>
                <a:custGeom>
                  <a:avLst/>
                  <a:gdLst>
                    <a:gd name="T0" fmla="*/ 349 w 443"/>
                    <a:gd name="T1" fmla="*/ 14 h 471"/>
                    <a:gd name="T2" fmla="*/ 432 w 443"/>
                    <a:gd name="T3" fmla="*/ 95 h 471"/>
                    <a:gd name="T4" fmla="*/ 415 w 443"/>
                    <a:gd name="T5" fmla="*/ 247 h 471"/>
                    <a:gd name="T6" fmla="*/ 292 w 443"/>
                    <a:gd name="T7" fmla="*/ 304 h 471"/>
                    <a:gd name="T8" fmla="*/ 271 w 443"/>
                    <a:gd name="T9" fmla="*/ 389 h 471"/>
                    <a:gd name="T10" fmla="*/ 155 w 443"/>
                    <a:gd name="T11" fmla="*/ 466 h 471"/>
                    <a:gd name="T12" fmla="*/ 42 w 443"/>
                    <a:gd name="T13" fmla="*/ 417 h 471"/>
                    <a:gd name="T14" fmla="*/ 6 w 443"/>
                    <a:gd name="T15" fmla="*/ 242 h 471"/>
                    <a:gd name="T16" fmla="*/ 72 w 443"/>
                    <a:gd name="T17" fmla="*/ 73 h 471"/>
                    <a:gd name="T18" fmla="*/ 244 w 443"/>
                    <a:gd name="T19" fmla="*/ 17 h 471"/>
                    <a:gd name="T20" fmla="*/ 349 w 443"/>
                    <a:gd name="T21" fmla="*/ 14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43" h="471">
                      <a:moveTo>
                        <a:pt x="349" y="14"/>
                      </a:moveTo>
                      <a:cubicBezTo>
                        <a:pt x="380" y="27"/>
                        <a:pt x="420" y="56"/>
                        <a:pt x="432" y="95"/>
                      </a:cubicBezTo>
                      <a:cubicBezTo>
                        <a:pt x="443" y="133"/>
                        <a:pt x="439" y="212"/>
                        <a:pt x="415" y="247"/>
                      </a:cubicBezTo>
                      <a:cubicBezTo>
                        <a:pt x="392" y="282"/>
                        <a:pt x="316" y="281"/>
                        <a:pt x="292" y="304"/>
                      </a:cubicBezTo>
                      <a:cubicBezTo>
                        <a:pt x="268" y="328"/>
                        <a:pt x="294" y="363"/>
                        <a:pt x="271" y="389"/>
                      </a:cubicBezTo>
                      <a:cubicBezTo>
                        <a:pt x="248" y="415"/>
                        <a:pt x="194" y="461"/>
                        <a:pt x="155" y="466"/>
                      </a:cubicBezTo>
                      <a:cubicBezTo>
                        <a:pt x="117" y="471"/>
                        <a:pt x="66" y="454"/>
                        <a:pt x="42" y="417"/>
                      </a:cubicBezTo>
                      <a:cubicBezTo>
                        <a:pt x="17" y="380"/>
                        <a:pt x="0" y="300"/>
                        <a:pt x="6" y="242"/>
                      </a:cubicBezTo>
                      <a:cubicBezTo>
                        <a:pt x="11" y="185"/>
                        <a:pt x="32" y="110"/>
                        <a:pt x="72" y="73"/>
                      </a:cubicBezTo>
                      <a:cubicBezTo>
                        <a:pt x="112" y="36"/>
                        <a:pt x="198" y="27"/>
                        <a:pt x="244" y="17"/>
                      </a:cubicBezTo>
                      <a:cubicBezTo>
                        <a:pt x="290" y="7"/>
                        <a:pt x="320" y="0"/>
                        <a:pt x="349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9" name="Freeform 579"/>
                <p:cNvSpPr>
                  <a:spLocks/>
                </p:cNvSpPr>
                <p:nvPr/>
              </p:nvSpPr>
              <p:spPr bwMode="auto">
                <a:xfrm rot="2527755">
                  <a:off x="4293" y="1162"/>
                  <a:ext cx="398" cy="409"/>
                </a:xfrm>
                <a:custGeom>
                  <a:avLst/>
                  <a:gdLst>
                    <a:gd name="T0" fmla="*/ 357 w 398"/>
                    <a:gd name="T1" fmla="*/ 72 h 409"/>
                    <a:gd name="T2" fmla="*/ 381 w 398"/>
                    <a:gd name="T3" fmla="*/ 264 h 409"/>
                    <a:gd name="T4" fmla="*/ 255 w 398"/>
                    <a:gd name="T5" fmla="*/ 365 h 409"/>
                    <a:gd name="T6" fmla="*/ 159 w 398"/>
                    <a:gd name="T7" fmla="*/ 353 h 409"/>
                    <a:gd name="T8" fmla="*/ 171 w 398"/>
                    <a:gd name="T9" fmla="*/ 365 h 409"/>
                    <a:gd name="T10" fmla="*/ 92 w 398"/>
                    <a:gd name="T11" fmla="*/ 402 h 409"/>
                    <a:gd name="T12" fmla="*/ 21 w 398"/>
                    <a:gd name="T13" fmla="*/ 326 h 409"/>
                    <a:gd name="T14" fmla="*/ 6 w 398"/>
                    <a:gd name="T15" fmla="*/ 157 h 409"/>
                    <a:gd name="T16" fmla="*/ 58 w 398"/>
                    <a:gd name="T17" fmla="*/ 23 h 409"/>
                    <a:gd name="T18" fmla="*/ 172 w 398"/>
                    <a:gd name="T19" fmla="*/ 20 h 409"/>
                    <a:gd name="T20" fmla="*/ 357 w 398"/>
                    <a:gd name="T21" fmla="*/ 72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8" h="409">
                      <a:moveTo>
                        <a:pt x="357" y="72"/>
                      </a:moveTo>
                      <a:cubicBezTo>
                        <a:pt x="392" y="113"/>
                        <a:pt x="398" y="215"/>
                        <a:pt x="381" y="264"/>
                      </a:cubicBezTo>
                      <a:cubicBezTo>
                        <a:pt x="364" y="313"/>
                        <a:pt x="292" y="350"/>
                        <a:pt x="255" y="365"/>
                      </a:cubicBezTo>
                      <a:cubicBezTo>
                        <a:pt x="218" y="380"/>
                        <a:pt x="174" y="354"/>
                        <a:pt x="159" y="353"/>
                      </a:cubicBezTo>
                      <a:cubicBezTo>
                        <a:pt x="146" y="353"/>
                        <a:pt x="183" y="357"/>
                        <a:pt x="171" y="365"/>
                      </a:cubicBezTo>
                      <a:cubicBezTo>
                        <a:pt x="159" y="373"/>
                        <a:pt x="117" y="409"/>
                        <a:pt x="92" y="402"/>
                      </a:cubicBezTo>
                      <a:cubicBezTo>
                        <a:pt x="67" y="397"/>
                        <a:pt x="35" y="367"/>
                        <a:pt x="21" y="326"/>
                      </a:cubicBezTo>
                      <a:cubicBezTo>
                        <a:pt x="6" y="286"/>
                        <a:pt x="0" y="208"/>
                        <a:pt x="6" y="157"/>
                      </a:cubicBezTo>
                      <a:cubicBezTo>
                        <a:pt x="13" y="106"/>
                        <a:pt x="30" y="46"/>
                        <a:pt x="58" y="23"/>
                      </a:cubicBezTo>
                      <a:cubicBezTo>
                        <a:pt x="85" y="0"/>
                        <a:pt x="122" y="12"/>
                        <a:pt x="172" y="20"/>
                      </a:cubicBezTo>
                      <a:cubicBezTo>
                        <a:pt x="222" y="28"/>
                        <a:pt x="330" y="27"/>
                        <a:pt x="357" y="7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0" name="Freeform 580"/>
                <p:cNvSpPr>
                  <a:spLocks/>
                </p:cNvSpPr>
                <p:nvPr/>
              </p:nvSpPr>
              <p:spPr bwMode="auto">
                <a:xfrm rot="153693">
                  <a:off x="4119" y="1382"/>
                  <a:ext cx="294" cy="468"/>
                </a:xfrm>
                <a:custGeom>
                  <a:avLst/>
                  <a:gdLst>
                    <a:gd name="T0" fmla="*/ 376 w 472"/>
                    <a:gd name="T1" fmla="*/ 429 h 484"/>
                    <a:gd name="T2" fmla="*/ 274 w 472"/>
                    <a:gd name="T3" fmla="*/ 483 h 484"/>
                    <a:gd name="T4" fmla="*/ 134 w 472"/>
                    <a:gd name="T5" fmla="*/ 420 h 484"/>
                    <a:gd name="T6" fmla="*/ 118 w 472"/>
                    <a:gd name="T7" fmla="*/ 285 h 484"/>
                    <a:gd name="T8" fmla="*/ 44 w 472"/>
                    <a:gd name="T9" fmla="*/ 239 h 484"/>
                    <a:gd name="T10" fmla="*/ 7 w 472"/>
                    <a:gd name="T11" fmla="*/ 105 h 484"/>
                    <a:gd name="T12" fmla="*/ 89 w 472"/>
                    <a:gd name="T13" fmla="*/ 12 h 484"/>
                    <a:gd name="T14" fmla="*/ 266 w 472"/>
                    <a:gd name="T15" fmla="*/ 32 h 484"/>
                    <a:gd name="T16" fmla="*/ 406 w 472"/>
                    <a:gd name="T17" fmla="*/ 148 h 484"/>
                    <a:gd name="T18" fmla="*/ 472 w 472"/>
                    <a:gd name="T19" fmla="*/ 186 h 484"/>
                    <a:gd name="T20" fmla="*/ 406 w 472"/>
                    <a:gd name="T21" fmla="*/ 329 h 484"/>
                    <a:gd name="T22" fmla="*/ 376 w 472"/>
                    <a:gd name="T23" fmla="*/ 429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72" h="484">
                      <a:moveTo>
                        <a:pt x="376" y="429"/>
                      </a:moveTo>
                      <a:cubicBezTo>
                        <a:pt x="354" y="455"/>
                        <a:pt x="314" y="484"/>
                        <a:pt x="274" y="483"/>
                      </a:cubicBezTo>
                      <a:cubicBezTo>
                        <a:pt x="234" y="482"/>
                        <a:pt x="160" y="453"/>
                        <a:pt x="134" y="420"/>
                      </a:cubicBezTo>
                      <a:cubicBezTo>
                        <a:pt x="108" y="387"/>
                        <a:pt x="133" y="315"/>
                        <a:pt x="118" y="285"/>
                      </a:cubicBezTo>
                      <a:cubicBezTo>
                        <a:pt x="103" y="255"/>
                        <a:pt x="62" y="269"/>
                        <a:pt x="44" y="239"/>
                      </a:cubicBezTo>
                      <a:cubicBezTo>
                        <a:pt x="26" y="209"/>
                        <a:pt x="0" y="143"/>
                        <a:pt x="7" y="105"/>
                      </a:cubicBezTo>
                      <a:cubicBezTo>
                        <a:pt x="14" y="67"/>
                        <a:pt x="46" y="24"/>
                        <a:pt x="89" y="12"/>
                      </a:cubicBezTo>
                      <a:cubicBezTo>
                        <a:pt x="132" y="0"/>
                        <a:pt x="213" y="9"/>
                        <a:pt x="266" y="32"/>
                      </a:cubicBezTo>
                      <a:cubicBezTo>
                        <a:pt x="319" y="55"/>
                        <a:pt x="372" y="122"/>
                        <a:pt x="406" y="148"/>
                      </a:cubicBezTo>
                      <a:cubicBezTo>
                        <a:pt x="440" y="174"/>
                        <a:pt x="472" y="156"/>
                        <a:pt x="472" y="186"/>
                      </a:cubicBezTo>
                      <a:cubicBezTo>
                        <a:pt x="472" y="216"/>
                        <a:pt x="422" y="289"/>
                        <a:pt x="406" y="329"/>
                      </a:cubicBezTo>
                      <a:cubicBezTo>
                        <a:pt x="390" y="369"/>
                        <a:pt x="399" y="406"/>
                        <a:pt x="376" y="42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1" name="Freeform 581"/>
                <p:cNvSpPr>
                  <a:spLocks/>
                </p:cNvSpPr>
                <p:nvPr/>
              </p:nvSpPr>
              <p:spPr bwMode="auto">
                <a:xfrm rot="4831420">
                  <a:off x="4277" y="1598"/>
                  <a:ext cx="430" cy="288"/>
                </a:xfrm>
                <a:custGeom>
                  <a:avLst/>
                  <a:gdLst>
                    <a:gd name="T0" fmla="*/ 351 w 445"/>
                    <a:gd name="T1" fmla="*/ 26 h 461"/>
                    <a:gd name="T2" fmla="*/ 434 w 445"/>
                    <a:gd name="T3" fmla="*/ 107 h 461"/>
                    <a:gd name="T4" fmla="*/ 417 w 445"/>
                    <a:gd name="T5" fmla="*/ 259 h 461"/>
                    <a:gd name="T6" fmla="*/ 354 w 445"/>
                    <a:gd name="T7" fmla="*/ 342 h 461"/>
                    <a:gd name="T8" fmla="*/ 275 w 445"/>
                    <a:gd name="T9" fmla="*/ 444 h 461"/>
                    <a:gd name="T10" fmla="*/ 44 w 445"/>
                    <a:gd name="T11" fmla="*/ 429 h 461"/>
                    <a:gd name="T12" fmla="*/ 8 w 445"/>
                    <a:gd name="T13" fmla="*/ 254 h 461"/>
                    <a:gd name="T14" fmla="*/ 74 w 445"/>
                    <a:gd name="T15" fmla="*/ 85 h 461"/>
                    <a:gd name="T16" fmla="*/ 90 w 445"/>
                    <a:gd name="T17" fmla="*/ 11 h 461"/>
                    <a:gd name="T18" fmla="*/ 245 w 445"/>
                    <a:gd name="T19" fmla="*/ 18 h 461"/>
                    <a:gd name="T20" fmla="*/ 351 w 445"/>
                    <a:gd name="T21" fmla="*/ 26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45" h="461">
                      <a:moveTo>
                        <a:pt x="351" y="26"/>
                      </a:moveTo>
                      <a:cubicBezTo>
                        <a:pt x="382" y="39"/>
                        <a:pt x="422" y="68"/>
                        <a:pt x="434" y="107"/>
                      </a:cubicBezTo>
                      <a:cubicBezTo>
                        <a:pt x="445" y="145"/>
                        <a:pt x="430" y="220"/>
                        <a:pt x="417" y="259"/>
                      </a:cubicBezTo>
                      <a:cubicBezTo>
                        <a:pt x="404" y="298"/>
                        <a:pt x="378" y="311"/>
                        <a:pt x="354" y="342"/>
                      </a:cubicBezTo>
                      <a:cubicBezTo>
                        <a:pt x="330" y="373"/>
                        <a:pt x="327" y="429"/>
                        <a:pt x="275" y="444"/>
                      </a:cubicBezTo>
                      <a:cubicBezTo>
                        <a:pt x="223" y="459"/>
                        <a:pt x="88" y="461"/>
                        <a:pt x="44" y="429"/>
                      </a:cubicBezTo>
                      <a:cubicBezTo>
                        <a:pt x="0" y="397"/>
                        <a:pt x="2" y="312"/>
                        <a:pt x="8" y="254"/>
                      </a:cubicBezTo>
                      <a:cubicBezTo>
                        <a:pt x="13" y="197"/>
                        <a:pt x="60" y="126"/>
                        <a:pt x="74" y="85"/>
                      </a:cubicBezTo>
                      <a:cubicBezTo>
                        <a:pt x="88" y="45"/>
                        <a:pt x="62" y="22"/>
                        <a:pt x="90" y="11"/>
                      </a:cubicBezTo>
                      <a:cubicBezTo>
                        <a:pt x="118" y="0"/>
                        <a:pt x="202" y="16"/>
                        <a:pt x="245" y="18"/>
                      </a:cubicBezTo>
                      <a:cubicBezTo>
                        <a:pt x="288" y="20"/>
                        <a:pt x="329" y="24"/>
                        <a:pt x="351" y="2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2" name="Freeform 582"/>
                <p:cNvSpPr>
                  <a:spLocks/>
                </p:cNvSpPr>
                <p:nvPr/>
              </p:nvSpPr>
              <p:spPr bwMode="auto">
                <a:xfrm rot="-3389191">
                  <a:off x="4267" y="1737"/>
                  <a:ext cx="456" cy="302"/>
                </a:xfrm>
                <a:custGeom>
                  <a:avLst/>
                  <a:gdLst>
                    <a:gd name="T0" fmla="*/ 376 w 472"/>
                    <a:gd name="T1" fmla="*/ 429 h 484"/>
                    <a:gd name="T2" fmla="*/ 274 w 472"/>
                    <a:gd name="T3" fmla="*/ 483 h 484"/>
                    <a:gd name="T4" fmla="*/ 134 w 472"/>
                    <a:gd name="T5" fmla="*/ 420 h 484"/>
                    <a:gd name="T6" fmla="*/ 118 w 472"/>
                    <a:gd name="T7" fmla="*/ 285 h 484"/>
                    <a:gd name="T8" fmla="*/ 44 w 472"/>
                    <a:gd name="T9" fmla="*/ 239 h 484"/>
                    <a:gd name="T10" fmla="*/ 7 w 472"/>
                    <a:gd name="T11" fmla="*/ 105 h 484"/>
                    <a:gd name="T12" fmla="*/ 89 w 472"/>
                    <a:gd name="T13" fmla="*/ 12 h 484"/>
                    <a:gd name="T14" fmla="*/ 266 w 472"/>
                    <a:gd name="T15" fmla="*/ 32 h 484"/>
                    <a:gd name="T16" fmla="*/ 406 w 472"/>
                    <a:gd name="T17" fmla="*/ 148 h 484"/>
                    <a:gd name="T18" fmla="*/ 472 w 472"/>
                    <a:gd name="T19" fmla="*/ 186 h 484"/>
                    <a:gd name="T20" fmla="*/ 406 w 472"/>
                    <a:gd name="T21" fmla="*/ 329 h 484"/>
                    <a:gd name="T22" fmla="*/ 376 w 472"/>
                    <a:gd name="T23" fmla="*/ 429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72" h="484">
                      <a:moveTo>
                        <a:pt x="376" y="429"/>
                      </a:moveTo>
                      <a:cubicBezTo>
                        <a:pt x="354" y="455"/>
                        <a:pt x="314" y="484"/>
                        <a:pt x="274" y="483"/>
                      </a:cubicBezTo>
                      <a:cubicBezTo>
                        <a:pt x="234" y="482"/>
                        <a:pt x="160" y="453"/>
                        <a:pt x="134" y="420"/>
                      </a:cubicBezTo>
                      <a:cubicBezTo>
                        <a:pt x="108" y="387"/>
                        <a:pt x="133" y="315"/>
                        <a:pt x="118" y="285"/>
                      </a:cubicBezTo>
                      <a:cubicBezTo>
                        <a:pt x="103" y="255"/>
                        <a:pt x="62" y="269"/>
                        <a:pt x="44" y="239"/>
                      </a:cubicBezTo>
                      <a:cubicBezTo>
                        <a:pt x="26" y="209"/>
                        <a:pt x="0" y="143"/>
                        <a:pt x="7" y="105"/>
                      </a:cubicBezTo>
                      <a:cubicBezTo>
                        <a:pt x="14" y="67"/>
                        <a:pt x="46" y="24"/>
                        <a:pt x="89" y="12"/>
                      </a:cubicBezTo>
                      <a:cubicBezTo>
                        <a:pt x="132" y="0"/>
                        <a:pt x="213" y="9"/>
                        <a:pt x="266" y="32"/>
                      </a:cubicBezTo>
                      <a:cubicBezTo>
                        <a:pt x="319" y="55"/>
                        <a:pt x="372" y="122"/>
                        <a:pt x="406" y="148"/>
                      </a:cubicBezTo>
                      <a:cubicBezTo>
                        <a:pt x="440" y="174"/>
                        <a:pt x="472" y="156"/>
                        <a:pt x="472" y="186"/>
                      </a:cubicBezTo>
                      <a:cubicBezTo>
                        <a:pt x="472" y="216"/>
                        <a:pt x="422" y="289"/>
                        <a:pt x="406" y="329"/>
                      </a:cubicBezTo>
                      <a:cubicBezTo>
                        <a:pt x="390" y="369"/>
                        <a:pt x="399" y="406"/>
                        <a:pt x="376" y="42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3" name="Freeform 583"/>
                <p:cNvSpPr>
                  <a:spLocks/>
                </p:cNvSpPr>
                <p:nvPr/>
              </p:nvSpPr>
              <p:spPr bwMode="auto">
                <a:xfrm rot="1023708">
                  <a:off x="4475" y="1162"/>
                  <a:ext cx="295" cy="426"/>
                </a:xfrm>
                <a:custGeom>
                  <a:avLst/>
                  <a:gdLst>
                    <a:gd name="T0" fmla="*/ 169 w 295"/>
                    <a:gd name="T1" fmla="*/ 10 h 426"/>
                    <a:gd name="T2" fmla="*/ 251 w 295"/>
                    <a:gd name="T3" fmla="*/ 76 h 426"/>
                    <a:gd name="T4" fmla="*/ 291 w 295"/>
                    <a:gd name="T5" fmla="*/ 211 h 426"/>
                    <a:gd name="T6" fmla="*/ 228 w 295"/>
                    <a:gd name="T7" fmla="*/ 269 h 426"/>
                    <a:gd name="T8" fmla="*/ 243 w 295"/>
                    <a:gd name="T9" fmla="*/ 344 h 426"/>
                    <a:gd name="T10" fmla="*/ 192 w 295"/>
                    <a:gd name="T11" fmla="*/ 420 h 426"/>
                    <a:gd name="T12" fmla="*/ 100 w 295"/>
                    <a:gd name="T13" fmla="*/ 385 h 426"/>
                    <a:gd name="T14" fmla="*/ 19 w 295"/>
                    <a:gd name="T15" fmla="*/ 233 h 426"/>
                    <a:gd name="T16" fmla="*/ 6 w 295"/>
                    <a:gd name="T17" fmla="*/ 80 h 426"/>
                    <a:gd name="T18" fmla="*/ 54 w 295"/>
                    <a:gd name="T19" fmla="*/ 37 h 426"/>
                    <a:gd name="T20" fmla="*/ 102 w 295"/>
                    <a:gd name="T21" fmla="*/ 19 h 426"/>
                    <a:gd name="T22" fmla="*/ 169 w 295"/>
                    <a:gd name="T23" fmla="*/ 1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426">
                      <a:moveTo>
                        <a:pt x="169" y="10"/>
                      </a:moveTo>
                      <a:cubicBezTo>
                        <a:pt x="194" y="19"/>
                        <a:pt x="230" y="43"/>
                        <a:pt x="251" y="76"/>
                      </a:cubicBezTo>
                      <a:cubicBezTo>
                        <a:pt x="271" y="108"/>
                        <a:pt x="295" y="178"/>
                        <a:pt x="291" y="211"/>
                      </a:cubicBezTo>
                      <a:cubicBezTo>
                        <a:pt x="287" y="242"/>
                        <a:pt x="236" y="247"/>
                        <a:pt x="228" y="269"/>
                      </a:cubicBezTo>
                      <a:cubicBezTo>
                        <a:pt x="221" y="291"/>
                        <a:pt x="249" y="320"/>
                        <a:pt x="243" y="344"/>
                      </a:cubicBezTo>
                      <a:cubicBezTo>
                        <a:pt x="237" y="370"/>
                        <a:pt x="216" y="413"/>
                        <a:pt x="192" y="420"/>
                      </a:cubicBezTo>
                      <a:cubicBezTo>
                        <a:pt x="169" y="426"/>
                        <a:pt x="129" y="415"/>
                        <a:pt x="100" y="385"/>
                      </a:cubicBezTo>
                      <a:cubicBezTo>
                        <a:pt x="72" y="353"/>
                        <a:pt x="35" y="284"/>
                        <a:pt x="19" y="233"/>
                      </a:cubicBezTo>
                      <a:cubicBezTo>
                        <a:pt x="3" y="182"/>
                        <a:pt x="0" y="113"/>
                        <a:pt x="6" y="80"/>
                      </a:cubicBezTo>
                      <a:cubicBezTo>
                        <a:pt x="12" y="47"/>
                        <a:pt x="38" y="47"/>
                        <a:pt x="54" y="37"/>
                      </a:cubicBezTo>
                      <a:cubicBezTo>
                        <a:pt x="70" y="27"/>
                        <a:pt x="83" y="23"/>
                        <a:pt x="102" y="19"/>
                      </a:cubicBezTo>
                      <a:cubicBezTo>
                        <a:pt x="121" y="15"/>
                        <a:pt x="145" y="0"/>
                        <a:pt x="169" y="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4" name="Freeform 584"/>
                <p:cNvSpPr>
                  <a:spLocks/>
                </p:cNvSpPr>
                <p:nvPr/>
              </p:nvSpPr>
              <p:spPr bwMode="auto">
                <a:xfrm rot="5553693">
                  <a:off x="4170" y="1296"/>
                  <a:ext cx="436" cy="315"/>
                </a:xfrm>
                <a:custGeom>
                  <a:avLst/>
                  <a:gdLst>
                    <a:gd name="T0" fmla="*/ 356 w 450"/>
                    <a:gd name="T1" fmla="*/ 14 h 506"/>
                    <a:gd name="T2" fmla="*/ 439 w 450"/>
                    <a:gd name="T3" fmla="*/ 95 h 506"/>
                    <a:gd name="T4" fmla="*/ 422 w 450"/>
                    <a:gd name="T5" fmla="*/ 247 h 506"/>
                    <a:gd name="T6" fmla="*/ 408 w 450"/>
                    <a:gd name="T7" fmla="*/ 385 h 506"/>
                    <a:gd name="T8" fmla="*/ 264 w 450"/>
                    <a:gd name="T9" fmla="*/ 493 h 506"/>
                    <a:gd name="T10" fmla="*/ 162 w 450"/>
                    <a:gd name="T11" fmla="*/ 466 h 506"/>
                    <a:gd name="T12" fmla="*/ 25 w 450"/>
                    <a:gd name="T13" fmla="*/ 395 h 506"/>
                    <a:gd name="T14" fmla="*/ 13 w 450"/>
                    <a:gd name="T15" fmla="*/ 242 h 506"/>
                    <a:gd name="T16" fmla="*/ 79 w 450"/>
                    <a:gd name="T17" fmla="*/ 73 h 506"/>
                    <a:gd name="T18" fmla="*/ 251 w 450"/>
                    <a:gd name="T19" fmla="*/ 17 h 506"/>
                    <a:gd name="T20" fmla="*/ 356 w 450"/>
                    <a:gd name="T21" fmla="*/ 14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0" h="506">
                      <a:moveTo>
                        <a:pt x="356" y="14"/>
                      </a:moveTo>
                      <a:cubicBezTo>
                        <a:pt x="387" y="27"/>
                        <a:pt x="427" y="56"/>
                        <a:pt x="439" y="95"/>
                      </a:cubicBezTo>
                      <a:cubicBezTo>
                        <a:pt x="450" y="133"/>
                        <a:pt x="427" y="199"/>
                        <a:pt x="422" y="247"/>
                      </a:cubicBezTo>
                      <a:cubicBezTo>
                        <a:pt x="417" y="295"/>
                        <a:pt x="434" y="344"/>
                        <a:pt x="408" y="385"/>
                      </a:cubicBezTo>
                      <a:cubicBezTo>
                        <a:pt x="382" y="426"/>
                        <a:pt x="305" y="480"/>
                        <a:pt x="264" y="493"/>
                      </a:cubicBezTo>
                      <a:cubicBezTo>
                        <a:pt x="223" y="506"/>
                        <a:pt x="202" y="482"/>
                        <a:pt x="162" y="466"/>
                      </a:cubicBezTo>
                      <a:cubicBezTo>
                        <a:pt x="122" y="450"/>
                        <a:pt x="50" y="432"/>
                        <a:pt x="25" y="395"/>
                      </a:cubicBezTo>
                      <a:cubicBezTo>
                        <a:pt x="0" y="358"/>
                        <a:pt x="4" y="296"/>
                        <a:pt x="13" y="242"/>
                      </a:cubicBezTo>
                      <a:cubicBezTo>
                        <a:pt x="22" y="188"/>
                        <a:pt x="39" y="110"/>
                        <a:pt x="79" y="73"/>
                      </a:cubicBezTo>
                      <a:cubicBezTo>
                        <a:pt x="119" y="36"/>
                        <a:pt x="205" y="27"/>
                        <a:pt x="251" y="17"/>
                      </a:cubicBezTo>
                      <a:cubicBezTo>
                        <a:pt x="297" y="7"/>
                        <a:pt x="327" y="0"/>
                        <a:pt x="356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5" name="Freeform 585"/>
                <p:cNvSpPr>
                  <a:spLocks/>
                </p:cNvSpPr>
                <p:nvPr/>
              </p:nvSpPr>
              <p:spPr bwMode="auto">
                <a:xfrm rot="153693">
                  <a:off x="4406" y="1272"/>
                  <a:ext cx="325" cy="403"/>
                </a:xfrm>
                <a:custGeom>
                  <a:avLst/>
                  <a:gdLst>
                    <a:gd name="T0" fmla="*/ 460 w 522"/>
                    <a:gd name="T1" fmla="*/ 86 h 417"/>
                    <a:gd name="T2" fmla="*/ 505 w 522"/>
                    <a:gd name="T3" fmla="*/ 355 h 417"/>
                    <a:gd name="T4" fmla="*/ 355 w 522"/>
                    <a:gd name="T5" fmla="*/ 409 h 417"/>
                    <a:gd name="T6" fmla="*/ 211 w 522"/>
                    <a:gd name="T7" fmla="*/ 373 h 417"/>
                    <a:gd name="T8" fmla="*/ 224 w 522"/>
                    <a:gd name="T9" fmla="*/ 387 h 417"/>
                    <a:gd name="T10" fmla="*/ 86 w 522"/>
                    <a:gd name="T11" fmla="*/ 404 h 417"/>
                    <a:gd name="T12" fmla="*/ 6 w 522"/>
                    <a:gd name="T13" fmla="*/ 310 h 417"/>
                    <a:gd name="T14" fmla="*/ 51 w 522"/>
                    <a:gd name="T15" fmla="*/ 137 h 417"/>
                    <a:gd name="T16" fmla="*/ 186 w 522"/>
                    <a:gd name="T17" fmla="*/ 16 h 417"/>
                    <a:gd name="T18" fmla="*/ 365 w 522"/>
                    <a:gd name="T19" fmla="*/ 42 h 417"/>
                    <a:gd name="T20" fmla="*/ 460 w 522"/>
                    <a:gd name="T21" fmla="*/ 86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2" h="417">
                      <a:moveTo>
                        <a:pt x="460" y="86"/>
                      </a:moveTo>
                      <a:cubicBezTo>
                        <a:pt x="483" y="138"/>
                        <a:pt x="522" y="301"/>
                        <a:pt x="505" y="355"/>
                      </a:cubicBezTo>
                      <a:cubicBezTo>
                        <a:pt x="488" y="409"/>
                        <a:pt x="404" y="406"/>
                        <a:pt x="355" y="409"/>
                      </a:cubicBezTo>
                      <a:cubicBezTo>
                        <a:pt x="306" y="412"/>
                        <a:pt x="233" y="377"/>
                        <a:pt x="211" y="373"/>
                      </a:cubicBezTo>
                      <a:cubicBezTo>
                        <a:pt x="189" y="369"/>
                        <a:pt x="245" y="382"/>
                        <a:pt x="224" y="387"/>
                      </a:cubicBezTo>
                      <a:cubicBezTo>
                        <a:pt x="203" y="392"/>
                        <a:pt x="122" y="417"/>
                        <a:pt x="86" y="404"/>
                      </a:cubicBezTo>
                      <a:cubicBezTo>
                        <a:pt x="49" y="392"/>
                        <a:pt x="11" y="354"/>
                        <a:pt x="6" y="310"/>
                      </a:cubicBezTo>
                      <a:cubicBezTo>
                        <a:pt x="0" y="265"/>
                        <a:pt x="21" y="186"/>
                        <a:pt x="51" y="137"/>
                      </a:cubicBezTo>
                      <a:cubicBezTo>
                        <a:pt x="82" y="88"/>
                        <a:pt x="134" y="32"/>
                        <a:pt x="186" y="16"/>
                      </a:cubicBezTo>
                      <a:cubicBezTo>
                        <a:pt x="238" y="0"/>
                        <a:pt x="320" y="30"/>
                        <a:pt x="365" y="42"/>
                      </a:cubicBezTo>
                      <a:cubicBezTo>
                        <a:pt x="410" y="54"/>
                        <a:pt x="440" y="60"/>
                        <a:pt x="460" y="8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6" name="Freeform 586"/>
                <p:cNvSpPr>
                  <a:spLocks/>
                </p:cNvSpPr>
                <p:nvPr/>
              </p:nvSpPr>
              <p:spPr bwMode="auto">
                <a:xfrm rot="153693">
                  <a:off x="4406" y="1358"/>
                  <a:ext cx="325" cy="404"/>
                </a:xfrm>
                <a:custGeom>
                  <a:avLst/>
                  <a:gdLst>
                    <a:gd name="T0" fmla="*/ 460 w 522"/>
                    <a:gd name="T1" fmla="*/ 86 h 417"/>
                    <a:gd name="T2" fmla="*/ 505 w 522"/>
                    <a:gd name="T3" fmla="*/ 355 h 417"/>
                    <a:gd name="T4" fmla="*/ 355 w 522"/>
                    <a:gd name="T5" fmla="*/ 409 h 417"/>
                    <a:gd name="T6" fmla="*/ 211 w 522"/>
                    <a:gd name="T7" fmla="*/ 373 h 417"/>
                    <a:gd name="T8" fmla="*/ 224 w 522"/>
                    <a:gd name="T9" fmla="*/ 387 h 417"/>
                    <a:gd name="T10" fmla="*/ 86 w 522"/>
                    <a:gd name="T11" fmla="*/ 404 h 417"/>
                    <a:gd name="T12" fmla="*/ 6 w 522"/>
                    <a:gd name="T13" fmla="*/ 310 h 417"/>
                    <a:gd name="T14" fmla="*/ 51 w 522"/>
                    <a:gd name="T15" fmla="*/ 137 h 417"/>
                    <a:gd name="T16" fmla="*/ 186 w 522"/>
                    <a:gd name="T17" fmla="*/ 16 h 417"/>
                    <a:gd name="T18" fmla="*/ 365 w 522"/>
                    <a:gd name="T19" fmla="*/ 42 h 417"/>
                    <a:gd name="T20" fmla="*/ 460 w 522"/>
                    <a:gd name="T21" fmla="*/ 86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2" h="417">
                      <a:moveTo>
                        <a:pt x="460" y="86"/>
                      </a:moveTo>
                      <a:cubicBezTo>
                        <a:pt x="483" y="138"/>
                        <a:pt x="522" y="301"/>
                        <a:pt x="505" y="355"/>
                      </a:cubicBezTo>
                      <a:cubicBezTo>
                        <a:pt x="488" y="409"/>
                        <a:pt x="404" y="406"/>
                        <a:pt x="355" y="409"/>
                      </a:cubicBezTo>
                      <a:cubicBezTo>
                        <a:pt x="306" y="412"/>
                        <a:pt x="233" y="377"/>
                        <a:pt x="211" y="373"/>
                      </a:cubicBezTo>
                      <a:cubicBezTo>
                        <a:pt x="189" y="369"/>
                        <a:pt x="245" y="382"/>
                        <a:pt x="224" y="387"/>
                      </a:cubicBezTo>
                      <a:cubicBezTo>
                        <a:pt x="203" y="392"/>
                        <a:pt x="122" y="417"/>
                        <a:pt x="86" y="404"/>
                      </a:cubicBezTo>
                      <a:cubicBezTo>
                        <a:pt x="49" y="392"/>
                        <a:pt x="11" y="354"/>
                        <a:pt x="6" y="310"/>
                      </a:cubicBezTo>
                      <a:cubicBezTo>
                        <a:pt x="0" y="265"/>
                        <a:pt x="21" y="186"/>
                        <a:pt x="51" y="137"/>
                      </a:cubicBezTo>
                      <a:cubicBezTo>
                        <a:pt x="82" y="88"/>
                        <a:pt x="134" y="32"/>
                        <a:pt x="186" y="16"/>
                      </a:cubicBezTo>
                      <a:cubicBezTo>
                        <a:pt x="238" y="0"/>
                        <a:pt x="320" y="30"/>
                        <a:pt x="365" y="42"/>
                      </a:cubicBezTo>
                      <a:cubicBezTo>
                        <a:pt x="410" y="54"/>
                        <a:pt x="440" y="60"/>
                        <a:pt x="460" y="8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7" name="Freeform 587"/>
                <p:cNvSpPr>
                  <a:spLocks/>
                </p:cNvSpPr>
                <p:nvPr/>
              </p:nvSpPr>
              <p:spPr bwMode="auto">
                <a:xfrm rot="7149733">
                  <a:off x="4312" y="1372"/>
                  <a:ext cx="507" cy="261"/>
                </a:xfrm>
                <a:custGeom>
                  <a:avLst/>
                  <a:gdLst>
                    <a:gd name="T0" fmla="*/ 460 w 522"/>
                    <a:gd name="T1" fmla="*/ 86 h 417"/>
                    <a:gd name="T2" fmla="*/ 505 w 522"/>
                    <a:gd name="T3" fmla="*/ 355 h 417"/>
                    <a:gd name="T4" fmla="*/ 355 w 522"/>
                    <a:gd name="T5" fmla="*/ 409 h 417"/>
                    <a:gd name="T6" fmla="*/ 211 w 522"/>
                    <a:gd name="T7" fmla="*/ 373 h 417"/>
                    <a:gd name="T8" fmla="*/ 224 w 522"/>
                    <a:gd name="T9" fmla="*/ 387 h 417"/>
                    <a:gd name="T10" fmla="*/ 86 w 522"/>
                    <a:gd name="T11" fmla="*/ 404 h 417"/>
                    <a:gd name="T12" fmla="*/ 6 w 522"/>
                    <a:gd name="T13" fmla="*/ 310 h 417"/>
                    <a:gd name="T14" fmla="*/ 51 w 522"/>
                    <a:gd name="T15" fmla="*/ 137 h 417"/>
                    <a:gd name="T16" fmla="*/ 186 w 522"/>
                    <a:gd name="T17" fmla="*/ 16 h 417"/>
                    <a:gd name="T18" fmla="*/ 365 w 522"/>
                    <a:gd name="T19" fmla="*/ 42 h 417"/>
                    <a:gd name="T20" fmla="*/ 460 w 522"/>
                    <a:gd name="T21" fmla="*/ 86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2" h="417">
                      <a:moveTo>
                        <a:pt x="460" y="86"/>
                      </a:moveTo>
                      <a:cubicBezTo>
                        <a:pt x="483" y="138"/>
                        <a:pt x="522" y="301"/>
                        <a:pt x="505" y="355"/>
                      </a:cubicBezTo>
                      <a:cubicBezTo>
                        <a:pt x="488" y="409"/>
                        <a:pt x="404" y="406"/>
                        <a:pt x="355" y="409"/>
                      </a:cubicBezTo>
                      <a:cubicBezTo>
                        <a:pt x="306" y="412"/>
                        <a:pt x="233" y="377"/>
                        <a:pt x="211" y="373"/>
                      </a:cubicBezTo>
                      <a:cubicBezTo>
                        <a:pt x="189" y="369"/>
                        <a:pt x="245" y="382"/>
                        <a:pt x="224" y="387"/>
                      </a:cubicBezTo>
                      <a:cubicBezTo>
                        <a:pt x="203" y="392"/>
                        <a:pt x="122" y="417"/>
                        <a:pt x="86" y="404"/>
                      </a:cubicBezTo>
                      <a:cubicBezTo>
                        <a:pt x="49" y="392"/>
                        <a:pt x="11" y="354"/>
                        <a:pt x="6" y="310"/>
                      </a:cubicBezTo>
                      <a:cubicBezTo>
                        <a:pt x="0" y="265"/>
                        <a:pt x="21" y="186"/>
                        <a:pt x="51" y="137"/>
                      </a:cubicBezTo>
                      <a:cubicBezTo>
                        <a:pt x="82" y="88"/>
                        <a:pt x="134" y="32"/>
                        <a:pt x="186" y="16"/>
                      </a:cubicBezTo>
                      <a:cubicBezTo>
                        <a:pt x="238" y="0"/>
                        <a:pt x="320" y="30"/>
                        <a:pt x="365" y="42"/>
                      </a:cubicBezTo>
                      <a:cubicBezTo>
                        <a:pt x="410" y="54"/>
                        <a:pt x="440" y="60"/>
                        <a:pt x="460" y="8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8" name="Freeform 588"/>
                <p:cNvSpPr>
                  <a:spLocks/>
                </p:cNvSpPr>
                <p:nvPr/>
              </p:nvSpPr>
              <p:spPr bwMode="auto">
                <a:xfrm rot="7149733">
                  <a:off x="4223" y="1519"/>
                  <a:ext cx="505" cy="260"/>
                </a:xfrm>
                <a:custGeom>
                  <a:avLst/>
                  <a:gdLst>
                    <a:gd name="T0" fmla="*/ 460 w 522"/>
                    <a:gd name="T1" fmla="*/ 86 h 417"/>
                    <a:gd name="T2" fmla="*/ 505 w 522"/>
                    <a:gd name="T3" fmla="*/ 355 h 417"/>
                    <a:gd name="T4" fmla="*/ 355 w 522"/>
                    <a:gd name="T5" fmla="*/ 409 h 417"/>
                    <a:gd name="T6" fmla="*/ 211 w 522"/>
                    <a:gd name="T7" fmla="*/ 373 h 417"/>
                    <a:gd name="T8" fmla="*/ 224 w 522"/>
                    <a:gd name="T9" fmla="*/ 387 h 417"/>
                    <a:gd name="T10" fmla="*/ 86 w 522"/>
                    <a:gd name="T11" fmla="*/ 404 h 417"/>
                    <a:gd name="T12" fmla="*/ 6 w 522"/>
                    <a:gd name="T13" fmla="*/ 310 h 417"/>
                    <a:gd name="T14" fmla="*/ 51 w 522"/>
                    <a:gd name="T15" fmla="*/ 137 h 417"/>
                    <a:gd name="T16" fmla="*/ 186 w 522"/>
                    <a:gd name="T17" fmla="*/ 16 h 417"/>
                    <a:gd name="T18" fmla="*/ 365 w 522"/>
                    <a:gd name="T19" fmla="*/ 42 h 417"/>
                    <a:gd name="T20" fmla="*/ 460 w 522"/>
                    <a:gd name="T21" fmla="*/ 86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2" h="417">
                      <a:moveTo>
                        <a:pt x="460" y="86"/>
                      </a:moveTo>
                      <a:cubicBezTo>
                        <a:pt x="483" y="138"/>
                        <a:pt x="522" y="301"/>
                        <a:pt x="505" y="355"/>
                      </a:cubicBezTo>
                      <a:cubicBezTo>
                        <a:pt x="488" y="409"/>
                        <a:pt x="404" y="406"/>
                        <a:pt x="355" y="409"/>
                      </a:cubicBezTo>
                      <a:cubicBezTo>
                        <a:pt x="306" y="412"/>
                        <a:pt x="233" y="377"/>
                        <a:pt x="211" y="373"/>
                      </a:cubicBezTo>
                      <a:cubicBezTo>
                        <a:pt x="189" y="369"/>
                        <a:pt x="245" y="382"/>
                        <a:pt x="224" y="387"/>
                      </a:cubicBezTo>
                      <a:cubicBezTo>
                        <a:pt x="203" y="392"/>
                        <a:pt x="122" y="417"/>
                        <a:pt x="86" y="404"/>
                      </a:cubicBezTo>
                      <a:cubicBezTo>
                        <a:pt x="49" y="392"/>
                        <a:pt x="11" y="354"/>
                        <a:pt x="6" y="310"/>
                      </a:cubicBezTo>
                      <a:cubicBezTo>
                        <a:pt x="0" y="265"/>
                        <a:pt x="21" y="186"/>
                        <a:pt x="51" y="137"/>
                      </a:cubicBezTo>
                      <a:cubicBezTo>
                        <a:pt x="82" y="88"/>
                        <a:pt x="134" y="32"/>
                        <a:pt x="186" y="16"/>
                      </a:cubicBezTo>
                      <a:cubicBezTo>
                        <a:pt x="238" y="0"/>
                        <a:pt x="320" y="30"/>
                        <a:pt x="365" y="42"/>
                      </a:cubicBezTo>
                      <a:cubicBezTo>
                        <a:pt x="410" y="54"/>
                        <a:pt x="440" y="60"/>
                        <a:pt x="460" y="8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9" name="Freeform 589"/>
                <p:cNvSpPr>
                  <a:spLocks/>
                </p:cNvSpPr>
                <p:nvPr/>
              </p:nvSpPr>
              <p:spPr bwMode="auto">
                <a:xfrm rot="7149733">
                  <a:off x="4339" y="1439"/>
                  <a:ext cx="505" cy="261"/>
                </a:xfrm>
                <a:custGeom>
                  <a:avLst/>
                  <a:gdLst>
                    <a:gd name="T0" fmla="*/ 460 w 522"/>
                    <a:gd name="T1" fmla="*/ 86 h 417"/>
                    <a:gd name="T2" fmla="*/ 505 w 522"/>
                    <a:gd name="T3" fmla="*/ 355 h 417"/>
                    <a:gd name="T4" fmla="*/ 355 w 522"/>
                    <a:gd name="T5" fmla="*/ 409 h 417"/>
                    <a:gd name="T6" fmla="*/ 211 w 522"/>
                    <a:gd name="T7" fmla="*/ 373 h 417"/>
                    <a:gd name="T8" fmla="*/ 224 w 522"/>
                    <a:gd name="T9" fmla="*/ 387 h 417"/>
                    <a:gd name="T10" fmla="*/ 86 w 522"/>
                    <a:gd name="T11" fmla="*/ 404 h 417"/>
                    <a:gd name="T12" fmla="*/ 6 w 522"/>
                    <a:gd name="T13" fmla="*/ 310 h 417"/>
                    <a:gd name="T14" fmla="*/ 51 w 522"/>
                    <a:gd name="T15" fmla="*/ 137 h 417"/>
                    <a:gd name="T16" fmla="*/ 186 w 522"/>
                    <a:gd name="T17" fmla="*/ 16 h 417"/>
                    <a:gd name="T18" fmla="*/ 365 w 522"/>
                    <a:gd name="T19" fmla="*/ 42 h 417"/>
                    <a:gd name="T20" fmla="*/ 460 w 522"/>
                    <a:gd name="T21" fmla="*/ 86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2" h="417">
                      <a:moveTo>
                        <a:pt x="460" y="86"/>
                      </a:moveTo>
                      <a:cubicBezTo>
                        <a:pt x="483" y="138"/>
                        <a:pt x="522" y="301"/>
                        <a:pt x="505" y="355"/>
                      </a:cubicBezTo>
                      <a:cubicBezTo>
                        <a:pt x="488" y="409"/>
                        <a:pt x="404" y="406"/>
                        <a:pt x="355" y="409"/>
                      </a:cubicBezTo>
                      <a:cubicBezTo>
                        <a:pt x="306" y="412"/>
                        <a:pt x="233" y="377"/>
                        <a:pt x="211" y="373"/>
                      </a:cubicBezTo>
                      <a:cubicBezTo>
                        <a:pt x="189" y="369"/>
                        <a:pt x="245" y="382"/>
                        <a:pt x="224" y="387"/>
                      </a:cubicBezTo>
                      <a:cubicBezTo>
                        <a:pt x="203" y="392"/>
                        <a:pt x="122" y="417"/>
                        <a:pt x="86" y="404"/>
                      </a:cubicBezTo>
                      <a:cubicBezTo>
                        <a:pt x="49" y="392"/>
                        <a:pt x="11" y="354"/>
                        <a:pt x="6" y="310"/>
                      </a:cubicBezTo>
                      <a:cubicBezTo>
                        <a:pt x="0" y="265"/>
                        <a:pt x="21" y="186"/>
                        <a:pt x="51" y="137"/>
                      </a:cubicBezTo>
                      <a:cubicBezTo>
                        <a:pt x="82" y="88"/>
                        <a:pt x="134" y="32"/>
                        <a:pt x="186" y="16"/>
                      </a:cubicBezTo>
                      <a:cubicBezTo>
                        <a:pt x="238" y="0"/>
                        <a:pt x="320" y="30"/>
                        <a:pt x="365" y="42"/>
                      </a:cubicBezTo>
                      <a:cubicBezTo>
                        <a:pt x="410" y="54"/>
                        <a:pt x="440" y="60"/>
                        <a:pt x="460" y="8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0" name="Freeform 590"/>
                <p:cNvSpPr>
                  <a:spLocks/>
                </p:cNvSpPr>
                <p:nvPr/>
              </p:nvSpPr>
              <p:spPr bwMode="auto">
                <a:xfrm rot="7149733">
                  <a:off x="4307" y="1525"/>
                  <a:ext cx="505" cy="260"/>
                </a:xfrm>
                <a:custGeom>
                  <a:avLst/>
                  <a:gdLst>
                    <a:gd name="T0" fmla="*/ 460 w 522"/>
                    <a:gd name="T1" fmla="*/ 86 h 417"/>
                    <a:gd name="T2" fmla="*/ 505 w 522"/>
                    <a:gd name="T3" fmla="*/ 355 h 417"/>
                    <a:gd name="T4" fmla="*/ 355 w 522"/>
                    <a:gd name="T5" fmla="*/ 409 h 417"/>
                    <a:gd name="T6" fmla="*/ 211 w 522"/>
                    <a:gd name="T7" fmla="*/ 373 h 417"/>
                    <a:gd name="T8" fmla="*/ 224 w 522"/>
                    <a:gd name="T9" fmla="*/ 387 h 417"/>
                    <a:gd name="T10" fmla="*/ 86 w 522"/>
                    <a:gd name="T11" fmla="*/ 404 h 417"/>
                    <a:gd name="T12" fmla="*/ 6 w 522"/>
                    <a:gd name="T13" fmla="*/ 310 h 417"/>
                    <a:gd name="T14" fmla="*/ 51 w 522"/>
                    <a:gd name="T15" fmla="*/ 137 h 417"/>
                    <a:gd name="T16" fmla="*/ 186 w 522"/>
                    <a:gd name="T17" fmla="*/ 16 h 417"/>
                    <a:gd name="T18" fmla="*/ 365 w 522"/>
                    <a:gd name="T19" fmla="*/ 42 h 417"/>
                    <a:gd name="T20" fmla="*/ 460 w 522"/>
                    <a:gd name="T21" fmla="*/ 86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2" h="417">
                      <a:moveTo>
                        <a:pt x="460" y="86"/>
                      </a:moveTo>
                      <a:cubicBezTo>
                        <a:pt x="483" y="138"/>
                        <a:pt x="522" y="301"/>
                        <a:pt x="505" y="355"/>
                      </a:cubicBezTo>
                      <a:cubicBezTo>
                        <a:pt x="488" y="409"/>
                        <a:pt x="404" y="406"/>
                        <a:pt x="355" y="409"/>
                      </a:cubicBezTo>
                      <a:cubicBezTo>
                        <a:pt x="306" y="412"/>
                        <a:pt x="233" y="377"/>
                        <a:pt x="211" y="373"/>
                      </a:cubicBezTo>
                      <a:cubicBezTo>
                        <a:pt x="189" y="369"/>
                        <a:pt x="245" y="382"/>
                        <a:pt x="224" y="387"/>
                      </a:cubicBezTo>
                      <a:cubicBezTo>
                        <a:pt x="203" y="392"/>
                        <a:pt x="122" y="417"/>
                        <a:pt x="86" y="404"/>
                      </a:cubicBezTo>
                      <a:cubicBezTo>
                        <a:pt x="49" y="392"/>
                        <a:pt x="11" y="354"/>
                        <a:pt x="6" y="310"/>
                      </a:cubicBezTo>
                      <a:cubicBezTo>
                        <a:pt x="0" y="265"/>
                        <a:pt x="21" y="186"/>
                        <a:pt x="51" y="137"/>
                      </a:cubicBezTo>
                      <a:cubicBezTo>
                        <a:pt x="82" y="88"/>
                        <a:pt x="134" y="32"/>
                        <a:pt x="186" y="16"/>
                      </a:cubicBezTo>
                      <a:cubicBezTo>
                        <a:pt x="238" y="0"/>
                        <a:pt x="320" y="30"/>
                        <a:pt x="365" y="42"/>
                      </a:cubicBezTo>
                      <a:cubicBezTo>
                        <a:pt x="410" y="54"/>
                        <a:pt x="440" y="60"/>
                        <a:pt x="460" y="8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1" name="Freeform 591"/>
                <p:cNvSpPr>
                  <a:spLocks/>
                </p:cNvSpPr>
                <p:nvPr/>
              </p:nvSpPr>
              <p:spPr bwMode="auto">
                <a:xfrm rot="7149733">
                  <a:off x="4167" y="1441"/>
                  <a:ext cx="504" cy="260"/>
                </a:xfrm>
                <a:custGeom>
                  <a:avLst/>
                  <a:gdLst>
                    <a:gd name="T0" fmla="*/ 460 w 522"/>
                    <a:gd name="T1" fmla="*/ 86 h 417"/>
                    <a:gd name="T2" fmla="*/ 505 w 522"/>
                    <a:gd name="T3" fmla="*/ 355 h 417"/>
                    <a:gd name="T4" fmla="*/ 355 w 522"/>
                    <a:gd name="T5" fmla="*/ 409 h 417"/>
                    <a:gd name="T6" fmla="*/ 211 w 522"/>
                    <a:gd name="T7" fmla="*/ 373 h 417"/>
                    <a:gd name="T8" fmla="*/ 224 w 522"/>
                    <a:gd name="T9" fmla="*/ 387 h 417"/>
                    <a:gd name="T10" fmla="*/ 86 w 522"/>
                    <a:gd name="T11" fmla="*/ 404 h 417"/>
                    <a:gd name="T12" fmla="*/ 6 w 522"/>
                    <a:gd name="T13" fmla="*/ 310 h 417"/>
                    <a:gd name="T14" fmla="*/ 51 w 522"/>
                    <a:gd name="T15" fmla="*/ 137 h 417"/>
                    <a:gd name="T16" fmla="*/ 186 w 522"/>
                    <a:gd name="T17" fmla="*/ 16 h 417"/>
                    <a:gd name="T18" fmla="*/ 365 w 522"/>
                    <a:gd name="T19" fmla="*/ 42 h 417"/>
                    <a:gd name="T20" fmla="*/ 460 w 522"/>
                    <a:gd name="T21" fmla="*/ 86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2" h="417">
                      <a:moveTo>
                        <a:pt x="460" y="86"/>
                      </a:moveTo>
                      <a:cubicBezTo>
                        <a:pt x="483" y="138"/>
                        <a:pt x="522" y="301"/>
                        <a:pt x="505" y="355"/>
                      </a:cubicBezTo>
                      <a:cubicBezTo>
                        <a:pt x="488" y="409"/>
                        <a:pt x="404" y="406"/>
                        <a:pt x="355" y="409"/>
                      </a:cubicBezTo>
                      <a:cubicBezTo>
                        <a:pt x="306" y="412"/>
                        <a:pt x="233" y="377"/>
                        <a:pt x="211" y="373"/>
                      </a:cubicBezTo>
                      <a:cubicBezTo>
                        <a:pt x="189" y="369"/>
                        <a:pt x="245" y="382"/>
                        <a:pt x="224" y="387"/>
                      </a:cubicBezTo>
                      <a:cubicBezTo>
                        <a:pt x="203" y="392"/>
                        <a:pt x="122" y="417"/>
                        <a:pt x="86" y="404"/>
                      </a:cubicBezTo>
                      <a:cubicBezTo>
                        <a:pt x="49" y="392"/>
                        <a:pt x="11" y="354"/>
                        <a:pt x="6" y="310"/>
                      </a:cubicBezTo>
                      <a:cubicBezTo>
                        <a:pt x="0" y="265"/>
                        <a:pt x="21" y="186"/>
                        <a:pt x="51" y="137"/>
                      </a:cubicBezTo>
                      <a:cubicBezTo>
                        <a:pt x="82" y="88"/>
                        <a:pt x="134" y="32"/>
                        <a:pt x="186" y="16"/>
                      </a:cubicBezTo>
                      <a:cubicBezTo>
                        <a:pt x="238" y="0"/>
                        <a:pt x="320" y="30"/>
                        <a:pt x="365" y="42"/>
                      </a:cubicBezTo>
                      <a:cubicBezTo>
                        <a:pt x="410" y="54"/>
                        <a:pt x="440" y="60"/>
                        <a:pt x="460" y="8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2" name="Freeform 592"/>
                <p:cNvSpPr>
                  <a:spLocks/>
                </p:cNvSpPr>
                <p:nvPr/>
              </p:nvSpPr>
              <p:spPr bwMode="auto">
                <a:xfrm rot="7149733">
                  <a:off x="4104" y="1541"/>
                  <a:ext cx="505" cy="259"/>
                </a:xfrm>
                <a:custGeom>
                  <a:avLst/>
                  <a:gdLst>
                    <a:gd name="T0" fmla="*/ 460 w 522"/>
                    <a:gd name="T1" fmla="*/ 86 h 417"/>
                    <a:gd name="T2" fmla="*/ 505 w 522"/>
                    <a:gd name="T3" fmla="*/ 355 h 417"/>
                    <a:gd name="T4" fmla="*/ 355 w 522"/>
                    <a:gd name="T5" fmla="*/ 409 h 417"/>
                    <a:gd name="T6" fmla="*/ 211 w 522"/>
                    <a:gd name="T7" fmla="*/ 373 h 417"/>
                    <a:gd name="T8" fmla="*/ 224 w 522"/>
                    <a:gd name="T9" fmla="*/ 387 h 417"/>
                    <a:gd name="T10" fmla="*/ 86 w 522"/>
                    <a:gd name="T11" fmla="*/ 404 h 417"/>
                    <a:gd name="T12" fmla="*/ 6 w 522"/>
                    <a:gd name="T13" fmla="*/ 310 h 417"/>
                    <a:gd name="T14" fmla="*/ 51 w 522"/>
                    <a:gd name="T15" fmla="*/ 137 h 417"/>
                    <a:gd name="T16" fmla="*/ 186 w 522"/>
                    <a:gd name="T17" fmla="*/ 16 h 417"/>
                    <a:gd name="T18" fmla="*/ 365 w 522"/>
                    <a:gd name="T19" fmla="*/ 42 h 417"/>
                    <a:gd name="T20" fmla="*/ 460 w 522"/>
                    <a:gd name="T21" fmla="*/ 86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2" h="417">
                      <a:moveTo>
                        <a:pt x="460" y="86"/>
                      </a:moveTo>
                      <a:cubicBezTo>
                        <a:pt x="483" y="138"/>
                        <a:pt x="522" y="301"/>
                        <a:pt x="505" y="355"/>
                      </a:cubicBezTo>
                      <a:cubicBezTo>
                        <a:pt x="488" y="409"/>
                        <a:pt x="404" y="406"/>
                        <a:pt x="355" y="409"/>
                      </a:cubicBezTo>
                      <a:cubicBezTo>
                        <a:pt x="306" y="412"/>
                        <a:pt x="233" y="377"/>
                        <a:pt x="211" y="373"/>
                      </a:cubicBezTo>
                      <a:cubicBezTo>
                        <a:pt x="189" y="369"/>
                        <a:pt x="245" y="382"/>
                        <a:pt x="224" y="387"/>
                      </a:cubicBezTo>
                      <a:cubicBezTo>
                        <a:pt x="203" y="392"/>
                        <a:pt x="122" y="417"/>
                        <a:pt x="86" y="404"/>
                      </a:cubicBezTo>
                      <a:cubicBezTo>
                        <a:pt x="49" y="392"/>
                        <a:pt x="11" y="354"/>
                        <a:pt x="6" y="310"/>
                      </a:cubicBezTo>
                      <a:cubicBezTo>
                        <a:pt x="0" y="265"/>
                        <a:pt x="21" y="186"/>
                        <a:pt x="51" y="137"/>
                      </a:cubicBezTo>
                      <a:cubicBezTo>
                        <a:pt x="82" y="88"/>
                        <a:pt x="134" y="32"/>
                        <a:pt x="186" y="16"/>
                      </a:cubicBezTo>
                      <a:cubicBezTo>
                        <a:pt x="238" y="0"/>
                        <a:pt x="320" y="30"/>
                        <a:pt x="365" y="42"/>
                      </a:cubicBezTo>
                      <a:cubicBezTo>
                        <a:pt x="410" y="54"/>
                        <a:pt x="440" y="60"/>
                        <a:pt x="460" y="8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3" name="Freeform 593"/>
                <p:cNvSpPr>
                  <a:spLocks/>
                </p:cNvSpPr>
                <p:nvPr/>
              </p:nvSpPr>
              <p:spPr bwMode="auto">
                <a:xfrm rot="7149733">
                  <a:off x="4168" y="1428"/>
                  <a:ext cx="506" cy="260"/>
                </a:xfrm>
                <a:custGeom>
                  <a:avLst/>
                  <a:gdLst>
                    <a:gd name="T0" fmla="*/ 460 w 522"/>
                    <a:gd name="T1" fmla="*/ 86 h 417"/>
                    <a:gd name="T2" fmla="*/ 505 w 522"/>
                    <a:gd name="T3" fmla="*/ 355 h 417"/>
                    <a:gd name="T4" fmla="*/ 355 w 522"/>
                    <a:gd name="T5" fmla="*/ 409 h 417"/>
                    <a:gd name="T6" fmla="*/ 211 w 522"/>
                    <a:gd name="T7" fmla="*/ 373 h 417"/>
                    <a:gd name="T8" fmla="*/ 224 w 522"/>
                    <a:gd name="T9" fmla="*/ 387 h 417"/>
                    <a:gd name="T10" fmla="*/ 86 w 522"/>
                    <a:gd name="T11" fmla="*/ 404 h 417"/>
                    <a:gd name="T12" fmla="*/ 6 w 522"/>
                    <a:gd name="T13" fmla="*/ 310 h 417"/>
                    <a:gd name="T14" fmla="*/ 51 w 522"/>
                    <a:gd name="T15" fmla="*/ 137 h 417"/>
                    <a:gd name="T16" fmla="*/ 186 w 522"/>
                    <a:gd name="T17" fmla="*/ 16 h 417"/>
                    <a:gd name="T18" fmla="*/ 365 w 522"/>
                    <a:gd name="T19" fmla="*/ 42 h 417"/>
                    <a:gd name="T20" fmla="*/ 460 w 522"/>
                    <a:gd name="T21" fmla="*/ 86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2" h="417">
                      <a:moveTo>
                        <a:pt x="460" y="86"/>
                      </a:moveTo>
                      <a:cubicBezTo>
                        <a:pt x="483" y="138"/>
                        <a:pt x="522" y="301"/>
                        <a:pt x="505" y="355"/>
                      </a:cubicBezTo>
                      <a:cubicBezTo>
                        <a:pt x="488" y="409"/>
                        <a:pt x="404" y="406"/>
                        <a:pt x="355" y="409"/>
                      </a:cubicBezTo>
                      <a:cubicBezTo>
                        <a:pt x="306" y="412"/>
                        <a:pt x="233" y="377"/>
                        <a:pt x="211" y="373"/>
                      </a:cubicBezTo>
                      <a:cubicBezTo>
                        <a:pt x="189" y="369"/>
                        <a:pt x="245" y="382"/>
                        <a:pt x="224" y="387"/>
                      </a:cubicBezTo>
                      <a:cubicBezTo>
                        <a:pt x="203" y="392"/>
                        <a:pt x="122" y="417"/>
                        <a:pt x="86" y="404"/>
                      </a:cubicBezTo>
                      <a:cubicBezTo>
                        <a:pt x="49" y="392"/>
                        <a:pt x="11" y="354"/>
                        <a:pt x="6" y="310"/>
                      </a:cubicBezTo>
                      <a:cubicBezTo>
                        <a:pt x="0" y="265"/>
                        <a:pt x="21" y="186"/>
                        <a:pt x="51" y="137"/>
                      </a:cubicBezTo>
                      <a:cubicBezTo>
                        <a:pt x="82" y="88"/>
                        <a:pt x="134" y="32"/>
                        <a:pt x="186" y="16"/>
                      </a:cubicBezTo>
                      <a:cubicBezTo>
                        <a:pt x="238" y="0"/>
                        <a:pt x="320" y="30"/>
                        <a:pt x="365" y="42"/>
                      </a:cubicBezTo>
                      <a:cubicBezTo>
                        <a:pt x="410" y="54"/>
                        <a:pt x="440" y="60"/>
                        <a:pt x="460" y="8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D00000">
                        <a:alpha val="46001"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4" name="Oval 594"/>
                <p:cNvSpPr>
                  <a:spLocks noChangeArrowheads="1"/>
                </p:cNvSpPr>
                <p:nvPr/>
              </p:nvSpPr>
              <p:spPr bwMode="auto">
                <a:xfrm rot="-5200226">
                  <a:off x="4531" y="1585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5" name="Oval 595"/>
                <p:cNvSpPr>
                  <a:spLocks noChangeArrowheads="1"/>
                </p:cNvSpPr>
                <p:nvPr/>
              </p:nvSpPr>
              <p:spPr bwMode="auto">
                <a:xfrm rot="-5200226">
                  <a:off x="4541" y="1597"/>
                  <a:ext cx="45" cy="15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6" name="Oval 596"/>
                <p:cNvSpPr>
                  <a:spLocks noChangeArrowheads="1"/>
                </p:cNvSpPr>
                <p:nvPr/>
              </p:nvSpPr>
              <p:spPr bwMode="auto">
                <a:xfrm rot="-5200226">
                  <a:off x="4517" y="1527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7" name="Oval 597"/>
                <p:cNvSpPr>
                  <a:spLocks noChangeArrowheads="1"/>
                </p:cNvSpPr>
                <p:nvPr/>
              </p:nvSpPr>
              <p:spPr bwMode="auto">
                <a:xfrm rot="-5200226">
                  <a:off x="4552" y="1545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8" name="Oval 598"/>
                <p:cNvSpPr>
                  <a:spLocks noChangeArrowheads="1"/>
                </p:cNvSpPr>
                <p:nvPr/>
              </p:nvSpPr>
              <p:spPr bwMode="auto">
                <a:xfrm rot="-5200226">
                  <a:off x="4483" y="1510"/>
                  <a:ext cx="68" cy="15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49" name="Oval 599"/>
                <p:cNvSpPr>
                  <a:spLocks noChangeArrowheads="1"/>
                </p:cNvSpPr>
                <p:nvPr/>
              </p:nvSpPr>
              <p:spPr bwMode="auto">
                <a:xfrm rot="-5200226">
                  <a:off x="4520" y="1579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0" name="Oval 600"/>
                <p:cNvSpPr>
                  <a:spLocks noChangeArrowheads="1"/>
                </p:cNvSpPr>
                <p:nvPr/>
              </p:nvSpPr>
              <p:spPr bwMode="auto">
                <a:xfrm rot="-5200226">
                  <a:off x="4497" y="1567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1" name="Oval 601"/>
                <p:cNvSpPr>
                  <a:spLocks noChangeArrowheads="1"/>
                </p:cNvSpPr>
                <p:nvPr/>
              </p:nvSpPr>
              <p:spPr bwMode="auto">
                <a:xfrm rot="-5200226">
                  <a:off x="4562" y="1525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2" name="Oval 602"/>
                <p:cNvSpPr>
                  <a:spLocks noChangeArrowheads="1"/>
                </p:cNvSpPr>
                <p:nvPr/>
              </p:nvSpPr>
              <p:spPr bwMode="auto">
                <a:xfrm rot="-5200226">
                  <a:off x="4518" y="1527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3" name="Oval 603"/>
                <p:cNvSpPr>
                  <a:spLocks noChangeArrowheads="1"/>
                </p:cNvSpPr>
                <p:nvPr/>
              </p:nvSpPr>
              <p:spPr bwMode="auto">
                <a:xfrm rot="-5200226">
                  <a:off x="4562" y="1556"/>
                  <a:ext cx="45" cy="15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4" name="Oval 604"/>
                <p:cNvSpPr>
                  <a:spLocks noChangeArrowheads="1"/>
                </p:cNvSpPr>
                <p:nvPr/>
              </p:nvSpPr>
              <p:spPr bwMode="auto">
                <a:xfrm rot="-5200226">
                  <a:off x="4533" y="1497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5" name="Oval 605"/>
                <p:cNvSpPr>
                  <a:spLocks noChangeArrowheads="1"/>
                </p:cNvSpPr>
                <p:nvPr/>
              </p:nvSpPr>
              <p:spPr bwMode="auto">
                <a:xfrm rot="-5200226">
                  <a:off x="4573" y="1504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6" name="Oval 606"/>
                <p:cNvSpPr>
                  <a:spLocks noChangeArrowheads="1"/>
                </p:cNvSpPr>
                <p:nvPr/>
              </p:nvSpPr>
              <p:spPr bwMode="auto">
                <a:xfrm rot="-5200226">
                  <a:off x="4504" y="1469"/>
                  <a:ext cx="68" cy="15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7" name="Oval 607"/>
                <p:cNvSpPr>
                  <a:spLocks noChangeArrowheads="1"/>
                </p:cNvSpPr>
                <p:nvPr/>
              </p:nvSpPr>
              <p:spPr bwMode="auto">
                <a:xfrm rot="-5200226">
                  <a:off x="4518" y="1527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8" name="Oval 608"/>
                <p:cNvSpPr>
                  <a:spLocks noChangeArrowheads="1"/>
                </p:cNvSpPr>
                <p:nvPr/>
              </p:nvSpPr>
              <p:spPr bwMode="auto">
                <a:xfrm rot="-5200226">
                  <a:off x="4484" y="1509"/>
                  <a:ext cx="68" cy="15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59" name="Oval 609"/>
                <p:cNvSpPr>
                  <a:spLocks noChangeArrowheads="1"/>
                </p:cNvSpPr>
                <p:nvPr/>
              </p:nvSpPr>
              <p:spPr bwMode="auto">
                <a:xfrm rot="-5200226">
                  <a:off x="4518" y="1527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0" name="Oval 610"/>
                <p:cNvSpPr>
                  <a:spLocks noChangeArrowheads="1"/>
                </p:cNvSpPr>
                <p:nvPr/>
              </p:nvSpPr>
              <p:spPr bwMode="auto">
                <a:xfrm rot="-5628538">
                  <a:off x="4483" y="1605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1" name="Oval 611"/>
                <p:cNvSpPr>
                  <a:spLocks noChangeArrowheads="1"/>
                </p:cNvSpPr>
                <p:nvPr/>
              </p:nvSpPr>
              <p:spPr bwMode="auto">
                <a:xfrm rot="-5628538">
                  <a:off x="4494" y="1617"/>
                  <a:ext cx="45" cy="15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2" name="Oval 612"/>
                <p:cNvSpPr>
                  <a:spLocks noChangeArrowheads="1"/>
                </p:cNvSpPr>
                <p:nvPr/>
              </p:nvSpPr>
              <p:spPr bwMode="auto">
                <a:xfrm rot="-5628538">
                  <a:off x="4462" y="1550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3" name="Oval 613"/>
                <p:cNvSpPr>
                  <a:spLocks noChangeArrowheads="1"/>
                </p:cNvSpPr>
                <p:nvPr/>
              </p:nvSpPr>
              <p:spPr bwMode="auto">
                <a:xfrm rot="-5628538">
                  <a:off x="4499" y="1563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4" name="Oval 614"/>
                <p:cNvSpPr>
                  <a:spLocks noChangeArrowheads="1"/>
                </p:cNvSpPr>
                <p:nvPr/>
              </p:nvSpPr>
              <p:spPr bwMode="auto">
                <a:xfrm rot="-5628538">
                  <a:off x="4426" y="1536"/>
                  <a:ext cx="68" cy="15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5" name="Oval 615"/>
                <p:cNvSpPr>
                  <a:spLocks noChangeArrowheads="1"/>
                </p:cNvSpPr>
                <p:nvPr/>
              </p:nvSpPr>
              <p:spPr bwMode="auto">
                <a:xfrm rot="-5628538">
                  <a:off x="4471" y="1601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6" name="Oval 616"/>
                <p:cNvSpPr>
                  <a:spLocks noChangeArrowheads="1"/>
                </p:cNvSpPr>
                <p:nvPr/>
              </p:nvSpPr>
              <p:spPr bwMode="auto">
                <a:xfrm rot="-5628538">
                  <a:off x="4447" y="1592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7" name="Oval 617"/>
                <p:cNvSpPr>
                  <a:spLocks noChangeArrowheads="1"/>
                </p:cNvSpPr>
                <p:nvPr/>
              </p:nvSpPr>
              <p:spPr bwMode="auto">
                <a:xfrm rot="-5628538">
                  <a:off x="4507" y="1542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8" name="Oval 618"/>
                <p:cNvSpPr>
                  <a:spLocks noChangeArrowheads="1"/>
                </p:cNvSpPr>
                <p:nvPr/>
              </p:nvSpPr>
              <p:spPr bwMode="auto">
                <a:xfrm rot="-5628538">
                  <a:off x="4463" y="1549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9" name="Oval 619"/>
                <p:cNvSpPr>
                  <a:spLocks noChangeArrowheads="1"/>
                </p:cNvSpPr>
                <p:nvPr/>
              </p:nvSpPr>
              <p:spPr bwMode="auto">
                <a:xfrm rot="-5628538">
                  <a:off x="4510" y="1574"/>
                  <a:ext cx="45" cy="15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0" name="Oval 620"/>
                <p:cNvSpPr>
                  <a:spLocks noChangeArrowheads="1"/>
                </p:cNvSpPr>
                <p:nvPr/>
              </p:nvSpPr>
              <p:spPr bwMode="auto">
                <a:xfrm rot="-5628538">
                  <a:off x="4474" y="1518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1" name="Oval 621"/>
                <p:cNvSpPr>
                  <a:spLocks noChangeArrowheads="1"/>
                </p:cNvSpPr>
                <p:nvPr/>
              </p:nvSpPr>
              <p:spPr bwMode="auto">
                <a:xfrm rot="-5628538">
                  <a:off x="4442" y="1493"/>
                  <a:ext cx="68" cy="15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2" name="Oval 622"/>
                <p:cNvSpPr>
                  <a:spLocks noChangeArrowheads="1"/>
                </p:cNvSpPr>
                <p:nvPr/>
              </p:nvSpPr>
              <p:spPr bwMode="auto">
                <a:xfrm rot="-5628538">
                  <a:off x="4463" y="1549"/>
                  <a:ext cx="68" cy="16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73" name="Oval 623"/>
                <p:cNvSpPr>
                  <a:spLocks noChangeArrowheads="1"/>
                </p:cNvSpPr>
                <p:nvPr/>
              </p:nvSpPr>
              <p:spPr bwMode="auto">
                <a:xfrm rot="-5628538">
                  <a:off x="4427" y="1536"/>
                  <a:ext cx="68" cy="15"/>
                </a:xfrm>
                <a:prstGeom prst="ellipse">
                  <a:avLst/>
                </a:prstGeom>
                <a:solidFill>
                  <a:srgbClr val="FFFF00">
                    <a:alpha val="46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grpSp>
        <p:nvGrpSpPr>
          <p:cNvPr id="274" name="Group 624"/>
          <p:cNvGrpSpPr>
            <a:grpSpLocks/>
          </p:cNvGrpSpPr>
          <p:nvPr/>
        </p:nvGrpSpPr>
        <p:grpSpPr bwMode="auto">
          <a:xfrm rot="9026254">
            <a:off x="318646" y="5714115"/>
            <a:ext cx="735013" cy="728663"/>
            <a:chOff x="4174" y="1184"/>
            <a:chExt cx="821" cy="798"/>
          </a:xfrm>
        </p:grpSpPr>
        <p:sp>
          <p:nvSpPr>
            <p:cNvPr id="275" name="Freeform 625"/>
            <p:cNvSpPr>
              <a:spLocks/>
            </p:cNvSpPr>
            <p:nvPr/>
          </p:nvSpPr>
          <p:spPr bwMode="auto">
            <a:xfrm>
              <a:off x="4174" y="1184"/>
              <a:ext cx="761" cy="798"/>
            </a:xfrm>
            <a:custGeom>
              <a:avLst/>
              <a:gdLst>
                <a:gd name="T0" fmla="*/ 288 w 761"/>
                <a:gd name="T1" fmla="*/ 110 h 798"/>
                <a:gd name="T2" fmla="*/ 166 w 761"/>
                <a:gd name="T3" fmla="*/ 101 h 798"/>
                <a:gd name="T4" fmla="*/ 92 w 761"/>
                <a:gd name="T5" fmla="*/ 259 h 798"/>
                <a:gd name="T6" fmla="*/ 28 w 761"/>
                <a:gd name="T7" fmla="*/ 367 h 798"/>
                <a:gd name="T8" fmla="*/ 5 w 761"/>
                <a:gd name="T9" fmla="*/ 566 h 798"/>
                <a:gd name="T10" fmla="*/ 58 w 761"/>
                <a:gd name="T11" fmla="*/ 553 h 798"/>
                <a:gd name="T12" fmla="*/ 27 w 761"/>
                <a:gd name="T13" fmla="*/ 609 h 798"/>
                <a:gd name="T14" fmla="*/ 109 w 761"/>
                <a:gd name="T15" fmla="*/ 690 h 798"/>
                <a:gd name="T16" fmla="*/ 176 w 761"/>
                <a:gd name="T17" fmla="*/ 653 h 798"/>
                <a:gd name="T18" fmla="*/ 174 w 761"/>
                <a:gd name="T19" fmla="*/ 704 h 798"/>
                <a:gd name="T20" fmla="*/ 237 w 761"/>
                <a:gd name="T21" fmla="*/ 732 h 798"/>
                <a:gd name="T22" fmla="*/ 351 w 761"/>
                <a:gd name="T23" fmla="*/ 739 h 798"/>
                <a:gd name="T24" fmla="*/ 404 w 761"/>
                <a:gd name="T25" fmla="*/ 674 h 798"/>
                <a:gd name="T26" fmla="*/ 414 w 761"/>
                <a:gd name="T27" fmla="*/ 666 h 798"/>
                <a:gd name="T28" fmla="*/ 475 w 761"/>
                <a:gd name="T29" fmla="*/ 685 h 798"/>
                <a:gd name="T30" fmla="*/ 506 w 761"/>
                <a:gd name="T31" fmla="*/ 735 h 798"/>
                <a:gd name="T32" fmla="*/ 596 w 761"/>
                <a:gd name="T33" fmla="*/ 794 h 798"/>
                <a:gd name="T34" fmla="*/ 714 w 761"/>
                <a:gd name="T35" fmla="*/ 760 h 798"/>
                <a:gd name="T36" fmla="*/ 720 w 761"/>
                <a:gd name="T37" fmla="*/ 593 h 798"/>
                <a:gd name="T38" fmla="*/ 706 w 761"/>
                <a:gd name="T39" fmla="*/ 433 h 798"/>
                <a:gd name="T40" fmla="*/ 760 w 761"/>
                <a:gd name="T41" fmla="*/ 367 h 798"/>
                <a:gd name="T42" fmla="*/ 710 w 761"/>
                <a:gd name="T43" fmla="*/ 294 h 798"/>
                <a:gd name="T44" fmla="*/ 616 w 761"/>
                <a:gd name="T45" fmla="*/ 147 h 798"/>
                <a:gd name="T46" fmla="*/ 455 w 761"/>
                <a:gd name="T47" fmla="*/ 11 h 798"/>
                <a:gd name="T48" fmla="*/ 330 w 761"/>
                <a:gd name="T49" fmla="*/ 0 h 798"/>
                <a:gd name="T50" fmla="*/ 288 w 761"/>
                <a:gd name="T51" fmla="*/ 11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1" h="798">
                  <a:moveTo>
                    <a:pt x="288" y="110"/>
                  </a:moveTo>
                  <a:cubicBezTo>
                    <a:pt x="266" y="127"/>
                    <a:pt x="198" y="76"/>
                    <a:pt x="166" y="101"/>
                  </a:cubicBezTo>
                  <a:cubicBezTo>
                    <a:pt x="133" y="126"/>
                    <a:pt x="115" y="214"/>
                    <a:pt x="92" y="259"/>
                  </a:cubicBezTo>
                  <a:cubicBezTo>
                    <a:pt x="69" y="303"/>
                    <a:pt x="42" y="316"/>
                    <a:pt x="28" y="367"/>
                  </a:cubicBezTo>
                  <a:cubicBezTo>
                    <a:pt x="14" y="418"/>
                    <a:pt x="0" y="535"/>
                    <a:pt x="5" y="566"/>
                  </a:cubicBezTo>
                  <a:cubicBezTo>
                    <a:pt x="10" y="597"/>
                    <a:pt x="55" y="546"/>
                    <a:pt x="58" y="553"/>
                  </a:cubicBezTo>
                  <a:lnTo>
                    <a:pt x="27" y="609"/>
                  </a:lnTo>
                  <a:cubicBezTo>
                    <a:pt x="35" y="632"/>
                    <a:pt x="84" y="683"/>
                    <a:pt x="109" y="690"/>
                  </a:cubicBezTo>
                  <a:cubicBezTo>
                    <a:pt x="134" y="697"/>
                    <a:pt x="165" y="651"/>
                    <a:pt x="176" y="653"/>
                  </a:cubicBezTo>
                  <a:cubicBezTo>
                    <a:pt x="187" y="657"/>
                    <a:pt x="164" y="691"/>
                    <a:pt x="174" y="704"/>
                  </a:cubicBezTo>
                  <a:cubicBezTo>
                    <a:pt x="184" y="717"/>
                    <a:pt x="207" y="726"/>
                    <a:pt x="237" y="732"/>
                  </a:cubicBezTo>
                  <a:cubicBezTo>
                    <a:pt x="266" y="738"/>
                    <a:pt x="323" y="749"/>
                    <a:pt x="351" y="739"/>
                  </a:cubicBezTo>
                  <a:cubicBezTo>
                    <a:pt x="379" y="730"/>
                    <a:pt x="395" y="686"/>
                    <a:pt x="404" y="674"/>
                  </a:cubicBezTo>
                  <a:lnTo>
                    <a:pt x="414" y="666"/>
                  </a:lnTo>
                  <a:cubicBezTo>
                    <a:pt x="426" y="668"/>
                    <a:pt x="459" y="674"/>
                    <a:pt x="475" y="685"/>
                  </a:cubicBezTo>
                  <a:cubicBezTo>
                    <a:pt x="491" y="697"/>
                    <a:pt x="486" y="717"/>
                    <a:pt x="506" y="735"/>
                  </a:cubicBezTo>
                  <a:cubicBezTo>
                    <a:pt x="527" y="753"/>
                    <a:pt x="562" y="789"/>
                    <a:pt x="596" y="794"/>
                  </a:cubicBezTo>
                  <a:cubicBezTo>
                    <a:pt x="632" y="798"/>
                    <a:pt x="693" y="794"/>
                    <a:pt x="714" y="760"/>
                  </a:cubicBezTo>
                  <a:cubicBezTo>
                    <a:pt x="735" y="728"/>
                    <a:pt x="722" y="649"/>
                    <a:pt x="720" y="593"/>
                  </a:cubicBezTo>
                  <a:cubicBezTo>
                    <a:pt x="719" y="539"/>
                    <a:pt x="700" y="470"/>
                    <a:pt x="706" y="433"/>
                  </a:cubicBezTo>
                  <a:cubicBezTo>
                    <a:pt x="714" y="395"/>
                    <a:pt x="759" y="390"/>
                    <a:pt x="760" y="367"/>
                  </a:cubicBezTo>
                  <a:cubicBezTo>
                    <a:pt x="761" y="345"/>
                    <a:pt x="735" y="331"/>
                    <a:pt x="710" y="294"/>
                  </a:cubicBezTo>
                  <a:cubicBezTo>
                    <a:pt x="687" y="258"/>
                    <a:pt x="659" y="195"/>
                    <a:pt x="616" y="147"/>
                  </a:cubicBezTo>
                  <a:lnTo>
                    <a:pt x="455" y="11"/>
                  </a:lnTo>
                  <a:lnTo>
                    <a:pt x="330" y="0"/>
                  </a:lnTo>
                  <a:cubicBezTo>
                    <a:pt x="302" y="17"/>
                    <a:pt x="298" y="87"/>
                    <a:pt x="288" y="110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Freeform 626"/>
            <p:cNvSpPr>
              <a:spLocks/>
            </p:cNvSpPr>
            <p:nvPr/>
          </p:nvSpPr>
          <p:spPr bwMode="auto">
            <a:xfrm rot="2341479">
              <a:off x="4428" y="1296"/>
              <a:ext cx="567" cy="228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7" name="Freeform 627"/>
            <p:cNvSpPr>
              <a:spLocks/>
            </p:cNvSpPr>
            <p:nvPr/>
          </p:nvSpPr>
          <p:spPr bwMode="auto">
            <a:xfrm rot="2341479">
              <a:off x="4441" y="1532"/>
              <a:ext cx="534" cy="380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8" name="Freeform 628"/>
            <p:cNvSpPr>
              <a:spLocks/>
            </p:cNvSpPr>
            <p:nvPr/>
          </p:nvSpPr>
          <p:spPr bwMode="auto">
            <a:xfrm rot="2341479">
              <a:off x="4205" y="1392"/>
              <a:ext cx="473" cy="512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9" name="Group 629"/>
          <p:cNvGrpSpPr>
            <a:grpSpLocks/>
          </p:cNvGrpSpPr>
          <p:nvPr/>
        </p:nvGrpSpPr>
        <p:grpSpPr bwMode="auto">
          <a:xfrm rot="11510128">
            <a:off x="1215585" y="4223452"/>
            <a:ext cx="735013" cy="728662"/>
            <a:chOff x="4174" y="1184"/>
            <a:chExt cx="821" cy="798"/>
          </a:xfrm>
        </p:grpSpPr>
        <p:sp>
          <p:nvSpPr>
            <p:cNvPr id="280" name="Freeform 630"/>
            <p:cNvSpPr>
              <a:spLocks/>
            </p:cNvSpPr>
            <p:nvPr/>
          </p:nvSpPr>
          <p:spPr bwMode="auto">
            <a:xfrm>
              <a:off x="4174" y="1184"/>
              <a:ext cx="761" cy="798"/>
            </a:xfrm>
            <a:custGeom>
              <a:avLst/>
              <a:gdLst>
                <a:gd name="T0" fmla="*/ 288 w 761"/>
                <a:gd name="T1" fmla="*/ 110 h 798"/>
                <a:gd name="T2" fmla="*/ 166 w 761"/>
                <a:gd name="T3" fmla="*/ 101 h 798"/>
                <a:gd name="T4" fmla="*/ 92 w 761"/>
                <a:gd name="T5" fmla="*/ 259 h 798"/>
                <a:gd name="T6" fmla="*/ 28 w 761"/>
                <a:gd name="T7" fmla="*/ 367 h 798"/>
                <a:gd name="T8" fmla="*/ 5 w 761"/>
                <a:gd name="T9" fmla="*/ 566 h 798"/>
                <a:gd name="T10" fmla="*/ 58 w 761"/>
                <a:gd name="T11" fmla="*/ 553 h 798"/>
                <a:gd name="T12" fmla="*/ 27 w 761"/>
                <a:gd name="T13" fmla="*/ 609 h 798"/>
                <a:gd name="T14" fmla="*/ 109 w 761"/>
                <a:gd name="T15" fmla="*/ 690 h 798"/>
                <a:gd name="T16" fmla="*/ 176 w 761"/>
                <a:gd name="T17" fmla="*/ 653 h 798"/>
                <a:gd name="T18" fmla="*/ 174 w 761"/>
                <a:gd name="T19" fmla="*/ 704 h 798"/>
                <a:gd name="T20" fmla="*/ 237 w 761"/>
                <a:gd name="T21" fmla="*/ 732 h 798"/>
                <a:gd name="T22" fmla="*/ 351 w 761"/>
                <a:gd name="T23" fmla="*/ 739 h 798"/>
                <a:gd name="T24" fmla="*/ 404 w 761"/>
                <a:gd name="T25" fmla="*/ 674 h 798"/>
                <a:gd name="T26" fmla="*/ 414 w 761"/>
                <a:gd name="T27" fmla="*/ 666 h 798"/>
                <a:gd name="T28" fmla="*/ 475 w 761"/>
                <a:gd name="T29" fmla="*/ 685 h 798"/>
                <a:gd name="T30" fmla="*/ 506 w 761"/>
                <a:gd name="T31" fmla="*/ 735 h 798"/>
                <a:gd name="T32" fmla="*/ 596 w 761"/>
                <a:gd name="T33" fmla="*/ 794 h 798"/>
                <a:gd name="T34" fmla="*/ 714 w 761"/>
                <a:gd name="T35" fmla="*/ 760 h 798"/>
                <a:gd name="T36" fmla="*/ 720 w 761"/>
                <a:gd name="T37" fmla="*/ 593 h 798"/>
                <a:gd name="T38" fmla="*/ 706 w 761"/>
                <a:gd name="T39" fmla="*/ 433 h 798"/>
                <a:gd name="T40" fmla="*/ 760 w 761"/>
                <a:gd name="T41" fmla="*/ 367 h 798"/>
                <a:gd name="T42" fmla="*/ 710 w 761"/>
                <a:gd name="T43" fmla="*/ 294 h 798"/>
                <a:gd name="T44" fmla="*/ 616 w 761"/>
                <a:gd name="T45" fmla="*/ 147 h 798"/>
                <a:gd name="T46" fmla="*/ 455 w 761"/>
                <a:gd name="T47" fmla="*/ 11 h 798"/>
                <a:gd name="T48" fmla="*/ 330 w 761"/>
                <a:gd name="T49" fmla="*/ 0 h 798"/>
                <a:gd name="T50" fmla="*/ 288 w 761"/>
                <a:gd name="T51" fmla="*/ 11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1" h="798">
                  <a:moveTo>
                    <a:pt x="288" y="110"/>
                  </a:moveTo>
                  <a:cubicBezTo>
                    <a:pt x="266" y="127"/>
                    <a:pt x="198" y="76"/>
                    <a:pt x="166" y="101"/>
                  </a:cubicBezTo>
                  <a:cubicBezTo>
                    <a:pt x="133" y="126"/>
                    <a:pt x="115" y="214"/>
                    <a:pt x="92" y="259"/>
                  </a:cubicBezTo>
                  <a:cubicBezTo>
                    <a:pt x="69" y="303"/>
                    <a:pt x="42" y="316"/>
                    <a:pt x="28" y="367"/>
                  </a:cubicBezTo>
                  <a:cubicBezTo>
                    <a:pt x="14" y="418"/>
                    <a:pt x="0" y="535"/>
                    <a:pt x="5" y="566"/>
                  </a:cubicBezTo>
                  <a:cubicBezTo>
                    <a:pt x="10" y="597"/>
                    <a:pt x="55" y="546"/>
                    <a:pt x="58" y="553"/>
                  </a:cubicBezTo>
                  <a:lnTo>
                    <a:pt x="27" y="609"/>
                  </a:lnTo>
                  <a:cubicBezTo>
                    <a:pt x="35" y="632"/>
                    <a:pt x="84" y="683"/>
                    <a:pt x="109" y="690"/>
                  </a:cubicBezTo>
                  <a:cubicBezTo>
                    <a:pt x="134" y="697"/>
                    <a:pt x="165" y="651"/>
                    <a:pt x="176" y="653"/>
                  </a:cubicBezTo>
                  <a:cubicBezTo>
                    <a:pt x="187" y="657"/>
                    <a:pt x="164" y="691"/>
                    <a:pt x="174" y="704"/>
                  </a:cubicBezTo>
                  <a:cubicBezTo>
                    <a:pt x="184" y="717"/>
                    <a:pt x="207" y="726"/>
                    <a:pt x="237" y="732"/>
                  </a:cubicBezTo>
                  <a:cubicBezTo>
                    <a:pt x="266" y="738"/>
                    <a:pt x="323" y="749"/>
                    <a:pt x="351" y="739"/>
                  </a:cubicBezTo>
                  <a:cubicBezTo>
                    <a:pt x="379" y="730"/>
                    <a:pt x="395" y="686"/>
                    <a:pt x="404" y="674"/>
                  </a:cubicBezTo>
                  <a:lnTo>
                    <a:pt x="414" y="666"/>
                  </a:lnTo>
                  <a:cubicBezTo>
                    <a:pt x="426" y="668"/>
                    <a:pt x="459" y="674"/>
                    <a:pt x="475" y="685"/>
                  </a:cubicBezTo>
                  <a:cubicBezTo>
                    <a:pt x="491" y="697"/>
                    <a:pt x="486" y="717"/>
                    <a:pt x="506" y="735"/>
                  </a:cubicBezTo>
                  <a:cubicBezTo>
                    <a:pt x="527" y="753"/>
                    <a:pt x="562" y="789"/>
                    <a:pt x="596" y="794"/>
                  </a:cubicBezTo>
                  <a:cubicBezTo>
                    <a:pt x="632" y="798"/>
                    <a:pt x="693" y="794"/>
                    <a:pt x="714" y="760"/>
                  </a:cubicBezTo>
                  <a:cubicBezTo>
                    <a:pt x="735" y="728"/>
                    <a:pt x="722" y="649"/>
                    <a:pt x="720" y="593"/>
                  </a:cubicBezTo>
                  <a:cubicBezTo>
                    <a:pt x="719" y="539"/>
                    <a:pt x="700" y="470"/>
                    <a:pt x="706" y="433"/>
                  </a:cubicBezTo>
                  <a:cubicBezTo>
                    <a:pt x="714" y="395"/>
                    <a:pt x="759" y="390"/>
                    <a:pt x="760" y="367"/>
                  </a:cubicBezTo>
                  <a:cubicBezTo>
                    <a:pt x="761" y="345"/>
                    <a:pt x="735" y="331"/>
                    <a:pt x="710" y="294"/>
                  </a:cubicBezTo>
                  <a:cubicBezTo>
                    <a:pt x="687" y="258"/>
                    <a:pt x="659" y="195"/>
                    <a:pt x="616" y="147"/>
                  </a:cubicBezTo>
                  <a:lnTo>
                    <a:pt x="455" y="11"/>
                  </a:lnTo>
                  <a:lnTo>
                    <a:pt x="330" y="0"/>
                  </a:lnTo>
                  <a:cubicBezTo>
                    <a:pt x="302" y="17"/>
                    <a:pt x="298" y="87"/>
                    <a:pt x="288" y="110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1" name="Freeform 631"/>
            <p:cNvSpPr>
              <a:spLocks/>
            </p:cNvSpPr>
            <p:nvPr/>
          </p:nvSpPr>
          <p:spPr bwMode="auto">
            <a:xfrm rot="2341479">
              <a:off x="4428" y="1296"/>
              <a:ext cx="567" cy="228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2" name="Freeform 632"/>
            <p:cNvSpPr>
              <a:spLocks/>
            </p:cNvSpPr>
            <p:nvPr/>
          </p:nvSpPr>
          <p:spPr bwMode="auto">
            <a:xfrm rot="2341479">
              <a:off x="4441" y="1532"/>
              <a:ext cx="534" cy="380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3" name="Freeform 633"/>
            <p:cNvSpPr>
              <a:spLocks/>
            </p:cNvSpPr>
            <p:nvPr/>
          </p:nvSpPr>
          <p:spPr bwMode="auto">
            <a:xfrm rot="2341479">
              <a:off x="4205" y="1392"/>
              <a:ext cx="473" cy="512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4" name="Group 634"/>
          <p:cNvGrpSpPr>
            <a:grpSpLocks/>
          </p:cNvGrpSpPr>
          <p:nvPr/>
        </p:nvGrpSpPr>
        <p:grpSpPr bwMode="auto">
          <a:xfrm rot="11380618">
            <a:off x="1215585" y="3863090"/>
            <a:ext cx="735013" cy="728663"/>
            <a:chOff x="4174" y="1184"/>
            <a:chExt cx="821" cy="798"/>
          </a:xfrm>
        </p:grpSpPr>
        <p:sp>
          <p:nvSpPr>
            <p:cNvPr id="285" name="Freeform 635"/>
            <p:cNvSpPr>
              <a:spLocks/>
            </p:cNvSpPr>
            <p:nvPr/>
          </p:nvSpPr>
          <p:spPr bwMode="auto">
            <a:xfrm>
              <a:off x="4174" y="1184"/>
              <a:ext cx="761" cy="798"/>
            </a:xfrm>
            <a:custGeom>
              <a:avLst/>
              <a:gdLst>
                <a:gd name="T0" fmla="*/ 288 w 761"/>
                <a:gd name="T1" fmla="*/ 110 h 798"/>
                <a:gd name="T2" fmla="*/ 166 w 761"/>
                <a:gd name="T3" fmla="*/ 101 h 798"/>
                <a:gd name="T4" fmla="*/ 92 w 761"/>
                <a:gd name="T5" fmla="*/ 259 h 798"/>
                <a:gd name="T6" fmla="*/ 28 w 761"/>
                <a:gd name="T7" fmla="*/ 367 h 798"/>
                <a:gd name="T8" fmla="*/ 5 w 761"/>
                <a:gd name="T9" fmla="*/ 566 h 798"/>
                <a:gd name="T10" fmla="*/ 58 w 761"/>
                <a:gd name="T11" fmla="*/ 553 h 798"/>
                <a:gd name="T12" fmla="*/ 27 w 761"/>
                <a:gd name="T13" fmla="*/ 609 h 798"/>
                <a:gd name="T14" fmla="*/ 109 w 761"/>
                <a:gd name="T15" fmla="*/ 690 h 798"/>
                <a:gd name="T16" fmla="*/ 176 w 761"/>
                <a:gd name="T17" fmla="*/ 653 h 798"/>
                <a:gd name="T18" fmla="*/ 174 w 761"/>
                <a:gd name="T19" fmla="*/ 704 h 798"/>
                <a:gd name="T20" fmla="*/ 237 w 761"/>
                <a:gd name="T21" fmla="*/ 732 h 798"/>
                <a:gd name="T22" fmla="*/ 351 w 761"/>
                <a:gd name="T23" fmla="*/ 739 h 798"/>
                <a:gd name="T24" fmla="*/ 404 w 761"/>
                <a:gd name="T25" fmla="*/ 674 h 798"/>
                <a:gd name="T26" fmla="*/ 414 w 761"/>
                <a:gd name="T27" fmla="*/ 666 h 798"/>
                <a:gd name="T28" fmla="*/ 475 w 761"/>
                <a:gd name="T29" fmla="*/ 685 h 798"/>
                <a:gd name="T30" fmla="*/ 506 w 761"/>
                <a:gd name="T31" fmla="*/ 735 h 798"/>
                <a:gd name="T32" fmla="*/ 596 w 761"/>
                <a:gd name="T33" fmla="*/ 794 h 798"/>
                <a:gd name="T34" fmla="*/ 714 w 761"/>
                <a:gd name="T35" fmla="*/ 760 h 798"/>
                <a:gd name="T36" fmla="*/ 720 w 761"/>
                <a:gd name="T37" fmla="*/ 593 h 798"/>
                <a:gd name="T38" fmla="*/ 706 w 761"/>
                <a:gd name="T39" fmla="*/ 433 h 798"/>
                <a:gd name="T40" fmla="*/ 760 w 761"/>
                <a:gd name="T41" fmla="*/ 367 h 798"/>
                <a:gd name="T42" fmla="*/ 710 w 761"/>
                <a:gd name="T43" fmla="*/ 294 h 798"/>
                <a:gd name="T44" fmla="*/ 616 w 761"/>
                <a:gd name="T45" fmla="*/ 147 h 798"/>
                <a:gd name="T46" fmla="*/ 455 w 761"/>
                <a:gd name="T47" fmla="*/ 11 h 798"/>
                <a:gd name="T48" fmla="*/ 330 w 761"/>
                <a:gd name="T49" fmla="*/ 0 h 798"/>
                <a:gd name="T50" fmla="*/ 288 w 761"/>
                <a:gd name="T51" fmla="*/ 11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1" h="798">
                  <a:moveTo>
                    <a:pt x="288" y="110"/>
                  </a:moveTo>
                  <a:cubicBezTo>
                    <a:pt x="266" y="127"/>
                    <a:pt x="198" y="76"/>
                    <a:pt x="166" y="101"/>
                  </a:cubicBezTo>
                  <a:cubicBezTo>
                    <a:pt x="133" y="126"/>
                    <a:pt x="115" y="214"/>
                    <a:pt x="92" y="259"/>
                  </a:cubicBezTo>
                  <a:cubicBezTo>
                    <a:pt x="69" y="303"/>
                    <a:pt x="42" y="316"/>
                    <a:pt x="28" y="367"/>
                  </a:cubicBezTo>
                  <a:cubicBezTo>
                    <a:pt x="14" y="418"/>
                    <a:pt x="0" y="535"/>
                    <a:pt x="5" y="566"/>
                  </a:cubicBezTo>
                  <a:cubicBezTo>
                    <a:pt x="10" y="597"/>
                    <a:pt x="55" y="546"/>
                    <a:pt x="58" y="553"/>
                  </a:cubicBezTo>
                  <a:lnTo>
                    <a:pt x="27" y="609"/>
                  </a:lnTo>
                  <a:cubicBezTo>
                    <a:pt x="35" y="632"/>
                    <a:pt x="84" y="683"/>
                    <a:pt x="109" y="690"/>
                  </a:cubicBezTo>
                  <a:cubicBezTo>
                    <a:pt x="134" y="697"/>
                    <a:pt x="165" y="651"/>
                    <a:pt x="176" y="653"/>
                  </a:cubicBezTo>
                  <a:cubicBezTo>
                    <a:pt x="187" y="657"/>
                    <a:pt x="164" y="691"/>
                    <a:pt x="174" y="704"/>
                  </a:cubicBezTo>
                  <a:cubicBezTo>
                    <a:pt x="184" y="717"/>
                    <a:pt x="207" y="726"/>
                    <a:pt x="237" y="732"/>
                  </a:cubicBezTo>
                  <a:cubicBezTo>
                    <a:pt x="266" y="738"/>
                    <a:pt x="323" y="749"/>
                    <a:pt x="351" y="739"/>
                  </a:cubicBezTo>
                  <a:cubicBezTo>
                    <a:pt x="379" y="730"/>
                    <a:pt x="395" y="686"/>
                    <a:pt x="404" y="674"/>
                  </a:cubicBezTo>
                  <a:lnTo>
                    <a:pt x="414" y="666"/>
                  </a:lnTo>
                  <a:cubicBezTo>
                    <a:pt x="426" y="668"/>
                    <a:pt x="459" y="674"/>
                    <a:pt x="475" y="685"/>
                  </a:cubicBezTo>
                  <a:cubicBezTo>
                    <a:pt x="491" y="697"/>
                    <a:pt x="486" y="717"/>
                    <a:pt x="506" y="735"/>
                  </a:cubicBezTo>
                  <a:cubicBezTo>
                    <a:pt x="527" y="753"/>
                    <a:pt x="562" y="789"/>
                    <a:pt x="596" y="794"/>
                  </a:cubicBezTo>
                  <a:cubicBezTo>
                    <a:pt x="632" y="798"/>
                    <a:pt x="693" y="794"/>
                    <a:pt x="714" y="760"/>
                  </a:cubicBezTo>
                  <a:cubicBezTo>
                    <a:pt x="735" y="728"/>
                    <a:pt x="722" y="649"/>
                    <a:pt x="720" y="593"/>
                  </a:cubicBezTo>
                  <a:cubicBezTo>
                    <a:pt x="719" y="539"/>
                    <a:pt x="700" y="470"/>
                    <a:pt x="706" y="433"/>
                  </a:cubicBezTo>
                  <a:cubicBezTo>
                    <a:pt x="714" y="395"/>
                    <a:pt x="759" y="390"/>
                    <a:pt x="760" y="367"/>
                  </a:cubicBezTo>
                  <a:cubicBezTo>
                    <a:pt x="761" y="345"/>
                    <a:pt x="735" y="331"/>
                    <a:pt x="710" y="294"/>
                  </a:cubicBezTo>
                  <a:cubicBezTo>
                    <a:pt x="687" y="258"/>
                    <a:pt x="659" y="195"/>
                    <a:pt x="616" y="147"/>
                  </a:cubicBezTo>
                  <a:lnTo>
                    <a:pt x="455" y="11"/>
                  </a:lnTo>
                  <a:lnTo>
                    <a:pt x="330" y="0"/>
                  </a:lnTo>
                  <a:cubicBezTo>
                    <a:pt x="302" y="17"/>
                    <a:pt x="298" y="87"/>
                    <a:pt x="288" y="110"/>
                  </a:cubicBezTo>
                  <a:close/>
                </a:path>
              </a:pathLst>
            </a:custGeom>
            <a:solidFill>
              <a:srgbClr val="00000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6" name="Freeform 636"/>
            <p:cNvSpPr>
              <a:spLocks/>
            </p:cNvSpPr>
            <p:nvPr/>
          </p:nvSpPr>
          <p:spPr bwMode="auto">
            <a:xfrm rot="2341479">
              <a:off x="4428" y="1296"/>
              <a:ext cx="567" cy="228"/>
            </a:xfrm>
            <a:custGeom>
              <a:avLst/>
              <a:gdLst>
                <a:gd name="T0" fmla="*/ 225 w 612"/>
                <a:gd name="T1" fmla="*/ 15 h 246"/>
                <a:gd name="T2" fmla="*/ 295 w 612"/>
                <a:gd name="T3" fmla="*/ 3 h 246"/>
                <a:gd name="T4" fmla="*/ 425 w 612"/>
                <a:gd name="T5" fmla="*/ 31 h 246"/>
                <a:gd name="T6" fmla="*/ 501 w 612"/>
                <a:gd name="T7" fmla="*/ 63 h 246"/>
                <a:gd name="T8" fmla="*/ 577 w 612"/>
                <a:gd name="T9" fmla="*/ 79 h 246"/>
                <a:gd name="T10" fmla="*/ 597 w 612"/>
                <a:gd name="T11" fmla="*/ 115 h 246"/>
                <a:gd name="T12" fmla="*/ 489 w 612"/>
                <a:gd name="T13" fmla="*/ 127 h 246"/>
                <a:gd name="T14" fmla="*/ 425 w 612"/>
                <a:gd name="T15" fmla="*/ 78 h 246"/>
                <a:gd name="T16" fmla="*/ 373 w 612"/>
                <a:gd name="T17" fmla="*/ 75 h 246"/>
                <a:gd name="T18" fmla="*/ 307 w 612"/>
                <a:gd name="T19" fmla="*/ 84 h 246"/>
                <a:gd name="T20" fmla="*/ 225 w 612"/>
                <a:gd name="T21" fmla="*/ 115 h 246"/>
                <a:gd name="T22" fmla="*/ 397 w 612"/>
                <a:gd name="T23" fmla="*/ 151 h 246"/>
                <a:gd name="T24" fmla="*/ 573 w 612"/>
                <a:gd name="T25" fmla="*/ 127 h 246"/>
                <a:gd name="T26" fmla="*/ 477 w 612"/>
                <a:gd name="T27" fmla="*/ 179 h 246"/>
                <a:gd name="T28" fmla="*/ 409 w 612"/>
                <a:gd name="T29" fmla="*/ 183 h 246"/>
                <a:gd name="T30" fmla="*/ 365 w 612"/>
                <a:gd name="T31" fmla="*/ 203 h 246"/>
                <a:gd name="T32" fmla="*/ 317 w 612"/>
                <a:gd name="T33" fmla="*/ 191 h 246"/>
                <a:gd name="T34" fmla="*/ 225 w 612"/>
                <a:gd name="T35" fmla="*/ 239 h 246"/>
                <a:gd name="T36" fmla="*/ 121 w 612"/>
                <a:gd name="T37" fmla="*/ 231 h 246"/>
                <a:gd name="T38" fmla="*/ 45 w 612"/>
                <a:gd name="T39" fmla="*/ 175 h 246"/>
                <a:gd name="T40" fmla="*/ 5 w 612"/>
                <a:gd name="T41" fmla="*/ 131 h 246"/>
                <a:gd name="T42" fmla="*/ 17 w 612"/>
                <a:gd name="T43" fmla="*/ 43 h 246"/>
                <a:gd name="T44" fmla="*/ 105 w 612"/>
                <a:gd name="T45" fmla="*/ 23 h 246"/>
                <a:gd name="T46" fmla="*/ 225 w 612"/>
                <a:gd name="T47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2" h="246">
                  <a:moveTo>
                    <a:pt x="225" y="15"/>
                  </a:moveTo>
                  <a:cubicBezTo>
                    <a:pt x="247" y="9"/>
                    <a:pt x="262" y="0"/>
                    <a:pt x="295" y="3"/>
                  </a:cubicBezTo>
                  <a:cubicBezTo>
                    <a:pt x="328" y="6"/>
                    <a:pt x="391" y="21"/>
                    <a:pt x="425" y="31"/>
                  </a:cubicBezTo>
                  <a:cubicBezTo>
                    <a:pt x="459" y="41"/>
                    <a:pt x="476" y="55"/>
                    <a:pt x="501" y="63"/>
                  </a:cubicBezTo>
                  <a:cubicBezTo>
                    <a:pt x="526" y="71"/>
                    <a:pt x="561" y="70"/>
                    <a:pt x="577" y="79"/>
                  </a:cubicBezTo>
                  <a:cubicBezTo>
                    <a:pt x="593" y="88"/>
                    <a:pt x="612" y="107"/>
                    <a:pt x="597" y="115"/>
                  </a:cubicBezTo>
                  <a:cubicBezTo>
                    <a:pt x="582" y="123"/>
                    <a:pt x="518" y="133"/>
                    <a:pt x="489" y="127"/>
                  </a:cubicBezTo>
                  <a:cubicBezTo>
                    <a:pt x="460" y="121"/>
                    <a:pt x="444" y="87"/>
                    <a:pt x="425" y="78"/>
                  </a:cubicBezTo>
                  <a:cubicBezTo>
                    <a:pt x="406" y="69"/>
                    <a:pt x="393" y="74"/>
                    <a:pt x="373" y="75"/>
                  </a:cubicBezTo>
                  <a:cubicBezTo>
                    <a:pt x="353" y="76"/>
                    <a:pt x="332" y="77"/>
                    <a:pt x="307" y="84"/>
                  </a:cubicBezTo>
                  <a:cubicBezTo>
                    <a:pt x="282" y="91"/>
                    <a:pt x="210" y="104"/>
                    <a:pt x="225" y="115"/>
                  </a:cubicBezTo>
                  <a:cubicBezTo>
                    <a:pt x="240" y="126"/>
                    <a:pt x="339" y="149"/>
                    <a:pt x="397" y="151"/>
                  </a:cubicBezTo>
                  <a:cubicBezTo>
                    <a:pt x="455" y="153"/>
                    <a:pt x="560" y="122"/>
                    <a:pt x="573" y="127"/>
                  </a:cubicBezTo>
                  <a:cubicBezTo>
                    <a:pt x="586" y="132"/>
                    <a:pt x="504" y="170"/>
                    <a:pt x="477" y="179"/>
                  </a:cubicBezTo>
                  <a:cubicBezTo>
                    <a:pt x="450" y="188"/>
                    <a:pt x="428" y="179"/>
                    <a:pt x="409" y="183"/>
                  </a:cubicBezTo>
                  <a:cubicBezTo>
                    <a:pt x="390" y="187"/>
                    <a:pt x="380" y="202"/>
                    <a:pt x="365" y="203"/>
                  </a:cubicBezTo>
                  <a:cubicBezTo>
                    <a:pt x="350" y="204"/>
                    <a:pt x="340" y="185"/>
                    <a:pt x="317" y="191"/>
                  </a:cubicBezTo>
                  <a:cubicBezTo>
                    <a:pt x="294" y="197"/>
                    <a:pt x="258" y="232"/>
                    <a:pt x="225" y="239"/>
                  </a:cubicBezTo>
                  <a:cubicBezTo>
                    <a:pt x="192" y="246"/>
                    <a:pt x="151" y="242"/>
                    <a:pt x="121" y="231"/>
                  </a:cubicBezTo>
                  <a:cubicBezTo>
                    <a:pt x="91" y="220"/>
                    <a:pt x="64" y="192"/>
                    <a:pt x="45" y="175"/>
                  </a:cubicBezTo>
                  <a:cubicBezTo>
                    <a:pt x="26" y="158"/>
                    <a:pt x="10" y="153"/>
                    <a:pt x="5" y="131"/>
                  </a:cubicBezTo>
                  <a:cubicBezTo>
                    <a:pt x="0" y="109"/>
                    <a:pt x="0" y="61"/>
                    <a:pt x="17" y="43"/>
                  </a:cubicBezTo>
                  <a:cubicBezTo>
                    <a:pt x="34" y="25"/>
                    <a:pt x="70" y="28"/>
                    <a:pt x="105" y="23"/>
                  </a:cubicBezTo>
                  <a:cubicBezTo>
                    <a:pt x="140" y="18"/>
                    <a:pt x="200" y="17"/>
                    <a:pt x="225" y="15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7" name="Freeform 637"/>
            <p:cNvSpPr>
              <a:spLocks/>
            </p:cNvSpPr>
            <p:nvPr/>
          </p:nvSpPr>
          <p:spPr bwMode="auto">
            <a:xfrm rot="2341479">
              <a:off x="4441" y="1532"/>
              <a:ext cx="534" cy="380"/>
            </a:xfrm>
            <a:custGeom>
              <a:avLst/>
              <a:gdLst>
                <a:gd name="T0" fmla="*/ 252 w 577"/>
                <a:gd name="T1" fmla="*/ 7 h 411"/>
                <a:gd name="T2" fmla="*/ 333 w 577"/>
                <a:gd name="T3" fmla="*/ 34 h 411"/>
                <a:gd name="T4" fmla="*/ 349 w 577"/>
                <a:gd name="T5" fmla="*/ 34 h 411"/>
                <a:gd name="T6" fmla="*/ 444 w 577"/>
                <a:gd name="T7" fmla="*/ 115 h 411"/>
                <a:gd name="T8" fmla="*/ 516 w 577"/>
                <a:gd name="T9" fmla="*/ 175 h 411"/>
                <a:gd name="T10" fmla="*/ 562 w 577"/>
                <a:gd name="T11" fmla="*/ 218 h 411"/>
                <a:gd name="T12" fmla="*/ 552 w 577"/>
                <a:gd name="T13" fmla="*/ 283 h 411"/>
                <a:gd name="T14" fmla="*/ 516 w 577"/>
                <a:gd name="T15" fmla="*/ 211 h 411"/>
                <a:gd name="T16" fmla="*/ 444 w 577"/>
                <a:gd name="T17" fmla="*/ 131 h 411"/>
                <a:gd name="T18" fmla="*/ 388 w 577"/>
                <a:gd name="T19" fmla="*/ 127 h 411"/>
                <a:gd name="T20" fmla="*/ 320 w 577"/>
                <a:gd name="T21" fmla="*/ 87 h 411"/>
                <a:gd name="T22" fmla="*/ 189 w 577"/>
                <a:gd name="T23" fmla="*/ 70 h 411"/>
                <a:gd name="T24" fmla="*/ 269 w 577"/>
                <a:gd name="T25" fmla="*/ 126 h 411"/>
                <a:gd name="T26" fmla="*/ 368 w 577"/>
                <a:gd name="T27" fmla="*/ 235 h 411"/>
                <a:gd name="T28" fmla="*/ 488 w 577"/>
                <a:gd name="T29" fmla="*/ 327 h 411"/>
                <a:gd name="T30" fmla="*/ 548 w 577"/>
                <a:gd name="T31" fmla="*/ 291 h 411"/>
                <a:gd name="T32" fmla="*/ 572 w 577"/>
                <a:gd name="T33" fmla="*/ 319 h 411"/>
                <a:gd name="T34" fmla="*/ 516 w 577"/>
                <a:gd name="T35" fmla="*/ 391 h 411"/>
                <a:gd name="T36" fmla="*/ 420 w 577"/>
                <a:gd name="T37" fmla="*/ 395 h 411"/>
                <a:gd name="T38" fmla="*/ 293 w 577"/>
                <a:gd name="T39" fmla="*/ 294 h 411"/>
                <a:gd name="T40" fmla="*/ 261 w 577"/>
                <a:gd name="T41" fmla="*/ 274 h 411"/>
                <a:gd name="T42" fmla="*/ 178 w 577"/>
                <a:gd name="T43" fmla="*/ 262 h 411"/>
                <a:gd name="T44" fmla="*/ 81 w 577"/>
                <a:gd name="T45" fmla="*/ 222 h 411"/>
                <a:gd name="T46" fmla="*/ 26 w 577"/>
                <a:gd name="T47" fmla="*/ 145 h 411"/>
                <a:gd name="T48" fmla="*/ 2 w 577"/>
                <a:gd name="T49" fmla="*/ 91 h 411"/>
                <a:gd name="T50" fmla="*/ 37 w 577"/>
                <a:gd name="T51" fmla="*/ 50 h 411"/>
                <a:gd name="T52" fmla="*/ 81 w 577"/>
                <a:gd name="T53" fmla="*/ 78 h 411"/>
                <a:gd name="T54" fmla="*/ 130 w 577"/>
                <a:gd name="T55" fmla="*/ 19 h 411"/>
                <a:gd name="T56" fmla="*/ 252 w 577"/>
                <a:gd name="T57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7" h="411">
                  <a:moveTo>
                    <a:pt x="252" y="7"/>
                  </a:moveTo>
                  <a:cubicBezTo>
                    <a:pt x="286" y="9"/>
                    <a:pt x="317" y="30"/>
                    <a:pt x="333" y="34"/>
                  </a:cubicBezTo>
                  <a:cubicBezTo>
                    <a:pt x="349" y="38"/>
                    <a:pt x="331" y="21"/>
                    <a:pt x="349" y="34"/>
                  </a:cubicBezTo>
                  <a:cubicBezTo>
                    <a:pt x="367" y="47"/>
                    <a:pt x="416" y="92"/>
                    <a:pt x="444" y="115"/>
                  </a:cubicBezTo>
                  <a:cubicBezTo>
                    <a:pt x="472" y="138"/>
                    <a:pt x="497" y="158"/>
                    <a:pt x="516" y="175"/>
                  </a:cubicBezTo>
                  <a:cubicBezTo>
                    <a:pt x="535" y="192"/>
                    <a:pt x="556" y="200"/>
                    <a:pt x="562" y="218"/>
                  </a:cubicBezTo>
                  <a:cubicBezTo>
                    <a:pt x="568" y="236"/>
                    <a:pt x="560" y="284"/>
                    <a:pt x="552" y="283"/>
                  </a:cubicBezTo>
                  <a:cubicBezTo>
                    <a:pt x="544" y="282"/>
                    <a:pt x="534" y="236"/>
                    <a:pt x="516" y="211"/>
                  </a:cubicBezTo>
                  <a:cubicBezTo>
                    <a:pt x="498" y="186"/>
                    <a:pt x="465" y="145"/>
                    <a:pt x="444" y="131"/>
                  </a:cubicBezTo>
                  <a:cubicBezTo>
                    <a:pt x="423" y="117"/>
                    <a:pt x="409" y="134"/>
                    <a:pt x="388" y="127"/>
                  </a:cubicBezTo>
                  <a:cubicBezTo>
                    <a:pt x="367" y="120"/>
                    <a:pt x="353" y="96"/>
                    <a:pt x="320" y="87"/>
                  </a:cubicBezTo>
                  <a:cubicBezTo>
                    <a:pt x="287" y="78"/>
                    <a:pt x="197" y="64"/>
                    <a:pt x="189" y="70"/>
                  </a:cubicBezTo>
                  <a:cubicBezTo>
                    <a:pt x="181" y="76"/>
                    <a:pt x="239" y="99"/>
                    <a:pt x="269" y="126"/>
                  </a:cubicBezTo>
                  <a:cubicBezTo>
                    <a:pt x="299" y="153"/>
                    <a:pt x="332" y="202"/>
                    <a:pt x="368" y="235"/>
                  </a:cubicBezTo>
                  <a:cubicBezTo>
                    <a:pt x="404" y="268"/>
                    <a:pt x="458" y="318"/>
                    <a:pt x="488" y="327"/>
                  </a:cubicBezTo>
                  <a:cubicBezTo>
                    <a:pt x="518" y="336"/>
                    <a:pt x="534" y="292"/>
                    <a:pt x="548" y="291"/>
                  </a:cubicBezTo>
                  <a:cubicBezTo>
                    <a:pt x="562" y="290"/>
                    <a:pt x="577" y="302"/>
                    <a:pt x="572" y="319"/>
                  </a:cubicBezTo>
                  <a:cubicBezTo>
                    <a:pt x="567" y="336"/>
                    <a:pt x="541" y="378"/>
                    <a:pt x="516" y="391"/>
                  </a:cubicBezTo>
                  <a:cubicBezTo>
                    <a:pt x="491" y="404"/>
                    <a:pt x="457" y="411"/>
                    <a:pt x="420" y="395"/>
                  </a:cubicBezTo>
                  <a:cubicBezTo>
                    <a:pt x="383" y="379"/>
                    <a:pt x="320" y="314"/>
                    <a:pt x="293" y="294"/>
                  </a:cubicBezTo>
                  <a:cubicBezTo>
                    <a:pt x="266" y="274"/>
                    <a:pt x="280" y="279"/>
                    <a:pt x="261" y="274"/>
                  </a:cubicBezTo>
                  <a:cubicBezTo>
                    <a:pt x="242" y="269"/>
                    <a:pt x="208" y="271"/>
                    <a:pt x="178" y="262"/>
                  </a:cubicBezTo>
                  <a:cubicBezTo>
                    <a:pt x="148" y="253"/>
                    <a:pt x="106" y="242"/>
                    <a:pt x="81" y="222"/>
                  </a:cubicBezTo>
                  <a:cubicBezTo>
                    <a:pt x="56" y="202"/>
                    <a:pt x="39" y="167"/>
                    <a:pt x="26" y="145"/>
                  </a:cubicBezTo>
                  <a:cubicBezTo>
                    <a:pt x="13" y="123"/>
                    <a:pt x="0" y="107"/>
                    <a:pt x="2" y="91"/>
                  </a:cubicBezTo>
                  <a:cubicBezTo>
                    <a:pt x="4" y="75"/>
                    <a:pt x="24" y="52"/>
                    <a:pt x="37" y="50"/>
                  </a:cubicBezTo>
                  <a:cubicBezTo>
                    <a:pt x="50" y="48"/>
                    <a:pt x="66" y="83"/>
                    <a:pt x="81" y="78"/>
                  </a:cubicBezTo>
                  <a:cubicBezTo>
                    <a:pt x="96" y="73"/>
                    <a:pt x="102" y="31"/>
                    <a:pt x="130" y="19"/>
                  </a:cubicBezTo>
                  <a:cubicBezTo>
                    <a:pt x="158" y="7"/>
                    <a:pt x="221" y="0"/>
                    <a:pt x="252" y="7"/>
                  </a:cubicBezTo>
                  <a:close/>
                </a:path>
              </a:pathLst>
            </a:custGeom>
            <a:solidFill>
              <a:srgbClr val="000000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8" name="Freeform 638"/>
            <p:cNvSpPr>
              <a:spLocks/>
            </p:cNvSpPr>
            <p:nvPr/>
          </p:nvSpPr>
          <p:spPr bwMode="auto">
            <a:xfrm rot="2341479">
              <a:off x="4205" y="1392"/>
              <a:ext cx="473" cy="512"/>
            </a:xfrm>
            <a:custGeom>
              <a:avLst/>
              <a:gdLst>
                <a:gd name="T0" fmla="*/ 255 w 511"/>
                <a:gd name="T1" fmla="*/ 213 h 553"/>
                <a:gd name="T2" fmla="*/ 336 w 511"/>
                <a:gd name="T3" fmla="*/ 214 h 553"/>
                <a:gd name="T4" fmla="*/ 440 w 511"/>
                <a:gd name="T5" fmla="*/ 282 h 553"/>
                <a:gd name="T6" fmla="*/ 473 w 511"/>
                <a:gd name="T7" fmla="*/ 389 h 553"/>
                <a:gd name="T8" fmla="*/ 504 w 511"/>
                <a:gd name="T9" fmla="*/ 454 h 553"/>
                <a:gd name="T10" fmla="*/ 428 w 511"/>
                <a:gd name="T11" fmla="*/ 466 h 553"/>
                <a:gd name="T12" fmla="*/ 412 w 511"/>
                <a:gd name="T13" fmla="*/ 426 h 553"/>
                <a:gd name="T14" fmla="*/ 428 w 511"/>
                <a:gd name="T15" fmla="*/ 402 h 553"/>
                <a:gd name="T16" fmla="*/ 352 w 511"/>
                <a:gd name="T17" fmla="*/ 546 h 553"/>
                <a:gd name="T18" fmla="*/ 308 w 511"/>
                <a:gd name="T19" fmla="*/ 442 h 553"/>
                <a:gd name="T20" fmla="*/ 300 w 511"/>
                <a:gd name="T21" fmla="*/ 406 h 553"/>
                <a:gd name="T22" fmla="*/ 248 w 511"/>
                <a:gd name="T23" fmla="*/ 474 h 553"/>
                <a:gd name="T24" fmla="*/ 240 w 511"/>
                <a:gd name="T25" fmla="*/ 362 h 553"/>
                <a:gd name="T26" fmla="*/ 160 w 511"/>
                <a:gd name="T27" fmla="*/ 318 h 553"/>
                <a:gd name="T28" fmla="*/ 176 w 511"/>
                <a:gd name="T29" fmla="*/ 446 h 553"/>
                <a:gd name="T30" fmla="*/ 260 w 511"/>
                <a:gd name="T31" fmla="*/ 510 h 553"/>
                <a:gd name="T32" fmla="*/ 108 w 511"/>
                <a:gd name="T33" fmla="*/ 442 h 553"/>
                <a:gd name="T34" fmla="*/ 100 w 511"/>
                <a:gd name="T35" fmla="*/ 294 h 553"/>
                <a:gd name="T36" fmla="*/ 20 w 511"/>
                <a:gd name="T37" fmla="*/ 265 h 553"/>
                <a:gd name="T38" fmla="*/ 6 w 511"/>
                <a:gd name="T39" fmla="*/ 207 h 553"/>
                <a:gd name="T40" fmla="*/ 60 w 511"/>
                <a:gd name="T41" fmla="*/ 136 h 553"/>
                <a:gd name="T42" fmla="*/ 68 w 511"/>
                <a:gd name="T43" fmla="*/ 138 h 553"/>
                <a:gd name="T44" fmla="*/ 28 w 511"/>
                <a:gd name="T45" fmla="*/ 50 h 553"/>
                <a:gd name="T46" fmla="*/ 156 w 511"/>
                <a:gd name="T47" fmla="*/ 18 h 553"/>
                <a:gd name="T48" fmla="*/ 304 w 511"/>
                <a:gd name="T49" fmla="*/ 158 h 553"/>
                <a:gd name="T50" fmla="*/ 240 w 511"/>
                <a:gd name="T51" fmla="*/ 126 h 553"/>
                <a:gd name="T52" fmla="*/ 146 w 511"/>
                <a:gd name="T53" fmla="*/ 161 h 553"/>
                <a:gd name="T54" fmla="*/ 255 w 511"/>
                <a:gd name="T55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553">
                  <a:moveTo>
                    <a:pt x="255" y="213"/>
                  </a:moveTo>
                  <a:cubicBezTo>
                    <a:pt x="287" y="222"/>
                    <a:pt x="305" y="202"/>
                    <a:pt x="336" y="214"/>
                  </a:cubicBezTo>
                  <a:cubicBezTo>
                    <a:pt x="367" y="226"/>
                    <a:pt x="417" y="253"/>
                    <a:pt x="440" y="282"/>
                  </a:cubicBezTo>
                  <a:cubicBezTo>
                    <a:pt x="463" y="311"/>
                    <a:pt x="462" y="360"/>
                    <a:pt x="473" y="389"/>
                  </a:cubicBezTo>
                  <a:cubicBezTo>
                    <a:pt x="484" y="418"/>
                    <a:pt x="511" y="441"/>
                    <a:pt x="504" y="454"/>
                  </a:cubicBezTo>
                  <a:cubicBezTo>
                    <a:pt x="497" y="467"/>
                    <a:pt x="443" y="471"/>
                    <a:pt x="428" y="466"/>
                  </a:cubicBezTo>
                  <a:cubicBezTo>
                    <a:pt x="413" y="461"/>
                    <a:pt x="412" y="437"/>
                    <a:pt x="412" y="426"/>
                  </a:cubicBezTo>
                  <a:cubicBezTo>
                    <a:pt x="412" y="415"/>
                    <a:pt x="438" y="382"/>
                    <a:pt x="428" y="402"/>
                  </a:cubicBezTo>
                  <a:cubicBezTo>
                    <a:pt x="418" y="422"/>
                    <a:pt x="372" y="539"/>
                    <a:pt x="352" y="546"/>
                  </a:cubicBezTo>
                  <a:cubicBezTo>
                    <a:pt x="332" y="553"/>
                    <a:pt x="317" y="465"/>
                    <a:pt x="308" y="442"/>
                  </a:cubicBezTo>
                  <a:cubicBezTo>
                    <a:pt x="299" y="419"/>
                    <a:pt x="310" y="401"/>
                    <a:pt x="300" y="406"/>
                  </a:cubicBezTo>
                  <a:cubicBezTo>
                    <a:pt x="290" y="411"/>
                    <a:pt x="258" y="481"/>
                    <a:pt x="248" y="474"/>
                  </a:cubicBezTo>
                  <a:cubicBezTo>
                    <a:pt x="238" y="467"/>
                    <a:pt x="255" y="388"/>
                    <a:pt x="240" y="362"/>
                  </a:cubicBezTo>
                  <a:cubicBezTo>
                    <a:pt x="225" y="336"/>
                    <a:pt x="171" y="304"/>
                    <a:pt x="160" y="318"/>
                  </a:cubicBezTo>
                  <a:cubicBezTo>
                    <a:pt x="149" y="332"/>
                    <a:pt x="159" y="414"/>
                    <a:pt x="176" y="446"/>
                  </a:cubicBezTo>
                  <a:cubicBezTo>
                    <a:pt x="193" y="478"/>
                    <a:pt x="271" y="511"/>
                    <a:pt x="260" y="510"/>
                  </a:cubicBezTo>
                  <a:cubicBezTo>
                    <a:pt x="249" y="509"/>
                    <a:pt x="135" y="478"/>
                    <a:pt x="108" y="442"/>
                  </a:cubicBezTo>
                  <a:cubicBezTo>
                    <a:pt x="81" y="406"/>
                    <a:pt x="115" y="323"/>
                    <a:pt x="100" y="294"/>
                  </a:cubicBezTo>
                  <a:cubicBezTo>
                    <a:pt x="85" y="265"/>
                    <a:pt x="36" y="280"/>
                    <a:pt x="20" y="265"/>
                  </a:cubicBezTo>
                  <a:cubicBezTo>
                    <a:pt x="4" y="250"/>
                    <a:pt x="0" y="229"/>
                    <a:pt x="6" y="207"/>
                  </a:cubicBezTo>
                  <a:cubicBezTo>
                    <a:pt x="13" y="186"/>
                    <a:pt x="50" y="148"/>
                    <a:pt x="60" y="136"/>
                  </a:cubicBezTo>
                  <a:cubicBezTo>
                    <a:pt x="70" y="124"/>
                    <a:pt x="73" y="152"/>
                    <a:pt x="68" y="138"/>
                  </a:cubicBezTo>
                  <a:cubicBezTo>
                    <a:pt x="63" y="124"/>
                    <a:pt x="13" y="70"/>
                    <a:pt x="28" y="50"/>
                  </a:cubicBezTo>
                  <a:cubicBezTo>
                    <a:pt x="43" y="30"/>
                    <a:pt x="110" y="0"/>
                    <a:pt x="156" y="18"/>
                  </a:cubicBezTo>
                  <a:cubicBezTo>
                    <a:pt x="202" y="36"/>
                    <a:pt x="290" y="140"/>
                    <a:pt x="304" y="158"/>
                  </a:cubicBezTo>
                  <a:cubicBezTo>
                    <a:pt x="318" y="176"/>
                    <a:pt x="266" y="126"/>
                    <a:pt x="240" y="126"/>
                  </a:cubicBezTo>
                  <a:cubicBezTo>
                    <a:pt x="214" y="126"/>
                    <a:pt x="144" y="147"/>
                    <a:pt x="146" y="161"/>
                  </a:cubicBezTo>
                  <a:cubicBezTo>
                    <a:pt x="148" y="175"/>
                    <a:pt x="232" y="202"/>
                    <a:pt x="255" y="213"/>
                  </a:cubicBezTo>
                  <a:close/>
                </a:path>
              </a:pathLst>
            </a:custGeom>
            <a:solidFill>
              <a:srgbClr val="0000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643628" y="271508"/>
            <a:ext cx="8104087" cy="255454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4000" dirty="0" smtClean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题兴化寺园亭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4000" dirty="0" smtClean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            唐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.</a:t>
            </a:r>
            <a:r>
              <a:rPr lang="zh-CN" altLang="en-US" sz="4000" dirty="0" smtClean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贾</a:t>
            </a: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岛</a:t>
            </a:r>
          </a:p>
          <a:p>
            <a:r>
              <a:rPr lang="zh-CN" altLang="en-US" sz="4000" dirty="0" smtClean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破</a:t>
            </a: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却千家作一池</a:t>
            </a:r>
            <a:r>
              <a:rPr lang="zh-CN" altLang="en-US" sz="4000" dirty="0" smtClean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，不</a:t>
            </a: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栽桃李种蔷薇。</a:t>
            </a:r>
          </a:p>
          <a:p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蔷薇花落秋风起</a:t>
            </a:r>
            <a:r>
              <a:rPr lang="zh-CN" altLang="en-US" sz="4000" dirty="0" smtClean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，荆棘</a:t>
            </a: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满亭君自知。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00" name="文本框 299"/>
          <p:cNvSpPr txBox="1"/>
          <p:nvPr/>
        </p:nvSpPr>
        <p:spPr>
          <a:xfrm>
            <a:off x="320814" y="257208"/>
            <a:ext cx="2682755" cy="783193"/>
          </a:xfrm>
          <a:prstGeom prst="roundRect">
            <a:avLst/>
          </a:prstGeom>
          <a:solidFill>
            <a:srgbClr val="EB9693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合作探究： </a:t>
            </a:r>
            <a:endParaRPr lang="zh-CN" altLang="en-US" sz="4000" b="1" dirty="0"/>
          </a:p>
        </p:txBody>
      </p:sp>
      <p:sp>
        <p:nvSpPr>
          <p:cNvPr id="301" name="Rectangle 7"/>
          <p:cNvSpPr>
            <a:spLocks noChangeArrowheads="1"/>
          </p:cNvSpPr>
          <p:nvPr/>
        </p:nvSpPr>
        <p:spPr bwMode="auto">
          <a:xfrm>
            <a:off x="4549222" y="3448747"/>
            <a:ext cx="744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）此诗反映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的是什么社会现象</a:t>
            </a: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2" name="Rectangle 4"/>
          <p:cNvSpPr>
            <a:spLocks noChangeArrowheads="1"/>
          </p:cNvSpPr>
          <p:nvPr/>
        </p:nvSpPr>
        <p:spPr bwMode="auto">
          <a:xfrm>
            <a:off x="4610046" y="5081793"/>
            <a:ext cx="5289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）出现此现象的原因？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3" name="Text Box 8"/>
          <p:cNvSpPr txBox="1">
            <a:spLocks noChangeArrowheads="1"/>
          </p:cNvSpPr>
          <p:nvPr/>
        </p:nvSpPr>
        <p:spPr bwMode="auto">
          <a:xfrm>
            <a:off x="5750267" y="4312955"/>
            <a:ext cx="2964273" cy="646331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sz="36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土地兼并现象</a:t>
            </a:r>
            <a:endParaRPr lang="zh-CN" altLang="en-US" sz="3600" dirty="0">
              <a:solidFill>
                <a:srgbClr val="DF64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78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75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8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3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8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2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">
                                      <p:cBhvr>
                                        <p:cTn id="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">
                                      <p:cBhvr>
                                        <p:cTn id="3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3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">
                                      <p:cBhvr>
                                        <p:cTn id="3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3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5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5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">
                                      <p:cBhvr>
                                        <p:cTn id="42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40000">
                                      <p:cBhvr>
                                        <p:cTn id="44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40000">
                                      <p:cBhvr>
                                        <p:cTn id="46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  <p:bldP spid="301" grpId="0"/>
      <p:bldP spid="302" grpId="0"/>
      <p:bldP spid="3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30629" y="-157553"/>
            <a:ext cx="12192000" cy="7370261"/>
            <a:chOff x="2110635" y="104929"/>
            <a:chExt cx="12192000" cy="7370261"/>
          </a:xfrm>
        </p:grpSpPr>
        <p:sp>
          <p:nvSpPr>
            <p:cNvPr id="27" name="矩形 26"/>
            <p:cNvSpPr/>
            <p:nvPr/>
          </p:nvSpPr>
          <p:spPr>
            <a:xfrm>
              <a:off x="2110635" y="279489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316234" y="104929"/>
              <a:ext cx="5986401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0" y="4850855"/>
            <a:ext cx="430617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dirty="0" smtClean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6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根源：</a:t>
            </a:r>
            <a:r>
              <a:rPr lang="zh-CN" altLang="en-US" sz="3600" dirty="0" smtClean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封建土地私有制在中国正式确立</a:t>
            </a:r>
            <a:endParaRPr lang="en-US" altLang="zh-CN" sz="3600" dirty="0">
              <a:solidFill>
                <a:srgbClr val="4D4D4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5400000">
            <a:off x="554401" y="-818260"/>
            <a:ext cx="4415390" cy="60519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09" y="265154"/>
            <a:ext cx="7414778" cy="7292246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5" name="文本框 34"/>
          <p:cNvSpPr txBox="1"/>
          <p:nvPr/>
        </p:nvSpPr>
        <p:spPr>
          <a:xfrm>
            <a:off x="6940992" y="234241"/>
            <a:ext cx="556625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、土地</a:t>
            </a:r>
            <a:r>
              <a:rPr lang="zh-CN" altLang="en-US" sz="40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兼并的原因</a:t>
            </a:r>
            <a:endParaRPr lang="zh-CN" altLang="en-US" sz="4000" dirty="0">
              <a:solidFill>
                <a:srgbClr val="DF64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487804" y="1007135"/>
            <a:ext cx="5034818" cy="55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15" y="174560"/>
            <a:ext cx="7745587" cy="730413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14" y="44543"/>
            <a:ext cx="7745587" cy="7564163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4" name="矩形 33"/>
          <p:cNvSpPr/>
          <p:nvPr/>
        </p:nvSpPr>
        <p:spPr>
          <a:xfrm>
            <a:off x="4832476" y="4823149"/>
            <a:ext cx="335215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dirty="0" smtClean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②</a:t>
            </a:r>
            <a:r>
              <a:rPr lang="zh-CN" altLang="en-US" sz="3600" dirty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重农抑</a:t>
            </a:r>
            <a:r>
              <a:rPr lang="zh-CN" altLang="en-US" sz="3600" dirty="0" smtClean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 </a:t>
            </a:r>
            <a:endParaRPr lang="en-US" altLang="zh-CN" sz="3600" dirty="0" smtClean="0">
              <a:solidFill>
                <a:srgbClr val="4D4D4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dirty="0" smtClean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政策</a:t>
            </a:r>
            <a:r>
              <a:rPr lang="zh-CN" altLang="en-US" sz="3600" dirty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的影响</a:t>
            </a:r>
            <a:endParaRPr lang="en-US" altLang="zh-CN" sz="3600" dirty="0">
              <a:solidFill>
                <a:srgbClr val="4D4D4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778257" y="4770935"/>
            <a:ext cx="314988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dirty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③人们</a:t>
            </a:r>
            <a:r>
              <a:rPr lang="zh-CN" altLang="en-US" sz="3600" dirty="0" smtClean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观念</a:t>
            </a:r>
            <a:endParaRPr lang="en-US" altLang="zh-CN" sz="3600" dirty="0" smtClean="0">
              <a:solidFill>
                <a:srgbClr val="4D4D4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dirty="0" smtClean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600" dirty="0" smtClean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3600" dirty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影响</a:t>
            </a:r>
            <a:endParaRPr lang="en-US" altLang="zh-CN" sz="3600" dirty="0">
              <a:solidFill>
                <a:srgbClr val="4D4D4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3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-3.7037E-7 L -0.3276 -0.13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68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-3.7037E-7 L 0.31198 -0.130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-65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81 -0.00509 L -0.01523 -0.128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34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42862" y="-238668"/>
            <a:ext cx="12192000" cy="7370261"/>
            <a:chOff x="2110635" y="104929"/>
            <a:chExt cx="12192000" cy="7370261"/>
          </a:xfrm>
        </p:grpSpPr>
        <p:sp>
          <p:nvSpPr>
            <p:cNvPr id="9" name="矩形 8"/>
            <p:cNvSpPr/>
            <p:nvPr/>
          </p:nvSpPr>
          <p:spPr>
            <a:xfrm>
              <a:off x="2110635" y="279489"/>
              <a:ext cx="6205599" cy="7195701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316234" y="104929"/>
              <a:ext cx="5986401" cy="6857999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30629" y="-157553"/>
            <a:ext cx="12192000" cy="7370261"/>
            <a:chOff x="2110635" y="104929"/>
            <a:chExt cx="12192000" cy="7370261"/>
          </a:xfrm>
        </p:grpSpPr>
        <p:sp>
          <p:nvSpPr>
            <p:cNvPr id="17" name="矩形 16"/>
            <p:cNvSpPr/>
            <p:nvPr/>
          </p:nvSpPr>
          <p:spPr>
            <a:xfrm>
              <a:off x="2110635" y="279489"/>
              <a:ext cx="6205599" cy="7195701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316234" y="104929"/>
              <a:ext cx="5986401" cy="6857999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" name="Picture 7" descr="20089515246525_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FDFDD"/>
              </a:clrFrom>
              <a:clrTo>
                <a:srgbClr val="DF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89418" r="90784" b="5566"/>
          <a:stretch>
            <a:fillRect/>
          </a:stretch>
        </p:blipFill>
        <p:spPr bwMode="auto">
          <a:xfrm>
            <a:off x="2387314" y="5381002"/>
            <a:ext cx="4318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20089515246525_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FDFDD"/>
              </a:clrFrom>
              <a:clrTo>
                <a:srgbClr val="DF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89418" r="90784" b="5566"/>
          <a:stretch>
            <a:fillRect/>
          </a:stretch>
        </p:blipFill>
        <p:spPr bwMode="auto">
          <a:xfrm>
            <a:off x="2752439" y="5377827"/>
            <a:ext cx="4318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20089515246525_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FDFDD"/>
              </a:clrFrom>
              <a:clrTo>
                <a:srgbClr val="DF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5566" r="90784" b="89418"/>
          <a:stretch>
            <a:fillRect/>
          </a:stretch>
        </p:blipFill>
        <p:spPr bwMode="auto">
          <a:xfrm>
            <a:off x="2396839" y="1405901"/>
            <a:ext cx="431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20089515246525_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FDFDD"/>
              </a:clrFrom>
              <a:clrTo>
                <a:srgbClr val="DF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5566" r="90784" b="89418"/>
          <a:stretch>
            <a:fillRect/>
          </a:stretch>
        </p:blipFill>
        <p:spPr bwMode="auto">
          <a:xfrm>
            <a:off x="2709576" y="1402726"/>
            <a:ext cx="431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8153"/>
          <a:stretch/>
        </p:blipFill>
        <p:spPr>
          <a:xfrm rot="16200000">
            <a:off x="4337161" y="-474889"/>
            <a:ext cx="4378328" cy="78605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12" descr="20089515246525_2"/>
          <p:cNvPicPr>
            <a:picLocks noChangeArrowheads="1"/>
          </p:cNvPicPr>
          <p:nvPr/>
        </p:nvPicPr>
        <p:blipFill>
          <a:blip r:embed="rId6">
            <a:clrChange>
              <a:clrFrom>
                <a:srgbClr val="DFDFDD"/>
              </a:clrFrom>
              <a:clrTo>
                <a:srgbClr val="DF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3" t="12483" r="6256" b="14563"/>
          <a:stretch>
            <a:fillRect/>
          </a:stretch>
        </p:blipFill>
        <p:spPr bwMode="auto">
          <a:xfrm>
            <a:off x="2781014" y="1599576"/>
            <a:ext cx="37465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20089515246525_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FDFDD"/>
              </a:clrFrom>
              <a:clrTo>
                <a:srgbClr val="DF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12540" r="91241" b="13945"/>
          <a:stretch>
            <a:fillRect/>
          </a:stretch>
        </p:blipFill>
        <p:spPr bwMode="auto">
          <a:xfrm>
            <a:off x="2344451" y="1601164"/>
            <a:ext cx="5032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3407283" y="2094433"/>
            <a:ext cx="6537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zh-CN" sz="3200" b="1" dirty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金宝庐舍，转瞬灰烬，惟有田者，岿然而独</a:t>
            </a:r>
            <a:r>
              <a:rPr lang="zh-CN" altLang="zh-CN" sz="3200" b="1" dirty="0" smtClean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</a:t>
            </a:r>
            <a:r>
              <a:rPr lang="zh-CN" altLang="en-US" sz="3200" b="1" dirty="0" smtClean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恙</a:t>
            </a:r>
            <a:r>
              <a:rPr lang="zh-CN" altLang="zh-CN" sz="3200" b="1" dirty="0" smtClean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zh-CN" sz="3200" b="1" dirty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故上自绅富，下至委巷工贾胥吏，赢十百金，即莫不志在良田。</a:t>
            </a:r>
            <a:r>
              <a:rPr lang="en-US" altLang="zh-CN" sz="3200" b="1" dirty="0" smtClean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  <a:p>
            <a:r>
              <a:rPr lang="en-US" altLang="zh-CN" sz="3200" b="1" dirty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3200" b="1" dirty="0" smtClean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zh-CN" altLang="zh-CN" sz="3200" b="1" dirty="0" smtClean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zh-CN" sz="3200" b="1" dirty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陶煦</a:t>
            </a:r>
            <a:r>
              <a:rPr lang="en-US" altLang="zh-CN" sz="3200" b="1" dirty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zh-CN" sz="3200" b="1" dirty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清《租核</a:t>
            </a:r>
            <a:r>
              <a:rPr lang="en-US" altLang="zh-CN" sz="3200" b="1" dirty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zh-CN" sz="3200" b="1" dirty="0">
                <a:solidFill>
                  <a:srgbClr val="4D4D4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推原》</a:t>
            </a:r>
          </a:p>
          <a:p>
            <a:endParaRPr lang="zh-CN" altLang="en-US" sz="3200" b="1" dirty="0">
              <a:solidFill>
                <a:srgbClr val="4D4D4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263798" y="-399253"/>
            <a:ext cx="5676876" cy="3589584"/>
          </a:xfrm>
          <a:prstGeom prst="rect">
            <a:avLst/>
          </a:prstGeom>
        </p:spPr>
      </p:pic>
      <p:pic>
        <p:nvPicPr>
          <p:cNvPr id="29" name="Picture 2" descr="C:\Documents and Settings\Administrator\桌面\素材CNN-sccnn.com-2049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33867"/>
            <a:ext cx="1276351" cy="658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N:\人文学院PPT\模版\dayan0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12528" y="700285"/>
            <a:ext cx="2950633" cy="1522096"/>
          </a:xfrm>
          <a:prstGeom prst="rect">
            <a:avLst/>
          </a:prstGeom>
          <a:noFill/>
        </p:spPr>
      </p:pic>
      <p:pic>
        <p:nvPicPr>
          <p:cNvPr id="30" name="Picture 4" descr="N:\人文学院PPT\模版\dayan0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12528" y="700285"/>
            <a:ext cx="2950633" cy="1522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55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3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3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3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3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8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9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4.16667E-7 -2.22222E-6 L 0.61771 -0.01366 " pathEditMode="relative" rAng="0" ptsTypes="AA">
                                          <p:cBhvr>
                                            <p:cTn id="36" dur="8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885" y="-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-3.95833E-6 7.40741E-7 L 0.62123 0.0088 " pathEditMode="relative" rAng="0" ptsTypes="AA">
                                          <p:cBhvr>
                                            <p:cTn id="38" dur="8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055" y="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4.16667E-7 4.81481E-6 L 0.61966 0.00138 " pathEditMode="relative" rAng="0" ptsTypes="AA">
                                          <p:cBhvr>
                                            <p:cTn id="40" dur="8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977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8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5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35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5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50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0" y="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500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0" y="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0" presetClass="pat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6.25E-7 -2.96296E-6 C -0.08138 -0.04004 -0.16263 -0.0794 -0.21888 -0.11782 C -0.27513 -0.15648 -0.31784 -0.20995 -0.33763 -0.22963 " pathEditMode="relative" rAng="0" ptsTypes="AAA">
                                          <p:cBhvr>
                                            <p:cTn id="55" dur="5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888" y="-1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0" presetClass="pat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6.25E-7 -2.96296E-6 C -0.08138 -0.04004 -0.16263 -0.0794 -0.21888 -0.11782 C -0.27513 -0.15648 -0.31784 -0.20995 -0.33763 -0.22963 " pathEditMode="relative" rAng="0" ptsTypes="AAA">
                                          <p:cBhvr>
                                            <p:cTn id="57" dur="5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888" y="-1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3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3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3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3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8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9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4.16667E-7 -2.22222E-6 L 0.61771 -0.01366 " pathEditMode="relative" rAng="0" ptsTypes="AA">
                                          <p:cBhvr>
                                            <p:cTn id="36" dur="8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885" y="-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-3.95833E-6 7.40741E-7 L 0.62123 0.0088 " pathEditMode="relative" rAng="0" ptsTypes="AA">
                                          <p:cBhvr>
                                            <p:cTn id="38" dur="8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055" y="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4.16667E-7 4.81481E-6 L 0.61966 0.00138 " pathEditMode="relative" rAng="0" ptsTypes="AA">
                                          <p:cBhvr>
                                            <p:cTn id="40" dur="8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977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8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5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35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5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50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0" y="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500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0" y="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0" presetClass="pat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6.25E-7 -2.96296E-6 C -0.08138 -0.04004 -0.16263 -0.0794 -0.21888 -0.11782 C -0.27513 -0.15648 -0.31784 -0.20995 -0.33763 -0.22963 " pathEditMode="relative" rAng="0" ptsTypes="AAA">
                                          <p:cBhvr>
                                            <p:cTn id="55" dur="5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888" y="-1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0" presetClass="pat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6.25E-7 -2.96296E-6 C -0.08138 -0.04004 -0.16263 -0.0794 -0.21888 -0.11782 C -0.27513 -0.15648 -0.31784 -0.20995 -0.33763 -0.22963 " pathEditMode="relative" rAng="0" ptsTypes="AAA">
                                          <p:cBhvr>
                                            <p:cTn id="57" dur="5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888" y="-1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926" y="-163076"/>
            <a:ext cx="12192000" cy="7370261"/>
            <a:chOff x="2104416" y="728316"/>
            <a:chExt cx="12192000" cy="7370261"/>
          </a:xfrm>
        </p:grpSpPr>
        <p:sp>
          <p:nvSpPr>
            <p:cNvPr id="10" name="矩形 9"/>
            <p:cNvSpPr/>
            <p:nvPr/>
          </p:nvSpPr>
          <p:spPr>
            <a:xfrm>
              <a:off x="2104416" y="902876"/>
              <a:ext cx="6205599" cy="7195701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310015" y="728316"/>
              <a:ext cx="5986401" cy="6857999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88" y="789092"/>
            <a:ext cx="5014574" cy="60635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80" y="2113890"/>
            <a:ext cx="3212321" cy="3507854"/>
          </a:xfrm>
          <a:prstGeom prst="rect">
            <a:avLst/>
          </a:prstGeom>
        </p:spPr>
      </p:pic>
      <p:sp>
        <p:nvSpPr>
          <p:cNvPr id="15" name="AutoShape 3"/>
          <p:cNvSpPr>
            <a:spLocks noChangeAspect="1" noChangeArrowheads="1" noTextEdit="1"/>
          </p:cNvSpPr>
          <p:nvPr/>
        </p:nvSpPr>
        <p:spPr bwMode="auto">
          <a:xfrm>
            <a:off x="2173626" y="1537663"/>
            <a:ext cx="51847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4824751" y="3950665"/>
            <a:ext cx="2546350" cy="1504949"/>
          </a:xfrm>
          <a:custGeom>
            <a:avLst/>
            <a:gdLst>
              <a:gd name="T0" fmla="*/ 364 w 370"/>
              <a:gd name="T1" fmla="*/ 53 h 162"/>
              <a:gd name="T2" fmla="*/ 346 w 370"/>
              <a:gd name="T3" fmla="*/ 146 h 162"/>
              <a:gd name="T4" fmla="*/ 241 w 370"/>
              <a:gd name="T5" fmla="*/ 152 h 162"/>
              <a:gd name="T6" fmla="*/ 186 w 370"/>
              <a:gd name="T7" fmla="*/ 152 h 162"/>
              <a:gd name="T8" fmla="*/ 184 w 370"/>
              <a:gd name="T9" fmla="*/ 151 h 162"/>
              <a:gd name="T10" fmla="*/ 102 w 370"/>
              <a:gd name="T11" fmla="*/ 157 h 162"/>
              <a:gd name="T12" fmla="*/ 6 w 370"/>
              <a:gd name="T13" fmla="*/ 156 h 162"/>
              <a:gd name="T14" fmla="*/ 0 w 370"/>
              <a:gd name="T15" fmla="*/ 117 h 162"/>
              <a:gd name="T16" fmla="*/ 10 w 370"/>
              <a:gd name="T17" fmla="*/ 43 h 162"/>
              <a:gd name="T18" fmla="*/ 13 w 370"/>
              <a:gd name="T19" fmla="*/ 0 h 162"/>
              <a:gd name="T20" fmla="*/ 110 w 370"/>
              <a:gd name="T21" fmla="*/ 7 h 162"/>
              <a:gd name="T22" fmla="*/ 220 w 370"/>
              <a:gd name="T23" fmla="*/ 11 h 162"/>
              <a:gd name="T24" fmla="*/ 354 w 370"/>
              <a:gd name="T25" fmla="*/ 9 h 162"/>
              <a:gd name="T26" fmla="*/ 364 w 370"/>
              <a:gd name="T27" fmla="*/ 8 h 162"/>
              <a:gd name="T28" fmla="*/ 364 w 370"/>
              <a:gd name="T29" fmla="*/ 53 h 162"/>
              <a:gd name="T30" fmla="*/ 364 w 370"/>
              <a:gd name="T31" fmla="*/ 5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0" h="162">
                <a:moveTo>
                  <a:pt x="364" y="53"/>
                </a:moveTo>
                <a:cubicBezTo>
                  <a:pt x="364" y="86"/>
                  <a:pt x="352" y="115"/>
                  <a:pt x="346" y="146"/>
                </a:cubicBezTo>
                <a:cubicBezTo>
                  <a:pt x="314" y="152"/>
                  <a:pt x="274" y="142"/>
                  <a:pt x="241" y="152"/>
                </a:cubicBezTo>
                <a:cubicBezTo>
                  <a:pt x="222" y="154"/>
                  <a:pt x="204" y="149"/>
                  <a:pt x="186" y="152"/>
                </a:cubicBezTo>
                <a:cubicBezTo>
                  <a:pt x="185" y="151"/>
                  <a:pt x="185" y="150"/>
                  <a:pt x="184" y="151"/>
                </a:cubicBezTo>
                <a:cubicBezTo>
                  <a:pt x="156" y="143"/>
                  <a:pt x="128" y="153"/>
                  <a:pt x="102" y="157"/>
                </a:cubicBezTo>
                <a:cubicBezTo>
                  <a:pt x="70" y="156"/>
                  <a:pt x="36" y="162"/>
                  <a:pt x="6" y="156"/>
                </a:cubicBezTo>
                <a:cubicBezTo>
                  <a:pt x="4" y="142"/>
                  <a:pt x="0" y="129"/>
                  <a:pt x="0" y="117"/>
                </a:cubicBezTo>
                <a:cubicBezTo>
                  <a:pt x="3" y="91"/>
                  <a:pt x="8" y="67"/>
                  <a:pt x="10" y="43"/>
                </a:cubicBezTo>
                <a:cubicBezTo>
                  <a:pt x="14" y="31"/>
                  <a:pt x="12" y="14"/>
                  <a:pt x="13" y="0"/>
                </a:cubicBezTo>
                <a:cubicBezTo>
                  <a:pt x="46" y="2"/>
                  <a:pt x="80" y="5"/>
                  <a:pt x="110" y="7"/>
                </a:cubicBezTo>
                <a:cubicBezTo>
                  <a:pt x="146" y="7"/>
                  <a:pt x="184" y="12"/>
                  <a:pt x="220" y="11"/>
                </a:cubicBezTo>
                <a:cubicBezTo>
                  <a:pt x="265" y="13"/>
                  <a:pt x="310" y="12"/>
                  <a:pt x="354" y="9"/>
                </a:cubicBezTo>
                <a:cubicBezTo>
                  <a:pt x="357" y="9"/>
                  <a:pt x="362" y="7"/>
                  <a:pt x="364" y="8"/>
                </a:cubicBezTo>
                <a:cubicBezTo>
                  <a:pt x="370" y="24"/>
                  <a:pt x="364" y="37"/>
                  <a:pt x="364" y="53"/>
                </a:cubicBezTo>
                <a:cubicBezTo>
                  <a:pt x="364" y="53"/>
                  <a:pt x="364" y="53"/>
                  <a:pt x="364" y="53"/>
                </a:cubicBezTo>
                <a:close/>
              </a:path>
            </a:pathLst>
          </a:custGeom>
          <a:solidFill>
            <a:srgbClr val="61B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4878726" y="3148977"/>
            <a:ext cx="2403475" cy="917574"/>
          </a:xfrm>
          <a:custGeom>
            <a:avLst/>
            <a:gdLst>
              <a:gd name="T0" fmla="*/ 349 w 349"/>
              <a:gd name="T1" fmla="*/ 66 h 74"/>
              <a:gd name="T2" fmla="*/ 187 w 349"/>
              <a:gd name="T3" fmla="*/ 70 h 74"/>
              <a:gd name="T4" fmla="*/ 4 w 349"/>
              <a:gd name="T5" fmla="*/ 57 h 74"/>
              <a:gd name="T6" fmla="*/ 11 w 349"/>
              <a:gd name="T7" fmla="*/ 35 h 74"/>
              <a:gd name="T8" fmla="*/ 25 w 349"/>
              <a:gd name="T9" fmla="*/ 7 h 74"/>
              <a:gd name="T10" fmla="*/ 100 w 349"/>
              <a:gd name="T11" fmla="*/ 8 h 74"/>
              <a:gd name="T12" fmla="*/ 247 w 349"/>
              <a:gd name="T13" fmla="*/ 15 h 74"/>
              <a:gd name="T14" fmla="*/ 344 w 349"/>
              <a:gd name="T15" fmla="*/ 16 h 74"/>
              <a:gd name="T16" fmla="*/ 341 w 349"/>
              <a:gd name="T17" fmla="*/ 37 h 74"/>
              <a:gd name="T18" fmla="*/ 349 w 349"/>
              <a:gd name="T19" fmla="*/ 66 h 74"/>
              <a:gd name="T20" fmla="*/ 349 w 349"/>
              <a:gd name="T21" fmla="*/ 6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9" h="74">
                <a:moveTo>
                  <a:pt x="349" y="66"/>
                </a:moveTo>
                <a:cubicBezTo>
                  <a:pt x="298" y="74"/>
                  <a:pt x="241" y="70"/>
                  <a:pt x="187" y="70"/>
                </a:cubicBezTo>
                <a:cubicBezTo>
                  <a:pt x="126" y="66"/>
                  <a:pt x="64" y="67"/>
                  <a:pt x="4" y="57"/>
                </a:cubicBezTo>
                <a:cubicBezTo>
                  <a:pt x="0" y="49"/>
                  <a:pt x="7" y="42"/>
                  <a:pt x="11" y="35"/>
                </a:cubicBezTo>
                <a:cubicBezTo>
                  <a:pt x="17" y="26"/>
                  <a:pt x="21" y="16"/>
                  <a:pt x="25" y="7"/>
                </a:cubicBezTo>
                <a:cubicBezTo>
                  <a:pt x="50" y="0"/>
                  <a:pt x="74" y="10"/>
                  <a:pt x="100" y="8"/>
                </a:cubicBezTo>
                <a:cubicBezTo>
                  <a:pt x="148" y="11"/>
                  <a:pt x="198" y="18"/>
                  <a:pt x="247" y="15"/>
                </a:cubicBezTo>
                <a:cubicBezTo>
                  <a:pt x="279" y="14"/>
                  <a:pt x="313" y="21"/>
                  <a:pt x="344" y="16"/>
                </a:cubicBezTo>
                <a:cubicBezTo>
                  <a:pt x="345" y="23"/>
                  <a:pt x="341" y="29"/>
                  <a:pt x="341" y="37"/>
                </a:cubicBezTo>
                <a:cubicBezTo>
                  <a:pt x="341" y="48"/>
                  <a:pt x="346" y="57"/>
                  <a:pt x="349" y="66"/>
                </a:cubicBezTo>
                <a:cubicBezTo>
                  <a:pt x="349" y="66"/>
                  <a:pt x="349" y="66"/>
                  <a:pt x="349" y="66"/>
                </a:cubicBezTo>
                <a:close/>
              </a:path>
            </a:pathLst>
          </a:custGeom>
          <a:solidFill>
            <a:srgbClr val="4291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5113676" y="2571126"/>
            <a:ext cx="2112963" cy="728663"/>
          </a:xfrm>
          <a:custGeom>
            <a:avLst/>
            <a:gdLst>
              <a:gd name="T0" fmla="*/ 306 w 307"/>
              <a:gd name="T1" fmla="*/ 77 h 82"/>
              <a:gd name="T2" fmla="*/ 260 w 307"/>
              <a:gd name="T3" fmla="*/ 80 h 82"/>
              <a:gd name="T4" fmla="*/ 156 w 307"/>
              <a:gd name="T5" fmla="*/ 71 h 82"/>
              <a:gd name="T6" fmla="*/ 29 w 307"/>
              <a:gd name="T7" fmla="*/ 64 h 82"/>
              <a:gd name="T8" fmla="*/ 0 w 307"/>
              <a:gd name="T9" fmla="*/ 66 h 82"/>
              <a:gd name="T10" fmla="*/ 10 w 307"/>
              <a:gd name="T11" fmla="*/ 5 h 82"/>
              <a:gd name="T12" fmla="*/ 69 w 307"/>
              <a:gd name="T13" fmla="*/ 12 h 82"/>
              <a:gd name="T14" fmla="*/ 70 w 307"/>
              <a:gd name="T15" fmla="*/ 15 h 82"/>
              <a:gd name="T16" fmla="*/ 145 w 307"/>
              <a:gd name="T17" fmla="*/ 33 h 82"/>
              <a:gd name="T18" fmla="*/ 178 w 307"/>
              <a:gd name="T19" fmla="*/ 36 h 82"/>
              <a:gd name="T20" fmla="*/ 187 w 307"/>
              <a:gd name="T21" fmla="*/ 36 h 82"/>
              <a:gd name="T22" fmla="*/ 247 w 307"/>
              <a:gd name="T23" fmla="*/ 49 h 82"/>
              <a:gd name="T24" fmla="*/ 284 w 307"/>
              <a:gd name="T25" fmla="*/ 42 h 82"/>
              <a:gd name="T26" fmla="*/ 299 w 307"/>
              <a:gd name="T27" fmla="*/ 46 h 82"/>
              <a:gd name="T28" fmla="*/ 306 w 307"/>
              <a:gd name="T29" fmla="*/ 77 h 82"/>
              <a:gd name="T30" fmla="*/ 306 w 307"/>
              <a:gd name="T31" fmla="*/ 7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7" h="82">
                <a:moveTo>
                  <a:pt x="306" y="77"/>
                </a:moveTo>
                <a:cubicBezTo>
                  <a:pt x="292" y="81"/>
                  <a:pt x="275" y="76"/>
                  <a:pt x="260" y="80"/>
                </a:cubicBezTo>
                <a:cubicBezTo>
                  <a:pt x="223" y="82"/>
                  <a:pt x="193" y="71"/>
                  <a:pt x="156" y="71"/>
                </a:cubicBezTo>
                <a:cubicBezTo>
                  <a:pt x="113" y="67"/>
                  <a:pt x="71" y="70"/>
                  <a:pt x="29" y="64"/>
                </a:cubicBezTo>
                <a:cubicBezTo>
                  <a:pt x="19" y="63"/>
                  <a:pt x="9" y="65"/>
                  <a:pt x="0" y="66"/>
                </a:cubicBezTo>
                <a:cubicBezTo>
                  <a:pt x="3" y="46"/>
                  <a:pt x="8" y="26"/>
                  <a:pt x="10" y="5"/>
                </a:cubicBezTo>
                <a:cubicBezTo>
                  <a:pt x="29" y="2"/>
                  <a:pt x="53" y="0"/>
                  <a:pt x="69" y="12"/>
                </a:cubicBezTo>
                <a:cubicBezTo>
                  <a:pt x="67" y="13"/>
                  <a:pt x="69" y="15"/>
                  <a:pt x="70" y="15"/>
                </a:cubicBezTo>
                <a:cubicBezTo>
                  <a:pt x="95" y="18"/>
                  <a:pt x="123" y="20"/>
                  <a:pt x="145" y="33"/>
                </a:cubicBezTo>
                <a:cubicBezTo>
                  <a:pt x="158" y="35"/>
                  <a:pt x="166" y="36"/>
                  <a:pt x="178" y="36"/>
                </a:cubicBezTo>
                <a:cubicBezTo>
                  <a:pt x="181" y="40"/>
                  <a:pt x="184" y="37"/>
                  <a:pt x="187" y="36"/>
                </a:cubicBezTo>
                <a:cubicBezTo>
                  <a:pt x="208" y="35"/>
                  <a:pt x="227" y="45"/>
                  <a:pt x="247" y="49"/>
                </a:cubicBezTo>
                <a:cubicBezTo>
                  <a:pt x="259" y="49"/>
                  <a:pt x="273" y="49"/>
                  <a:pt x="284" y="42"/>
                </a:cubicBezTo>
                <a:cubicBezTo>
                  <a:pt x="290" y="41"/>
                  <a:pt x="295" y="45"/>
                  <a:pt x="299" y="46"/>
                </a:cubicBezTo>
                <a:cubicBezTo>
                  <a:pt x="299" y="58"/>
                  <a:pt x="307" y="65"/>
                  <a:pt x="306" y="77"/>
                </a:cubicBezTo>
                <a:cubicBezTo>
                  <a:pt x="306" y="77"/>
                  <a:pt x="306" y="77"/>
                  <a:pt x="306" y="77"/>
                </a:cubicBezTo>
                <a:close/>
              </a:path>
            </a:pathLst>
          </a:custGeom>
          <a:solidFill>
            <a:srgbClr val="AE6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6448764" y="2677488"/>
            <a:ext cx="709613" cy="303213"/>
          </a:xfrm>
          <a:custGeom>
            <a:avLst/>
            <a:gdLst>
              <a:gd name="T0" fmla="*/ 101 w 103"/>
              <a:gd name="T1" fmla="*/ 28 h 34"/>
              <a:gd name="T2" fmla="*/ 89 w 103"/>
              <a:gd name="T3" fmla="*/ 25 h 34"/>
              <a:gd name="T4" fmla="*/ 48 w 103"/>
              <a:gd name="T5" fmla="*/ 33 h 34"/>
              <a:gd name="T6" fmla="*/ 0 w 103"/>
              <a:gd name="T7" fmla="*/ 20 h 34"/>
              <a:gd name="T8" fmla="*/ 9 w 103"/>
              <a:gd name="T9" fmla="*/ 17 h 34"/>
              <a:gd name="T10" fmla="*/ 64 w 103"/>
              <a:gd name="T11" fmla="*/ 0 h 34"/>
              <a:gd name="T12" fmla="*/ 103 w 103"/>
              <a:gd name="T13" fmla="*/ 21 h 34"/>
              <a:gd name="T14" fmla="*/ 101 w 103"/>
              <a:gd name="T15" fmla="*/ 28 h 34"/>
              <a:gd name="T16" fmla="*/ 101 w 103"/>
              <a:gd name="T17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34">
                <a:moveTo>
                  <a:pt x="101" y="28"/>
                </a:moveTo>
                <a:cubicBezTo>
                  <a:pt x="98" y="28"/>
                  <a:pt x="94" y="24"/>
                  <a:pt x="89" y="25"/>
                </a:cubicBezTo>
                <a:cubicBezTo>
                  <a:pt x="78" y="34"/>
                  <a:pt x="61" y="34"/>
                  <a:pt x="48" y="33"/>
                </a:cubicBezTo>
                <a:cubicBezTo>
                  <a:pt x="32" y="29"/>
                  <a:pt x="18" y="21"/>
                  <a:pt x="0" y="20"/>
                </a:cubicBezTo>
                <a:cubicBezTo>
                  <a:pt x="3" y="18"/>
                  <a:pt x="7" y="18"/>
                  <a:pt x="9" y="17"/>
                </a:cubicBezTo>
                <a:cubicBezTo>
                  <a:pt x="24" y="2"/>
                  <a:pt x="49" y="13"/>
                  <a:pt x="64" y="0"/>
                </a:cubicBezTo>
                <a:cubicBezTo>
                  <a:pt x="78" y="5"/>
                  <a:pt x="95" y="6"/>
                  <a:pt x="103" y="21"/>
                </a:cubicBezTo>
                <a:cubicBezTo>
                  <a:pt x="103" y="24"/>
                  <a:pt x="103" y="26"/>
                  <a:pt x="101" y="28"/>
                </a:cubicBezTo>
                <a:cubicBezTo>
                  <a:pt x="101" y="28"/>
                  <a:pt x="101" y="28"/>
                  <a:pt x="101" y="28"/>
                </a:cubicBezTo>
                <a:close/>
              </a:path>
            </a:pathLst>
          </a:custGeom>
          <a:solidFill>
            <a:srgbClr val="4291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4639014" y="5411163"/>
            <a:ext cx="2505075" cy="1441450"/>
          </a:xfrm>
          <a:custGeom>
            <a:avLst/>
            <a:gdLst>
              <a:gd name="T0" fmla="*/ 337 w 364"/>
              <a:gd name="T1" fmla="*/ 75 h 162"/>
              <a:gd name="T2" fmla="*/ 296 w 364"/>
              <a:gd name="T3" fmla="*/ 127 h 162"/>
              <a:gd name="T4" fmla="*/ 160 w 364"/>
              <a:gd name="T5" fmla="*/ 148 h 162"/>
              <a:gd name="T6" fmla="*/ 0 w 364"/>
              <a:gd name="T7" fmla="*/ 162 h 162"/>
              <a:gd name="T8" fmla="*/ 2 w 364"/>
              <a:gd name="T9" fmla="*/ 118 h 162"/>
              <a:gd name="T10" fmla="*/ 25 w 364"/>
              <a:gd name="T11" fmla="*/ 45 h 162"/>
              <a:gd name="T12" fmla="*/ 34 w 364"/>
              <a:gd name="T13" fmla="*/ 14 h 162"/>
              <a:gd name="T14" fmla="*/ 167 w 364"/>
              <a:gd name="T15" fmla="*/ 13 h 162"/>
              <a:gd name="T16" fmla="*/ 189 w 364"/>
              <a:gd name="T17" fmla="*/ 11 h 162"/>
              <a:gd name="T18" fmla="*/ 191 w 364"/>
              <a:gd name="T19" fmla="*/ 12 h 162"/>
              <a:gd name="T20" fmla="*/ 364 w 364"/>
              <a:gd name="T21" fmla="*/ 7 h 162"/>
              <a:gd name="T22" fmla="*/ 337 w 364"/>
              <a:gd name="T23" fmla="*/ 75 h 162"/>
              <a:gd name="T24" fmla="*/ 337 w 364"/>
              <a:gd name="T25" fmla="*/ 7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4" h="162">
                <a:moveTo>
                  <a:pt x="337" y="75"/>
                </a:moveTo>
                <a:cubicBezTo>
                  <a:pt x="328" y="95"/>
                  <a:pt x="314" y="112"/>
                  <a:pt x="296" y="127"/>
                </a:cubicBezTo>
                <a:cubicBezTo>
                  <a:pt x="257" y="149"/>
                  <a:pt x="205" y="151"/>
                  <a:pt x="160" y="148"/>
                </a:cubicBezTo>
                <a:cubicBezTo>
                  <a:pt x="106" y="156"/>
                  <a:pt x="55" y="160"/>
                  <a:pt x="0" y="162"/>
                </a:cubicBezTo>
                <a:cubicBezTo>
                  <a:pt x="1" y="148"/>
                  <a:pt x="2" y="132"/>
                  <a:pt x="2" y="118"/>
                </a:cubicBezTo>
                <a:cubicBezTo>
                  <a:pt x="12" y="95"/>
                  <a:pt x="10" y="66"/>
                  <a:pt x="25" y="45"/>
                </a:cubicBezTo>
                <a:cubicBezTo>
                  <a:pt x="28" y="35"/>
                  <a:pt x="33" y="25"/>
                  <a:pt x="34" y="14"/>
                </a:cubicBezTo>
                <a:cubicBezTo>
                  <a:pt x="76" y="17"/>
                  <a:pt x="124" y="18"/>
                  <a:pt x="167" y="13"/>
                </a:cubicBezTo>
                <a:cubicBezTo>
                  <a:pt x="174" y="11"/>
                  <a:pt x="182" y="14"/>
                  <a:pt x="189" y="11"/>
                </a:cubicBezTo>
                <a:cubicBezTo>
                  <a:pt x="189" y="12"/>
                  <a:pt x="190" y="11"/>
                  <a:pt x="191" y="12"/>
                </a:cubicBezTo>
                <a:cubicBezTo>
                  <a:pt x="246" y="0"/>
                  <a:pt x="308" y="8"/>
                  <a:pt x="364" y="7"/>
                </a:cubicBezTo>
                <a:cubicBezTo>
                  <a:pt x="350" y="28"/>
                  <a:pt x="349" y="53"/>
                  <a:pt x="337" y="75"/>
                </a:cubicBezTo>
                <a:cubicBezTo>
                  <a:pt x="337" y="75"/>
                  <a:pt x="337" y="75"/>
                  <a:pt x="337" y="75"/>
                </a:cubicBezTo>
                <a:close/>
              </a:path>
            </a:pathLst>
          </a:custGeom>
          <a:solidFill>
            <a:srgbClr val="947F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5650251" y="2347288"/>
            <a:ext cx="930275" cy="561975"/>
          </a:xfrm>
          <a:custGeom>
            <a:avLst/>
            <a:gdLst>
              <a:gd name="T0" fmla="*/ 118 w 135"/>
              <a:gd name="T1" fmla="*/ 50 h 63"/>
              <a:gd name="T2" fmla="*/ 62 w 135"/>
              <a:gd name="T3" fmla="*/ 52 h 63"/>
              <a:gd name="T4" fmla="*/ 0 w 135"/>
              <a:gd name="T5" fmla="*/ 36 h 63"/>
              <a:gd name="T6" fmla="*/ 29 w 135"/>
              <a:gd name="T7" fmla="*/ 12 h 63"/>
              <a:gd name="T8" fmla="*/ 89 w 135"/>
              <a:gd name="T9" fmla="*/ 14 h 63"/>
              <a:gd name="T10" fmla="*/ 116 w 135"/>
              <a:gd name="T11" fmla="*/ 24 h 63"/>
              <a:gd name="T12" fmla="*/ 135 w 135"/>
              <a:gd name="T13" fmla="*/ 42 h 63"/>
              <a:gd name="T14" fmla="*/ 118 w 135"/>
              <a:gd name="T15" fmla="*/ 50 h 63"/>
              <a:gd name="T16" fmla="*/ 118 w 135"/>
              <a:gd name="T17" fmla="*/ 5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63">
                <a:moveTo>
                  <a:pt x="118" y="50"/>
                </a:moveTo>
                <a:cubicBezTo>
                  <a:pt x="103" y="63"/>
                  <a:pt x="79" y="57"/>
                  <a:pt x="62" y="52"/>
                </a:cubicBezTo>
                <a:cubicBezTo>
                  <a:pt x="43" y="42"/>
                  <a:pt x="21" y="40"/>
                  <a:pt x="0" y="36"/>
                </a:cubicBezTo>
                <a:cubicBezTo>
                  <a:pt x="12" y="31"/>
                  <a:pt x="13" y="11"/>
                  <a:pt x="29" y="12"/>
                </a:cubicBezTo>
                <a:cubicBezTo>
                  <a:pt x="49" y="14"/>
                  <a:pt x="72" y="0"/>
                  <a:pt x="89" y="14"/>
                </a:cubicBezTo>
                <a:cubicBezTo>
                  <a:pt x="95" y="15"/>
                  <a:pt x="107" y="23"/>
                  <a:pt x="116" y="24"/>
                </a:cubicBezTo>
                <a:cubicBezTo>
                  <a:pt x="124" y="28"/>
                  <a:pt x="131" y="35"/>
                  <a:pt x="135" y="42"/>
                </a:cubicBezTo>
                <a:cubicBezTo>
                  <a:pt x="128" y="43"/>
                  <a:pt x="125" y="53"/>
                  <a:pt x="118" y="50"/>
                </a:cubicBezTo>
                <a:cubicBezTo>
                  <a:pt x="118" y="50"/>
                  <a:pt x="118" y="50"/>
                  <a:pt x="118" y="50"/>
                </a:cubicBezTo>
                <a:close/>
              </a:path>
            </a:pathLst>
          </a:custGeom>
          <a:solidFill>
            <a:srgbClr val="AE6F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6"/>
          <p:cNvSpPr>
            <a:spLocks/>
          </p:cNvSpPr>
          <p:nvPr/>
        </p:nvSpPr>
        <p:spPr bwMode="auto">
          <a:xfrm>
            <a:off x="4727914" y="2374276"/>
            <a:ext cx="819150" cy="276225"/>
          </a:xfrm>
          <a:custGeom>
            <a:avLst/>
            <a:gdLst>
              <a:gd name="T0" fmla="*/ 35 w 119"/>
              <a:gd name="T1" fmla="*/ 26 h 31"/>
              <a:gd name="T2" fmla="*/ 2 w 119"/>
              <a:gd name="T3" fmla="*/ 30 h 31"/>
              <a:gd name="T4" fmla="*/ 59 w 119"/>
              <a:gd name="T5" fmla="*/ 2 h 31"/>
              <a:gd name="T6" fmla="*/ 115 w 119"/>
              <a:gd name="T7" fmla="*/ 20 h 31"/>
              <a:gd name="T8" fmla="*/ 119 w 119"/>
              <a:gd name="T9" fmla="*/ 25 h 31"/>
              <a:gd name="T10" fmla="*/ 35 w 119"/>
              <a:gd name="T11" fmla="*/ 26 h 31"/>
              <a:gd name="T12" fmla="*/ 35 w 119"/>
              <a:gd name="T13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1">
                <a:moveTo>
                  <a:pt x="35" y="26"/>
                </a:moveTo>
                <a:cubicBezTo>
                  <a:pt x="25" y="25"/>
                  <a:pt x="0" y="31"/>
                  <a:pt x="2" y="30"/>
                </a:cubicBezTo>
                <a:cubicBezTo>
                  <a:pt x="15" y="18"/>
                  <a:pt x="39" y="5"/>
                  <a:pt x="59" y="2"/>
                </a:cubicBezTo>
                <a:cubicBezTo>
                  <a:pt x="87" y="0"/>
                  <a:pt x="111" y="15"/>
                  <a:pt x="115" y="20"/>
                </a:cubicBezTo>
                <a:cubicBezTo>
                  <a:pt x="117" y="21"/>
                  <a:pt x="118" y="23"/>
                  <a:pt x="119" y="25"/>
                </a:cubicBezTo>
                <a:cubicBezTo>
                  <a:pt x="93" y="18"/>
                  <a:pt x="62" y="24"/>
                  <a:pt x="35" y="26"/>
                </a:cubicBezTo>
                <a:cubicBezTo>
                  <a:pt x="35" y="26"/>
                  <a:pt x="35" y="26"/>
                  <a:pt x="35" y="26"/>
                </a:cubicBezTo>
                <a:close/>
              </a:path>
            </a:pathLst>
          </a:custGeom>
          <a:solidFill>
            <a:srgbClr val="CBC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Freeform 17"/>
          <p:cNvSpPr>
            <a:spLocks/>
          </p:cNvSpPr>
          <p:nvPr/>
        </p:nvSpPr>
        <p:spPr bwMode="auto">
          <a:xfrm>
            <a:off x="2497476" y="2552076"/>
            <a:ext cx="2589213" cy="766763"/>
          </a:xfrm>
          <a:custGeom>
            <a:avLst/>
            <a:gdLst>
              <a:gd name="T0" fmla="*/ 362 w 376"/>
              <a:gd name="T1" fmla="*/ 67 h 86"/>
              <a:gd name="T2" fmla="*/ 199 w 376"/>
              <a:gd name="T3" fmla="*/ 67 h 86"/>
              <a:gd name="T4" fmla="*/ 25 w 376"/>
              <a:gd name="T5" fmla="*/ 80 h 86"/>
              <a:gd name="T6" fmla="*/ 0 w 376"/>
              <a:gd name="T7" fmla="*/ 86 h 86"/>
              <a:gd name="T8" fmla="*/ 20 w 376"/>
              <a:gd name="T9" fmla="*/ 32 h 86"/>
              <a:gd name="T10" fmla="*/ 71 w 376"/>
              <a:gd name="T11" fmla="*/ 9 h 86"/>
              <a:gd name="T12" fmla="*/ 179 w 376"/>
              <a:gd name="T13" fmla="*/ 8 h 86"/>
              <a:gd name="T14" fmla="*/ 250 w 376"/>
              <a:gd name="T15" fmla="*/ 9 h 86"/>
              <a:gd name="T16" fmla="*/ 276 w 376"/>
              <a:gd name="T17" fmla="*/ 10 h 86"/>
              <a:gd name="T18" fmla="*/ 339 w 376"/>
              <a:gd name="T19" fmla="*/ 11 h 86"/>
              <a:gd name="T20" fmla="*/ 373 w 376"/>
              <a:gd name="T21" fmla="*/ 8 h 86"/>
              <a:gd name="T22" fmla="*/ 376 w 376"/>
              <a:gd name="T23" fmla="*/ 16 h 86"/>
              <a:gd name="T24" fmla="*/ 362 w 376"/>
              <a:gd name="T25" fmla="*/ 67 h 86"/>
              <a:gd name="T26" fmla="*/ 362 w 376"/>
              <a:gd name="T27" fmla="*/ 6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6" h="86">
                <a:moveTo>
                  <a:pt x="362" y="67"/>
                </a:moveTo>
                <a:cubicBezTo>
                  <a:pt x="307" y="62"/>
                  <a:pt x="257" y="73"/>
                  <a:pt x="199" y="67"/>
                </a:cubicBezTo>
                <a:cubicBezTo>
                  <a:pt x="141" y="67"/>
                  <a:pt x="84" y="81"/>
                  <a:pt x="25" y="80"/>
                </a:cubicBezTo>
                <a:cubicBezTo>
                  <a:pt x="17" y="83"/>
                  <a:pt x="8" y="84"/>
                  <a:pt x="0" y="86"/>
                </a:cubicBezTo>
                <a:cubicBezTo>
                  <a:pt x="5" y="67"/>
                  <a:pt x="15" y="50"/>
                  <a:pt x="20" y="32"/>
                </a:cubicBezTo>
                <a:cubicBezTo>
                  <a:pt x="38" y="26"/>
                  <a:pt x="54" y="17"/>
                  <a:pt x="71" y="9"/>
                </a:cubicBezTo>
                <a:cubicBezTo>
                  <a:pt x="108" y="3"/>
                  <a:pt x="144" y="0"/>
                  <a:pt x="179" y="8"/>
                </a:cubicBezTo>
                <a:cubicBezTo>
                  <a:pt x="203" y="12"/>
                  <a:pt x="225" y="7"/>
                  <a:pt x="250" y="9"/>
                </a:cubicBezTo>
                <a:cubicBezTo>
                  <a:pt x="259" y="7"/>
                  <a:pt x="267" y="10"/>
                  <a:pt x="276" y="10"/>
                </a:cubicBezTo>
                <a:cubicBezTo>
                  <a:pt x="296" y="14"/>
                  <a:pt x="318" y="18"/>
                  <a:pt x="339" y="11"/>
                </a:cubicBezTo>
                <a:cubicBezTo>
                  <a:pt x="349" y="8"/>
                  <a:pt x="362" y="11"/>
                  <a:pt x="373" y="8"/>
                </a:cubicBezTo>
                <a:cubicBezTo>
                  <a:pt x="376" y="10"/>
                  <a:pt x="375" y="12"/>
                  <a:pt x="376" y="16"/>
                </a:cubicBezTo>
                <a:cubicBezTo>
                  <a:pt x="366" y="30"/>
                  <a:pt x="375" y="53"/>
                  <a:pt x="362" y="67"/>
                </a:cubicBezTo>
                <a:cubicBezTo>
                  <a:pt x="362" y="67"/>
                  <a:pt x="362" y="67"/>
                  <a:pt x="362" y="67"/>
                </a:cubicBezTo>
                <a:close/>
              </a:path>
            </a:pathLst>
          </a:custGeom>
          <a:solidFill>
            <a:srgbClr val="947F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Freeform 20"/>
          <p:cNvSpPr>
            <a:spLocks/>
          </p:cNvSpPr>
          <p:nvPr/>
        </p:nvSpPr>
        <p:spPr bwMode="auto">
          <a:xfrm>
            <a:off x="3902414" y="2117101"/>
            <a:ext cx="1100138" cy="550863"/>
          </a:xfrm>
          <a:custGeom>
            <a:avLst/>
            <a:gdLst>
              <a:gd name="T0" fmla="*/ 119 w 160"/>
              <a:gd name="T1" fmla="*/ 57 h 62"/>
              <a:gd name="T2" fmla="*/ 45 w 160"/>
              <a:gd name="T3" fmla="*/ 53 h 62"/>
              <a:gd name="T4" fmla="*/ 42 w 160"/>
              <a:gd name="T5" fmla="*/ 53 h 62"/>
              <a:gd name="T6" fmla="*/ 17 w 160"/>
              <a:gd name="T7" fmla="*/ 34 h 62"/>
              <a:gd name="T8" fmla="*/ 0 w 160"/>
              <a:gd name="T9" fmla="*/ 34 h 62"/>
              <a:gd name="T10" fmla="*/ 20 w 160"/>
              <a:gd name="T11" fmla="*/ 20 h 62"/>
              <a:gd name="T12" fmla="*/ 95 w 160"/>
              <a:gd name="T13" fmla="*/ 11 h 62"/>
              <a:gd name="T14" fmla="*/ 160 w 160"/>
              <a:gd name="T15" fmla="*/ 30 h 62"/>
              <a:gd name="T16" fmla="*/ 119 w 160"/>
              <a:gd name="T17" fmla="*/ 57 h 62"/>
              <a:gd name="T18" fmla="*/ 119 w 160"/>
              <a:gd name="T19" fmla="*/ 5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62">
                <a:moveTo>
                  <a:pt x="119" y="57"/>
                </a:moveTo>
                <a:cubicBezTo>
                  <a:pt x="98" y="62"/>
                  <a:pt x="71" y="54"/>
                  <a:pt x="45" y="53"/>
                </a:cubicBezTo>
                <a:cubicBezTo>
                  <a:pt x="44" y="52"/>
                  <a:pt x="43" y="51"/>
                  <a:pt x="42" y="53"/>
                </a:cubicBezTo>
                <a:cubicBezTo>
                  <a:pt x="30" y="50"/>
                  <a:pt x="30" y="34"/>
                  <a:pt x="17" y="34"/>
                </a:cubicBezTo>
                <a:cubicBezTo>
                  <a:pt x="11" y="35"/>
                  <a:pt x="6" y="33"/>
                  <a:pt x="0" y="34"/>
                </a:cubicBezTo>
                <a:cubicBezTo>
                  <a:pt x="9" y="32"/>
                  <a:pt x="11" y="21"/>
                  <a:pt x="20" y="20"/>
                </a:cubicBezTo>
                <a:cubicBezTo>
                  <a:pt x="47" y="23"/>
                  <a:pt x="68" y="0"/>
                  <a:pt x="95" y="11"/>
                </a:cubicBezTo>
                <a:cubicBezTo>
                  <a:pt x="111" y="30"/>
                  <a:pt x="137" y="27"/>
                  <a:pt x="160" y="30"/>
                </a:cubicBezTo>
                <a:cubicBezTo>
                  <a:pt x="143" y="32"/>
                  <a:pt x="133" y="48"/>
                  <a:pt x="119" y="57"/>
                </a:cubicBezTo>
                <a:cubicBezTo>
                  <a:pt x="119" y="57"/>
                  <a:pt x="119" y="57"/>
                  <a:pt x="119" y="57"/>
                </a:cubicBezTo>
                <a:close/>
              </a:path>
            </a:pathLst>
          </a:custGeom>
          <a:solidFill>
            <a:srgbClr val="61B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Freeform 21"/>
          <p:cNvSpPr>
            <a:spLocks/>
          </p:cNvSpPr>
          <p:nvPr/>
        </p:nvSpPr>
        <p:spPr bwMode="auto">
          <a:xfrm>
            <a:off x="2365714" y="3166440"/>
            <a:ext cx="2562225" cy="1015997"/>
          </a:xfrm>
          <a:custGeom>
            <a:avLst/>
            <a:gdLst>
              <a:gd name="T0" fmla="*/ 349 w 370"/>
              <a:gd name="T1" fmla="*/ 56 h 76"/>
              <a:gd name="T2" fmla="*/ 177 w 370"/>
              <a:gd name="T3" fmla="*/ 58 h 76"/>
              <a:gd name="T4" fmla="*/ 174 w 370"/>
              <a:gd name="T5" fmla="*/ 59 h 76"/>
              <a:gd name="T6" fmla="*/ 158 w 370"/>
              <a:gd name="T7" fmla="*/ 60 h 76"/>
              <a:gd name="T8" fmla="*/ 24 w 370"/>
              <a:gd name="T9" fmla="*/ 72 h 76"/>
              <a:gd name="T10" fmla="*/ 0 w 370"/>
              <a:gd name="T11" fmla="*/ 75 h 76"/>
              <a:gd name="T12" fmla="*/ 11 w 370"/>
              <a:gd name="T13" fmla="*/ 33 h 76"/>
              <a:gd name="T14" fmla="*/ 13 w 370"/>
              <a:gd name="T15" fmla="*/ 32 h 76"/>
              <a:gd name="T16" fmla="*/ 115 w 370"/>
              <a:gd name="T17" fmla="*/ 23 h 76"/>
              <a:gd name="T18" fmla="*/ 310 w 370"/>
              <a:gd name="T19" fmla="*/ 1 h 76"/>
              <a:gd name="T20" fmla="*/ 370 w 370"/>
              <a:gd name="T21" fmla="*/ 5 h 76"/>
              <a:gd name="T22" fmla="*/ 349 w 370"/>
              <a:gd name="T23" fmla="*/ 56 h 76"/>
              <a:gd name="T24" fmla="*/ 349 w 370"/>
              <a:gd name="T25" fmla="*/ 5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0" h="76">
                <a:moveTo>
                  <a:pt x="349" y="56"/>
                </a:moveTo>
                <a:cubicBezTo>
                  <a:pt x="289" y="54"/>
                  <a:pt x="235" y="55"/>
                  <a:pt x="177" y="58"/>
                </a:cubicBezTo>
                <a:cubicBezTo>
                  <a:pt x="176" y="59"/>
                  <a:pt x="175" y="58"/>
                  <a:pt x="174" y="59"/>
                </a:cubicBezTo>
                <a:cubicBezTo>
                  <a:pt x="169" y="59"/>
                  <a:pt x="163" y="59"/>
                  <a:pt x="158" y="60"/>
                </a:cubicBezTo>
                <a:cubicBezTo>
                  <a:pt x="111" y="61"/>
                  <a:pt x="69" y="71"/>
                  <a:pt x="24" y="72"/>
                </a:cubicBezTo>
                <a:cubicBezTo>
                  <a:pt x="15" y="73"/>
                  <a:pt x="7" y="76"/>
                  <a:pt x="0" y="75"/>
                </a:cubicBezTo>
                <a:cubicBezTo>
                  <a:pt x="2" y="60"/>
                  <a:pt x="11" y="49"/>
                  <a:pt x="11" y="33"/>
                </a:cubicBezTo>
                <a:cubicBezTo>
                  <a:pt x="12" y="33"/>
                  <a:pt x="12" y="32"/>
                  <a:pt x="13" y="32"/>
                </a:cubicBezTo>
                <a:cubicBezTo>
                  <a:pt x="47" y="26"/>
                  <a:pt x="80" y="29"/>
                  <a:pt x="115" y="23"/>
                </a:cubicBezTo>
                <a:cubicBezTo>
                  <a:pt x="181" y="13"/>
                  <a:pt x="244" y="7"/>
                  <a:pt x="310" y="1"/>
                </a:cubicBezTo>
                <a:cubicBezTo>
                  <a:pt x="331" y="0"/>
                  <a:pt x="350" y="4"/>
                  <a:pt x="370" y="5"/>
                </a:cubicBezTo>
                <a:cubicBezTo>
                  <a:pt x="366" y="23"/>
                  <a:pt x="349" y="36"/>
                  <a:pt x="349" y="56"/>
                </a:cubicBezTo>
                <a:cubicBezTo>
                  <a:pt x="349" y="56"/>
                  <a:pt x="349" y="56"/>
                  <a:pt x="349" y="56"/>
                </a:cubicBezTo>
                <a:close/>
              </a:path>
            </a:pathLst>
          </a:custGeom>
          <a:solidFill>
            <a:srgbClr val="C7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Freeform 22"/>
          <p:cNvSpPr>
            <a:spLocks/>
          </p:cNvSpPr>
          <p:nvPr/>
        </p:nvSpPr>
        <p:spPr bwMode="auto">
          <a:xfrm>
            <a:off x="2167276" y="4012576"/>
            <a:ext cx="2678113" cy="1443038"/>
          </a:xfrm>
          <a:custGeom>
            <a:avLst/>
            <a:gdLst>
              <a:gd name="T0" fmla="*/ 369 w 389"/>
              <a:gd name="T1" fmla="*/ 99 h 162"/>
              <a:gd name="T2" fmla="*/ 376 w 389"/>
              <a:gd name="T3" fmla="*/ 153 h 162"/>
              <a:gd name="T4" fmla="*/ 301 w 389"/>
              <a:gd name="T5" fmla="*/ 150 h 162"/>
              <a:gd name="T6" fmla="*/ 219 w 389"/>
              <a:gd name="T7" fmla="*/ 157 h 162"/>
              <a:gd name="T8" fmla="*/ 80 w 389"/>
              <a:gd name="T9" fmla="*/ 156 h 162"/>
              <a:gd name="T10" fmla="*/ 15 w 389"/>
              <a:gd name="T11" fmla="*/ 157 h 162"/>
              <a:gd name="T12" fmla="*/ 6 w 389"/>
              <a:gd name="T13" fmla="*/ 152 h 162"/>
              <a:gd name="T14" fmla="*/ 24 w 389"/>
              <a:gd name="T15" fmla="*/ 94 h 162"/>
              <a:gd name="T16" fmla="*/ 26 w 389"/>
              <a:gd name="T17" fmla="*/ 36 h 162"/>
              <a:gd name="T18" fmla="*/ 155 w 389"/>
              <a:gd name="T19" fmla="*/ 17 h 162"/>
              <a:gd name="T20" fmla="*/ 379 w 389"/>
              <a:gd name="T21" fmla="*/ 0 h 162"/>
              <a:gd name="T22" fmla="*/ 369 w 389"/>
              <a:gd name="T23" fmla="*/ 99 h 162"/>
              <a:gd name="T24" fmla="*/ 369 w 389"/>
              <a:gd name="T25" fmla="*/ 99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9" h="162">
                <a:moveTo>
                  <a:pt x="369" y="99"/>
                </a:moveTo>
                <a:cubicBezTo>
                  <a:pt x="374" y="116"/>
                  <a:pt x="375" y="137"/>
                  <a:pt x="376" y="153"/>
                </a:cubicBezTo>
                <a:cubicBezTo>
                  <a:pt x="353" y="144"/>
                  <a:pt x="326" y="149"/>
                  <a:pt x="301" y="150"/>
                </a:cubicBezTo>
                <a:cubicBezTo>
                  <a:pt x="274" y="155"/>
                  <a:pt x="247" y="153"/>
                  <a:pt x="219" y="157"/>
                </a:cubicBezTo>
                <a:cubicBezTo>
                  <a:pt x="171" y="158"/>
                  <a:pt x="127" y="161"/>
                  <a:pt x="80" y="156"/>
                </a:cubicBezTo>
                <a:cubicBezTo>
                  <a:pt x="58" y="160"/>
                  <a:pt x="34" y="153"/>
                  <a:pt x="15" y="157"/>
                </a:cubicBezTo>
                <a:cubicBezTo>
                  <a:pt x="11" y="156"/>
                  <a:pt x="0" y="162"/>
                  <a:pt x="6" y="152"/>
                </a:cubicBezTo>
                <a:cubicBezTo>
                  <a:pt x="13" y="133"/>
                  <a:pt x="19" y="114"/>
                  <a:pt x="24" y="94"/>
                </a:cubicBezTo>
                <a:cubicBezTo>
                  <a:pt x="27" y="76"/>
                  <a:pt x="24" y="55"/>
                  <a:pt x="26" y="36"/>
                </a:cubicBezTo>
                <a:cubicBezTo>
                  <a:pt x="64" y="20"/>
                  <a:pt x="110" y="25"/>
                  <a:pt x="155" y="17"/>
                </a:cubicBezTo>
                <a:cubicBezTo>
                  <a:pt x="229" y="4"/>
                  <a:pt x="302" y="2"/>
                  <a:pt x="379" y="0"/>
                </a:cubicBezTo>
                <a:cubicBezTo>
                  <a:pt x="389" y="36"/>
                  <a:pt x="370" y="65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lose/>
              </a:path>
            </a:pathLst>
          </a:custGeom>
          <a:solidFill>
            <a:srgbClr val="7289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Freeform 23"/>
          <p:cNvSpPr>
            <a:spLocks/>
          </p:cNvSpPr>
          <p:nvPr/>
        </p:nvSpPr>
        <p:spPr bwMode="auto">
          <a:xfrm>
            <a:off x="2097426" y="5490538"/>
            <a:ext cx="2651125" cy="1379538"/>
          </a:xfrm>
          <a:custGeom>
            <a:avLst/>
            <a:gdLst>
              <a:gd name="T0" fmla="*/ 363 w 385"/>
              <a:gd name="T1" fmla="*/ 87 h 155"/>
              <a:gd name="T2" fmla="*/ 348 w 385"/>
              <a:gd name="T3" fmla="*/ 152 h 155"/>
              <a:gd name="T4" fmla="*/ 180 w 385"/>
              <a:gd name="T5" fmla="*/ 145 h 155"/>
              <a:gd name="T6" fmla="*/ 97 w 385"/>
              <a:gd name="T7" fmla="*/ 134 h 155"/>
              <a:gd name="T8" fmla="*/ 91 w 385"/>
              <a:gd name="T9" fmla="*/ 134 h 155"/>
              <a:gd name="T10" fmla="*/ 29 w 385"/>
              <a:gd name="T11" fmla="*/ 111 h 155"/>
              <a:gd name="T12" fmla="*/ 13 w 385"/>
              <a:gd name="T13" fmla="*/ 9 h 155"/>
              <a:gd name="T14" fmla="*/ 13 w 385"/>
              <a:gd name="T15" fmla="*/ 7 h 155"/>
              <a:gd name="T16" fmla="*/ 142 w 385"/>
              <a:gd name="T17" fmla="*/ 9 h 155"/>
              <a:gd name="T18" fmla="*/ 235 w 385"/>
              <a:gd name="T19" fmla="*/ 5 h 155"/>
              <a:gd name="T20" fmla="*/ 371 w 385"/>
              <a:gd name="T21" fmla="*/ 2 h 155"/>
              <a:gd name="T22" fmla="*/ 385 w 385"/>
              <a:gd name="T23" fmla="*/ 4 h 155"/>
              <a:gd name="T24" fmla="*/ 363 w 385"/>
              <a:gd name="T25" fmla="*/ 87 h 155"/>
              <a:gd name="T26" fmla="*/ 363 w 385"/>
              <a:gd name="T27" fmla="*/ 87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5" h="155">
                <a:moveTo>
                  <a:pt x="363" y="87"/>
                </a:moveTo>
                <a:cubicBezTo>
                  <a:pt x="359" y="109"/>
                  <a:pt x="351" y="129"/>
                  <a:pt x="348" y="152"/>
                </a:cubicBezTo>
                <a:cubicBezTo>
                  <a:pt x="295" y="150"/>
                  <a:pt x="235" y="155"/>
                  <a:pt x="180" y="145"/>
                </a:cubicBezTo>
                <a:cubicBezTo>
                  <a:pt x="153" y="143"/>
                  <a:pt x="124" y="135"/>
                  <a:pt x="97" y="134"/>
                </a:cubicBezTo>
                <a:cubicBezTo>
                  <a:pt x="95" y="136"/>
                  <a:pt x="92" y="134"/>
                  <a:pt x="91" y="134"/>
                </a:cubicBezTo>
                <a:cubicBezTo>
                  <a:pt x="68" y="138"/>
                  <a:pt x="44" y="129"/>
                  <a:pt x="29" y="111"/>
                </a:cubicBezTo>
                <a:cubicBezTo>
                  <a:pt x="0" y="86"/>
                  <a:pt x="19" y="45"/>
                  <a:pt x="13" y="9"/>
                </a:cubicBezTo>
                <a:cubicBezTo>
                  <a:pt x="12" y="9"/>
                  <a:pt x="14" y="8"/>
                  <a:pt x="13" y="7"/>
                </a:cubicBezTo>
                <a:cubicBezTo>
                  <a:pt x="55" y="17"/>
                  <a:pt x="99" y="5"/>
                  <a:pt x="142" y="9"/>
                </a:cubicBezTo>
                <a:cubicBezTo>
                  <a:pt x="173" y="12"/>
                  <a:pt x="205" y="7"/>
                  <a:pt x="235" y="5"/>
                </a:cubicBezTo>
                <a:cubicBezTo>
                  <a:pt x="282" y="9"/>
                  <a:pt x="327" y="0"/>
                  <a:pt x="371" y="2"/>
                </a:cubicBezTo>
                <a:cubicBezTo>
                  <a:pt x="375" y="4"/>
                  <a:pt x="380" y="5"/>
                  <a:pt x="385" y="4"/>
                </a:cubicBezTo>
                <a:cubicBezTo>
                  <a:pt x="383" y="34"/>
                  <a:pt x="348" y="54"/>
                  <a:pt x="363" y="87"/>
                </a:cubicBezTo>
                <a:cubicBezTo>
                  <a:pt x="363" y="87"/>
                  <a:pt x="363" y="87"/>
                  <a:pt x="363" y="87"/>
                </a:cubicBezTo>
                <a:close/>
              </a:path>
            </a:pathLst>
          </a:custGeom>
          <a:solidFill>
            <a:srgbClr val="CED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Freeform 24"/>
          <p:cNvSpPr>
            <a:spLocks/>
          </p:cNvSpPr>
          <p:nvPr/>
        </p:nvSpPr>
        <p:spPr bwMode="auto">
          <a:xfrm>
            <a:off x="2662576" y="2294901"/>
            <a:ext cx="1466850" cy="488950"/>
          </a:xfrm>
          <a:custGeom>
            <a:avLst/>
            <a:gdLst>
              <a:gd name="T0" fmla="*/ 99 w 213"/>
              <a:gd name="T1" fmla="*/ 28 h 55"/>
              <a:gd name="T2" fmla="*/ 42 w 213"/>
              <a:gd name="T3" fmla="*/ 36 h 55"/>
              <a:gd name="T4" fmla="*/ 0 w 213"/>
              <a:gd name="T5" fmla="*/ 55 h 55"/>
              <a:gd name="T6" fmla="*/ 114 w 213"/>
              <a:gd name="T7" fmla="*/ 2 h 55"/>
              <a:gd name="T8" fmla="*/ 166 w 213"/>
              <a:gd name="T9" fmla="*/ 17 h 55"/>
              <a:gd name="T10" fmla="*/ 179 w 213"/>
              <a:gd name="T11" fmla="*/ 18 h 55"/>
              <a:gd name="T12" fmla="*/ 203 w 213"/>
              <a:gd name="T13" fmla="*/ 21 h 55"/>
              <a:gd name="T14" fmla="*/ 213 w 213"/>
              <a:gd name="T15" fmla="*/ 33 h 55"/>
              <a:gd name="T16" fmla="*/ 99 w 213"/>
              <a:gd name="T17" fmla="*/ 28 h 55"/>
              <a:gd name="T18" fmla="*/ 99 w 213"/>
              <a:gd name="T19" fmla="*/ 2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3" h="55">
                <a:moveTo>
                  <a:pt x="99" y="28"/>
                </a:moveTo>
                <a:cubicBezTo>
                  <a:pt x="81" y="29"/>
                  <a:pt x="60" y="31"/>
                  <a:pt x="42" y="36"/>
                </a:cubicBezTo>
                <a:cubicBezTo>
                  <a:pt x="28" y="43"/>
                  <a:pt x="15" y="51"/>
                  <a:pt x="0" y="55"/>
                </a:cubicBezTo>
                <a:cubicBezTo>
                  <a:pt x="32" y="24"/>
                  <a:pt x="70" y="4"/>
                  <a:pt x="114" y="2"/>
                </a:cubicBezTo>
                <a:cubicBezTo>
                  <a:pt x="133" y="0"/>
                  <a:pt x="154" y="1"/>
                  <a:pt x="166" y="17"/>
                </a:cubicBezTo>
                <a:cubicBezTo>
                  <a:pt x="170" y="20"/>
                  <a:pt x="174" y="18"/>
                  <a:pt x="179" y="18"/>
                </a:cubicBezTo>
                <a:cubicBezTo>
                  <a:pt x="186" y="18"/>
                  <a:pt x="196" y="17"/>
                  <a:pt x="203" y="21"/>
                </a:cubicBezTo>
                <a:cubicBezTo>
                  <a:pt x="207" y="25"/>
                  <a:pt x="207" y="30"/>
                  <a:pt x="213" y="33"/>
                </a:cubicBezTo>
                <a:cubicBezTo>
                  <a:pt x="174" y="40"/>
                  <a:pt x="138" y="27"/>
                  <a:pt x="99" y="28"/>
                </a:cubicBezTo>
                <a:cubicBezTo>
                  <a:pt x="99" y="28"/>
                  <a:pt x="99" y="28"/>
                  <a:pt x="99" y="28"/>
                </a:cubicBezTo>
                <a:close/>
              </a:path>
            </a:pathLst>
          </a:custGeom>
          <a:solidFill>
            <a:srgbClr val="4291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5005" y="3940867"/>
            <a:ext cx="1634783" cy="26810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384">
            <a:off x="8991924" y="2620135"/>
            <a:ext cx="1869111" cy="27915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459" y="2465801"/>
            <a:ext cx="6298542" cy="4680008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1792563" y="911323"/>
            <a:ext cx="9212778" cy="841717"/>
            <a:chOff x="1500157" y="553530"/>
            <a:chExt cx="9212778" cy="841717"/>
          </a:xfrm>
        </p:grpSpPr>
        <p:sp>
          <p:nvSpPr>
            <p:cNvPr id="47" name="PA_矩形 46"/>
            <p:cNvSpPr/>
            <p:nvPr>
              <p:custDataLst>
                <p:tags r:id="rId1"/>
              </p:custDataLst>
            </p:nvPr>
          </p:nvSpPr>
          <p:spPr>
            <a:xfrm rot="5400000">
              <a:off x="5806521" y="-3355314"/>
              <a:ext cx="811790" cy="8629477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500157" y="553872"/>
              <a:ext cx="9212778" cy="841375"/>
              <a:chOff x="1500157" y="553872"/>
              <a:chExt cx="9212778" cy="841375"/>
            </a:xfrm>
          </p:grpSpPr>
          <p:sp>
            <p:nvSpPr>
              <p:cNvPr id="48" name="矩形 47"/>
              <p:cNvSpPr/>
              <p:nvPr/>
            </p:nvSpPr>
            <p:spPr>
              <a:xfrm rot="5400000">
                <a:off x="5806521" y="-3407437"/>
                <a:ext cx="811790" cy="8734408"/>
              </a:xfrm>
              <a:prstGeom prst="rect">
                <a:avLst/>
              </a:prstGeom>
              <a:blipFill>
                <a:blip r:embed="rId11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artisticTexturizer/>
                          </a14:imgEffect>
                          <a14:imgEffect>
                            <a14:sharpenSoften amount="50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500157" y="625806"/>
                <a:ext cx="92127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dirty="0" smtClean="0">
                    <a:solidFill>
                      <a:schemeClr val="bg1"/>
                    </a:solidFill>
                    <a:latin typeface="方正喵呜体" panose="02010600010101010101" pitchFamily="2" charset="-122"/>
                    <a:ea typeface="方正喵呜体" panose="02010600010101010101" pitchFamily="2" charset="-122"/>
                  </a:rPr>
                  <a:t>“富者田连阡陌，贫者无立锥之地”</a:t>
                </a:r>
                <a:endParaRPr lang="zh-CN" altLang="en-US" sz="4400" dirty="0">
                  <a:solidFill>
                    <a:schemeClr val="bg1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endParaRPr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0" y="-22186"/>
            <a:ext cx="5409533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EA8A7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800" dirty="0" smtClean="0">
                <a:solidFill>
                  <a:srgbClr val="EA8A7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、土地</a:t>
            </a:r>
            <a:r>
              <a:rPr lang="zh-CN" altLang="en-US" sz="4800" dirty="0" smtClean="0">
                <a:solidFill>
                  <a:srgbClr val="EA8A7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兼并的</a:t>
            </a:r>
            <a:r>
              <a:rPr lang="zh-CN" altLang="en-US" sz="4800" dirty="0" smtClean="0">
                <a:solidFill>
                  <a:srgbClr val="EA8A7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危害</a:t>
            </a:r>
            <a:endParaRPr lang="zh-CN" altLang="en-US" sz="4800" dirty="0">
              <a:solidFill>
                <a:srgbClr val="EA8A7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34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"/>
                            </p:stCondLst>
                            <p:childTnLst>
                              <p:par>
                                <p:cTn id="5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"/>
                            </p:stCondLst>
                            <p:childTnLst>
                              <p:par>
                                <p:cTn id="5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"/>
                            </p:stCondLst>
                            <p:childTnLst>
                              <p:par>
                                <p:cTn id="6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50"/>
                            </p:stCondLst>
                            <p:childTnLst>
                              <p:par>
                                <p:cTn id="7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00"/>
                            </p:stCondLst>
                            <p:childTnLst>
                              <p:par>
                                <p:cTn id="8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950"/>
                            </p:stCondLst>
                            <p:childTnLst>
                              <p:par>
                                <p:cTn id="8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"/>
                            </p:stCondLst>
                            <p:childTnLst>
                              <p:par>
                                <p:cTn id="9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9115" y="-277474"/>
            <a:ext cx="12192000" cy="7370261"/>
            <a:chOff x="2110635" y="104929"/>
            <a:chExt cx="12192000" cy="7370261"/>
          </a:xfrm>
        </p:grpSpPr>
        <p:sp>
          <p:nvSpPr>
            <p:cNvPr id="13" name="矩形 12"/>
            <p:cNvSpPr/>
            <p:nvPr/>
          </p:nvSpPr>
          <p:spPr>
            <a:xfrm>
              <a:off x="2110635" y="279489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316234" y="104929"/>
              <a:ext cx="5986401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31042"/>
          <a:stretch/>
        </p:blipFill>
        <p:spPr>
          <a:xfrm>
            <a:off x="0" y="2955236"/>
            <a:ext cx="12192000" cy="390276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18790" r="30545" b="15047"/>
          <a:stretch/>
        </p:blipFill>
        <p:spPr>
          <a:xfrm>
            <a:off x="3331031" y="2666574"/>
            <a:ext cx="3024799" cy="307465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529618" y="879680"/>
            <a:ext cx="2069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自耕农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1718541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赋税徭役的主要承担者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789741" y="791052"/>
            <a:ext cx="2069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佃农</a:t>
            </a:r>
          </a:p>
        </p:txBody>
      </p:sp>
      <p:sp>
        <p:nvSpPr>
          <p:cNvPr id="25" name="矩形 24"/>
          <p:cNvSpPr/>
          <p:nvPr/>
        </p:nvSpPr>
        <p:spPr>
          <a:xfrm>
            <a:off x="7090703" y="1816640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依附于地主，地主的私属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415"/>
            <a:ext cx="3463418" cy="25960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32" y="2541042"/>
            <a:ext cx="6298542" cy="468000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5" b="25324"/>
          <a:stretch/>
        </p:blipFill>
        <p:spPr>
          <a:xfrm>
            <a:off x="5062143" y="845576"/>
            <a:ext cx="2211924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74075 0.2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31" y="1037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49414 0.0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1" y="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30629" y="-157553"/>
            <a:ext cx="12192000" cy="7370261"/>
            <a:chOff x="2110635" y="104929"/>
            <a:chExt cx="12192000" cy="7370261"/>
          </a:xfrm>
        </p:grpSpPr>
        <p:sp>
          <p:nvSpPr>
            <p:cNvPr id="13" name="矩形 12"/>
            <p:cNvSpPr/>
            <p:nvPr/>
          </p:nvSpPr>
          <p:spPr>
            <a:xfrm>
              <a:off x="2110635" y="279489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316234" y="104929"/>
              <a:ext cx="5986401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3360083" y="4275337"/>
            <a:ext cx="1021086" cy="1073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725130" y="4174758"/>
            <a:ext cx="941148" cy="1062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347174" y="4353966"/>
            <a:ext cx="1270152" cy="1731562"/>
            <a:chOff x="7700616" y="-1676722"/>
            <a:chExt cx="1276763" cy="1496551"/>
          </a:xfrm>
          <a:solidFill>
            <a:schemeClr val="bg1"/>
          </a:solidFill>
        </p:grpSpPr>
        <p:sp>
          <p:nvSpPr>
            <p:cNvPr id="17" name="椭圆 16"/>
            <p:cNvSpPr/>
            <p:nvPr/>
          </p:nvSpPr>
          <p:spPr>
            <a:xfrm>
              <a:off x="7874250" y="-1676722"/>
              <a:ext cx="946222" cy="9462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7700616" y="-1280829"/>
              <a:ext cx="1276763" cy="11006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80623" y="3562856"/>
            <a:ext cx="1631549" cy="2070571"/>
            <a:chOff x="7700616" y="-1676722"/>
            <a:chExt cx="1276763" cy="1496551"/>
          </a:xfrm>
          <a:solidFill>
            <a:schemeClr val="bg1"/>
          </a:solidFill>
        </p:grpSpPr>
        <p:sp>
          <p:nvSpPr>
            <p:cNvPr id="20" name="椭圆 19"/>
            <p:cNvSpPr/>
            <p:nvPr/>
          </p:nvSpPr>
          <p:spPr>
            <a:xfrm>
              <a:off x="7874250" y="-1676722"/>
              <a:ext cx="946222" cy="9462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7700616" y="-1280829"/>
              <a:ext cx="1276763" cy="11006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62192" y="4149083"/>
            <a:ext cx="1814921" cy="2010646"/>
            <a:chOff x="7700616" y="-1676722"/>
            <a:chExt cx="1276763" cy="1496551"/>
          </a:xfrm>
          <a:solidFill>
            <a:schemeClr val="bg1"/>
          </a:solidFill>
        </p:grpSpPr>
        <p:sp>
          <p:nvSpPr>
            <p:cNvPr id="23" name="椭圆 22"/>
            <p:cNvSpPr/>
            <p:nvPr/>
          </p:nvSpPr>
          <p:spPr>
            <a:xfrm>
              <a:off x="7874250" y="-1676722"/>
              <a:ext cx="838959" cy="9462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7700616" y="-1280829"/>
              <a:ext cx="1276763" cy="11006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68660" y="4451351"/>
            <a:ext cx="1546511" cy="1710896"/>
            <a:chOff x="7700616" y="-1676722"/>
            <a:chExt cx="1276763" cy="1496551"/>
          </a:xfrm>
          <a:solidFill>
            <a:schemeClr val="bg1"/>
          </a:solidFill>
        </p:grpSpPr>
        <p:sp>
          <p:nvSpPr>
            <p:cNvPr id="27" name="椭圆 26"/>
            <p:cNvSpPr/>
            <p:nvPr/>
          </p:nvSpPr>
          <p:spPr>
            <a:xfrm>
              <a:off x="7874250" y="-1676722"/>
              <a:ext cx="946222" cy="9462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>
              <a:off x="7700616" y="-1280829"/>
              <a:ext cx="1276763" cy="11006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083482" y="4757360"/>
            <a:ext cx="1862562" cy="2100640"/>
            <a:chOff x="7700616" y="-1676722"/>
            <a:chExt cx="1276763" cy="1496551"/>
          </a:xfrm>
          <a:solidFill>
            <a:schemeClr val="bg1"/>
          </a:solidFill>
        </p:grpSpPr>
        <p:sp>
          <p:nvSpPr>
            <p:cNvPr id="30" name="椭圆 29"/>
            <p:cNvSpPr/>
            <p:nvPr/>
          </p:nvSpPr>
          <p:spPr>
            <a:xfrm>
              <a:off x="7874250" y="-1676722"/>
              <a:ext cx="946222" cy="9462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>
              <a:off x="7700616" y="-1280829"/>
              <a:ext cx="1276763" cy="11006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56141" y="4757360"/>
            <a:ext cx="1665967" cy="1902694"/>
            <a:chOff x="7700616" y="-1676722"/>
            <a:chExt cx="1276763" cy="1496551"/>
          </a:xfrm>
          <a:solidFill>
            <a:schemeClr val="bg1"/>
          </a:solidFill>
        </p:grpSpPr>
        <p:sp>
          <p:nvSpPr>
            <p:cNvPr id="34" name="椭圆 33"/>
            <p:cNvSpPr/>
            <p:nvPr/>
          </p:nvSpPr>
          <p:spPr>
            <a:xfrm>
              <a:off x="7874250" y="-1676722"/>
              <a:ext cx="946222" cy="9462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>
              <a:off x="7700616" y="-1280829"/>
              <a:ext cx="1276763" cy="11006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0" y="4987541"/>
            <a:ext cx="1416514" cy="1853941"/>
            <a:chOff x="7700616" y="-1676722"/>
            <a:chExt cx="1276763" cy="1496551"/>
          </a:xfrm>
          <a:solidFill>
            <a:schemeClr val="bg1"/>
          </a:solidFill>
        </p:grpSpPr>
        <p:sp>
          <p:nvSpPr>
            <p:cNvPr id="38" name="椭圆 37"/>
            <p:cNvSpPr/>
            <p:nvPr/>
          </p:nvSpPr>
          <p:spPr>
            <a:xfrm>
              <a:off x="7874250" y="-1676722"/>
              <a:ext cx="946222" cy="9462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>
              <a:off x="7700616" y="-1280829"/>
              <a:ext cx="1276763" cy="11006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763002" y="4620661"/>
            <a:ext cx="1613054" cy="1991149"/>
            <a:chOff x="7700616" y="-1676722"/>
            <a:chExt cx="1276763" cy="1496551"/>
          </a:xfrm>
          <a:solidFill>
            <a:schemeClr val="bg1"/>
          </a:solidFill>
        </p:grpSpPr>
        <p:sp>
          <p:nvSpPr>
            <p:cNvPr id="44" name="椭圆 43"/>
            <p:cNvSpPr/>
            <p:nvPr/>
          </p:nvSpPr>
          <p:spPr>
            <a:xfrm>
              <a:off x="7874250" y="-1676722"/>
              <a:ext cx="946222" cy="9462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>
              <a:off x="7700616" y="-1280829"/>
              <a:ext cx="1276763" cy="11006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269" flipH="1">
            <a:off x="6599569" y="389821"/>
            <a:ext cx="4954797" cy="313057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6998616" y="1185990"/>
            <a:ext cx="3969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李旭科漫画体v1.0" panose="02010600030101010101" pitchFamily="2" charset="-122"/>
                <a:ea typeface="李旭科漫画体v1.0" panose="02010600030101010101" pitchFamily="2" charset="-122"/>
              </a:rPr>
              <a:t>就算兼并了千家的土地，我也只须交一家人的丁税。</a:t>
            </a:r>
            <a:endParaRPr lang="zh-CN" altLang="en-US" sz="3200" b="1" dirty="0">
              <a:solidFill>
                <a:schemeClr val="bg1"/>
              </a:solidFill>
              <a:latin typeface="李旭科漫画体v1.0" panose="02010600030101010101" pitchFamily="2" charset="-122"/>
              <a:ea typeface="李旭科漫画体v1.0" panose="02010600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236324" y="2446910"/>
            <a:ext cx="6760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  “丁税”（ “人头税”）</a:t>
            </a:r>
            <a:endParaRPr lang="zh-CN" altLang="en-US" sz="4400" b="1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92640" y="1577410"/>
            <a:ext cx="5277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汉至唐的主要税收：</a:t>
            </a:r>
            <a:endParaRPr lang="zh-CN" altLang="en-US" sz="4400" b="1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14" y="3077187"/>
            <a:ext cx="3635057" cy="363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47" grpId="0"/>
      <p:bldP spid="47" grpId="1"/>
      <p:bldP spid="48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自由: 形状 17"/>
          <p:cNvSpPr/>
          <p:nvPr/>
        </p:nvSpPr>
        <p:spPr>
          <a:xfrm rot="10800000">
            <a:off x="5931" y="0"/>
            <a:ext cx="7808747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  <a14:imgEffect>
                        <a14:sharpenSoften amount="-100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</a:rPr>
              <a:t> 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1987" y="-574676"/>
            <a:ext cx="12033492" cy="7320806"/>
            <a:chOff x="2874404" y="-357878"/>
            <a:chExt cx="11428231" cy="7320806"/>
          </a:xfrm>
        </p:grpSpPr>
        <p:sp>
          <p:nvSpPr>
            <p:cNvPr id="13" name="矩形 12"/>
            <p:cNvSpPr/>
            <p:nvPr/>
          </p:nvSpPr>
          <p:spPr>
            <a:xfrm>
              <a:off x="2874404" y="-357878"/>
              <a:ext cx="6205599" cy="7195701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316234" y="104929"/>
              <a:ext cx="5986401" cy="6857999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50825" y="2111135"/>
            <a:ext cx="6005421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zh-CN" sz="4400" dirty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①加大贫富差距，影响社会稳定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07218" y="533968"/>
            <a:ext cx="5409533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EA8A7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800" dirty="0" smtClean="0">
                <a:solidFill>
                  <a:srgbClr val="EA8A7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、土地</a:t>
            </a:r>
            <a:r>
              <a:rPr lang="zh-CN" altLang="en-US" sz="4800" dirty="0" smtClean="0">
                <a:solidFill>
                  <a:srgbClr val="EA8A7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兼并的</a:t>
            </a:r>
            <a:r>
              <a:rPr lang="zh-CN" altLang="en-US" sz="4800" dirty="0" smtClean="0">
                <a:solidFill>
                  <a:srgbClr val="EA8A7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危害</a:t>
            </a:r>
            <a:endParaRPr lang="zh-CN" altLang="en-US" sz="4800" dirty="0">
              <a:solidFill>
                <a:srgbClr val="EA8A7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Group 537"/>
          <p:cNvGrpSpPr>
            <a:grpSpLocks/>
          </p:cNvGrpSpPr>
          <p:nvPr/>
        </p:nvGrpSpPr>
        <p:grpSpPr bwMode="auto">
          <a:xfrm>
            <a:off x="11307762" y="1336675"/>
            <a:ext cx="1768475" cy="1452563"/>
            <a:chOff x="3715" y="956"/>
            <a:chExt cx="884" cy="726"/>
          </a:xfrm>
        </p:grpSpPr>
        <p:sp>
          <p:nvSpPr>
            <p:cNvPr id="15" name="Freeform 538"/>
            <p:cNvSpPr>
              <a:spLocks/>
            </p:cNvSpPr>
            <p:nvPr/>
          </p:nvSpPr>
          <p:spPr bwMode="auto">
            <a:xfrm rot="-19036760">
              <a:off x="4386" y="1271"/>
              <a:ext cx="153" cy="300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539"/>
            <p:cNvSpPr>
              <a:spLocks/>
            </p:cNvSpPr>
            <p:nvPr/>
          </p:nvSpPr>
          <p:spPr bwMode="auto">
            <a:xfrm rot="-15705286">
              <a:off x="4312" y="1152"/>
              <a:ext cx="152" cy="300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540"/>
            <p:cNvSpPr>
              <a:spLocks/>
            </p:cNvSpPr>
            <p:nvPr/>
          </p:nvSpPr>
          <p:spPr bwMode="auto">
            <a:xfrm>
              <a:off x="4522" y="1245"/>
              <a:ext cx="77" cy="269"/>
            </a:xfrm>
            <a:custGeom>
              <a:avLst/>
              <a:gdLst>
                <a:gd name="T0" fmla="*/ 47 w 92"/>
                <a:gd name="T1" fmla="*/ 29 h 323"/>
                <a:gd name="T2" fmla="*/ 72 w 92"/>
                <a:gd name="T3" fmla="*/ 108 h 323"/>
                <a:gd name="T4" fmla="*/ 86 w 92"/>
                <a:gd name="T5" fmla="*/ 321 h 323"/>
                <a:gd name="T6" fmla="*/ 34 w 92"/>
                <a:gd name="T7" fmla="*/ 122 h 323"/>
                <a:gd name="T8" fmla="*/ 3 w 92"/>
                <a:gd name="T9" fmla="*/ 16 h 323"/>
                <a:gd name="T10" fmla="*/ 47 w 92"/>
                <a:gd name="T11" fmla="*/ 2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23">
                  <a:moveTo>
                    <a:pt x="47" y="29"/>
                  </a:moveTo>
                  <a:cubicBezTo>
                    <a:pt x="59" y="44"/>
                    <a:pt x="65" y="59"/>
                    <a:pt x="72" y="108"/>
                  </a:cubicBezTo>
                  <a:cubicBezTo>
                    <a:pt x="79" y="157"/>
                    <a:pt x="92" y="319"/>
                    <a:pt x="86" y="321"/>
                  </a:cubicBezTo>
                  <a:cubicBezTo>
                    <a:pt x="80" y="323"/>
                    <a:pt x="48" y="173"/>
                    <a:pt x="34" y="122"/>
                  </a:cubicBezTo>
                  <a:cubicBezTo>
                    <a:pt x="20" y="71"/>
                    <a:pt x="0" y="30"/>
                    <a:pt x="3" y="16"/>
                  </a:cubicBezTo>
                  <a:cubicBezTo>
                    <a:pt x="5" y="0"/>
                    <a:pt x="36" y="13"/>
                    <a:pt x="47" y="29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8" name="Group 541"/>
            <p:cNvGrpSpPr>
              <a:grpSpLocks/>
            </p:cNvGrpSpPr>
            <p:nvPr/>
          </p:nvGrpSpPr>
          <p:grpSpPr bwMode="auto">
            <a:xfrm rot="390338">
              <a:off x="4056" y="1225"/>
              <a:ext cx="258" cy="457"/>
              <a:chOff x="6246" y="2485"/>
              <a:chExt cx="258" cy="280"/>
            </a:xfrm>
          </p:grpSpPr>
          <p:sp>
            <p:nvSpPr>
              <p:cNvPr id="44" name="Freeform 542"/>
              <p:cNvSpPr>
                <a:spLocks/>
              </p:cNvSpPr>
              <p:nvPr/>
            </p:nvSpPr>
            <p:spPr bwMode="auto">
              <a:xfrm rot="1549779">
                <a:off x="6246" y="2485"/>
                <a:ext cx="75" cy="192"/>
              </a:xfrm>
              <a:custGeom>
                <a:avLst/>
                <a:gdLst>
                  <a:gd name="T0" fmla="*/ 75 w 75"/>
                  <a:gd name="T1" fmla="*/ 31 h 192"/>
                  <a:gd name="T2" fmla="*/ 39 w 75"/>
                  <a:gd name="T3" fmla="*/ 125 h 192"/>
                  <a:gd name="T4" fmla="*/ 23 w 75"/>
                  <a:gd name="T5" fmla="*/ 156 h 192"/>
                  <a:gd name="T6" fmla="*/ 0 w 75"/>
                  <a:gd name="T7" fmla="*/ 185 h 192"/>
                  <a:gd name="T8" fmla="*/ 0 w 75"/>
                  <a:gd name="T9" fmla="*/ 111 h 192"/>
                  <a:gd name="T10" fmla="*/ 21 w 75"/>
                  <a:gd name="T11" fmla="*/ 61 h 192"/>
                  <a:gd name="T12" fmla="*/ 55 w 75"/>
                  <a:gd name="T13" fmla="*/ 5 h 192"/>
                  <a:gd name="T14" fmla="*/ 75 w 75"/>
                  <a:gd name="T15" fmla="*/ 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92">
                    <a:moveTo>
                      <a:pt x="75" y="31"/>
                    </a:moveTo>
                    <a:cubicBezTo>
                      <a:pt x="75" y="49"/>
                      <a:pt x="49" y="105"/>
                      <a:pt x="39" y="125"/>
                    </a:cubicBezTo>
                    <a:cubicBezTo>
                      <a:pt x="30" y="145"/>
                      <a:pt x="30" y="146"/>
                      <a:pt x="23" y="156"/>
                    </a:cubicBezTo>
                    <a:cubicBezTo>
                      <a:pt x="16" y="166"/>
                      <a:pt x="4" y="192"/>
                      <a:pt x="0" y="185"/>
                    </a:cubicBezTo>
                    <a:lnTo>
                      <a:pt x="0" y="111"/>
                    </a:lnTo>
                    <a:cubicBezTo>
                      <a:pt x="4" y="90"/>
                      <a:pt x="12" y="79"/>
                      <a:pt x="21" y="61"/>
                    </a:cubicBezTo>
                    <a:cubicBezTo>
                      <a:pt x="30" y="44"/>
                      <a:pt x="45" y="10"/>
                      <a:pt x="55" y="5"/>
                    </a:cubicBezTo>
                    <a:cubicBezTo>
                      <a:pt x="64" y="0"/>
                      <a:pt x="71" y="26"/>
                      <a:pt x="75" y="31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543"/>
              <p:cNvSpPr>
                <a:spLocks/>
              </p:cNvSpPr>
              <p:nvPr/>
            </p:nvSpPr>
            <p:spPr bwMode="auto">
              <a:xfrm>
                <a:off x="6364" y="2500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544"/>
              <p:cNvSpPr>
                <a:spLocks/>
              </p:cNvSpPr>
              <p:nvPr/>
            </p:nvSpPr>
            <p:spPr bwMode="auto">
              <a:xfrm>
                <a:off x="6306" y="2512"/>
                <a:ext cx="75" cy="192"/>
              </a:xfrm>
              <a:custGeom>
                <a:avLst/>
                <a:gdLst>
                  <a:gd name="T0" fmla="*/ 75 w 75"/>
                  <a:gd name="T1" fmla="*/ 31 h 192"/>
                  <a:gd name="T2" fmla="*/ 39 w 75"/>
                  <a:gd name="T3" fmla="*/ 125 h 192"/>
                  <a:gd name="T4" fmla="*/ 23 w 75"/>
                  <a:gd name="T5" fmla="*/ 156 h 192"/>
                  <a:gd name="T6" fmla="*/ 0 w 75"/>
                  <a:gd name="T7" fmla="*/ 185 h 192"/>
                  <a:gd name="T8" fmla="*/ 0 w 75"/>
                  <a:gd name="T9" fmla="*/ 111 h 192"/>
                  <a:gd name="T10" fmla="*/ 21 w 75"/>
                  <a:gd name="T11" fmla="*/ 61 h 192"/>
                  <a:gd name="T12" fmla="*/ 55 w 75"/>
                  <a:gd name="T13" fmla="*/ 5 h 192"/>
                  <a:gd name="T14" fmla="*/ 75 w 75"/>
                  <a:gd name="T15" fmla="*/ 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92">
                    <a:moveTo>
                      <a:pt x="75" y="31"/>
                    </a:moveTo>
                    <a:cubicBezTo>
                      <a:pt x="75" y="49"/>
                      <a:pt x="49" y="105"/>
                      <a:pt x="39" y="125"/>
                    </a:cubicBezTo>
                    <a:cubicBezTo>
                      <a:pt x="30" y="145"/>
                      <a:pt x="30" y="146"/>
                      <a:pt x="23" y="156"/>
                    </a:cubicBezTo>
                    <a:cubicBezTo>
                      <a:pt x="16" y="166"/>
                      <a:pt x="4" y="192"/>
                      <a:pt x="0" y="185"/>
                    </a:cubicBezTo>
                    <a:lnTo>
                      <a:pt x="0" y="111"/>
                    </a:lnTo>
                    <a:cubicBezTo>
                      <a:pt x="4" y="90"/>
                      <a:pt x="12" y="79"/>
                      <a:pt x="21" y="61"/>
                    </a:cubicBezTo>
                    <a:cubicBezTo>
                      <a:pt x="30" y="44"/>
                      <a:pt x="45" y="10"/>
                      <a:pt x="55" y="5"/>
                    </a:cubicBezTo>
                    <a:cubicBezTo>
                      <a:pt x="64" y="0"/>
                      <a:pt x="71" y="26"/>
                      <a:pt x="75" y="31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545"/>
            <p:cNvGrpSpPr>
              <a:grpSpLocks/>
            </p:cNvGrpSpPr>
            <p:nvPr/>
          </p:nvGrpSpPr>
          <p:grpSpPr bwMode="auto">
            <a:xfrm rot="460241">
              <a:off x="4106" y="1113"/>
              <a:ext cx="365" cy="523"/>
              <a:chOff x="6125" y="2733"/>
              <a:chExt cx="301" cy="314"/>
            </a:xfrm>
          </p:grpSpPr>
          <p:grpSp>
            <p:nvGrpSpPr>
              <p:cNvPr id="35" name="Group 546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38" name="Freeform 547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548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549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6" name="Freeform 550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551"/>
            <p:cNvGrpSpPr>
              <a:grpSpLocks/>
            </p:cNvGrpSpPr>
            <p:nvPr/>
          </p:nvGrpSpPr>
          <p:grpSpPr bwMode="auto">
            <a:xfrm rot="4046881">
              <a:off x="3794" y="963"/>
              <a:ext cx="365" cy="523"/>
              <a:chOff x="6125" y="2733"/>
              <a:chExt cx="301" cy="314"/>
            </a:xfrm>
          </p:grpSpPr>
          <p:grpSp>
            <p:nvGrpSpPr>
              <p:cNvPr id="29" name="Group 552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31" name="Freeform 553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554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555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0" name="Freeform 556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Freeform 557"/>
            <p:cNvSpPr>
              <a:spLocks/>
            </p:cNvSpPr>
            <p:nvPr/>
          </p:nvSpPr>
          <p:spPr bwMode="auto">
            <a:xfrm rot="2648886">
              <a:off x="3835" y="956"/>
              <a:ext cx="126" cy="386"/>
            </a:xfrm>
            <a:custGeom>
              <a:avLst/>
              <a:gdLst>
                <a:gd name="T0" fmla="*/ 75 w 75"/>
                <a:gd name="T1" fmla="*/ 31 h 192"/>
                <a:gd name="T2" fmla="*/ 39 w 75"/>
                <a:gd name="T3" fmla="*/ 125 h 192"/>
                <a:gd name="T4" fmla="*/ 23 w 75"/>
                <a:gd name="T5" fmla="*/ 156 h 192"/>
                <a:gd name="T6" fmla="*/ 0 w 75"/>
                <a:gd name="T7" fmla="*/ 185 h 192"/>
                <a:gd name="T8" fmla="*/ 0 w 75"/>
                <a:gd name="T9" fmla="*/ 111 h 192"/>
                <a:gd name="T10" fmla="*/ 21 w 75"/>
                <a:gd name="T11" fmla="*/ 61 h 192"/>
                <a:gd name="T12" fmla="*/ 55 w 75"/>
                <a:gd name="T13" fmla="*/ 5 h 192"/>
                <a:gd name="T14" fmla="*/ 75 w 75"/>
                <a:gd name="T15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92">
                  <a:moveTo>
                    <a:pt x="75" y="31"/>
                  </a:moveTo>
                  <a:cubicBezTo>
                    <a:pt x="75" y="49"/>
                    <a:pt x="49" y="105"/>
                    <a:pt x="39" y="125"/>
                  </a:cubicBezTo>
                  <a:cubicBezTo>
                    <a:pt x="30" y="145"/>
                    <a:pt x="30" y="146"/>
                    <a:pt x="23" y="156"/>
                  </a:cubicBezTo>
                  <a:cubicBezTo>
                    <a:pt x="16" y="166"/>
                    <a:pt x="4" y="192"/>
                    <a:pt x="0" y="185"/>
                  </a:cubicBezTo>
                  <a:lnTo>
                    <a:pt x="0" y="111"/>
                  </a:lnTo>
                  <a:cubicBezTo>
                    <a:pt x="4" y="90"/>
                    <a:pt x="12" y="79"/>
                    <a:pt x="21" y="61"/>
                  </a:cubicBezTo>
                  <a:cubicBezTo>
                    <a:pt x="30" y="44"/>
                    <a:pt x="45" y="10"/>
                    <a:pt x="55" y="5"/>
                  </a:cubicBezTo>
                  <a:cubicBezTo>
                    <a:pt x="64" y="0"/>
                    <a:pt x="71" y="26"/>
                    <a:pt x="75" y="31"/>
                  </a:cubicBezTo>
                  <a:close/>
                </a:path>
              </a:pathLst>
            </a:custGeom>
            <a:solidFill>
              <a:srgbClr val="000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2" name="Group 558"/>
            <p:cNvGrpSpPr>
              <a:grpSpLocks/>
            </p:cNvGrpSpPr>
            <p:nvPr/>
          </p:nvGrpSpPr>
          <p:grpSpPr bwMode="auto">
            <a:xfrm rot="1026024">
              <a:off x="4016" y="969"/>
              <a:ext cx="365" cy="523"/>
              <a:chOff x="6125" y="2733"/>
              <a:chExt cx="301" cy="314"/>
            </a:xfrm>
          </p:grpSpPr>
          <p:grpSp>
            <p:nvGrpSpPr>
              <p:cNvPr id="23" name="Group 559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26" name="Freeform 560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561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562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5" name="Freeform 563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7" name="Group 37"/>
          <p:cNvGrpSpPr>
            <a:grpSpLocks/>
          </p:cNvGrpSpPr>
          <p:nvPr/>
        </p:nvGrpSpPr>
        <p:grpSpPr bwMode="auto">
          <a:xfrm>
            <a:off x="7282723" y="749164"/>
            <a:ext cx="1768475" cy="1452562"/>
            <a:chOff x="3715" y="956"/>
            <a:chExt cx="884" cy="726"/>
          </a:xfrm>
        </p:grpSpPr>
        <p:sp>
          <p:nvSpPr>
            <p:cNvPr id="48" name="Freeform 38"/>
            <p:cNvSpPr>
              <a:spLocks/>
            </p:cNvSpPr>
            <p:nvPr/>
          </p:nvSpPr>
          <p:spPr bwMode="auto">
            <a:xfrm rot="-19036760">
              <a:off x="4386" y="1271"/>
              <a:ext cx="153" cy="300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 rot="-15705286">
              <a:off x="4312" y="1152"/>
              <a:ext cx="152" cy="300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4522" y="1245"/>
              <a:ext cx="77" cy="269"/>
            </a:xfrm>
            <a:custGeom>
              <a:avLst/>
              <a:gdLst>
                <a:gd name="T0" fmla="*/ 47 w 92"/>
                <a:gd name="T1" fmla="*/ 29 h 323"/>
                <a:gd name="T2" fmla="*/ 72 w 92"/>
                <a:gd name="T3" fmla="*/ 108 h 323"/>
                <a:gd name="T4" fmla="*/ 86 w 92"/>
                <a:gd name="T5" fmla="*/ 321 h 323"/>
                <a:gd name="T6" fmla="*/ 34 w 92"/>
                <a:gd name="T7" fmla="*/ 122 h 323"/>
                <a:gd name="T8" fmla="*/ 3 w 92"/>
                <a:gd name="T9" fmla="*/ 16 h 323"/>
                <a:gd name="T10" fmla="*/ 47 w 92"/>
                <a:gd name="T11" fmla="*/ 2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23">
                  <a:moveTo>
                    <a:pt x="47" y="29"/>
                  </a:moveTo>
                  <a:cubicBezTo>
                    <a:pt x="59" y="44"/>
                    <a:pt x="65" y="59"/>
                    <a:pt x="72" y="108"/>
                  </a:cubicBezTo>
                  <a:cubicBezTo>
                    <a:pt x="79" y="157"/>
                    <a:pt x="92" y="319"/>
                    <a:pt x="86" y="321"/>
                  </a:cubicBezTo>
                  <a:cubicBezTo>
                    <a:pt x="80" y="323"/>
                    <a:pt x="48" y="173"/>
                    <a:pt x="34" y="122"/>
                  </a:cubicBezTo>
                  <a:cubicBezTo>
                    <a:pt x="20" y="71"/>
                    <a:pt x="0" y="30"/>
                    <a:pt x="3" y="16"/>
                  </a:cubicBezTo>
                  <a:cubicBezTo>
                    <a:pt x="5" y="0"/>
                    <a:pt x="36" y="13"/>
                    <a:pt x="47" y="29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51" name="Group 41"/>
            <p:cNvGrpSpPr>
              <a:grpSpLocks/>
            </p:cNvGrpSpPr>
            <p:nvPr/>
          </p:nvGrpSpPr>
          <p:grpSpPr bwMode="auto">
            <a:xfrm rot="390338">
              <a:off x="4056" y="1225"/>
              <a:ext cx="258" cy="457"/>
              <a:chOff x="6246" y="2485"/>
              <a:chExt cx="258" cy="280"/>
            </a:xfrm>
          </p:grpSpPr>
          <p:sp>
            <p:nvSpPr>
              <p:cNvPr id="71" name="Freeform 42"/>
              <p:cNvSpPr>
                <a:spLocks/>
              </p:cNvSpPr>
              <p:nvPr/>
            </p:nvSpPr>
            <p:spPr bwMode="auto">
              <a:xfrm rot="1549779">
                <a:off x="6246" y="2485"/>
                <a:ext cx="75" cy="192"/>
              </a:xfrm>
              <a:custGeom>
                <a:avLst/>
                <a:gdLst>
                  <a:gd name="T0" fmla="*/ 75 w 75"/>
                  <a:gd name="T1" fmla="*/ 31 h 192"/>
                  <a:gd name="T2" fmla="*/ 39 w 75"/>
                  <a:gd name="T3" fmla="*/ 125 h 192"/>
                  <a:gd name="T4" fmla="*/ 23 w 75"/>
                  <a:gd name="T5" fmla="*/ 156 h 192"/>
                  <a:gd name="T6" fmla="*/ 0 w 75"/>
                  <a:gd name="T7" fmla="*/ 185 h 192"/>
                  <a:gd name="T8" fmla="*/ 0 w 75"/>
                  <a:gd name="T9" fmla="*/ 111 h 192"/>
                  <a:gd name="T10" fmla="*/ 21 w 75"/>
                  <a:gd name="T11" fmla="*/ 61 h 192"/>
                  <a:gd name="T12" fmla="*/ 55 w 75"/>
                  <a:gd name="T13" fmla="*/ 5 h 192"/>
                  <a:gd name="T14" fmla="*/ 75 w 75"/>
                  <a:gd name="T15" fmla="*/ 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92">
                    <a:moveTo>
                      <a:pt x="75" y="31"/>
                    </a:moveTo>
                    <a:cubicBezTo>
                      <a:pt x="75" y="49"/>
                      <a:pt x="49" y="105"/>
                      <a:pt x="39" y="125"/>
                    </a:cubicBezTo>
                    <a:cubicBezTo>
                      <a:pt x="30" y="145"/>
                      <a:pt x="30" y="146"/>
                      <a:pt x="23" y="156"/>
                    </a:cubicBezTo>
                    <a:cubicBezTo>
                      <a:pt x="16" y="166"/>
                      <a:pt x="4" y="192"/>
                      <a:pt x="0" y="185"/>
                    </a:cubicBezTo>
                    <a:lnTo>
                      <a:pt x="0" y="111"/>
                    </a:lnTo>
                    <a:cubicBezTo>
                      <a:pt x="4" y="90"/>
                      <a:pt x="12" y="79"/>
                      <a:pt x="21" y="61"/>
                    </a:cubicBezTo>
                    <a:cubicBezTo>
                      <a:pt x="30" y="44"/>
                      <a:pt x="45" y="10"/>
                      <a:pt x="55" y="5"/>
                    </a:cubicBezTo>
                    <a:cubicBezTo>
                      <a:pt x="64" y="0"/>
                      <a:pt x="71" y="26"/>
                      <a:pt x="75" y="31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43"/>
              <p:cNvSpPr>
                <a:spLocks/>
              </p:cNvSpPr>
              <p:nvPr/>
            </p:nvSpPr>
            <p:spPr bwMode="auto">
              <a:xfrm>
                <a:off x="6364" y="2500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4"/>
              <p:cNvSpPr>
                <a:spLocks/>
              </p:cNvSpPr>
              <p:nvPr/>
            </p:nvSpPr>
            <p:spPr bwMode="auto">
              <a:xfrm>
                <a:off x="6306" y="2512"/>
                <a:ext cx="75" cy="192"/>
              </a:xfrm>
              <a:custGeom>
                <a:avLst/>
                <a:gdLst>
                  <a:gd name="T0" fmla="*/ 75 w 75"/>
                  <a:gd name="T1" fmla="*/ 31 h 192"/>
                  <a:gd name="T2" fmla="*/ 39 w 75"/>
                  <a:gd name="T3" fmla="*/ 125 h 192"/>
                  <a:gd name="T4" fmla="*/ 23 w 75"/>
                  <a:gd name="T5" fmla="*/ 156 h 192"/>
                  <a:gd name="T6" fmla="*/ 0 w 75"/>
                  <a:gd name="T7" fmla="*/ 185 h 192"/>
                  <a:gd name="T8" fmla="*/ 0 w 75"/>
                  <a:gd name="T9" fmla="*/ 111 h 192"/>
                  <a:gd name="T10" fmla="*/ 21 w 75"/>
                  <a:gd name="T11" fmla="*/ 61 h 192"/>
                  <a:gd name="T12" fmla="*/ 55 w 75"/>
                  <a:gd name="T13" fmla="*/ 5 h 192"/>
                  <a:gd name="T14" fmla="*/ 75 w 75"/>
                  <a:gd name="T15" fmla="*/ 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92">
                    <a:moveTo>
                      <a:pt x="75" y="31"/>
                    </a:moveTo>
                    <a:cubicBezTo>
                      <a:pt x="75" y="49"/>
                      <a:pt x="49" y="105"/>
                      <a:pt x="39" y="125"/>
                    </a:cubicBezTo>
                    <a:cubicBezTo>
                      <a:pt x="30" y="145"/>
                      <a:pt x="30" y="146"/>
                      <a:pt x="23" y="156"/>
                    </a:cubicBezTo>
                    <a:cubicBezTo>
                      <a:pt x="16" y="166"/>
                      <a:pt x="4" y="192"/>
                      <a:pt x="0" y="185"/>
                    </a:cubicBezTo>
                    <a:lnTo>
                      <a:pt x="0" y="111"/>
                    </a:lnTo>
                    <a:cubicBezTo>
                      <a:pt x="4" y="90"/>
                      <a:pt x="12" y="79"/>
                      <a:pt x="21" y="61"/>
                    </a:cubicBezTo>
                    <a:cubicBezTo>
                      <a:pt x="30" y="44"/>
                      <a:pt x="45" y="10"/>
                      <a:pt x="55" y="5"/>
                    </a:cubicBezTo>
                    <a:cubicBezTo>
                      <a:pt x="64" y="0"/>
                      <a:pt x="71" y="26"/>
                      <a:pt x="75" y="31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" name="Group 45"/>
            <p:cNvGrpSpPr>
              <a:grpSpLocks/>
            </p:cNvGrpSpPr>
            <p:nvPr/>
          </p:nvGrpSpPr>
          <p:grpSpPr bwMode="auto">
            <a:xfrm rot="460241">
              <a:off x="4106" y="1113"/>
              <a:ext cx="365" cy="523"/>
              <a:chOff x="6125" y="2733"/>
              <a:chExt cx="301" cy="314"/>
            </a:xfrm>
          </p:grpSpPr>
          <p:grpSp>
            <p:nvGrpSpPr>
              <p:cNvPr id="66" name="Group 46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68" name="Freeform 47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48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49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7" name="Freeform 50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 rot="4046881">
              <a:off x="3794" y="963"/>
              <a:ext cx="365" cy="523"/>
              <a:chOff x="6125" y="2733"/>
              <a:chExt cx="301" cy="314"/>
            </a:xfrm>
          </p:grpSpPr>
          <p:grpSp>
            <p:nvGrpSpPr>
              <p:cNvPr id="61" name="Group 52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63" name="Freeform 53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Freeform 54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Freeform 55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2" name="Freeform 56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4" name="Freeform 57"/>
            <p:cNvSpPr>
              <a:spLocks/>
            </p:cNvSpPr>
            <p:nvPr/>
          </p:nvSpPr>
          <p:spPr bwMode="auto">
            <a:xfrm rot="2648886">
              <a:off x="3835" y="956"/>
              <a:ext cx="126" cy="386"/>
            </a:xfrm>
            <a:custGeom>
              <a:avLst/>
              <a:gdLst>
                <a:gd name="T0" fmla="*/ 75 w 75"/>
                <a:gd name="T1" fmla="*/ 31 h 192"/>
                <a:gd name="T2" fmla="*/ 39 w 75"/>
                <a:gd name="T3" fmla="*/ 125 h 192"/>
                <a:gd name="T4" fmla="*/ 23 w 75"/>
                <a:gd name="T5" fmla="*/ 156 h 192"/>
                <a:gd name="T6" fmla="*/ 0 w 75"/>
                <a:gd name="T7" fmla="*/ 185 h 192"/>
                <a:gd name="T8" fmla="*/ 0 w 75"/>
                <a:gd name="T9" fmla="*/ 111 h 192"/>
                <a:gd name="T10" fmla="*/ 21 w 75"/>
                <a:gd name="T11" fmla="*/ 61 h 192"/>
                <a:gd name="T12" fmla="*/ 55 w 75"/>
                <a:gd name="T13" fmla="*/ 5 h 192"/>
                <a:gd name="T14" fmla="*/ 75 w 75"/>
                <a:gd name="T15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92">
                  <a:moveTo>
                    <a:pt x="75" y="31"/>
                  </a:moveTo>
                  <a:cubicBezTo>
                    <a:pt x="75" y="49"/>
                    <a:pt x="49" y="105"/>
                    <a:pt x="39" y="125"/>
                  </a:cubicBezTo>
                  <a:cubicBezTo>
                    <a:pt x="30" y="145"/>
                    <a:pt x="30" y="146"/>
                    <a:pt x="23" y="156"/>
                  </a:cubicBezTo>
                  <a:cubicBezTo>
                    <a:pt x="16" y="166"/>
                    <a:pt x="4" y="192"/>
                    <a:pt x="0" y="185"/>
                  </a:cubicBezTo>
                  <a:lnTo>
                    <a:pt x="0" y="111"/>
                  </a:lnTo>
                  <a:cubicBezTo>
                    <a:pt x="4" y="90"/>
                    <a:pt x="12" y="79"/>
                    <a:pt x="21" y="61"/>
                  </a:cubicBezTo>
                  <a:cubicBezTo>
                    <a:pt x="30" y="44"/>
                    <a:pt x="45" y="10"/>
                    <a:pt x="55" y="5"/>
                  </a:cubicBezTo>
                  <a:cubicBezTo>
                    <a:pt x="64" y="0"/>
                    <a:pt x="71" y="26"/>
                    <a:pt x="75" y="31"/>
                  </a:cubicBezTo>
                  <a:close/>
                </a:path>
              </a:pathLst>
            </a:custGeom>
            <a:solidFill>
              <a:srgbClr val="000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55" name="Group 58"/>
            <p:cNvGrpSpPr>
              <a:grpSpLocks/>
            </p:cNvGrpSpPr>
            <p:nvPr/>
          </p:nvGrpSpPr>
          <p:grpSpPr bwMode="auto">
            <a:xfrm rot="1026024">
              <a:off x="4016" y="969"/>
              <a:ext cx="365" cy="523"/>
              <a:chOff x="6125" y="2733"/>
              <a:chExt cx="301" cy="314"/>
            </a:xfrm>
          </p:grpSpPr>
          <p:grpSp>
            <p:nvGrpSpPr>
              <p:cNvPr id="56" name="Group 59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58" name="Freeform 60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61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62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7" name="Freeform 63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4" name="Group 64"/>
          <p:cNvGrpSpPr>
            <a:grpSpLocks/>
          </p:cNvGrpSpPr>
          <p:nvPr/>
        </p:nvGrpSpPr>
        <p:grpSpPr bwMode="auto">
          <a:xfrm rot="2824803" flipH="1">
            <a:off x="10662443" y="1334294"/>
            <a:ext cx="1419225" cy="1166813"/>
            <a:chOff x="3715" y="956"/>
            <a:chExt cx="884" cy="726"/>
          </a:xfrm>
        </p:grpSpPr>
        <p:sp>
          <p:nvSpPr>
            <p:cNvPr id="75" name="Freeform 65"/>
            <p:cNvSpPr>
              <a:spLocks/>
            </p:cNvSpPr>
            <p:nvPr/>
          </p:nvSpPr>
          <p:spPr bwMode="auto">
            <a:xfrm rot="-19036760">
              <a:off x="4386" y="1271"/>
              <a:ext cx="153" cy="300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auto">
            <a:xfrm rot="-15705286">
              <a:off x="4312" y="1152"/>
              <a:ext cx="152" cy="300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4522" y="1245"/>
              <a:ext cx="77" cy="269"/>
            </a:xfrm>
            <a:custGeom>
              <a:avLst/>
              <a:gdLst>
                <a:gd name="T0" fmla="*/ 47 w 92"/>
                <a:gd name="T1" fmla="*/ 29 h 323"/>
                <a:gd name="T2" fmla="*/ 72 w 92"/>
                <a:gd name="T3" fmla="*/ 108 h 323"/>
                <a:gd name="T4" fmla="*/ 86 w 92"/>
                <a:gd name="T5" fmla="*/ 321 h 323"/>
                <a:gd name="T6" fmla="*/ 34 w 92"/>
                <a:gd name="T7" fmla="*/ 122 h 323"/>
                <a:gd name="T8" fmla="*/ 3 w 92"/>
                <a:gd name="T9" fmla="*/ 16 h 323"/>
                <a:gd name="T10" fmla="*/ 47 w 92"/>
                <a:gd name="T11" fmla="*/ 2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23">
                  <a:moveTo>
                    <a:pt x="47" y="29"/>
                  </a:moveTo>
                  <a:cubicBezTo>
                    <a:pt x="59" y="44"/>
                    <a:pt x="65" y="59"/>
                    <a:pt x="72" y="108"/>
                  </a:cubicBezTo>
                  <a:cubicBezTo>
                    <a:pt x="79" y="157"/>
                    <a:pt x="92" y="319"/>
                    <a:pt x="86" y="321"/>
                  </a:cubicBezTo>
                  <a:cubicBezTo>
                    <a:pt x="80" y="323"/>
                    <a:pt x="48" y="173"/>
                    <a:pt x="34" y="122"/>
                  </a:cubicBezTo>
                  <a:cubicBezTo>
                    <a:pt x="20" y="71"/>
                    <a:pt x="0" y="30"/>
                    <a:pt x="3" y="16"/>
                  </a:cubicBezTo>
                  <a:cubicBezTo>
                    <a:pt x="5" y="0"/>
                    <a:pt x="36" y="13"/>
                    <a:pt x="47" y="29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78" name="Group 68"/>
            <p:cNvGrpSpPr>
              <a:grpSpLocks/>
            </p:cNvGrpSpPr>
            <p:nvPr/>
          </p:nvGrpSpPr>
          <p:grpSpPr bwMode="auto">
            <a:xfrm rot="390338">
              <a:off x="4056" y="1225"/>
              <a:ext cx="258" cy="457"/>
              <a:chOff x="6246" y="2485"/>
              <a:chExt cx="258" cy="280"/>
            </a:xfrm>
          </p:grpSpPr>
          <p:sp>
            <p:nvSpPr>
              <p:cNvPr id="98" name="Freeform 69"/>
              <p:cNvSpPr>
                <a:spLocks/>
              </p:cNvSpPr>
              <p:nvPr/>
            </p:nvSpPr>
            <p:spPr bwMode="auto">
              <a:xfrm rot="1549779">
                <a:off x="6246" y="2485"/>
                <a:ext cx="75" cy="192"/>
              </a:xfrm>
              <a:custGeom>
                <a:avLst/>
                <a:gdLst>
                  <a:gd name="T0" fmla="*/ 75 w 75"/>
                  <a:gd name="T1" fmla="*/ 31 h 192"/>
                  <a:gd name="T2" fmla="*/ 39 w 75"/>
                  <a:gd name="T3" fmla="*/ 125 h 192"/>
                  <a:gd name="T4" fmla="*/ 23 w 75"/>
                  <a:gd name="T5" fmla="*/ 156 h 192"/>
                  <a:gd name="T6" fmla="*/ 0 w 75"/>
                  <a:gd name="T7" fmla="*/ 185 h 192"/>
                  <a:gd name="T8" fmla="*/ 0 w 75"/>
                  <a:gd name="T9" fmla="*/ 111 h 192"/>
                  <a:gd name="T10" fmla="*/ 21 w 75"/>
                  <a:gd name="T11" fmla="*/ 61 h 192"/>
                  <a:gd name="T12" fmla="*/ 55 w 75"/>
                  <a:gd name="T13" fmla="*/ 5 h 192"/>
                  <a:gd name="T14" fmla="*/ 75 w 75"/>
                  <a:gd name="T15" fmla="*/ 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92">
                    <a:moveTo>
                      <a:pt x="75" y="31"/>
                    </a:moveTo>
                    <a:cubicBezTo>
                      <a:pt x="75" y="49"/>
                      <a:pt x="49" y="105"/>
                      <a:pt x="39" y="125"/>
                    </a:cubicBezTo>
                    <a:cubicBezTo>
                      <a:pt x="30" y="145"/>
                      <a:pt x="30" y="146"/>
                      <a:pt x="23" y="156"/>
                    </a:cubicBezTo>
                    <a:cubicBezTo>
                      <a:pt x="16" y="166"/>
                      <a:pt x="4" y="192"/>
                      <a:pt x="0" y="185"/>
                    </a:cubicBezTo>
                    <a:lnTo>
                      <a:pt x="0" y="111"/>
                    </a:lnTo>
                    <a:cubicBezTo>
                      <a:pt x="4" y="90"/>
                      <a:pt x="12" y="79"/>
                      <a:pt x="21" y="61"/>
                    </a:cubicBezTo>
                    <a:cubicBezTo>
                      <a:pt x="30" y="44"/>
                      <a:pt x="45" y="10"/>
                      <a:pt x="55" y="5"/>
                    </a:cubicBezTo>
                    <a:cubicBezTo>
                      <a:pt x="64" y="0"/>
                      <a:pt x="71" y="26"/>
                      <a:pt x="75" y="31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70"/>
              <p:cNvSpPr>
                <a:spLocks/>
              </p:cNvSpPr>
              <p:nvPr/>
            </p:nvSpPr>
            <p:spPr bwMode="auto">
              <a:xfrm>
                <a:off x="6364" y="2500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71"/>
              <p:cNvSpPr>
                <a:spLocks/>
              </p:cNvSpPr>
              <p:nvPr/>
            </p:nvSpPr>
            <p:spPr bwMode="auto">
              <a:xfrm>
                <a:off x="6306" y="2512"/>
                <a:ext cx="75" cy="192"/>
              </a:xfrm>
              <a:custGeom>
                <a:avLst/>
                <a:gdLst>
                  <a:gd name="T0" fmla="*/ 75 w 75"/>
                  <a:gd name="T1" fmla="*/ 31 h 192"/>
                  <a:gd name="T2" fmla="*/ 39 w 75"/>
                  <a:gd name="T3" fmla="*/ 125 h 192"/>
                  <a:gd name="T4" fmla="*/ 23 w 75"/>
                  <a:gd name="T5" fmla="*/ 156 h 192"/>
                  <a:gd name="T6" fmla="*/ 0 w 75"/>
                  <a:gd name="T7" fmla="*/ 185 h 192"/>
                  <a:gd name="T8" fmla="*/ 0 w 75"/>
                  <a:gd name="T9" fmla="*/ 111 h 192"/>
                  <a:gd name="T10" fmla="*/ 21 w 75"/>
                  <a:gd name="T11" fmla="*/ 61 h 192"/>
                  <a:gd name="T12" fmla="*/ 55 w 75"/>
                  <a:gd name="T13" fmla="*/ 5 h 192"/>
                  <a:gd name="T14" fmla="*/ 75 w 75"/>
                  <a:gd name="T15" fmla="*/ 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92">
                    <a:moveTo>
                      <a:pt x="75" y="31"/>
                    </a:moveTo>
                    <a:cubicBezTo>
                      <a:pt x="75" y="49"/>
                      <a:pt x="49" y="105"/>
                      <a:pt x="39" y="125"/>
                    </a:cubicBezTo>
                    <a:cubicBezTo>
                      <a:pt x="30" y="145"/>
                      <a:pt x="30" y="146"/>
                      <a:pt x="23" y="156"/>
                    </a:cubicBezTo>
                    <a:cubicBezTo>
                      <a:pt x="16" y="166"/>
                      <a:pt x="4" y="192"/>
                      <a:pt x="0" y="185"/>
                    </a:cubicBezTo>
                    <a:lnTo>
                      <a:pt x="0" y="111"/>
                    </a:lnTo>
                    <a:cubicBezTo>
                      <a:pt x="4" y="90"/>
                      <a:pt x="12" y="79"/>
                      <a:pt x="21" y="61"/>
                    </a:cubicBezTo>
                    <a:cubicBezTo>
                      <a:pt x="30" y="44"/>
                      <a:pt x="45" y="10"/>
                      <a:pt x="55" y="5"/>
                    </a:cubicBezTo>
                    <a:cubicBezTo>
                      <a:pt x="64" y="0"/>
                      <a:pt x="71" y="26"/>
                      <a:pt x="75" y="31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9" name="Group 72"/>
            <p:cNvGrpSpPr>
              <a:grpSpLocks/>
            </p:cNvGrpSpPr>
            <p:nvPr/>
          </p:nvGrpSpPr>
          <p:grpSpPr bwMode="auto">
            <a:xfrm rot="460241">
              <a:off x="4106" y="1113"/>
              <a:ext cx="365" cy="523"/>
              <a:chOff x="6125" y="2733"/>
              <a:chExt cx="301" cy="314"/>
            </a:xfrm>
          </p:grpSpPr>
          <p:grpSp>
            <p:nvGrpSpPr>
              <p:cNvPr id="93" name="Group 73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95" name="Freeform 74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75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76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0" name="Group 78"/>
            <p:cNvGrpSpPr>
              <a:grpSpLocks/>
            </p:cNvGrpSpPr>
            <p:nvPr/>
          </p:nvGrpSpPr>
          <p:grpSpPr bwMode="auto">
            <a:xfrm rot="4046881">
              <a:off x="3794" y="963"/>
              <a:ext cx="365" cy="523"/>
              <a:chOff x="6125" y="2733"/>
              <a:chExt cx="301" cy="314"/>
            </a:xfrm>
          </p:grpSpPr>
          <p:grpSp>
            <p:nvGrpSpPr>
              <p:cNvPr id="88" name="Group 79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90" name="Freeform 80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81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Freeform 82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9" name="Freeform 83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1" name="Freeform 84"/>
            <p:cNvSpPr>
              <a:spLocks/>
            </p:cNvSpPr>
            <p:nvPr/>
          </p:nvSpPr>
          <p:spPr bwMode="auto">
            <a:xfrm rot="2648886">
              <a:off x="3835" y="956"/>
              <a:ext cx="126" cy="386"/>
            </a:xfrm>
            <a:custGeom>
              <a:avLst/>
              <a:gdLst>
                <a:gd name="T0" fmla="*/ 75 w 75"/>
                <a:gd name="T1" fmla="*/ 31 h 192"/>
                <a:gd name="T2" fmla="*/ 39 w 75"/>
                <a:gd name="T3" fmla="*/ 125 h 192"/>
                <a:gd name="T4" fmla="*/ 23 w 75"/>
                <a:gd name="T5" fmla="*/ 156 h 192"/>
                <a:gd name="T6" fmla="*/ 0 w 75"/>
                <a:gd name="T7" fmla="*/ 185 h 192"/>
                <a:gd name="T8" fmla="*/ 0 w 75"/>
                <a:gd name="T9" fmla="*/ 111 h 192"/>
                <a:gd name="T10" fmla="*/ 21 w 75"/>
                <a:gd name="T11" fmla="*/ 61 h 192"/>
                <a:gd name="T12" fmla="*/ 55 w 75"/>
                <a:gd name="T13" fmla="*/ 5 h 192"/>
                <a:gd name="T14" fmla="*/ 75 w 75"/>
                <a:gd name="T15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92">
                  <a:moveTo>
                    <a:pt x="75" y="31"/>
                  </a:moveTo>
                  <a:cubicBezTo>
                    <a:pt x="75" y="49"/>
                    <a:pt x="49" y="105"/>
                    <a:pt x="39" y="125"/>
                  </a:cubicBezTo>
                  <a:cubicBezTo>
                    <a:pt x="30" y="145"/>
                    <a:pt x="30" y="146"/>
                    <a:pt x="23" y="156"/>
                  </a:cubicBezTo>
                  <a:cubicBezTo>
                    <a:pt x="16" y="166"/>
                    <a:pt x="4" y="192"/>
                    <a:pt x="0" y="185"/>
                  </a:cubicBezTo>
                  <a:lnTo>
                    <a:pt x="0" y="111"/>
                  </a:lnTo>
                  <a:cubicBezTo>
                    <a:pt x="4" y="90"/>
                    <a:pt x="12" y="79"/>
                    <a:pt x="21" y="61"/>
                  </a:cubicBezTo>
                  <a:cubicBezTo>
                    <a:pt x="30" y="44"/>
                    <a:pt x="45" y="10"/>
                    <a:pt x="55" y="5"/>
                  </a:cubicBezTo>
                  <a:cubicBezTo>
                    <a:pt x="64" y="0"/>
                    <a:pt x="71" y="26"/>
                    <a:pt x="75" y="31"/>
                  </a:cubicBezTo>
                  <a:close/>
                </a:path>
              </a:pathLst>
            </a:custGeom>
            <a:solidFill>
              <a:srgbClr val="000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82" name="Group 85"/>
            <p:cNvGrpSpPr>
              <a:grpSpLocks/>
            </p:cNvGrpSpPr>
            <p:nvPr/>
          </p:nvGrpSpPr>
          <p:grpSpPr bwMode="auto">
            <a:xfrm rot="1026024">
              <a:off x="4016" y="969"/>
              <a:ext cx="365" cy="523"/>
              <a:chOff x="6125" y="2733"/>
              <a:chExt cx="301" cy="314"/>
            </a:xfrm>
          </p:grpSpPr>
          <p:grpSp>
            <p:nvGrpSpPr>
              <p:cNvPr id="83" name="Group 86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85" name="Freeform 87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88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89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4" name="Freeform 90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1" name="Freeform 91"/>
          <p:cNvSpPr>
            <a:spLocks/>
          </p:cNvSpPr>
          <p:nvPr/>
        </p:nvSpPr>
        <p:spPr bwMode="auto">
          <a:xfrm rot="8331338">
            <a:off x="7656512" y="400050"/>
            <a:ext cx="1004887" cy="325438"/>
          </a:xfrm>
          <a:custGeom>
            <a:avLst/>
            <a:gdLst>
              <a:gd name="T0" fmla="*/ 0 w 264"/>
              <a:gd name="T1" fmla="*/ 25 h 195"/>
              <a:gd name="T2" fmla="*/ 106 w 264"/>
              <a:gd name="T3" fmla="*/ 133 h 195"/>
              <a:gd name="T4" fmla="*/ 222 w 264"/>
              <a:gd name="T5" fmla="*/ 173 h 195"/>
              <a:gd name="T6" fmla="*/ 264 w 264"/>
              <a:gd name="T7" fmla="*/ 195 h 195"/>
              <a:gd name="T8" fmla="*/ 156 w 264"/>
              <a:gd name="T9" fmla="*/ 113 h 195"/>
              <a:gd name="T10" fmla="*/ 96 w 264"/>
              <a:gd name="T11" fmla="*/ 55 h 195"/>
              <a:gd name="T12" fmla="*/ 38 w 264"/>
              <a:gd name="T13" fmla="*/ 5 h 195"/>
              <a:gd name="T14" fmla="*/ 0 w 264"/>
              <a:gd name="T15" fmla="*/ 2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4" h="195">
                <a:moveTo>
                  <a:pt x="0" y="25"/>
                </a:moveTo>
                <a:cubicBezTo>
                  <a:pt x="11" y="47"/>
                  <a:pt x="69" y="108"/>
                  <a:pt x="106" y="133"/>
                </a:cubicBezTo>
                <a:cubicBezTo>
                  <a:pt x="143" y="158"/>
                  <a:pt x="196" y="163"/>
                  <a:pt x="222" y="173"/>
                </a:cubicBezTo>
                <a:lnTo>
                  <a:pt x="264" y="195"/>
                </a:lnTo>
                <a:cubicBezTo>
                  <a:pt x="253" y="185"/>
                  <a:pt x="184" y="136"/>
                  <a:pt x="156" y="113"/>
                </a:cubicBezTo>
                <a:cubicBezTo>
                  <a:pt x="128" y="90"/>
                  <a:pt x="116" y="73"/>
                  <a:pt x="96" y="55"/>
                </a:cubicBezTo>
                <a:cubicBezTo>
                  <a:pt x="76" y="37"/>
                  <a:pt x="54" y="10"/>
                  <a:pt x="38" y="5"/>
                </a:cubicBezTo>
                <a:cubicBezTo>
                  <a:pt x="22" y="0"/>
                  <a:pt x="8" y="21"/>
                  <a:pt x="0" y="25"/>
                </a:cubicBezTo>
                <a:close/>
              </a:path>
            </a:pathLst>
          </a:custGeom>
          <a:solidFill>
            <a:srgbClr val="000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2" name="Freeform 92"/>
          <p:cNvSpPr>
            <a:spLocks/>
          </p:cNvSpPr>
          <p:nvPr/>
        </p:nvSpPr>
        <p:spPr bwMode="auto">
          <a:xfrm rot="17158061" flipH="1">
            <a:off x="8698705" y="472282"/>
            <a:ext cx="682625" cy="481012"/>
          </a:xfrm>
          <a:custGeom>
            <a:avLst/>
            <a:gdLst>
              <a:gd name="T0" fmla="*/ 14 w 267"/>
              <a:gd name="T1" fmla="*/ 88 h 90"/>
              <a:gd name="T2" fmla="*/ 14 w 267"/>
              <a:gd name="T3" fmla="*/ 52 h 90"/>
              <a:gd name="T4" fmla="*/ 98 w 267"/>
              <a:gd name="T5" fmla="*/ 20 h 90"/>
              <a:gd name="T6" fmla="*/ 262 w 267"/>
              <a:gd name="T7" fmla="*/ 4 h 90"/>
              <a:gd name="T8" fmla="*/ 128 w 267"/>
              <a:gd name="T9" fmla="*/ 44 h 90"/>
              <a:gd name="T10" fmla="*/ 60 w 267"/>
              <a:gd name="T11" fmla="*/ 76 h 90"/>
              <a:gd name="T12" fmla="*/ 34 w 267"/>
              <a:gd name="T13" fmla="*/ 90 h 90"/>
              <a:gd name="T14" fmla="*/ 14 w 267"/>
              <a:gd name="T15" fmla="*/ 8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" h="90">
                <a:moveTo>
                  <a:pt x="14" y="88"/>
                </a:moveTo>
                <a:cubicBezTo>
                  <a:pt x="11" y="82"/>
                  <a:pt x="0" y="63"/>
                  <a:pt x="14" y="52"/>
                </a:cubicBezTo>
                <a:cubicBezTo>
                  <a:pt x="28" y="41"/>
                  <a:pt x="57" y="28"/>
                  <a:pt x="98" y="20"/>
                </a:cubicBezTo>
                <a:cubicBezTo>
                  <a:pt x="139" y="12"/>
                  <a:pt x="257" y="0"/>
                  <a:pt x="262" y="4"/>
                </a:cubicBezTo>
                <a:cubicBezTo>
                  <a:pt x="267" y="8"/>
                  <a:pt x="162" y="32"/>
                  <a:pt x="128" y="44"/>
                </a:cubicBezTo>
                <a:cubicBezTo>
                  <a:pt x="94" y="56"/>
                  <a:pt x="76" y="68"/>
                  <a:pt x="60" y="76"/>
                </a:cubicBezTo>
                <a:cubicBezTo>
                  <a:pt x="44" y="84"/>
                  <a:pt x="42" y="88"/>
                  <a:pt x="34" y="90"/>
                </a:cubicBezTo>
                <a:lnTo>
                  <a:pt x="14" y="88"/>
                </a:lnTo>
                <a:close/>
              </a:path>
            </a:pathLst>
          </a:custGeom>
          <a:solidFill>
            <a:srgbClr val="000C00">
              <a:alpha val="71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3" name="Freeform 93"/>
          <p:cNvSpPr>
            <a:spLocks/>
          </p:cNvSpPr>
          <p:nvPr/>
        </p:nvSpPr>
        <p:spPr bwMode="auto">
          <a:xfrm rot="17158061" flipH="1">
            <a:off x="11040268" y="1983582"/>
            <a:ext cx="681037" cy="482600"/>
          </a:xfrm>
          <a:custGeom>
            <a:avLst/>
            <a:gdLst>
              <a:gd name="T0" fmla="*/ 14 w 267"/>
              <a:gd name="T1" fmla="*/ 88 h 90"/>
              <a:gd name="T2" fmla="*/ 14 w 267"/>
              <a:gd name="T3" fmla="*/ 52 h 90"/>
              <a:gd name="T4" fmla="*/ 98 w 267"/>
              <a:gd name="T5" fmla="*/ 20 h 90"/>
              <a:gd name="T6" fmla="*/ 262 w 267"/>
              <a:gd name="T7" fmla="*/ 4 h 90"/>
              <a:gd name="T8" fmla="*/ 128 w 267"/>
              <a:gd name="T9" fmla="*/ 44 h 90"/>
              <a:gd name="T10" fmla="*/ 60 w 267"/>
              <a:gd name="T11" fmla="*/ 76 h 90"/>
              <a:gd name="T12" fmla="*/ 34 w 267"/>
              <a:gd name="T13" fmla="*/ 90 h 90"/>
              <a:gd name="T14" fmla="*/ 14 w 267"/>
              <a:gd name="T15" fmla="*/ 8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" h="90">
                <a:moveTo>
                  <a:pt x="14" y="88"/>
                </a:moveTo>
                <a:cubicBezTo>
                  <a:pt x="11" y="82"/>
                  <a:pt x="0" y="63"/>
                  <a:pt x="14" y="52"/>
                </a:cubicBezTo>
                <a:cubicBezTo>
                  <a:pt x="28" y="41"/>
                  <a:pt x="57" y="28"/>
                  <a:pt x="98" y="20"/>
                </a:cubicBezTo>
                <a:cubicBezTo>
                  <a:pt x="139" y="12"/>
                  <a:pt x="257" y="0"/>
                  <a:pt x="262" y="4"/>
                </a:cubicBezTo>
                <a:cubicBezTo>
                  <a:pt x="267" y="8"/>
                  <a:pt x="162" y="32"/>
                  <a:pt x="128" y="44"/>
                </a:cubicBezTo>
                <a:cubicBezTo>
                  <a:pt x="94" y="56"/>
                  <a:pt x="76" y="68"/>
                  <a:pt x="60" y="76"/>
                </a:cubicBezTo>
                <a:cubicBezTo>
                  <a:pt x="44" y="84"/>
                  <a:pt x="42" y="88"/>
                  <a:pt x="34" y="90"/>
                </a:cubicBezTo>
                <a:lnTo>
                  <a:pt x="14" y="88"/>
                </a:lnTo>
                <a:close/>
              </a:path>
            </a:pathLst>
          </a:custGeom>
          <a:solidFill>
            <a:srgbClr val="000C00">
              <a:alpha val="71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4" name="Freeform 94"/>
          <p:cNvSpPr>
            <a:spLocks/>
          </p:cNvSpPr>
          <p:nvPr/>
        </p:nvSpPr>
        <p:spPr bwMode="auto">
          <a:xfrm rot="19409574" flipH="1">
            <a:off x="8734424" y="171450"/>
            <a:ext cx="682625" cy="482600"/>
          </a:xfrm>
          <a:custGeom>
            <a:avLst/>
            <a:gdLst>
              <a:gd name="T0" fmla="*/ 14 w 267"/>
              <a:gd name="T1" fmla="*/ 88 h 90"/>
              <a:gd name="T2" fmla="*/ 14 w 267"/>
              <a:gd name="T3" fmla="*/ 52 h 90"/>
              <a:gd name="T4" fmla="*/ 98 w 267"/>
              <a:gd name="T5" fmla="*/ 20 h 90"/>
              <a:gd name="T6" fmla="*/ 262 w 267"/>
              <a:gd name="T7" fmla="*/ 4 h 90"/>
              <a:gd name="T8" fmla="*/ 128 w 267"/>
              <a:gd name="T9" fmla="*/ 44 h 90"/>
              <a:gd name="T10" fmla="*/ 60 w 267"/>
              <a:gd name="T11" fmla="*/ 76 h 90"/>
              <a:gd name="T12" fmla="*/ 34 w 267"/>
              <a:gd name="T13" fmla="*/ 90 h 90"/>
              <a:gd name="T14" fmla="*/ 14 w 267"/>
              <a:gd name="T15" fmla="*/ 8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" h="90">
                <a:moveTo>
                  <a:pt x="14" y="88"/>
                </a:moveTo>
                <a:cubicBezTo>
                  <a:pt x="11" y="82"/>
                  <a:pt x="0" y="63"/>
                  <a:pt x="14" y="52"/>
                </a:cubicBezTo>
                <a:cubicBezTo>
                  <a:pt x="28" y="41"/>
                  <a:pt x="57" y="28"/>
                  <a:pt x="98" y="20"/>
                </a:cubicBezTo>
                <a:cubicBezTo>
                  <a:pt x="139" y="12"/>
                  <a:pt x="257" y="0"/>
                  <a:pt x="262" y="4"/>
                </a:cubicBezTo>
                <a:cubicBezTo>
                  <a:pt x="267" y="8"/>
                  <a:pt x="162" y="32"/>
                  <a:pt x="128" y="44"/>
                </a:cubicBezTo>
                <a:cubicBezTo>
                  <a:pt x="94" y="56"/>
                  <a:pt x="76" y="68"/>
                  <a:pt x="60" y="76"/>
                </a:cubicBezTo>
                <a:cubicBezTo>
                  <a:pt x="44" y="84"/>
                  <a:pt x="42" y="88"/>
                  <a:pt x="34" y="90"/>
                </a:cubicBezTo>
                <a:lnTo>
                  <a:pt x="14" y="88"/>
                </a:lnTo>
                <a:close/>
              </a:path>
            </a:pathLst>
          </a:custGeom>
          <a:solidFill>
            <a:srgbClr val="000C00">
              <a:alpha val="71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5" name="Group 95"/>
          <p:cNvGrpSpPr>
            <a:grpSpLocks/>
          </p:cNvGrpSpPr>
          <p:nvPr/>
        </p:nvGrpSpPr>
        <p:grpSpPr bwMode="auto">
          <a:xfrm rot="2824803" flipH="1">
            <a:off x="8218276" y="233805"/>
            <a:ext cx="1419225" cy="1165225"/>
            <a:chOff x="3715" y="956"/>
            <a:chExt cx="884" cy="726"/>
          </a:xfrm>
        </p:grpSpPr>
        <p:sp>
          <p:nvSpPr>
            <p:cNvPr id="106" name="Freeform 96"/>
            <p:cNvSpPr>
              <a:spLocks/>
            </p:cNvSpPr>
            <p:nvPr/>
          </p:nvSpPr>
          <p:spPr bwMode="auto">
            <a:xfrm rot="-19036760">
              <a:off x="4386" y="1271"/>
              <a:ext cx="153" cy="300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97"/>
            <p:cNvSpPr>
              <a:spLocks/>
            </p:cNvSpPr>
            <p:nvPr/>
          </p:nvSpPr>
          <p:spPr bwMode="auto">
            <a:xfrm rot="-15705286">
              <a:off x="4312" y="1152"/>
              <a:ext cx="152" cy="300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98"/>
            <p:cNvSpPr>
              <a:spLocks/>
            </p:cNvSpPr>
            <p:nvPr/>
          </p:nvSpPr>
          <p:spPr bwMode="auto">
            <a:xfrm>
              <a:off x="4522" y="1245"/>
              <a:ext cx="77" cy="269"/>
            </a:xfrm>
            <a:custGeom>
              <a:avLst/>
              <a:gdLst>
                <a:gd name="T0" fmla="*/ 47 w 92"/>
                <a:gd name="T1" fmla="*/ 29 h 323"/>
                <a:gd name="T2" fmla="*/ 72 w 92"/>
                <a:gd name="T3" fmla="*/ 108 h 323"/>
                <a:gd name="T4" fmla="*/ 86 w 92"/>
                <a:gd name="T5" fmla="*/ 321 h 323"/>
                <a:gd name="T6" fmla="*/ 34 w 92"/>
                <a:gd name="T7" fmla="*/ 122 h 323"/>
                <a:gd name="T8" fmla="*/ 3 w 92"/>
                <a:gd name="T9" fmla="*/ 16 h 323"/>
                <a:gd name="T10" fmla="*/ 47 w 92"/>
                <a:gd name="T11" fmla="*/ 2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23">
                  <a:moveTo>
                    <a:pt x="47" y="29"/>
                  </a:moveTo>
                  <a:cubicBezTo>
                    <a:pt x="59" y="44"/>
                    <a:pt x="65" y="59"/>
                    <a:pt x="72" y="108"/>
                  </a:cubicBezTo>
                  <a:cubicBezTo>
                    <a:pt x="79" y="157"/>
                    <a:pt x="92" y="319"/>
                    <a:pt x="86" y="321"/>
                  </a:cubicBezTo>
                  <a:cubicBezTo>
                    <a:pt x="80" y="323"/>
                    <a:pt x="48" y="173"/>
                    <a:pt x="34" y="122"/>
                  </a:cubicBezTo>
                  <a:cubicBezTo>
                    <a:pt x="20" y="71"/>
                    <a:pt x="0" y="30"/>
                    <a:pt x="3" y="16"/>
                  </a:cubicBezTo>
                  <a:cubicBezTo>
                    <a:pt x="5" y="0"/>
                    <a:pt x="36" y="13"/>
                    <a:pt x="47" y="29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09" name="Group 99"/>
            <p:cNvGrpSpPr>
              <a:grpSpLocks/>
            </p:cNvGrpSpPr>
            <p:nvPr/>
          </p:nvGrpSpPr>
          <p:grpSpPr bwMode="auto">
            <a:xfrm rot="390338">
              <a:off x="4056" y="1225"/>
              <a:ext cx="258" cy="457"/>
              <a:chOff x="6246" y="2485"/>
              <a:chExt cx="258" cy="280"/>
            </a:xfrm>
          </p:grpSpPr>
          <p:sp>
            <p:nvSpPr>
              <p:cNvPr id="129" name="Freeform 100"/>
              <p:cNvSpPr>
                <a:spLocks/>
              </p:cNvSpPr>
              <p:nvPr/>
            </p:nvSpPr>
            <p:spPr bwMode="auto">
              <a:xfrm rot="1549779">
                <a:off x="6246" y="2485"/>
                <a:ext cx="75" cy="192"/>
              </a:xfrm>
              <a:custGeom>
                <a:avLst/>
                <a:gdLst>
                  <a:gd name="T0" fmla="*/ 75 w 75"/>
                  <a:gd name="T1" fmla="*/ 31 h 192"/>
                  <a:gd name="T2" fmla="*/ 39 w 75"/>
                  <a:gd name="T3" fmla="*/ 125 h 192"/>
                  <a:gd name="T4" fmla="*/ 23 w 75"/>
                  <a:gd name="T5" fmla="*/ 156 h 192"/>
                  <a:gd name="T6" fmla="*/ 0 w 75"/>
                  <a:gd name="T7" fmla="*/ 185 h 192"/>
                  <a:gd name="T8" fmla="*/ 0 w 75"/>
                  <a:gd name="T9" fmla="*/ 111 h 192"/>
                  <a:gd name="T10" fmla="*/ 21 w 75"/>
                  <a:gd name="T11" fmla="*/ 61 h 192"/>
                  <a:gd name="T12" fmla="*/ 55 w 75"/>
                  <a:gd name="T13" fmla="*/ 5 h 192"/>
                  <a:gd name="T14" fmla="*/ 75 w 75"/>
                  <a:gd name="T15" fmla="*/ 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92">
                    <a:moveTo>
                      <a:pt x="75" y="31"/>
                    </a:moveTo>
                    <a:cubicBezTo>
                      <a:pt x="75" y="49"/>
                      <a:pt x="49" y="105"/>
                      <a:pt x="39" y="125"/>
                    </a:cubicBezTo>
                    <a:cubicBezTo>
                      <a:pt x="30" y="145"/>
                      <a:pt x="30" y="146"/>
                      <a:pt x="23" y="156"/>
                    </a:cubicBezTo>
                    <a:cubicBezTo>
                      <a:pt x="16" y="166"/>
                      <a:pt x="4" y="192"/>
                      <a:pt x="0" y="185"/>
                    </a:cubicBezTo>
                    <a:lnTo>
                      <a:pt x="0" y="111"/>
                    </a:lnTo>
                    <a:cubicBezTo>
                      <a:pt x="4" y="90"/>
                      <a:pt x="12" y="79"/>
                      <a:pt x="21" y="61"/>
                    </a:cubicBezTo>
                    <a:cubicBezTo>
                      <a:pt x="30" y="44"/>
                      <a:pt x="45" y="10"/>
                      <a:pt x="55" y="5"/>
                    </a:cubicBezTo>
                    <a:cubicBezTo>
                      <a:pt x="64" y="0"/>
                      <a:pt x="71" y="26"/>
                      <a:pt x="75" y="31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01"/>
              <p:cNvSpPr>
                <a:spLocks/>
              </p:cNvSpPr>
              <p:nvPr/>
            </p:nvSpPr>
            <p:spPr bwMode="auto">
              <a:xfrm>
                <a:off x="6364" y="2500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102"/>
              <p:cNvSpPr>
                <a:spLocks/>
              </p:cNvSpPr>
              <p:nvPr/>
            </p:nvSpPr>
            <p:spPr bwMode="auto">
              <a:xfrm>
                <a:off x="6306" y="2512"/>
                <a:ext cx="75" cy="192"/>
              </a:xfrm>
              <a:custGeom>
                <a:avLst/>
                <a:gdLst>
                  <a:gd name="T0" fmla="*/ 75 w 75"/>
                  <a:gd name="T1" fmla="*/ 31 h 192"/>
                  <a:gd name="T2" fmla="*/ 39 w 75"/>
                  <a:gd name="T3" fmla="*/ 125 h 192"/>
                  <a:gd name="T4" fmla="*/ 23 w 75"/>
                  <a:gd name="T5" fmla="*/ 156 h 192"/>
                  <a:gd name="T6" fmla="*/ 0 w 75"/>
                  <a:gd name="T7" fmla="*/ 185 h 192"/>
                  <a:gd name="T8" fmla="*/ 0 w 75"/>
                  <a:gd name="T9" fmla="*/ 111 h 192"/>
                  <a:gd name="T10" fmla="*/ 21 w 75"/>
                  <a:gd name="T11" fmla="*/ 61 h 192"/>
                  <a:gd name="T12" fmla="*/ 55 w 75"/>
                  <a:gd name="T13" fmla="*/ 5 h 192"/>
                  <a:gd name="T14" fmla="*/ 75 w 75"/>
                  <a:gd name="T15" fmla="*/ 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92">
                    <a:moveTo>
                      <a:pt x="75" y="31"/>
                    </a:moveTo>
                    <a:cubicBezTo>
                      <a:pt x="75" y="49"/>
                      <a:pt x="49" y="105"/>
                      <a:pt x="39" y="125"/>
                    </a:cubicBezTo>
                    <a:cubicBezTo>
                      <a:pt x="30" y="145"/>
                      <a:pt x="30" y="146"/>
                      <a:pt x="23" y="156"/>
                    </a:cubicBezTo>
                    <a:cubicBezTo>
                      <a:pt x="16" y="166"/>
                      <a:pt x="4" y="192"/>
                      <a:pt x="0" y="185"/>
                    </a:cubicBezTo>
                    <a:lnTo>
                      <a:pt x="0" y="111"/>
                    </a:lnTo>
                    <a:cubicBezTo>
                      <a:pt x="4" y="90"/>
                      <a:pt x="12" y="79"/>
                      <a:pt x="21" y="61"/>
                    </a:cubicBezTo>
                    <a:cubicBezTo>
                      <a:pt x="30" y="44"/>
                      <a:pt x="45" y="10"/>
                      <a:pt x="55" y="5"/>
                    </a:cubicBezTo>
                    <a:cubicBezTo>
                      <a:pt x="64" y="0"/>
                      <a:pt x="71" y="26"/>
                      <a:pt x="75" y="31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0" name="Group 103"/>
            <p:cNvGrpSpPr>
              <a:grpSpLocks/>
            </p:cNvGrpSpPr>
            <p:nvPr/>
          </p:nvGrpSpPr>
          <p:grpSpPr bwMode="auto">
            <a:xfrm rot="460241">
              <a:off x="4106" y="1113"/>
              <a:ext cx="365" cy="523"/>
              <a:chOff x="6125" y="2733"/>
              <a:chExt cx="301" cy="314"/>
            </a:xfrm>
          </p:grpSpPr>
          <p:grpSp>
            <p:nvGrpSpPr>
              <p:cNvPr id="124" name="Group 104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126" name="Freeform 105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Freeform 106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" name="Freeform 107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1" name="Group 109"/>
            <p:cNvGrpSpPr>
              <a:grpSpLocks/>
            </p:cNvGrpSpPr>
            <p:nvPr/>
          </p:nvGrpSpPr>
          <p:grpSpPr bwMode="auto">
            <a:xfrm rot="4046881">
              <a:off x="3794" y="963"/>
              <a:ext cx="365" cy="523"/>
              <a:chOff x="6125" y="2733"/>
              <a:chExt cx="301" cy="314"/>
            </a:xfrm>
          </p:grpSpPr>
          <p:grpSp>
            <p:nvGrpSpPr>
              <p:cNvPr id="119" name="Group 110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121" name="Freeform 111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112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113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0" name="Freeform 114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2" name="Freeform 115"/>
            <p:cNvSpPr>
              <a:spLocks/>
            </p:cNvSpPr>
            <p:nvPr/>
          </p:nvSpPr>
          <p:spPr bwMode="auto">
            <a:xfrm rot="2648886">
              <a:off x="3835" y="956"/>
              <a:ext cx="126" cy="386"/>
            </a:xfrm>
            <a:custGeom>
              <a:avLst/>
              <a:gdLst>
                <a:gd name="T0" fmla="*/ 75 w 75"/>
                <a:gd name="T1" fmla="*/ 31 h 192"/>
                <a:gd name="T2" fmla="*/ 39 w 75"/>
                <a:gd name="T3" fmla="*/ 125 h 192"/>
                <a:gd name="T4" fmla="*/ 23 w 75"/>
                <a:gd name="T5" fmla="*/ 156 h 192"/>
                <a:gd name="T6" fmla="*/ 0 w 75"/>
                <a:gd name="T7" fmla="*/ 185 h 192"/>
                <a:gd name="T8" fmla="*/ 0 w 75"/>
                <a:gd name="T9" fmla="*/ 111 h 192"/>
                <a:gd name="T10" fmla="*/ 21 w 75"/>
                <a:gd name="T11" fmla="*/ 61 h 192"/>
                <a:gd name="T12" fmla="*/ 55 w 75"/>
                <a:gd name="T13" fmla="*/ 5 h 192"/>
                <a:gd name="T14" fmla="*/ 75 w 75"/>
                <a:gd name="T15" fmla="*/ 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92">
                  <a:moveTo>
                    <a:pt x="75" y="31"/>
                  </a:moveTo>
                  <a:cubicBezTo>
                    <a:pt x="75" y="49"/>
                    <a:pt x="49" y="105"/>
                    <a:pt x="39" y="125"/>
                  </a:cubicBezTo>
                  <a:cubicBezTo>
                    <a:pt x="30" y="145"/>
                    <a:pt x="30" y="146"/>
                    <a:pt x="23" y="156"/>
                  </a:cubicBezTo>
                  <a:cubicBezTo>
                    <a:pt x="16" y="166"/>
                    <a:pt x="4" y="192"/>
                    <a:pt x="0" y="185"/>
                  </a:cubicBezTo>
                  <a:lnTo>
                    <a:pt x="0" y="111"/>
                  </a:lnTo>
                  <a:cubicBezTo>
                    <a:pt x="4" y="90"/>
                    <a:pt x="12" y="79"/>
                    <a:pt x="21" y="61"/>
                  </a:cubicBezTo>
                  <a:cubicBezTo>
                    <a:pt x="30" y="44"/>
                    <a:pt x="45" y="10"/>
                    <a:pt x="55" y="5"/>
                  </a:cubicBezTo>
                  <a:cubicBezTo>
                    <a:pt x="64" y="0"/>
                    <a:pt x="71" y="26"/>
                    <a:pt x="75" y="31"/>
                  </a:cubicBezTo>
                  <a:close/>
                </a:path>
              </a:pathLst>
            </a:custGeom>
            <a:solidFill>
              <a:srgbClr val="000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3" name="Group 116"/>
            <p:cNvGrpSpPr>
              <a:grpSpLocks/>
            </p:cNvGrpSpPr>
            <p:nvPr/>
          </p:nvGrpSpPr>
          <p:grpSpPr bwMode="auto">
            <a:xfrm rot="1026024">
              <a:off x="4016" y="969"/>
              <a:ext cx="365" cy="523"/>
              <a:chOff x="6125" y="2733"/>
              <a:chExt cx="301" cy="314"/>
            </a:xfrm>
          </p:grpSpPr>
          <p:grpSp>
            <p:nvGrpSpPr>
              <p:cNvPr id="114" name="Group 117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116" name="Freeform 118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119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120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5" name="Freeform 121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2" name="Group 122"/>
          <p:cNvGrpSpPr>
            <a:grpSpLocks/>
          </p:cNvGrpSpPr>
          <p:nvPr/>
        </p:nvGrpSpPr>
        <p:grpSpPr bwMode="auto">
          <a:xfrm>
            <a:off x="8762999" y="-450850"/>
            <a:ext cx="3529013" cy="3703638"/>
            <a:chOff x="5141" y="172"/>
            <a:chExt cx="2223" cy="2333"/>
          </a:xfrm>
        </p:grpSpPr>
        <p:grpSp>
          <p:nvGrpSpPr>
            <p:cNvPr id="133" name="Group 123"/>
            <p:cNvGrpSpPr>
              <a:grpSpLocks/>
            </p:cNvGrpSpPr>
            <p:nvPr/>
          </p:nvGrpSpPr>
          <p:grpSpPr bwMode="auto">
            <a:xfrm>
              <a:off x="5141" y="1457"/>
              <a:ext cx="1483" cy="1048"/>
              <a:chOff x="5141" y="1457"/>
              <a:chExt cx="1483" cy="1048"/>
            </a:xfrm>
          </p:grpSpPr>
          <p:grpSp>
            <p:nvGrpSpPr>
              <p:cNvPr id="323" name="Group 124"/>
              <p:cNvGrpSpPr>
                <a:grpSpLocks/>
              </p:cNvGrpSpPr>
              <p:nvPr/>
            </p:nvGrpSpPr>
            <p:grpSpPr bwMode="auto">
              <a:xfrm>
                <a:off x="5141" y="1828"/>
                <a:ext cx="833" cy="563"/>
                <a:chOff x="5843" y="2416"/>
                <a:chExt cx="661" cy="447"/>
              </a:xfrm>
            </p:grpSpPr>
            <p:sp>
              <p:nvSpPr>
                <p:cNvPr id="363" name="Freeform 125"/>
                <p:cNvSpPr>
                  <a:spLocks/>
                </p:cNvSpPr>
                <p:nvPr/>
              </p:nvSpPr>
              <p:spPr bwMode="auto">
                <a:xfrm>
                  <a:off x="6130" y="2416"/>
                  <a:ext cx="158" cy="319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64" name="Group 126"/>
                <p:cNvGrpSpPr>
                  <a:grpSpLocks/>
                </p:cNvGrpSpPr>
                <p:nvPr/>
              </p:nvGrpSpPr>
              <p:grpSpPr bwMode="auto">
                <a:xfrm>
                  <a:off x="6246" y="2485"/>
                  <a:ext cx="258" cy="280"/>
                  <a:chOff x="6246" y="2485"/>
                  <a:chExt cx="258" cy="280"/>
                </a:xfrm>
              </p:grpSpPr>
              <p:sp>
                <p:nvSpPr>
                  <p:cNvPr id="372" name="Freeform 127"/>
                  <p:cNvSpPr>
                    <a:spLocks/>
                  </p:cNvSpPr>
                  <p:nvPr/>
                </p:nvSpPr>
                <p:spPr bwMode="auto">
                  <a:xfrm rot="1549779">
                    <a:off x="6246" y="2485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3" name="Freeform 128"/>
                  <p:cNvSpPr>
                    <a:spLocks/>
                  </p:cNvSpPr>
                  <p:nvPr/>
                </p:nvSpPr>
                <p:spPr bwMode="auto">
                  <a:xfrm>
                    <a:off x="6364" y="2500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4" name="Freeform 129"/>
                  <p:cNvSpPr>
                    <a:spLocks/>
                  </p:cNvSpPr>
                  <p:nvPr/>
                </p:nvSpPr>
                <p:spPr bwMode="auto">
                  <a:xfrm>
                    <a:off x="6306" y="2512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65" name="Freeform 130"/>
                <p:cNvSpPr>
                  <a:spLocks/>
                </p:cNvSpPr>
                <p:nvPr/>
              </p:nvSpPr>
              <p:spPr bwMode="auto">
                <a:xfrm rot="2081709" flipH="1">
                  <a:off x="6068" y="262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6" name="Freeform 131"/>
                <p:cNvSpPr>
                  <a:spLocks/>
                </p:cNvSpPr>
                <p:nvPr/>
              </p:nvSpPr>
              <p:spPr bwMode="auto">
                <a:xfrm rot="1119437">
                  <a:off x="6147" y="2671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7" name="Freeform 132"/>
                <p:cNvSpPr>
                  <a:spLocks/>
                </p:cNvSpPr>
                <p:nvPr/>
              </p:nvSpPr>
              <p:spPr bwMode="auto">
                <a:xfrm rot="-1432516">
                  <a:off x="6260" y="2682"/>
                  <a:ext cx="70" cy="125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8" name="Freeform 133"/>
                <p:cNvSpPr>
                  <a:spLocks/>
                </p:cNvSpPr>
                <p:nvPr/>
              </p:nvSpPr>
              <p:spPr bwMode="auto">
                <a:xfrm rot="13540798" flipH="1">
                  <a:off x="6228" y="2677"/>
                  <a:ext cx="163" cy="83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9" name="Freeform 134"/>
                <p:cNvSpPr>
                  <a:spLocks/>
                </p:cNvSpPr>
                <p:nvPr/>
              </p:nvSpPr>
              <p:spPr bwMode="auto">
                <a:xfrm rot="20480563" flipH="1">
                  <a:off x="6072" y="2542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0" name="Freeform 135"/>
                <p:cNvSpPr>
                  <a:spLocks/>
                </p:cNvSpPr>
                <p:nvPr/>
              </p:nvSpPr>
              <p:spPr bwMode="auto">
                <a:xfrm rot="2134761" flipH="1">
                  <a:off x="5854" y="2470"/>
                  <a:ext cx="158" cy="319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1" name="Freeform 136"/>
                <p:cNvSpPr>
                  <a:spLocks/>
                </p:cNvSpPr>
                <p:nvPr/>
              </p:nvSpPr>
              <p:spPr bwMode="auto">
                <a:xfrm rot="3525222">
                  <a:off x="5901" y="2479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4" name="Group 137"/>
              <p:cNvGrpSpPr>
                <a:grpSpLocks/>
              </p:cNvGrpSpPr>
              <p:nvPr/>
            </p:nvGrpSpPr>
            <p:grpSpPr bwMode="auto">
              <a:xfrm>
                <a:off x="5496" y="1941"/>
                <a:ext cx="833" cy="564"/>
                <a:chOff x="5843" y="2416"/>
                <a:chExt cx="661" cy="447"/>
              </a:xfrm>
            </p:grpSpPr>
            <p:sp>
              <p:nvSpPr>
                <p:cNvPr id="351" name="Freeform 138"/>
                <p:cNvSpPr>
                  <a:spLocks/>
                </p:cNvSpPr>
                <p:nvPr/>
              </p:nvSpPr>
              <p:spPr bwMode="auto">
                <a:xfrm>
                  <a:off x="6130" y="2416"/>
                  <a:ext cx="158" cy="319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52" name="Group 139"/>
                <p:cNvGrpSpPr>
                  <a:grpSpLocks/>
                </p:cNvGrpSpPr>
                <p:nvPr/>
              </p:nvGrpSpPr>
              <p:grpSpPr bwMode="auto">
                <a:xfrm>
                  <a:off x="6246" y="2485"/>
                  <a:ext cx="258" cy="280"/>
                  <a:chOff x="6246" y="2485"/>
                  <a:chExt cx="258" cy="280"/>
                </a:xfrm>
              </p:grpSpPr>
              <p:sp>
                <p:nvSpPr>
                  <p:cNvPr id="360" name="Freeform 140"/>
                  <p:cNvSpPr>
                    <a:spLocks/>
                  </p:cNvSpPr>
                  <p:nvPr/>
                </p:nvSpPr>
                <p:spPr bwMode="auto">
                  <a:xfrm rot="1549779">
                    <a:off x="6246" y="2485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1" name="Freeform 141"/>
                  <p:cNvSpPr>
                    <a:spLocks/>
                  </p:cNvSpPr>
                  <p:nvPr/>
                </p:nvSpPr>
                <p:spPr bwMode="auto">
                  <a:xfrm>
                    <a:off x="6364" y="2500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2" name="Freeform 142"/>
                  <p:cNvSpPr>
                    <a:spLocks/>
                  </p:cNvSpPr>
                  <p:nvPr/>
                </p:nvSpPr>
                <p:spPr bwMode="auto">
                  <a:xfrm>
                    <a:off x="6306" y="2512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53" name="Freeform 143"/>
                <p:cNvSpPr>
                  <a:spLocks/>
                </p:cNvSpPr>
                <p:nvPr/>
              </p:nvSpPr>
              <p:spPr bwMode="auto">
                <a:xfrm rot="2081709" flipH="1">
                  <a:off x="6068" y="262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4" name="Freeform 144"/>
                <p:cNvSpPr>
                  <a:spLocks/>
                </p:cNvSpPr>
                <p:nvPr/>
              </p:nvSpPr>
              <p:spPr bwMode="auto">
                <a:xfrm rot="1119437">
                  <a:off x="6147" y="2671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5" name="Freeform 145"/>
                <p:cNvSpPr>
                  <a:spLocks/>
                </p:cNvSpPr>
                <p:nvPr/>
              </p:nvSpPr>
              <p:spPr bwMode="auto">
                <a:xfrm rot="-1432516">
                  <a:off x="6260" y="2682"/>
                  <a:ext cx="70" cy="125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6" name="Freeform 146"/>
                <p:cNvSpPr>
                  <a:spLocks/>
                </p:cNvSpPr>
                <p:nvPr/>
              </p:nvSpPr>
              <p:spPr bwMode="auto">
                <a:xfrm rot="13540798" flipH="1">
                  <a:off x="6228" y="2677"/>
                  <a:ext cx="163" cy="83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7" name="Freeform 147"/>
                <p:cNvSpPr>
                  <a:spLocks/>
                </p:cNvSpPr>
                <p:nvPr/>
              </p:nvSpPr>
              <p:spPr bwMode="auto">
                <a:xfrm rot="20480563" flipH="1">
                  <a:off x="6072" y="2542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8" name="Freeform 148"/>
                <p:cNvSpPr>
                  <a:spLocks/>
                </p:cNvSpPr>
                <p:nvPr/>
              </p:nvSpPr>
              <p:spPr bwMode="auto">
                <a:xfrm rot="2134761" flipH="1">
                  <a:off x="5854" y="2470"/>
                  <a:ext cx="158" cy="319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9" name="Freeform 149"/>
                <p:cNvSpPr>
                  <a:spLocks/>
                </p:cNvSpPr>
                <p:nvPr/>
              </p:nvSpPr>
              <p:spPr bwMode="auto">
                <a:xfrm rot="3525222">
                  <a:off x="5901" y="2479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5" name="Group 150"/>
              <p:cNvGrpSpPr>
                <a:grpSpLocks/>
              </p:cNvGrpSpPr>
              <p:nvPr/>
            </p:nvGrpSpPr>
            <p:grpSpPr bwMode="auto">
              <a:xfrm>
                <a:off x="5791" y="1798"/>
                <a:ext cx="833" cy="563"/>
                <a:chOff x="5843" y="2416"/>
                <a:chExt cx="661" cy="447"/>
              </a:xfrm>
            </p:grpSpPr>
            <p:sp>
              <p:nvSpPr>
                <p:cNvPr id="339" name="Freeform 151"/>
                <p:cNvSpPr>
                  <a:spLocks/>
                </p:cNvSpPr>
                <p:nvPr/>
              </p:nvSpPr>
              <p:spPr bwMode="auto">
                <a:xfrm>
                  <a:off x="6130" y="2416"/>
                  <a:ext cx="158" cy="319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40" name="Group 152"/>
                <p:cNvGrpSpPr>
                  <a:grpSpLocks/>
                </p:cNvGrpSpPr>
                <p:nvPr/>
              </p:nvGrpSpPr>
              <p:grpSpPr bwMode="auto">
                <a:xfrm>
                  <a:off x="6246" y="2485"/>
                  <a:ext cx="258" cy="280"/>
                  <a:chOff x="6246" y="2485"/>
                  <a:chExt cx="258" cy="280"/>
                </a:xfrm>
              </p:grpSpPr>
              <p:sp>
                <p:nvSpPr>
                  <p:cNvPr id="348" name="Freeform 153"/>
                  <p:cNvSpPr>
                    <a:spLocks/>
                  </p:cNvSpPr>
                  <p:nvPr/>
                </p:nvSpPr>
                <p:spPr bwMode="auto">
                  <a:xfrm rot="1549779">
                    <a:off x="6246" y="2485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9" name="Freeform 154"/>
                  <p:cNvSpPr>
                    <a:spLocks/>
                  </p:cNvSpPr>
                  <p:nvPr/>
                </p:nvSpPr>
                <p:spPr bwMode="auto">
                  <a:xfrm>
                    <a:off x="6364" y="2500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0" name="Freeform 155"/>
                  <p:cNvSpPr>
                    <a:spLocks/>
                  </p:cNvSpPr>
                  <p:nvPr/>
                </p:nvSpPr>
                <p:spPr bwMode="auto">
                  <a:xfrm>
                    <a:off x="6306" y="2512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41" name="Freeform 156"/>
                <p:cNvSpPr>
                  <a:spLocks/>
                </p:cNvSpPr>
                <p:nvPr/>
              </p:nvSpPr>
              <p:spPr bwMode="auto">
                <a:xfrm rot="2081709" flipH="1">
                  <a:off x="6068" y="262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2" name="Freeform 157"/>
                <p:cNvSpPr>
                  <a:spLocks/>
                </p:cNvSpPr>
                <p:nvPr/>
              </p:nvSpPr>
              <p:spPr bwMode="auto">
                <a:xfrm rot="1119437">
                  <a:off x="6147" y="2671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3" name="Freeform 158"/>
                <p:cNvSpPr>
                  <a:spLocks/>
                </p:cNvSpPr>
                <p:nvPr/>
              </p:nvSpPr>
              <p:spPr bwMode="auto">
                <a:xfrm rot="-1432516">
                  <a:off x="6260" y="2682"/>
                  <a:ext cx="70" cy="125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4" name="Freeform 159"/>
                <p:cNvSpPr>
                  <a:spLocks/>
                </p:cNvSpPr>
                <p:nvPr/>
              </p:nvSpPr>
              <p:spPr bwMode="auto">
                <a:xfrm rot="13540798" flipH="1">
                  <a:off x="6228" y="2677"/>
                  <a:ext cx="163" cy="83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5" name="Freeform 160"/>
                <p:cNvSpPr>
                  <a:spLocks/>
                </p:cNvSpPr>
                <p:nvPr/>
              </p:nvSpPr>
              <p:spPr bwMode="auto">
                <a:xfrm rot="20480563" flipH="1">
                  <a:off x="6072" y="2542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6" name="Freeform 161"/>
                <p:cNvSpPr>
                  <a:spLocks/>
                </p:cNvSpPr>
                <p:nvPr/>
              </p:nvSpPr>
              <p:spPr bwMode="auto">
                <a:xfrm rot="2134761" flipH="1">
                  <a:off x="5854" y="2470"/>
                  <a:ext cx="158" cy="319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7" name="Freeform 162"/>
                <p:cNvSpPr>
                  <a:spLocks/>
                </p:cNvSpPr>
                <p:nvPr/>
              </p:nvSpPr>
              <p:spPr bwMode="auto">
                <a:xfrm rot="3525222">
                  <a:off x="5901" y="2479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6" name="Group 163"/>
              <p:cNvGrpSpPr>
                <a:grpSpLocks/>
              </p:cNvGrpSpPr>
              <p:nvPr/>
            </p:nvGrpSpPr>
            <p:grpSpPr bwMode="auto">
              <a:xfrm>
                <a:off x="5428" y="1457"/>
                <a:ext cx="833" cy="564"/>
                <a:chOff x="5843" y="2416"/>
                <a:chExt cx="661" cy="447"/>
              </a:xfrm>
            </p:grpSpPr>
            <p:sp>
              <p:nvSpPr>
                <p:cNvPr id="327" name="Freeform 164"/>
                <p:cNvSpPr>
                  <a:spLocks/>
                </p:cNvSpPr>
                <p:nvPr/>
              </p:nvSpPr>
              <p:spPr bwMode="auto">
                <a:xfrm>
                  <a:off x="6130" y="2416"/>
                  <a:ext cx="158" cy="319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28" name="Group 165"/>
                <p:cNvGrpSpPr>
                  <a:grpSpLocks/>
                </p:cNvGrpSpPr>
                <p:nvPr/>
              </p:nvGrpSpPr>
              <p:grpSpPr bwMode="auto">
                <a:xfrm>
                  <a:off x="6246" y="2485"/>
                  <a:ext cx="258" cy="280"/>
                  <a:chOff x="6246" y="2485"/>
                  <a:chExt cx="258" cy="280"/>
                </a:xfrm>
              </p:grpSpPr>
              <p:sp>
                <p:nvSpPr>
                  <p:cNvPr id="336" name="Freeform 166"/>
                  <p:cNvSpPr>
                    <a:spLocks/>
                  </p:cNvSpPr>
                  <p:nvPr/>
                </p:nvSpPr>
                <p:spPr bwMode="auto">
                  <a:xfrm rot="1549779">
                    <a:off x="6246" y="2485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7" name="Freeform 167"/>
                  <p:cNvSpPr>
                    <a:spLocks/>
                  </p:cNvSpPr>
                  <p:nvPr/>
                </p:nvSpPr>
                <p:spPr bwMode="auto">
                  <a:xfrm>
                    <a:off x="6364" y="2500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8" name="Freeform 168"/>
                  <p:cNvSpPr>
                    <a:spLocks/>
                  </p:cNvSpPr>
                  <p:nvPr/>
                </p:nvSpPr>
                <p:spPr bwMode="auto">
                  <a:xfrm>
                    <a:off x="6306" y="2512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29" name="Freeform 169"/>
                <p:cNvSpPr>
                  <a:spLocks/>
                </p:cNvSpPr>
                <p:nvPr/>
              </p:nvSpPr>
              <p:spPr bwMode="auto">
                <a:xfrm rot="2081709" flipH="1">
                  <a:off x="6068" y="262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0" name="Freeform 170"/>
                <p:cNvSpPr>
                  <a:spLocks/>
                </p:cNvSpPr>
                <p:nvPr/>
              </p:nvSpPr>
              <p:spPr bwMode="auto">
                <a:xfrm rot="1119437">
                  <a:off x="6147" y="2671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Freeform 171"/>
                <p:cNvSpPr>
                  <a:spLocks/>
                </p:cNvSpPr>
                <p:nvPr/>
              </p:nvSpPr>
              <p:spPr bwMode="auto">
                <a:xfrm rot="-1432516">
                  <a:off x="6260" y="2682"/>
                  <a:ext cx="70" cy="125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2" name="Freeform 172"/>
                <p:cNvSpPr>
                  <a:spLocks/>
                </p:cNvSpPr>
                <p:nvPr/>
              </p:nvSpPr>
              <p:spPr bwMode="auto">
                <a:xfrm rot="13540798" flipH="1">
                  <a:off x="6228" y="2677"/>
                  <a:ext cx="163" cy="83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3" name="Freeform 173"/>
                <p:cNvSpPr>
                  <a:spLocks/>
                </p:cNvSpPr>
                <p:nvPr/>
              </p:nvSpPr>
              <p:spPr bwMode="auto">
                <a:xfrm rot="20480563" flipH="1">
                  <a:off x="6072" y="2542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" name="Freeform 174"/>
                <p:cNvSpPr>
                  <a:spLocks/>
                </p:cNvSpPr>
                <p:nvPr/>
              </p:nvSpPr>
              <p:spPr bwMode="auto">
                <a:xfrm rot="2134761" flipH="1">
                  <a:off x="5854" y="2470"/>
                  <a:ext cx="158" cy="319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" name="Freeform 175"/>
                <p:cNvSpPr>
                  <a:spLocks/>
                </p:cNvSpPr>
                <p:nvPr/>
              </p:nvSpPr>
              <p:spPr bwMode="auto">
                <a:xfrm rot="3525222">
                  <a:off x="5901" y="2479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4" name="Group 176"/>
            <p:cNvGrpSpPr>
              <a:grpSpLocks/>
            </p:cNvGrpSpPr>
            <p:nvPr/>
          </p:nvGrpSpPr>
          <p:grpSpPr bwMode="auto">
            <a:xfrm>
              <a:off x="5302" y="172"/>
              <a:ext cx="2062" cy="1774"/>
              <a:chOff x="5302" y="172"/>
              <a:chExt cx="2062" cy="1774"/>
            </a:xfrm>
          </p:grpSpPr>
          <p:grpSp>
            <p:nvGrpSpPr>
              <p:cNvPr id="135" name="Group 177"/>
              <p:cNvGrpSpPr>
                <a:grpSpLocks/>
              </p:cNvGrpSpPr>
              <p:nvPr/>
            </p:nvGrpSpPr>
            <p:grpSpPr bwMode="auto">
              <a:xfrm>
                <a:off x="5438" y="971"/>
                <a:ext cx="1114" cy="915"/>
                <a:chOff x="3715" y="956"/>
                <a:chExt cx="884" cy="726"/>
              </a:xfrm>
            </p:grpSpPr>
            <p:sp>
              <p:nvSpPr>
                <p:cNvPr id="297" name="Freeform 178"/>
                <p:cNvSpPr>
                  <a:spLocks/>
                </p:cNvSpPr>
                <p:nvPr/>
              </p:nvSpPr>
              <p:spPr bwMode="auto">
                <a:xfrm rot="-19036760">
                  <a:off x="4386" y="1271"/>
                  <a:ext cx="153" cy="300"/>
                </a:xfrm>
                <a:custGeom>
                  <a:avLst/>
                  <a:gdLst>
                    <a:gd name="T0" fmla="*/ 3 w 214"/>
                    <a:gd name="T1" fmla="*/ 52 h 313"/>
                    <a:gd name="T2" fmla="*/ 53 w 214"/>
                    <a:gd name="T3" fmla="*/ 130 h 313"/>
                    <a:gd name="T4" fmla="*/ 205 w 214"/>
                    <a:gd name="T5" fmla="*/ 310 h 313"/>
                    <a:gd name="T6" fmla="*/ 105 w 214"/>
                    <a:gd name="T7" fmla="*/ 114 h 313"/>
                    <a:gd name="T8" fmla="*/ 37 w 214"/>
                    <a:gd name="T9" fmla="*/ 10 h 313"/>
                    <a:gd name="T10" fmla="*/ 3 w 214"/>
                    <a:gd name="T11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13">
                      <a:moveTo>
                        <a:pt x="3" y="52"/>
                      </a:moveTo>
                      <a:cubicBezTo>
                        <a:pt x="6" y="72"/>
                        <a:pt x="19" y="87"/>
                        <a:pt x="53" y="130"/>
                      </a:cubicBezTo>
                      <a:cubicBezTo>
                        <a:pt x="87" y="173"/>
                        <a:pt x="196" y="313"/>
                        <a:pt x="205" y="310"/>
                      </a:cubicBezTo>
                      <a:cubicBezTo>
                        <a:pt x="214" y="307"/>
                        <a:pt x="133" y="164"/>
                        <a:pt x="105" y="114"/>
                      </a:cubicBezTo>
                      <a:cubicBezTo>
                        <a:pt x="77" y="64"/>
                        <a:pt x="54" y="20"/>
                        <a:pt x="37" y="10"/>
                      </a:cubicBezTo>
                      <a:cubicBezTo>
                        <a:pt x="20" y="0"/>
                        <a:pt x="0" y="32"/>
                        <a:pt x="3" y="52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Freeform 179"/>
                <p:cNvSpPr>
                  <a:spLocks/>
                </p:cNvSpPr>
                <p:nvPr/>
              </p:nvSpPr>
              <p:spPr bwMode="auto">
                <a:xfrm rot="-15705286">
                  <a:off x="4312" y="1152"/>
                  <a:ext cx="152" cy="300"/>
                </a:xfrm>
                <a:custGeom>
                  <a:avLst/>
                  <a:gdLst>
                    <a:gd name="T0" fmla="*/ 3 w 214"/>
                    <a:gd name="T1" fmla="*/ 52 h 313"/>
                    <a:gd name="T2" fmla="*/ 53 w 214"/>
                    <a:gd name="T3" fmla="*/ 130 h 313"/>
                    <a:gd name="T4" fmla="*/ 205 w 214"/>
                    <a:gd name="T5" fmla="*/ 310 h 313"/>
                    <a:gd name="T6" fmla="*/ 105 w 214"/>
                    <a:gd name="T7" fmla="*/ 114 h 313"/>
                    <a:gd name="T8" fmla="*/ 37 w 214"/>
                    <a:gd name="T9" fmla="*/ 10 h 313"/>
                    <a:gd name="T10" fmla="*/ 3 w 214"/>
                    <a:gd name="T11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13">
                      <a:moveTo>
                        <a:pt x="3" y="52"/>
                      </a:moveTo>
                      <a:cubicBezTo>
                        <a:pt x="6" y="72"/>
                        <a:pt x="19" y="87"/>
                        <a:pt x="53" y="130"/>
                      </a:cubicBezTo>
                      <a:cubicBezTo>
                        <a:pt x="87" y="173"/>
                        <a:pt x="196" y="313"/>
                        <a:pt x="205" y="310"/>
                      </a:cubicBezTo>
                      <a:cubicBezTo>
                        <a:pt x="214" y="307"/>
                        <a:pt x="133" y="164"/>
                        <a:pt x="105" y="114"/>
                      </a:cubicBezTo>
                      <a:cubicBezTo>
                        <a:pt x="77" y="64"/>
                        <a:pt x="54" y="20"/>
                        <a:pt x="37" y="10"/>
                      </a:cubicBezTo>
                      <a:cubicBezTo>
                        <a:pt x="20" y="0"/>
                        <a:pt x="0" y="32"/>
                        <a:pt x="3" y="52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9" name="Freeform 180"/>
                <p:cNvSpPr>
                  <a:spLocks/>
                </p:cNvSpPr>
                <p:nvPr/>
              </p:nvSpPr>
              <p:spPr bwMode="auto">
                <a:xfrm>
                  <a:off x="4522" y="1245"/>
                  <a:ext cx="77" cy="269"/>
                </a:xfrm>
                <a:custGeom>
                  <a:avLst/>
                  <a:gdLst>
                    <a:gd name="T0" fmla="*/ 47 w 92"/>
                    <a:gd name="T1" fmla="*/ 29 h 323"/>
                    <a:gd name="T2" fmla="*/ 72 w 92"/>
                    <a:gd name="T3" fmla="*/ 108 h 323"/>
                    <a:gd name="T4" fmla="*/ 86 w 92"/>
                    <a:gd name="T5" fmla="*/ 321 h 323"/>
                    <a:gd name="T6" fmla="*/ 34 w 92"/>
                    <a:gd name="T7" fmla="*/ 122 h 323"/>
                    <a:gd name="T8" fmla="*/ 3 w 92"/>
                    <a:gd name="T9" fmla="*/ 16 h 323"/>
                    <a:gd name="T10" fmla="*/ 47 w 92"/>
                    <a:gd name="T11" fmla="*/ 29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323">
                      <a:moveTo>
                        <a:pt x="47" y="29"/>
                      </a:moveTo>
                      <a:cubicBezTo>
                        <a:pt x="59" y="44"/>
                        <a:pt x="65" y="59"/>
                        <a:pt x="72" y="108"/>
                      </a:cubicBezTo>
                      <a:cubicBezTo>
                        <a:pt x="79" y="157"/>
                        <a:pt x="92" y="319"/>
                        <a:pt x="86" y="321"/>
                      </a:cubicBezTo>
                      <a:cubicBezTo>
                        <a:pt x="80" y="323"/>
                        <a:pt x="48" y="173"/>
                        <a:pt x="34" y="122"/>
                      </a:cubicBezTo>
                      <a:cubicBezTo>
                        <a:pt x="20" y="71"/>
                        <a:pt x="0" y="30"/>
                        <a:pt x="3" y="16"/>
                      </a:cubicBezTo>
                      <a:cubicBezTo>
                        <a:pt x="5" y="0"/>
                        <a:pt x="36" y="13"/>
                        <a:pt x="47" y="29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00" name="Group 181"/>
                <p:cNvGrpSpPr>
                  <a:grpSpLocks/>
                </p:cNvGrpSpPr>
                <p:nvPr/>
              </p:nvGrpSpPr>
              <p:grpSpPr bwMode="auto">
                <a:xfrm rot="390338">
                  <a:off x="4056" y="1225"/>
                  <a:ext cx="258" cy="457"/>
                  <a:chOff x="6246" y="2485"/>
                  <a:chExt cx="258" cy="280"/>
                </a:xfrm>
              </p:grpSpPr>
              <p:sp>
                <p:nvSpPr>
                  <p:cNvPr id="320" name="Freeform 182"/>
                  <p:cNvSpPr>
                    <a:spLocks/>
                  </p:cNvSpPr>
                  <p:nvPr/>
                </p:nvSpPr>
                <p:spPr bwMode="auto">
                  <a:xfrm rot="1549779">
                    <a:off x="6246" y="2485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1" name="Freeform 183"/>
                  <p:cNvSpPr>
                    <a:spLocks/>
                  </p:cNvSpPr>
                  <p:nvPr/>
                </p:nvSpPr>
                <p:spPr bwMode="auto">
                  <a:xfrm>
                    <a:off x="6364" y="2500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2" name="Freeform 184"/>
                  <p:cNvSpPr>
                    <a:spLocks/>
                  </p:cNvSpPr>
                  <p:nvPr/>
                </p:nvSpPr>
                <p:spPr bwMode="auto">
                  <a:xfrm>
                    <a:off x="6306" y="2512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01" name="Group 185"/>
                <p:cNvGrpSpPr>
                  <a:grpSpLocks/>
                </p:cNvGrpSpPr>
                <p:nvPr/>
              </p:nvGrpSpPr>
              <p:grpSpPr bwMode="auto">
                <a:xfrm rot="460241">
                  <a:off x="4106" y="1113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315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317" name="Freeform 187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8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9" name="Freeform 189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316" name="Freeform 190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02" name="Group 191"/>
                <p:cNvGrpSpPr>
                  <a:grpSpLocks/>
                </p:cNvGrpSpPr>
                <p:nvPr/>
              </p:nvGrpSpPr>
              <p:grpSpPr bwMode="auto">
                <a:xfrm rot="4046881">
                  <a:off x="3794" y="963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310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312" name="Freeform 193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3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4" name="Freeform 195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311" name="Freeform 196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03" name="Freeform 197"/>
                <p:cNvSpPr>
                  <a:spLocks/>
                </p:cNvSpPr>
                <p:nvPr/>
              </p:nvSpPr>
              <p:spPr bwMode="auto">
                <a:xfrm rot="2648886">
                  <a:off x="3835" y="956"/>
                  <a:ext cx="126" cy="386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04" name="Group 198"/>
                <p:cNvGrpSpPr>
                  <a:grpSpLocks/>
                </p:cNvGrpSpPr>
                <p:nvPr/>
              </p:nvGrpSpPr>
              <p:grpSpPr bwMode="auto">
                <a:xfrm rot="1026024">
                  <a:off x="4016" y="969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305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307" name="Freeform 200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8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9" name="Freeform 202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306" name="Freeform 203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36" name="Group 204"/>
              <p:cNvGrpSpPr>
                <a:grpSpLocks/>
              </p:cNvGrpSpPr>
              <p:nvPr/>
            </p:nvGrpSpPr>
            <p:grpSpPr bwMode="auto">
              <a:xfrm>
                <a:off x="5726" y="1001"/>
                <a:ext cx="1113" cy="915"/>
                <a:chOff x="3715" y="956"/>
                <a:chExt cx="884" cy="726"/>
              </a:xfrm>
            </p:grpSpPr>
            <p:sp>
              <p:nvSpPr>
                <p:cNvPr id="271" name="Freeform 205"/>
                <p:cNvSpPr>
                  <a:spLocks/>
                </p:cNvSpPr>
                <p:nvPr/>
              </p:nvSpPr>
              <p:spPr bwMode="auto">
                <a:xfrm rot="-19036760">
                  <a:off x="4386" y="1271"/>
                  <a:ext cx="153" cy="300"/>
                </a:xfrm>
                <a:custGeom>
                  <a:avLst/>
                  <a:gdLst>
                    <a:gd name="T0" fmla="*/ 3 w 214"/>
                    <a:gd name="T1" fmla="*/ 52 h 313"/>
                    <a:gd name="T2" fmla="*/ 53 w 214"/>
                    <a:gd name="T3" fmla="*/ 130 h 313"/>
                    <a:gd name="T4" fmla="*/ 205 w 214"/>
                    <a:gd name="T5" fmla="*/ 310 h 313"/>
                    <a:gd name="T6" fmla="*/ 105 w 214"/>
                    <a:gd name="T7" fmla="*/ 114 h 313"/>
                    <a:gd name="T8" fmla="*/ 37 w 214"/>
                    <a:gd name="T9" fmla="*/ 10 h 313"/>
                    <a:gd name="T10" fmla="*/ 3 w 214"/>
                    <a:gd name="T11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13">
                      <a:moveTo>
                        <a:pt x="3" y="52"/>
                      </a:moveTo>
                      <a:cubicBezTo>
                        <a:pt x="6" y="72"/>
                        <a:pt x="19" y="87"/>
                        <a:pt x="53" y="130"/>
                      </a:cubicBezTo>
                      <a:cubicBezTo>
                        <a:pt x="87" y="173"/>
                        <a:pt x="196" y="313"/>
                        <a:pt x="205" y="310"/>
                      </a:cubicBezTo>
                      <a:cubicBezTo>
                        <a:pt x="214" y="307"/>
                        <a:pt x="133" y="164"/>
                        <a:pt x="105" y="114"/>
                      </a:cubicBezTo>
                      <a:cubicBezTo>
                        <a:pt x="77" y="64"/>
                        <a:pt x="54" y="20"/>
                        <a:pt x="37" y="10"/>
                      </a:cubicBezTo>
                      <a:cubicBezTo>
                        <a:pt x="20" y="0"/>
                        <a:pt x="0" y="32"/>
                        <a:pt x="3" y="52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Freeform 206"/>
                <p:cNvSpPr>
                  <a:spLocks/>
                </p:cNvSpPr>
                <p:nvPr/>
              </p:nvSpPr>
              <p:spPr bwMode="auto">
                <a:xfrm rot="-15705286">
                  <a:off x="4312" y="1152"/>
                  <a:ext cx="152" cy="300"/>
                </a:xfrm>
                <a:custGeom>
                  <a:avLst/>
                  <a:gdLst>
                    <a:gd name="T0" fmla="*/ 3 w 214"/>
                    <a:gd name="T1" fmla="*/ 52 h 313"/>
                    <a:gd name="T2" fmla="*/ 53 w 214"/>
                    <a:gd name="T3" fmla="*/ 130 h 313"/>
                    <a:gd name="T4" fmla="*/ 205 w 214"/>
                    <a:gd name="T5" fmla="*/ 310 h 313"/>
                    <a:gd name="T6" fmla="*/ 105 w 214"/>
                    <a:gd name="T7" fmla="*/ 114 h 313"/>
                    <a:gd name="T8" fmla="*/ 37 w 214"/>
                    <a:gd name="T9" fmla="*/ 10 h 313"/>
                    <a:gd name="T10" fmla="*/ 3 w 214"/>
                    <a:gd name="T11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13">
                      <a:moveTo>
                        <a:pt x="3" y="52"/>
                      </a:moveTo>
                      <a:cubicBezTo>
                        <a:pt x="6" y="72"/>
                        <a:pt x="19" y="87"/>
                        <a:pt x="53" y="130"/>
                      </a:cubicBezTo>
                      <a:cubicBezTo>
                        <a:pt x="87" y="173"/>
                        <a:pt x="196" y="313"/>
                        <a:pt x="205" y="310"/>
                      </a:cubicBezTo>
                      <a:cubicBezTo>
                        <a:pt x="214" y="307"/>
                        <a:pt x="133" y="164"/>
                        <a:pt x="105" y="114"/>
                      </a:cubicBezTo>
                      <a:cubicBezTo>
                        <a:pt x="77" y="64"/>
                        <a:pt x="54" y="20"/>
                        <a:pt x="37" y="10"/>
                      </a:cubicBezTo>
                      <a:cubicBezTo>
                        <a:pt x="20" y="0"/>
                        <a:pt x="0" y="32"/>
                        <a:pt x="3" y="52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Freeform 207"/>
                <p:cNvSpPr>
                  <a:spLocks/>
                </p:cNvSpPr>
                <p:nvPr/>
              </p:nvSpPr>
              <p:spPr bwMode="auto">
                <a:xfrm>
                  <a:off x="4522" y="1245"/>
                  <a:ext cx="77" cy="269"/>
                </a:xfrm>
                <a:custGeom>
                  <a:avLst/>
                  <a:gdLst>
                    <a:gd name="T0" fmla="*/ 47 w 92"/>
                    <a:gd name="T1" fmla="*/ 29 h 323"/>
                    <a:gd name="T2" fmla="*/ 72 w 92"/>
                    <a:gd name="T3" fmla="*/ 108 h 323"/>
                    <a:gd name="T4" fmla="*/ 86 w 92"/>
                    <a:gd name="T5" fmla="*/ 321 h 323"/>
                    <a:gd name="T6" fmla="*/ 34 w 92"/>
                    <a:gd name="T7" fmla="*/ 122 h 323"/>
                    <a:gd name="T8" fmla="*/ 3 w 92"/>
                    <a:gd name="T9" fmla="*/ 16 h 323"/>
                    <a:gd name="T10" fmla="*/ 47 w 92"/>
                    <a:gd name="T11" fmla="*/ 29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323">
                      <a:moveTo>
                        <a:pt x="47" y="29"/>
                      </a:moveTo>
                      <a:cubicBezTo>
                        <a:pt x="59" y="44"/>
                        <a:pt x="65" y="59"/>
                        <a:pt x="72" y="108"/>
                      </a:cubicBezTo>
                      <a:cubicBezTo>
                        <a:pt x="79" y="157"/>
                        <a:pt x="92" y="319"/>
                        <a:pt x="86" y="321"/>
                      </a:cubicBezTo>
                      <a:cubicBezTo>
                        <a:pt x="80" y="323"/>
                        <a:pt x="48" y="173"/>
                        <a:pt x="34" y="122"/>
                      </a:cubicBezTo>
                      <a:cubicBezTo>
                        <a:pt x="20" y="71"/>
                        <a:pt x="0" y="30"/>
                        <a:pt x="3" y="16"/>
                      </a:cubicBezTo>
                      <a:cubicBezTo>
                        <a:pt x="5" y="0"/>
                        <a:pt x="36" y="13"/>
                        <a:pt x="47" y="29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74" name="Group 208"/>
                <p:cNvGrpSpPr>
                  <a:grpSpLocks/>
                </p:cNvGrpSpPr>
                <p:nvPr/>
              </p:nvGrpSpPr>
              <p:grpSpPr bwMode="auto">
                <a:xfrm rot="390338">
                  <a:off x="4056" y="1225"/>
                  <a:ext cx="258" cy="457"/>
                  <a:chOff x="6246" y="2485"/>
                  <a:chExt cx="258" cy="280"/>
                </a:xfrm>
              </p:grpSpPr>
              <p:sp>
                <p:nvSpPr>
                  <p:cNvPr id="294" name="Freeform 209"/>
                  <p:cNvSpPr>
                    <a:spLocks/>
                  </p:cNvSpPr>
                  <p:nvPr/>
                </p:nvSpPr>
                <p:spPr bwMode="auto">
                  <a:xfrm rot="1549779">
                    <a:off x="6246" y="2485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5" name="Freeform 210"/>
                  <p:cNvSpPr>
                    <a:spLocks/>
                  </p:cNvSpPr>
                  <p:nvPr/>
                </p:nvSpPr>
                <p:spPr bwMode="auto">
                  <a:xfrm>
                    <a:off x="6364" y="2500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6" name="Freeform 211"/>
                  <p:cNvSpPr>
                    <a:spLocks/>
                  </p:cNvSpPr>
                  <p:nvPr/>
                </p:nvSpPr>
                <p:spPr bwMode="auto">
                  <a:xfrm>
                    <a:off x="6306" y="2512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75" name="Group 212"/>
                <p:cNvGrpSpPr>
                  <a:grpSpLocks/>
                </p:cNvGrpSpPr>
                <p:nvPr/>
              </p:nvGrpSpPr>
              <p:grpSpPr bwMode="auto">
                <a:xfrm rot="460241">
                  <a:off x="4106" y="1113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289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291" name="Freeform 214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2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3" name="Freeform 216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90" name="Freeform 217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76" name="Group 218"/>
                <p:cNvGrpSpPr>
                  <a:grpSpLocks/>
                </p:cNvGrpSpPr>
                <p:nvPr/>
              </p:nvGrpSpPr>
              <p:grpSpPr bwMode="auto">
                <a:xfrm rot="4046881">
                  <a:off x="3794" y="963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284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286" name="Freeform 220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7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8" name="Freeform 222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85" name="Freeform 223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77" name="Freeform 224"/>
                <p:cNvSpPr>
                  <a:spLocks/>
                </p:cNvSpPr>
                <p:nvPr/>
              </p:nvSpPr>
              <p:spPr bwMode="auto">
                <a:xfrm rot="2648886">
                  <a:off x="3835" y="956"/>
                  <a:ext cx="126" cy="386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78" name="Group 225"/>
                <p:cNvGrpSpPr>
                  <a:grpSpLocks/>
                </p:cNvGrpSpPr>
                <p:nvPr/>
              </p:nvGrpSpPr>
              <p:grpSpPr bwMode="auto">
                <a:xfrm rot="1026024">
                  <a:off x="4016" y="969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279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281" name="Freeform 227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2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3" name="Freeform 229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80" name="Freeform 230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37" name="Group 231"/>
              <p:cNvGrpSpPr>
                <a:grpSpLocks/>
              </p:cNvGrpSpPr>
              <p:nvPr/>
            </p:nvGrpSpPr>
            <p:grpSpPr bwMode="auto">
              <a:xfrm>
                <a:off x="5302" y="1031"/>
                <a:ext cx="1114" cy="915"/>
                <a:chOff x="3715" y="956"/>
                <a:chExt cx="884" cy="726"/>
              </a:xfrm>
            </p:grpSpPr>
            <p:sp>
              <p:nvSpPr>
                <p:cNvPr id="245" name="Freeform 232"/>
                <p:cNvSpPr>
                  <a:spLocks/>
                </p:cNvSpPr>
                <p:nvPr/>
              </p:nvSpPr>
              <p:spPr bwMode="auto">
                <a:xfrm rot="-19036760">
                  <a:off x="4386" y="1271"/>
                  <a:ext cx="153" cy="300"/>
                </a:xfrm>
                <a:custGeom>
                  <a:avLst/>
                  <a:gdLst>
                    <a:gd name="T0" fmla="*/ 3 w 214"/>
                    <a:gd name="T1" fmla="*/ 52 h 313"/>
                    <a:gd name="T2" fmla="*/ 53 w 214"/>
                    <a:gd name="T3" fmla="*/ 130 h 313"/>
                    <a:gd name="T4" fmla="*/ 205 w 214"/>
                    <a:gd name="T5" fmla="*/ 310 h 313"/>
                    <a:gd name="T6" fmla="*/ 105 w 214"/>
                    <a:gd name="T7" fmla="*/ 114 h 313"/>
                    <a:gd name="T8" fmla="*/ 37 w 214"/>
                    <a:gd name="T9" fmla="*/ 10 h 313"/>
                    <a:gd name="T10" fmla="*/ 3 w 214"/>
                    <a:gd name="T11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13">
                      <a:moveTo>
                        <a:pt x="3" y="52"/>
                      </a:moveTo>
                      <a:cubicBezTo>
                        <a:pt x="6" y="72"/>
                        <a:pt x="19" y="87"/>
                        <a:pt x="53" y="130"/>
                      </a:cubicBezTo>
                      <a:cubicBezTo>
                        <a:pt x="87" y="173"/>
                        <a:pt x="196" y="313"/>
                        <a:pt x="205" y="310"/>
                      </a:cubicBezTo>
                      <a:cubicBezTo>
                        <a:pt x="214" y="307"/>
                        <a:pt x="133" y="164"/>
                        <a:pt x="105" y="114"/>
                      </a:cubicBezTo>
                      <a:cubicBezTo>
                        <a:pt x="77" y="64"/>
                        <a:pt x="54" y="20"/>
                        <a:pt x="37" y="10"/>
                      </a:cubicBezTo>
                      <a:cubicBezTo>
                        <a:pt x="20" y="0"/>
                        <a:pt x="0" y="32"/>
                        <a:pt x="3" y="52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" name="Freeform 233"/>
                <p:cNvSpPr>
                  <a:spLocks/>
                </p:cNvSpPr>
                <p:nvPr/>
              </p:nvSpPr>
              <p:spPr bwMode="auto">
                <a:xfrm rot="-15705286">
                  <a:off x="4312" y="1152"/>
                  <a:ext cx="152" cy="300"/>
                </a:xfrm>
                <a:custGeom>
                  <a:avLst/>
                  <a:gdLst>
                    <a:gd name="T0" fmla="*/ 3 w 214"/>
                    <a:gd name="T1" fmla="*/ 52 h 313"/>
                    <a:gd name="T2" fmla="*/ 53 w 214"/>
                    <a:gd name="T3" fmla="*/ 130 h 313"/>
                    <a:gd name="T4" fmla="*/ 205 w 214"/>
                    <a:gd name="T5" fmla="*/ 310 h 313"/>
                    <a:gd name="T6" fmla="*/ 105 w 214"/>
                    <a:gd name="T7" fmla="*/ 114 h 313"/>
                    <a:gd name="T8" fmla="*/ 37 w 214"/>
                    <a:gd name="T9" fmla="*/ 10 h 313"/>
                    <a:gd name="T10" fmla="*/ 3 w 214"/>
                    <a:gd name="T11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13">
                      <a:moveTo>
                        <a:pt x="3" y="52"/>
                      </a:moveTo>
                      <a:cubicBezTo>
                        <a:pt x="6" y="72"/>
                        <a:pt x="19" y="87"/>
                        <a:pt x="53" y="130"/>
                      </a:cubicBezTo>
                      <a:cubicBezTo>
                        <a:pt x="87" y="173"/>
                        <a:pt x="196" y="313"/>
                        <a:pt x="205" y="310"/>
                      </a:cubicBezTo>
                      <a:cubicBezTo>
                        <a:pt x="214" y="307"/>
                        <a:pt x="133" y="164"/>
                        <a:pt x="105" y="114"/>
                      </a:cubicBezTo>
                      <a:cubicBezTo>
                        <a:pt x="77" y="64"/>
                        <a:pt x="54" y="20"/>
                        <a:pt x="37" y="10"/>
                      </a:cubicBezTo>
                      <a:cubicBezTo>
                        <a:pt x="20" y="0"/>
                        <a:pt x="0" y="32"/>
                        <a:pt x="3" y="52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234"/>
                <p:cNvSpPr>
                  <a:spLocks/>
                </p:cNvSpPr>
                <p:nvPr/>
              </p:nvSpPr>
              <p:spPr bwMode="auto">
                <a:xfrm>
                  <a:off x="4522" y="1245"/>
                  <a:ext cx="77" cy="269"/>
                </a:xfrm>
                <a:custGeom>
                  <a:avLst/>
                  <a:gdLst>
                    <a:gd name="T0" fmla="*/ 47 w 92"/>
                    <a:gd name="T1" fmla="*/ 29 h 323"/>
                    <a:gd name="T2" fmla="*/ 72 w 92"/>
                    <a:gd name="T3" fmla="*/ 108 h 323"/>
                    <a:gd name="T4" fmla="*/ 86 w 92"/>
                    <a:gd name="T5" fmla="*/ 321 h 323"/>
                    <a:gd name="T6" fmla="*/ 34 w 92"/>
                    <a:gd name="T7" fmla="*/ 122 h 323"/>
                    <a:gd name="T8" fmla="*/ 3 w 92"/>
                    <a:gd name="T9" fmla="*/ 16 h 323"/>
                    <a:gd name="T10" fmla="*/ 47 w 92"/>
                    <a:gd name="T11" fmla="*/ 29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323">
                      <a:moveTo>
                        <a:pt x="47" y="29"/>
                      </a:moveTo>
                      <a:cubicBezTo>
                        <a:pt x="59" y="44"/>
                        <a:pt x="65" y="59"/>
                        <a:pt x="72" y="108"/>
                      </a:cubicBezTo>
                      <a:cubicBezTo>
                        <a:pt x="79" y="157"/>
                        <a:pt x="92" y="319"/>
                        <a:pt x="86" y="321"/>
                      </a:cubicBezTo>
                      <a:cubicBezTo>
                        <a:pt x="80" y="323"/>
                        <a:pt x="48" y="173"/>
                        <a:pt x="34" y="122"/>
                      </a:cubicBezTo>
                      <a:cubicBezTo>
                        <a:pt x="20" y="71"/>
                        <a:pt x="0" y="30"/>
                        <a:pt x="3" y="16"/>
                      </a:cubicBezTo>
                      <a:cubicBezTo>
                        <a:pt x="5" y="0"/>
                        <a:pt x="36" y="13"/>
                        <a:pt x="47" y="29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48" name="Group 235"/>
                <p:cNvGrpSpPr>
                  <a:grpSpLocks/>
                </p:cNvGrpSpPr>
                <p:nvPr/>
              </p:nvGrpSpPr>
              <p:grpSpPr bwMode="auto">
                <a:xfrm rot="390338">
                  <a:off x="4056" y="1225"/>
                  <a:ext cx="258" cy="457"/>
                  <a:chOff x="6246" y="2485"/>
                  <a:chExt cx="258" cy="280"/>
                </a:xfrm>
              </p:grpSpPr>
              <p:sp>
                <p:nvSpPr>
                  <p:cNvPr id="268" name="Freeform 236"/>
                  <p:cNvSpPr>
                    <a:spLocks/>
                  </p:cNvSpPr>
                  <p:nvPr/>
                </p:nvSpPr>
                <p:spPr bwMode="auto">
                  <a:xfrm rot="1549779">
                    <a:off x="6246" y="2485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9" name="Freeform 237"/>
                  <p:cNvSpPr>
                    <a:spLocks/>
                  </p:cNvSpPr>
                  <p:nvPr/>
                </p:nvSpPr>
                <p:spPr bwMode="auto">
                  <a:xfrm>
                    <a:off x="6364" y="2500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0" name="Freeform 238"/>
                  <p:cNvSpPr>
                    <a:spLocks/>
                  </p:cNvSpPr>
                  <p:nvPr/>
                </p:nvSpPr>
                <p:spPr bwMode="auto">
                  <a:xfrm>
                    <a:off x="6306" y="2512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49" name="Group 239"/>
                <p:cNvGrpSpPr>
                  <a:grpSpLocks/>
                </p:cNvGrpSpPr>
                <p:nvPr/>
              </p:nvGrpSpPr>
              <p:grpSpPr bwMode="auto">
                <a:xfrm rot="460241">
                  <a:off x="4106" y="1113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263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265" name="Freeform 241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6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7" name="Freeform 243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64" name="Freeform 244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50" name="Group 245"/>
                <p:cNvGrpSpPr>
                  <a:grpSpLocks/>
                </p:cNvGrpSpPr>
                <p:nvPr/>
              </p:nvGrpSpPr>
              <p:grpSpPr bwMode="auto">
                <a:xfrm rot="4046881">
                  <a:off x="3794" y="963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258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260" name="Freeform 247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1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2" name="Freeform 249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59" name="Freeform 250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51" name="Freeform 251"/>
                <p:cNvSpPr>
                  <a:spLocks/>
                </p:cNvSpPr>
                <p:nvPr/>
              </p:nvSpPr>
              <p:spPr bwMode="auto">
                <a:xfrm rot="2648886">
                  <a:off x="3835" y="956"/>
                  <a:ext cx="126" cy="386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52" name="Group 252"/>
                <p:cNvGrpSpPr>
                  <a:grpSpLocks/>
                </p:cNvGrpSpPr>
                <p:nvPr/>
              </p:nvGrpSpPr>
              <p:grpSpPr bwMode="auto">
                <a:xfrm rot="1026024">
                  <a:off x="4016" y="969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253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255" name="Freeform 254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6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7" name="Freeform 256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54" name="Freeform 257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38" name="Group 258"/>
              <p:cNvGrpSpPr>
                <a:grpSpLocks/>
              </p:cNvGrpSpPr>
              <p:nvPr/>
            </p:nvGrpSpPr>
            <p:grpSpPr bwMode="auto">
              <a:xfrm rot="2824803" flipH="1">
                <a:off x="6549" y="813"/>
                <a:ext cx="895" cy="735"/>
                <a:chOff x="3715" y="956"/>
                <a:chExt cx="884" cy="726"/>
              </a:xfrm>
            </p:grpSpPr>
            <p:sp>
              <p:nvSpPr>
                <p:cNvPr id="219" name="Freeform 259"/>
                <p:cNvSpPr>
                  <a:spLocks/>
                </p:cNvSpPr>
                <p:nvPr/>
              </p:nvSpPr>
              <p:spPr bwMode="auto">
                <a:xfrm rot="-19036760">
                  <a:off x="4386" y="1271"/>
                  <a:ext cx="153" cy="300"/>
                </a:xfrm>
                <a:custGeom>
                  <a:avLst/>
                  <a:gdLst>
                    <a:gd name="T0" fmla="*/ 3 w 214"/>
                    <a:gd name="T1" fmla="*/ 52 h 313"/>
                    <a:gd name="T2" fmla="*/ 53 w 214"/>
                    <a:gd name="T3" fmla="*/ 130 h 313"/>
                    <a:gd name="T4" fmla="*/ 205 w 214"/>
                    <a:gd name="T5" fmla="*/ 310 h 313"/>
                    <a:gd name="T6" fmla="*/ 105 w 214"/>
                    <a:gd name="T7" fmla="*/ 114 h 313"/>
                    <a:gd name="T8" fmla="*/ 37 w 214"/>
                    <a:gd name="T9" fmla="*/ 10 h 313"/>
                    <a:gd name="T10" fmla="*/ 3 w 214"/>
                    <a:gd name="T11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13">
                      <a:moveTo>
                        <a:pt x="3" y="52"/>
                      </a:moveTo>
                      <a:cubicBezTo>
                        <a:pt x="6" y="72"/>
                        <a:pt x="19" y="87"/>
                        <a:pt x="53" y="130"/>
                      </a:cubicBezTo>
                      <a:cubicBezTo>
                        <a:pt x="87" y="173"/>
                        <a:pt x="196" y="313"/>
                        <a:pt x="205" y="310"/>
                      </a:cubicBezTo>
                      <a:cubicBezTo>
                        <a:pt x="214" y="307"/>
                        <a:pt x="133" y="164"/>
                        <a:pt x="105" y="114"/>
                      </a:cubicBezTo>
                      <a:cubicBezTo>
                        <a:pt x="77" y="64"/>
                        <a:pt x="54" y="20"/>
                        <a:pt x="37" y="10"/>
                      </a:cubicBezTo>
                      <a:cubicBezTo>
                        <a:pt x="20" y="0"/>
                        <a:pt x="0" y="32"/>
                        <a:pt x="3" y="52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Freeform 260"/>
                <p:cNvSpPr>
                  <a:spLocks/>
                </p:cNvSpPr>
                <p:nvPr/>
              </p:nvSpPr>
              <p:spPr bwMode="auto">
                <a:xfrm rot="-15705286">
                  <a:off x="4312" y="1152"/>
                  <a:ext cx="152" cy="300"/>
                </a:xfrm>
                <a:custGeom>
                  <a:avLst/>
                  <a:gdLst>
                    <a:gd name="T0" fmla="*/ 3 w 214"/>
                    <a:gd name="T1" fmla="*/ 52 h 313"/>
                    <a:gd name="T2" fmla="*/ 53 w 214"/>
                    <a:gd name="T3" fmla="*/ 130 h 313"/>
                    <a:gd name="T4" fmla="*/ 205 w 214"/>
                    <a:gd name="T5" fmla="*/ 310 h 313"/>
                    <a:gd name="T6" fmla="*/ 105 w 214"/>
                    <a:gd name="T7" fmla="*/ 114 h 313"/>
                    <a:gd name="T8" fmla="*/ 37 w 214"/>
                    <a:gd name="T9" fmla="*/ 10 h 313"/>
                    <a:gd name="T10" fmla="*/ 3 w 214"/>
                    <a:gd name="T11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13">
                      <a:moveTo>
                        <a:pt x="3" y="52"/>
                      </a:moveTo>
                      <a:cubicBezTo>
                        <a:pt x="6" y="72"/>
                        <a:pt x="19" y="87"/>
                        <a:pt x="53" y="130"/>
                      </a:cubicBezTo>
                      <a:cubicBezTo>
                        <a:pt x="87" y="173"/>
                        <a:pt x="196" y="313"/>
                        <a:pt x="205" y="310"/>
                      </a:cubicBezTo>
                      <a:cubicBezTo>
                        <a:pt x="214" y="307"/>
                        <a:pt x="133" y="164"/>
                        <a:pt x="105" y="114"/>
                      </a:cubicBezTo>
                      <a:cubicBezTo>
                        <a:pt x="77" y="64"/>
                        <a:pt x="54" y="20"/>
                        <a:pt x="37" y="10"/>
                      </a:cubicBezTo>
                      <a:cubicBezTo>
                        <a:pt x="20" y="0"/>
                        <a:pt x="0" y="32"/>
                        <a:pt x="3" y="52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261"/>
                <p:cNvSpPr>
                  <a:spLocks/>
                </p:cNvSpPr>
                <p:nvPr/>
              </p:nvSpPr>
              <p:spPr bwMode="auto">
                <a:xfrm>
                  <a:off x="4522" y="1245"/>
                  <a:ext cx="77" cy="269"/>
                </a:xfrm>
                <a:custGeom>
                  <a:avLst/>
                  <a:gdLst>
                    <a:gd name="T0" fmla="*/ 47 w 92"/>
                    <a:gd name="T1" fmla="*/ 29 h 323"/>
                    <a:gd name="T2" fmla="*/ 72 w 92"/>
                    <a:gd name="T3" fmla="*/ 108 h 323"/>
                    <a:gd name="T4" fmla="*/ 86 w 92"/>
                    <a:gd name="T5" fmla="*/ 321 h 323"/>
                    <a:gd name="T6" fmla="*/ 34 w 92"/>
                    <a:gd name="T7" fmla="*/ 122 h 323"/>
                    <a:gd name="T8" fmla="*/ 3 w 92"/>
                    <a:gd name="T9" fmla="*/ 16 h 323"/>
                    <a:gd name="T10" fmla="*/ 47 w 92"/>
                    <a:gd name="T11" fmla="*/ 29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323">
                      <a:moveTo>
                        <a:pt x="47" y="29"/>
                      </a:moveTo>
                      <a:cubicBezTo>
                        <a:pt x="59" y="44"/>
                        <a:pt x="65" y="59"/>
                        <a:pt x="72" y="108"/>
                      </a:cubicBezTo>
                      <a:cubicBezTo>
                        <a:pt x="79" y="157"/>
                        <a:pt x="92" y="319"/>
                        <a:pt x="86" y="321"/>
                      </a:cubicBezTo>
                      <a:cubicBezTo>
                        <a:pt x="80" y="323"/>
                        <a:pt x="48" y="173"/>
                        <a:pt x="34" y="122"/>
                      </a:cubicBezTo>
                      <a:cubicBezTo>
                        <a:pt x="20" y="71"/>
                        <a:pt x="0" y="30"/>
                        <a:pt x="3" y="16"/>
                      </a:cubicBezTo>
                      <a:cubicBezTo>
                        <a:pt x="5" y="0"/>
                        <a:pt x="36" y="13"/>
                        <a:pt x="47" y="29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22" name="Group 262"/>
                <p:cNvGrpSpPr>
                  <a:grpSpLocks/>
                </p:cNvGrpSpPr>
                <p:nvPr/>
              </p:nvGrpSpPr>
              <p:grpSpPr bwMode="auto">
                <a:xfrm rot="390338">
                  <a:off x="4056" y="1225"/>
                  <a:ext cx="258" cy="457"/>
                  <a:chOff x="6246" y="2485"/>
                  <a:chExt cx="258" cy="280"/>
                </a:xfrm>
              </p:grpSpPr>
              <p:sp>
                <p:nvSpPr>
                  <p:cNvPr id="242" name="Freeform 263"/>
                  <p:cNvSpPr>
                    <a:spLocks/>
                  </p:cNvSpPr>
                  <p:nvPr/>
                </p:nvSpPr>
                <p:spPr bwMode="auto">
                  <a:xfrm rot="1549779">
                    <a:off x="6246" y="2485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3" name="Freeform 264"/>
                  <p:cNvSpPr>
                    <a:spLocks/>
                  </p:cNvSpPr>
                  <p:nvPr/>
                </p:nvSpPr>
                <p:spPr bwMode="auto">
                  <a:xfrm>
                    <a:off x="6364" y="2500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4" name="Freeform 265"/>
                  <p:cNvSpPr>
                    <a:spLocks/>
                  </p:cNvSpPr>
                  <p:nvPr/>
                </p:nvSpPr>
                <p:spPr bwMode="auto">
                  <a:xfrm>
                    <a:off x="6306" y="2512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3" name="Group 266"/>
                <p:cNvGrpSpPr>
                  <a:grpSpLocks/>
                </p:cNvGrpSpPr>
                <p:nvPr/>
              </p:nvGrpSpPr>
              <p:grpSpPr bwMode="auto">
                <a:xfrm rot="460241">
                  <a:off x="4106" y="1113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237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239" name="Freeform 268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0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1" name="Freeform 270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38" name="Freeform 271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4" name="Group 272"/>
                <p:cNvGrpSpPr>
                  <a:grpSpLocks/>
                </p:cNvGrpSpPr>
                <p:nvPr/>
              </p:nvGrpSpPr>
              <p:grpSpPr bwMode="auto">
                <a:xfrm rot="4046881">
                  <a:off x="3794" y="963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23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234" name="Freeform 274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5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6" name="Freeform 276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33" name="Freeform 277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5" name="Freeform 278"/>
                <p:cNvSpPr>
                  <a:spLocks/>
                </p:cNvSpPr>
                <p:nvPr/>
              </p:nvSpPr>
              <p:spPr bwMode="auto">
                <a:xfrm rot="2648886">
                  <a:off x="3835" y="956"/>
                  <a:ext cx="126" cy="386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26" name="Group 279"/>
                <p:cNvGrpSpPr>
                  <a:grpSpLocks/>
                </p:cNvGrpSpPr>
                <p:nvPr/>
              </p:nvGrpSpPr>
              <p:grpSpPr bwMode="auto">
                <a:xfrm rot="1026024">
                  <a:off x="4016" y="969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227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229" name="Freeform 281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0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1" name="Freeform 283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28" name="Freeform 284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39" name="Group 285"/>
              <p:cNvGrpSpPr>
                <a:grpSpLocks/>
              </p:cNvGrpSpPr>
              <p:nvPr/>
            </p:nvGrpSpPr>
            <p:grpSpPr bwMode="auto">
              <a:xfrm rot="2824803" flipH="1">
                <a:off x="5982" y="760"/>
                <a:ext cx="895" cy="735"/>
                <a:chOff x="3715" y="956"/>
                <a:chExt cx="884" cy="726"/>
              </a:xfrm>
            </p:grpSpPr>
            <p:sp>
              <p:nvSpPr>
                <p:cNvPr id="193" name="Freeform 286"/>
                <p:cNvSpPr>
                  <a:spLocks/>
                </p:cNvSpPr>
                <p:nvPr/>
              </p:nvSpPr>
              <p:spPr bwMode="auto">
                <a:xfrm rot="-19036760">
                  <a:off x="4386" y="1271"/>
                  <a:ext cx="153" cy="300"/>
                </a:xfrm>
                <a:custGeom>
                  <a:avLst/>
                  <a:gdLst>
                    <a:gd name="T0" fmla="*/ 3 w 214"/>
                    <a:gd name="T1" fmla="*/ 52 h 313"/>
                    <a:gd name="T2" fmla="*/ 53 w 214"/>
                    <a:gd name="T3" fmla="*/ 130 h 313"/>
                    <a:gd name="T4" fmla="*/ 205 w 214"/>
                    <a:gd name="T5" fmla="*/ 310 h 313"/>
                    <a:gd name="T6" fmla="*/ 105 w 214"/>
                    <a:gd name="T7" fmla="*/ 114 h 313"/>
                    <a:gd name="T8" fmla="*/ 37 w 214"/>
                    <a:gd name="T9" fmla="*/ 10 h 313"/>
                    <a:gd name="T10" fmla="*/ 3 w 214"/>
                    <a:gd name="T11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13">
                      <a:moveTo>
                        <a:pt x="3" y="52"/>
                      </a:moveTo>
                      <a:cubicBezTo>
                        <a:pt x="6" y="72"/>
                        <a:pt x="19" y="87"/>
                        <a:pt x="53" y="130"/>
                      </a:cubicBezTo>
                      <a:cubicBezTo>
                        <a:pt x="87" y="173"/>
                        <a:pt x="196" y="313"/>
                        <a:pt x="205" y="310"/>
                      </a:cubicBezTo>
                      <a:cubicBezTo>
                        <a:pt x="214" y="307"/>
                        <a:pt x="133" y="164"/>
                        <a:pt x="105" y="114"/>
                      </a:cubicBezTo>
                      <a:cubicBezTo>
                        <a:pt x="77" y="64"/>
                        <a:pt x="54" y="20"/>
                        <a:pt x="37" y="10"/>
                      </a:cubicBezTo>
                      <a:cubicBezTo>
                        <a:pt x="20" y="0"/>
                        <a:pt x="0" y="32"/>
                        <a:pt x="3" y="52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287"/>
                <p:cNvSpPr>
                  <a:spLocks/>
                </p:cNvSpPr>
                <p:nvPr/>
              </p:nvSpPr>
              <p:spPr bwMode="auto">
                <a:xfrm rot="-15705286">
                  <a:off x="4312" y="1152"/>
                  <a:ext cx="152" cy="300"/>
                </a:xfrm>
                <a:custGeom>
                  <a:avLst/>
                  <a:gdLst>
                    <a:gd name="T0" fmla="*/ 3 w 214"/>
                    <a:gd name="T1" fmla="*/ 52 h 313"/>
                    <a:gd name="T2" fmla="*/ 53 w 214"/>
                    <a:gd name="T3" fmla="*/ 130 h 313"/>
                    <a:gd name="T4" fmla="*/ 205 w 214"/>
                    <a:gd name="T5" fmla="*/ 310 h 313"/>
                    <a:gd name="T6" fmla="*/ 105 w 214"/>
                    <a:gd name="T7" fmla="*/ 114 h 313"/>
                    <a:gd name="T8" fmla="*/ 37 w 214"/>
                    <a:gd name="T9" fmla="*/ 10 h 313"/>
                    <a:gd name="T10" fmla="*/ 3 w 214"/>
                    <a:gd name="T11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13">
                      <a:moveTo>
                        <a:pt x="3" y="52"/>
                      </a:moveTo>
                      <a:cubicBezTo>
                        <a:pt x="6" y="72"/>
                        <a:pt x="19" y="87"/>
                        <a:pt x="53" y="130"/>
                      </a:cubicBezTo>
                      <a:cubicBezTo>
                        <a:pt x="87" y="173"/>
                        <a:pt x="196" y="313"/>
                        <a:pt x="205" y="310"/>
                      </a:cubicBezTo>
                      <a:cubicBezTo>
                        <a:pt x="214" y="307"/>
                        <a:pt x="133" y="164"/>
                        <a:pt x="105" y="114"/>
                      </a:cubicBezTo>
                      <a:cubicBezTo>
                        <a:pt x="77" y="64"/>
                        <a:pt x="54" y="20"/>
                        <a:pt x="37" y="10"/>
                      </a:cubicBezTo>
                      <a:cubicBezTo>
                        <a:pt x="20" y="0"/>
                        <a:pt x="0" y="32"/>
                        <a:pt x="3" y="52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288"/>
                <p:cNvSpPr>
                  <a:spLocks/>
                </p:cNvSpPr>
                <p:nvPr/>
              </p:nvSpPr>
              <p:spPr bwMode="auto">
                <a:xfrm>
                  <a:off x="4522" y="1245"/>
                  <a:ext cx="77" cy="269"/>
                </a:xfrm>
                <a:custGeom>
                  <a:avLst/>
                  <a:gdLst>
                    <a:gd name="T0" fmla="*/ 47 w 92"/>
                    <a:gd name="T1" fmla="*/ 29 h 323"/>
                    <a:gd name="T2" fmla="*/ 72 w 92"/>
                    <a:gd name="T3" fmla="*/ 108 h 323"/>
                    <a:gd name="T4" fmla="*/ 86 w 92"/>
                    <a:gd name="T5" fmla="*/ 321 h 323"/>
                    <a:gd name="T6" fmla="*/ 34 w 92"/>
                    <a:gd name="T7" fmla="*/ 122 h 323"/>
                    <a:gd name="T8" fmla="*/ 3 w 92"/>
                    <a:gd name="T9" fmla="*/ 16 h 323"/>
                    <a:gd name="T10" fmla="*/ 47 w 92"/>
                    <a:gd name="T11" fmla="*/ 29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323">
                      <a:moveTo>
                        <a:pt x="47" y="29"/>
                      </a:moveTo>
                      <a:cubicBezTo>
                        <a:pt x="59" y="44"/>
                        <a:pt x="65" y="59"/>
                        <a:pt x="72" y="108"/>
                      </a:cubicBezTo>
                      <a:cubicBezTo>
                        <a:pt x="79" y="157"/>
                        <a:pt x="92" y="319"/>
                        <a:pt x="86" y="321"/>
                      </a:cubicBezTo>
                      <a:cubicBezTo>
                        <a:pt x="80" y="323"/>
                        <a:pt x="48" y="173"/>
                        <a:pt x="34" y="122"/>
                      </a:cubicBezTo>
                      <a:cubicBezTo>
                        <a:pt x="20" y="71"/>
                        <a:pt x="0" y="30"/>
                        <a:pt x="3" y="16"/>
                      </a:cubicBezTo>
                      <a:cubicBezTo>
                        <a:pt x="5" y="0"/>
                        <a:pt x="36" y="13"/>
                        <a:pt x="47" y="29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96" name="Group 289"/>
                <p:cNvGrpSpPr>
                  <a:grpSpLocks/>
                </p:cNvGrpSpPr>
                <p:nvPr/>
              </p:nvGrpSpPr>
              <p:grpSpPr bwMode="auto">
                <a:xfrm rot="390338">
                  <a:off x="4056" y="1225"/>
                  <a:ext cx="258" cy="457"/>
                  <a:chOff x="6246" y="2485"/>
                  <a:chExt cx="258" cy="280"/>
                </a:xfrm>
              </p:grpSpPr>
              <p:sp>
                <p:nvSpPr>
                  <p:cNvPr id="216" name="Freeform 290"/>
                  <p:cNvSpPr>
                    <a:spLocks/>
                  </p:cNvSpPr>
                  <p:nvPr/>
                </p:nvSpPr>
                <p:spPr bwMode="auto">
                  <a:xfrm rot="1549779">
                    <a:off x="6246" y="2485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7" name="Freeform 291"/>
                  <p:cNvSpPr>
                    <a:spLocks/>
                  </p:cNvSpPr>
                  <p:nvPr/>
                </p:nvSpPr>
                <p:spPr bwMode="auto">
                  <a:xfrm>
                    <a:off x="6364" y="2500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8" name="Freeform 292"/>
                  <p:cNvSpPr>
                    <a:spLocks/>
                  </p:cNvSpPr>
                  <p:nvPr/>
                </p:nvSpPr>
                <p:spPr bwMode="auto">
                  <a:xfrm>
                    <a:off x="6306" y="2512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97" name="Group 293"/>
                <p:cNvGrpSpPr>
                  <a:grpSpLocks/>
                </p:cNvGrpSpPr>
                <p:nvPr/>
              </p:nvGrpSpPr>
              <p:grpSpPr bwMode="auto">
                <a:xfrm rot="460241">
                  <a:off x="4106" y="1113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211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213" name="Freeform 295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4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5" name="Freeform 297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12" name="Freeform 298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98" name="Group 299"/>
                <p:cNvGrpSpPr>
                  <a:grpSpLocks/>
                </p:cNvGrpSpPr>
                <p:nvPr/>
              </p:nvGrpSpPr>
              <p:grpSpPr bwMode="auto">
                <a:xfrm rot="4046881">
                  <a:off x="3794" y="963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206" name="Group 300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208" name="Freeform 301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" name="Freeform 303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07" name="Freeform 304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99" name="Freeform 305"/>
                <p:cNvSpPr>
                  <a:spLocks/>
                </p:cNvSpPr>
                <p:nvPr/>
              </p:nvSpPr>
              <p:spPr bwMode="auto">
                <a:xfrm rot="2648886">
                  <a:off x="3835" y="956"/>
                  <a:ext cx="126" cy="386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0" name="Group 306"/>
                <p:cNvGrpSpPr>
                  <a:grpSpLocks/>
                </p:cNvGrpSpPr>
                <p:nvPr/>
              </p:nvGrpSpPr>
              <p:grpSpPr bwMode="auto">
                <a:xfrm rot="1026024">
                  <a:off x="4016" y="969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201" name="Group 307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203" name="Freeform 308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4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5" name="Freeform 310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02" name="Freeform 311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40" name="Group 312"/>
              <p:cNvGrpSpPr>
                <a:grpSpLocks/>
              </p:cNvGrpSpPr>
              <p:nvPr/>
            </p:nvGrpSpPr>
            <p:grpSpPr bwMode="auto">
              <a:xfrm rot="2824803" flipH="1">
                <a:off x="6072" y="942"/>
                <a:ext cx="895" cy="734"/>
                <a:chOff x="3715" y="956"/>
                <a:chExt cx="884" cy="726"/>
              </a:xfrm>
            </p:grpSpPr>
            <p:sp>
              <p:nvSpPr>
                <p:cNvPr id="167" name="Freeform 313"/>
                <p:cNvSpPr>
                  <a:spLocks/>
                </p:cNvSpPr>
                <p:nvPr/>
              </p:nvSpPr>
              <p:spPr bwMode="auto">
                <a:xfrm rot="-19036760">
                  <a:off x="4386" y="1271"/>
                  <a:ext cx="153" cy="300"/>
                </a:xfrm>
                <a:custGeom>
                  <a:avLst/>
                  <a:gdLst>
                    <a:gd name="T0" fmla="*/ 3 w 214"/>
                    <a:gd name="T1" fmla="*/ 52 h 313"/>
                    <a:gd name="T2" fmla="*/ 53 w 214"/>
                    <a:gd name="T3" fmla="*/ 130 h 313"/>
                    <a:gd name="T4" fmla="*/ 205 w 214"/>
                    <a:gd name="T5" fmla="*/ 310 h 313"/>
                    <a:gd name="T6" fmla="*/ 105 w 214"/>
                    <a:gd name="T7" fmla="*/ 114 h 313"/>
                    <a:gd name="T8" fmla="*/ 37 w 214"/>
                    <a:gd name="T9" fmla="*/ 10 h 313"/>
                    <a:gd name="T10" fmla="*/ 3 w 214"/>
                    <a:gd name="T11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13">
                      <a:moveTo>
                        <a:pt x="3" y="52"/>
                      </a:moveTo>
                      <a:cubicBezTo>
                        <a:pt x="6" y="72"/>
                        <a:pt x="19" y="87"/>
                        <a:pt x="53" y="130"/>
                      </a:cubicBezTo>
                      <a:cubicBezTo>
                        <a:pt x="87" y="173"/>
                        <a:pt x="196" y="313"/>
                        <a:pt x="205" y="310"/>
                      </a:cubicBezTo>
                      <a:cubicBezTo>
                        <a:pt x="214" y="307"/>
                        <a:pt x="133" y="164"/>
                        <a:pt x="105" y="114"/>
                      </a:cubicBezTo>
                      <a:cubicBezTo>
                        <a:pt x="77" y="64"/>
                        <a:pt x="54" y="20"/>
                        <a:pt x="37" y="10"/>
                      </a:cubicBezTo>
                      <a:cubicBezTo>
                        <a:pt x="20" y="0"/>
                        <a:pt x="0" y="32"/>
                        <a:pt x="3" y="52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314"/>
                <p:cNvSpPr>
                  <a:spLocks/>
                </p:cNvSpPr>
                <p:nvPr/>
              </p:nvSpPr>
              <p:spPr bwMode="auto">
                <a:xfrm rot="-15705286">
                  <a:off x="4312" y="1152"/>
                  <a:ext cx="152" cy="300"/>
                </a:xfrm>
                <a:custGeom>
                  <a:avLst/>
                  <a:gdLst>
                    <a:gd name="T0" fmla="*/ 3 w 214"/>
                    <a:gd name="T1" fmla="*/ 52 h 313"/>
                    <a:gd name="T2" fmla="*/ 53 w 214"/>
                    <a:gd name="T3" fmla="*/ 130 h 313"/>
                    <a:gd name="T4" fmla="*/ 205 w 214"/>
                    <a:gd name="T5" fmla="*/ 310 h 313"/>
                    <a:gd name="T6" fmla="*/ 105 w 214"/>
                    <a:gd name="T7" fmla="*/ 114 h 313"/>
                    <a:gd name="T8" fmla="*/ 37 w 214"/>
                    <a:gd name="T9" fmla="*/ 10 h 313"/>
                    <a:gd name="T10" fmla="*/ 3 w 214"/>
                    <a:gd name="T11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" h="313">
                      <a:moveTo>
                        <a:pt x="3" y="52"/>
                      </a:moveTo>
                      <a:cubicBezTo>
                        <a:pt x="6" y="72"/>
                        <a:pt x="19" y="87"/>
                        <a:pt x="53" y="130"/>
                      </a:cubicBezTo>
                      <a:cubicBezTo>
                        <a:pt x="87" y="173"/>
                        <a:pt x="196" y="313"/>
                        <a:pt x="205" y="310"/>
                      </a:cubicBezTo>
                      <a:cubicBezTo>
                        <a:pt x="214" y="307"/>
                        <a:pt x="133" y="164"/>
                        <a:pt x="105" y="114"/>
                      </a:cubicBezTo>
                      <a:cubicBezTo>
                        <a:pt x="77" y="64"/>
                        <a:pt x="54" y="20"/>
                        <a:pt x="37" y="10"/>
                      </a:cubicBezTo>
                      <a:cubicBezTo>
                        <a:pt x="20" y="0"/>
                        <a:pt x="0" y="32"/>
                        <a:pt x="3" y="52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315"/>
                <p:cNvSpPr>
                  <a:spLocks/>
                </p:cNvSpPr>
                <p:nvPr/>
              </p:nvSpPr>
              <p:spPr bwMode="auto">
                <a:xfrm>
                  <a:off x="4522" y="1245"/>
                  <a:ext cx="77" cy="269"/>
                </a:xfrm>
                <a:custGeom>
                  <a:avLst/>
                  <a:gdLst>
                    <a:gd name="T0" fmla="*/ 47 w 92"/>
                    <a:gd name="T1" fmla="*/ 29 h 323"/>
                    <a:gd name="T2" fmla="*/ 72 w 92"/>
                    <a:gd name="T3" fmla="*/ 108 h 323"/>
                    <a:gd name="T4" fmla="*/ 86 w 92"/>
                    <a:gd name="T5" fmla="*/ 321 h 323"/>
                    <a:gd name="T6" fmla="*/ 34 w 92"/>
                    <a:gd name="T7" fmla="*/ 122 h 323"/>
                    <a:gd name="T8" fmla="*/ 3 w 92"/>
                    <a:gd name="T9" fmla="*/ 16 h 323"/>
                    <a:gd name="T10" fmla="*/ 47 w 92"/>
                    <a:gd name="T11" fmla="*/ 29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323">
                      <a:moveTo>
                        <a:pt x="47" y="29"/>
                      </a:moveTo>
                      <a:cubicBezTo>
                        <a:pt x="59" y="44"/>
                        <a:pt x="65" y="59"/>
                        <a:pt x="72" y="108"/>
                      </a:cubicBezTo>
                      <a:cubicBezTo>
                        <a:pt x="79" y="157"/>
                        <a:pt x="92" y="319"/>
                        <a:pt x="86" y="321"/>
                      </a:cubicBezTo>
                      <a:cubicBezTo>
                        <a:pt x="80" y="323"/>
                        <a:pt x="48" y="173"/>
                        <a:pt x="34" y="122"/>
                      </a:cubicBezTo>
                      <a:cubicBezTo>
                        <a:pt x="20" y="71"/>
                        <a:pt x="0" y="30"/>
                        <a:pt x="3" y="16"/>
                      </a:cubicBezTo>
                      <a:cubicBezTo>
                        <a:pt x="5" y="0"/>
                        <a:pt x="36" y="13"/>
                        <a:pt x="47" y="29"/>
                      </a:cubicBezTo>
                      <a:close/>
                    </a:path>
                  </a:pathLst>
                </a:custGeom>
                <a:solidFill>
                  <a:srgbClr val="000C00">
                    <a:alpha val="3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70" name="Group 316"/>
                <p:cNvGrpSpPr>
                  <a:grpSpLocks/>
                </p:cNvGrpSpPr>
                <p:nvPr/>
              </p:nvGrpSpPr>
              <p:grpSpPr bwMode="auto">
                <a:xfrm rot="390338">
                  <a:off x="4056" y="1225"/>
                  <a:ext cx="258" cy="457"/>
                  <a:chOff x="6246" y="2485"/>
                  <a:chExt cx="258" cy="280"/>
                </a:xfrm>
              </p:grpSpPr>
              <p:sp>
                <p:nvSpPr>
                  <p:cNvPr id="190" name="Freeform 317"/>
                  <p:cNvSpPr>
                    <a:spLocks/>
                  </p:cNvSpPr>
                  <p:nvPr/>
                </p:nvSpPr>
                <p:spPr bwMode="auto">
                  <a:xfrm rot="1549779">
                    <a:off x="6246" y="2485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1" name="Freeform 318"/>
                  <p:cNvSpPr>
                    <a:spLocks/>
                  </p:cNvSpPr>
                  <p:nvPr/>
                </p:nvSpPr>
                <p:spPr bwMode="auto">
                  <a:xfrm>
                    <a:off x="6364" y="2500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2" name="Freeform 319"/>
                  <p:cNvSpPr>
                    <a:spLocks/>
                  </p:cNvSpPr>
                  <p:nvPr/>
                </p:nvSpPr>
                <p:spPr bwMode="auto">
                  <a:xfrm>
                    <a:off x="6306" y="2512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71" name="Group 320"/>
                <p:cNvGrpSpPr>
                  <a:grpSpLocks/>
                </p:cNvGrpSpPr>
                <p:nvPr/>
              </p:nvGrpSpPr>
              <p:grpSpPr bwMode="auto">
                <a:xfrm rot="460241">
                  <a:off x="4106" y="1113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185" name="Group 321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187" name="Freeform 322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8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9" name="Freeform 324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86" name="Freeform 325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72" name="Group 326"/>
                <p:cNvGrpSpPr>
                  <a:grpSpLocks/>
                </p:cNvGrpSpPr>
                <p:nvPr/>
              </p:nvGrpSpPr>
              <p:grpSpPr bwMode="auto">
                <a:xfrm rot="4046881">
                  <a:off x="3794" y="963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180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182" name="Freeform 328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3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4" name="Freeform 330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81" name="Freeform 331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73" name="Freeform 332"/>
                <p:cNvSpPr>
                  <a:spLocks/>
                </p:cNvSpPr>
                <p:nvPr/>
              </p:nvSpPr>
              <p:spPr bwMode="auto">
                <a:xfrm rot="2648886">
                  <a:off x="3835" y="956"/>
                  <a:ext cx="126" cy="386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74" name="Group 333"/>
                <p:cNvGrpSpPr>
                  <a:grpSpLocks/>
                </p:cNvGrpSpPr>
                <p:nvPr/>
              </p:nvGrpSpPr>
              <p:grpSpPr bwMode="auto">
                <a:xfrm rot="1026024">
                  <a:off x="4016" y="969"/>
                  <a:ext cx="365" cy="523"/>
                  <a:chOff x="6125" y="2733"/>
                  <a:chExt cx="301" cy="314"/>
                </a:xfrm>
              </p:grpSpPr>
              <p:grpSp>
                <p:nvGrpSpPr>
                  <p:cNvPr id="175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6125" y="2733"/>
                    <a:ext cx="301" cy="259"/>
                    <a:chOff x="6125" y="2733"/>
                    <a:chExt cx="301" cy="259"/>
                  </a:xfrm>
                </p:grpSpPr>
                <p:sp>
                  <p:nvSpPr>
                    <p:cNvPr id="177" name="Freeform 335"/>
                    <p:cNvSpPr>
                      <a:spLocks/>
                    </p:cNvSpPr>
                    <p:nvPr/>
                  </p:nvSpPr>
                  <p:spPr bwMode="auto">
                    <a:xfrm rot="13540798" flipH="1">
                      <a:off x="6283" y="2786"/>
                      <a:ext cx="195" cy="90"/>
                    </a:xfrm>
                    <a:custGeom>
                      <a:avLst/>
                      <a:gdLst>
                        <a:gd name="T0" fmla="*/ 0 w 264"/>
                        <a:gd name="T1" fmla="*/ 25 h 195"/>
                        <a:gd name="T2" fmla="*/ 106 w 264"/>
                        <a:gd name="T3" fmla="*/ 133 h 195"/>
                        <a:gd name="T4" fmla="*/ 222 w 264"/>
                        <a:gd name="T5" fmla="*/ 173 h 195"/>
                        <a:gd name="T6" fmla="*/ 264 w 264"/>
                        <a:gd name="T7" fmla="*/ 195 h 195"/>
                        <a:gd name="T8" fmla="*/ 156 w 264"/>
                        <a:gd name="T9" fmla="*/ 113 h 195"/>
                        <a:gd name="T10" fmla="*/ 96 w 264"/>
                        <a:gd name="T11" fmla="*/ 55 h 195"/>
                        <a:gd name="T12" fmla="*/ 38 w 264"/>
                        <a:gd name="T13" fmla="*/ 5 h 195"/>
                        <a:gd name="T14" fmla="*/ 0 w 264"/>
                        <a:gd name="T15" fmla="*/ 25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64" h="195">
                          <a:moveTo>
                            <a:pt x="0" y="25"/>
                          </a:moveTo>
                          <a:cubicBezTo>
                            <a:pt x="11" y="47"/>
                            <a:pt x="69" y="108"/>
                            <a:pt x="106" y="133"/>
                          </a:cubicBezTo>
                          <a:cubicBezTo>
                            <a:pt x="143" y="158"/>
                            <a:pt x="196" y="163"/>
                            <a:pt x="222" y="173"/>
                          </a:cubicBezTo>
                          <a:lnTo>
                            <a:pt x="264" y="195"/>
                          </a:lnTo>
                          <a:cubicBezTo>
                            <a:pt x="253" y="185"/>
                            <a:pt x="184" y="136"/>
                            <a:pt x="156" y="113"/>
                          </a:cubicBezTo>
                          <a:cubicBezTo>
                            <a:pt x="128" y="90"/>
                            <a:pt x="116" y="73"/>
                            <a:pt x="96" y="55"/>
                          </a:cubicBezTo>
                          <a:cubicBezTo>
                            <a:pt x="76" y="37"/>
                            <a:pt x="54" y="10"/>
                            <a:pt x="38" y="5"/>
                          </a:cubicBezTo>
                          <a:cubicBezTo>
                            <a:pt x="22" y="0"/>
                            <a:pt x="8" y="21"/>
                            <a:pt x="0" y="25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8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6210" y="2800"/>
                      <a:ext cx="75" cy="192"/>
                    </a:xfrm>
                    <a:custGeom>
                      <a:avLst/>
                      <a:gdLst>
                        <a:gd name="T0" fmla="*/ 75 w 75"/>
                        <a:gd name="T1" fmla="*/ 31 h 192"/>
                        <a:gd name="T2" fmla="*/ 39 w 75"/>
                        <a:gd name="T3" fmla="*/ 125 h 192"/>
                        <a:gd name="T4" fmla="*/ 23 w 75"/>
                        <a:gd name="T5" fmla="*/ 156 h 192"/>
                        <a:gd name="T6" fmla="*/ 0 w 75"/>
                        <a:gd name="T7" fmla="*/ 185 h 192"/>
                        <a:gd name="T8" fmla="*/ 0 w 75"/>
                        <a:gd name="T9" fmla="*/ 111 h 192"/>
                        <a:gd name="T10" fmla="*/ 21 w 75"/>
                        <a:gd name="T11" fmla="*/ 61 h 192"/>
                        <a:gd name="T12" fmla="*/ 55 w 75"/>
                        <a:gd name="T13" fmla="*/ 5 h 192"/>
                        <a:gd name="T14" fmla="*/ 75 w 75"/>
                        <a:gd name="T15" fmla="*/ 31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5" h="192">
                          <a:moveTo>
                            <a:pt x="75" y="31"/>
                          </a:moveTo>
                          <a:cubicBezTo>
                            <a:pt x="75" y="49"/>
                            <a:pt x="49" y="105"/>
                            <a:pt x="39" y="125"/>
                          </a:cubicBezTo>
                          <a:cubicBezTo>
                            <a:pt x="30" y="145"/>
                            <a:pt x="30" y="146"/>
                            <a:pt x="23" y="156"/>
                          </a:cubicBezTo>
                          <a:cubicBezTo>
                            <a:pt x="16" y="166"/>
                            <a:pt x="4" y="192"/>
                            <a:pt x="0" y="185"/>
                          </a:cubicBezTo>
                          <a:lnTo>
                            <a:pt x="0" y="111"/>
                          </a:lnTo>
                          <a:cubicBezTo>
                            <a:pt x="4" y="90"/>
                            <a:pt x="12" y="79"/>
                            <a:pt x="21" y="61"/>
                          </a:cubicBezTo>
                          <a:cubicBezTo>
                            <a:pt x="30" y="44"/>
                            <a:pt x="45" y="10"/>
                            <a:pt x="55" y="5"/>
                          </a:cubicBezTo>
                          <a:cubicBezTo>
                            <a:pt x="64" y="0"/>
                            <a:pt x="71" y="26"/>
                            <a:pt x="75" y="31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9" name="Freeform 337"/>
                    <p:cNvSpPr>
                      <a:spLocks/>
                    </p:cNvSpPr>
                    <p:nvPr/>
                  </p:nvSpPr>
                  <p:spPr bwMode="auto">
                    <a:xfrm rot="487806" flipH="1">
                      <a:off x="6125" y="2779"/>
                      <a:ext cx="150" cy="151"/>
                    </a:xfrm>
                    <a:custGeom>
                      <a:avLst/>
                      <a:gdLst>
                        <a:gd name="T0" fmla="*/ 152 w 164"/>
                        <a:gd name="T1" fmla="*/ 112 h 166"/>
                        <a:gd name="T2" fmla="*/ 80 w 164"/>
                        <a:gd name="T3" fmla="*/ 28 h 166"/>
                        <a:gd name="T4" fmla="*/ 51 w 164"/>
                        <a:gd name="T5" fmla="*/ 3 h 166"/>
                        <a:gd name="T6" fmla="*/ 0 w 164"/>
                        <a:gd name="T7" fmla="*/ 13 h 166"/>
                        <a:gd name="T8" fmla="*/ 45 w 164"/>
                        <a:gd name="T9" fmla="*/ 58 h 166"/>
                        <a:gd name="T10" fmla="*/ 85 w 164"/>
                        <a:gd name="T11" fmla="*/ 101 h 166"/>
                        <a:gd name="T12" fmla="*/ 153 w 164"/>
                        <a:gd name="T13" fmla="*/ 164 h 166"/>
                        <a:gd name="T14" fmla="*/ 152 w 164"/>
                        <a:gd name="T15" fmla="*/ 112 h 1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4" h="166">
                          <a:moveTo>
                            <a:pt x="152" y="112"/>
                          </a:moveTo>
                          <a:cubicBezTo>
                            <a:pt x="145" y="93"/>
                            <a:pt x="96" y="46"/>
                            <a:pt x="80" y="28"/>
                          </a:cubicBezTo>
                          <a:cubicBezTo>
                            <a:pt x="63" y="11"/>
                            <a:pt x="63" y="6"/>
                            <a:pt x="51" y="3"/>
                          </a:cubicBezTo>
                          <a:cubicBezTo>
                            <a:pt x="37" y="0"/>
                            <a:pt x="1" y="4"/>
                            <a:pt x="0" y="13"/>
                          </a:cubicBezTo>
                          <a:lnTo>
                            <a:pt x="45" y="58"/>
                          </a:lnTo>
                          <a:cubicBezTo>
                            <a:pt x="60" y="72"/>
                            <a:pt x="67" y="83"/>
                            <a:pt x="85" y="101"/>
                          </a:cubicBezTo>
                          <a:cubicBezTo>
                            <a:pt x="103" y="119"/>
                            <a:pt x="142" y="162"/>
                            <a:pt x="153" y="164"/>
                          </a:cubicBezTo>
                          <a:cubicBezTo>
                            <a:pt x="164" y="166"/>
                            <a:pt x="152" y="123"/>
                            <a:pt x="152" y="112"/>
                          </a:cubicBezTo>
                          <a:close/>
                        </a:path>
                      </a:pathLst>
                    </a:custGeom>
                    <a:solidFill>
                      <a:srgbClr val="000C00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76" name="Freeform 338"/>
                  <p:cNvSpPr>
                    <a:spLocks/>
                  </p:cNvSpPr>
                  <p:nvPr/>
                </p:nvSpPr>
                <p:spPr bwMode="auto">
                  <a:xfrm>
                    <a:off x="6271" y="2782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41" name="Freeform 339"/>
              <p:cNvSpPr>
                <a:spLocks/>
              </p:cNvSpPr>
              <p:nvPr/>
            </p:nvSpPr>
            <p:spPr bwMode="auto">
              <a:xfrm rot="15808675" flipH="1">
                <a:off x="6877" y="519"/>
                <a:ext cx="429" cy="304"/>
              </a:xfrm>
              <a:custGeom>
                <a:avLst/>
                <a:gdLst>
                  <a:gd name="T0" fmla="*/ 14 w 267"/>
                  <a:gd name="T1" fmla="*/ 88 h 90"/>
                  <a:gd name="T2" fmla="*/ 14 w 267"/>
                  <a:gd name="T3" fmla="*/ 52 h 90"/>
                  <a:gd name="T4" fmla="*/ 98 w 267"/>
                  <a:gd name="T5" fmla="*/ 20 h 90"/>
                  <a:gd name="T6" fmla="*/ 262 w 267"/>
                  <a:gd name="T7" fmla="*/ 4 h 90"/>
                  <a:gd name="T8" fmla="*/ 128 w 267"/>
                  <a:gd name="T9" fmla="*/ 44 h 90"/>
                  <a:gd name="T10" fmla="*/ 60 w 267"/>
                  <a:gd name="T11" fmla="*/ 76 h 90"/>
                  <a:gd name="T12" fmla="*/ 34 w 267"/>
                  <a:gd name="T13" fmla="*/ 90 h 90"/>
                  <a:gd name="T14" fmla="*/ 14 w 267"/>
                  <a:gd name="T15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90">
                    <a:moveTo>
                      <a:pt x="14" y="88"/>
                    </a:moveTo>
                    <a:cubicBezTo>
                      <a:pt x="11" y="82"/>
                      <a:pt x="0" y="63"/>
                      <a:pt x="14" y="52"/>
                    </a:cubicBezTo>
                    <a:cubicBezTo>
                      <a:pt x="28" y="41"/>
                      <a:pt x="57" y="28"/>
                      <a:pt x="98" y="20"/>
                    </a:cubicBezTo>
                    <a:cubicBezTo>
                      <a:pt x="139" y="12"/>
                      <a:pt x="257" y="0"/>
                      <a:pt x="262" y="4"/>
                    </a:cubicBezTo>
                    <a:cubicBezTo>
                      <a:pt x="267" y="8"/>
                      <a:pt x="162" y="32"/>
                      <a:pt x="128" y="44"/>
                    </a:cubicBezTo>
                    <a:cubicBezTo>
                      <a:pt x="94" y="56"/>
                      <a:pt x="76" y="68"/>
                      <a:pt x="60" y="76"/>
                    </a:cubicBezTo>
                    <a:cubicBezTo>
                      <a:pt x="44" y="84"/>
                      <a:pt x="42" y="88"/>
                      <a:pt x="34" y="90"/>
                    </a:cubicBezTo>
                    <a:lnTo>
                      <a:pt x="14" y="88"/>
                    </a:lnTo>
                    <a:close/>
                  </a:path>
                </a:pathLst>
              </a:custGeom>
              <a:solidFill>
                <a:srgbClr val="000C00">
                  <a:alpha val="5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2" name="Group 340"/>
              <p:cNvGrpSpPr>
                <a:grpSpLocks/>
              </p:cNvGrpSpPr>
              <p:nvPr/>
            </p:nvGrpSpPr>
            <p:grpSpPr bwMode="auto">
              <a:xfrm>
                <a:off x="5666" y="459"/>
                <a:ext cx="686" cy="608"/>
                <a:chOff x="4362" y="2738"/>
                <a:chExt cx="544" cy="482"/>
              </a:xfrm>
            </p:grpSpPr>
            <p:sp>
              <p:nvSpPr>
                <p:cNvPr id="162" name="Freeform 341"/>
                <p:cNvSpPr>
                  <a:spLocks/>
                </p:cNvSpPr>
                <p:nvPr/>
              </p:nvSpPr>
              <p:spPr bwMode="auto">
                <a:xfrm rot="5400000">
                  <a:off x="4328" y="2990"/>
                  <a:ext cx="264" cy="195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Freeform 342"/>
                <p:cNvSpPr>
                  <a:spLocks/>
                </p:cNvSpPr>
                <p:nvPr/>
              </p:nvSpPr>
              <p:spPr bwMode="auto">
                <a:xfrm rot="4814398">
                  <a:off x="4686" y="2971"/>
                  <a:ext cx="267" cy="90"/>
                </a:xfrm>
                <a:custGeom>
                  <a:avLst/>
                  <a:gdLst>
                    <a:gd name="T0" fmla="*/ 14 w 267"/>
                    <a:gd name="T1" fmla="*/ 88 h 90"/>
                    <a:gd name="T2" fmla="*/ 14 w 267"/>
                    <a:gd name="T3" fmla="*/ 52 h 90"/>
                    <a:gd name="T4" fmla="*/ 98 w 267"/>
                    <a:gd name="T5" fmla="*/ 20 h 90"/>
                    <a:gd name="T6" fmla="*/ 262 w 267"/>
                    <a:gd name="T7" fmla="*/ 4 h 90"/>
                    <a:gd name="T8" fmla="*/ 128 w 267"/>
                    <a:gd name="T9" fmla="*/ 44 h 90"/>
                    <a:gd name="T10" fmla="*/ 60 w 267"/>
                    <a:gd name="T11" fmla="*/ 76 h 90"/>
                    <a:gd name="T12" fmla="*/ 34 w 267"/>
                    <a:gd name="T13" fmla="*/ 90 h 90"/>
                    <a:gd name="T14" fmla="*/ 14 w 267"/>
                    <a:gd name="T15" fmla="*/ 88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7" h="90">
                      <a:moveTo>
                        <a:pt x="14" y="88"/>
                      </a:moveTo>
                      <a:cubicBezTo>
                        <a:pt x="11" y="82"/>
                        <a:pt x="0" y="63"/>
                        <a:pt x="14" y="52"/>
                      </a:cubicBezTo>
                      <a:cubicBezTo>
                        <a:pt x="28" y="41"/>
                        <a:pt x="57" y="28"/>
                        <a:pt x="98" y="20"/>
                      </a:cubicBezTo>
                      <a:cubicBezTo>
                        <a:pt x="139" y="12"/>
                        <a:pt x="257" y="0"/>
                        <a:pt x="262" y="4"/>
                      </a:cubicBezTo>
                      <a:cubicBezTo>
                        <a:pt x="267" y="8"/>
                        <a:pt x="162" y="32"/>
                        <a:pt x="128" y="44"/>
                      </a:cubicBezTo>
                      <a:cubicBezTo>
                        <a:pt x="94" y="56"/>
                        <a:pt x="76" y="68"/>
                        <a:pt x="60" y="76"/>
                      </a:cubicBezTo>
                      <a:cubicBezTo>
                        <a:pt x="44" y="84"/>
                        <a:pt x="42" y="88"/>
                        <a:pt x="34" y="90"/>
                      </a:cubicBezTo>
                      <a:lnTo>
                        <a:pt x="14" y="88"/>
                      </a:lnTo>
                      <a:close/>
                    </a:path>
                  </a:pathLst>
                </a:custGeom>
                <a:solidFill>
                  <a:srgbClr val="000C00">
                    <a:alpha val="71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343"/>
                <p:cNvSpPr>
                  <a:spLocks/>
                </p:cNvSpPr>
                <p:nvPr/>
              </p:nvSpPr>
              <p:spPr bwMode="auto">
                <a:xfrm rot="6058839">
                  <a:off x="4496" y="2870"/>
                  <a:ext cx="384" cy="139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344"/>
                <p:cNvSpPr>
                  <a:spLocks/>
                </p:cNvSpPr>
                <p:nvPr/>
              </p:nvSpPr>
              <p:spPr bwMode="auto">
                <a:xfrm rot="4814398">
                  <a:off x="4676" y="2961"/>
                  <a:ext cx="206" cy="67"/>
                </a:xfrm>
                <a:custGeom>
                  <a:avLst/>
                  <a:gdLst>
                    <a:gd name="T0" fmla="*/ 14 w 267"/>
                    <a:gd name="T1" fmla="*/ 88 h 90"/>
                    <a:gd name="T2" fmla="*/ 14 w 267"/>
                    <a:gd name="T3" fmla="*/ 52 h 90"/>
                    <a:gd name="T4" fmla="*/ 98 w 267"/>
                    <a:gd name="T5" fmla="*/ 20 h 90"/>
                    <a:gd name="T6" fmla="*/ 262 w 267"/>
                    <a:gd name="T7" fmla="*/ 4 h 90"/>
                    <a:gd name="T8" fmla="*/ 128 w 267"/>
                    <a:gd name="T9" fmla="*/ 44 h 90"/>
                    <a:gd name="T10" fmla="*/ 60 w 267"/>
                    <a:gd name="T11" fmla="*/ 76 h 90"/>
                    <a:gd name="T12" fmla="*/ 34 w 267"/>
                    <a:gd name="T13" fmla="*/ 90 h 90"/>
                    <a:gd name="T14" fmla="*/ 14 w 267"/>
                    <a:gd name="T15" fmla="*/ 88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7" h="90">
                      <a:moveTo>
                        <a:pt x="14" y="88"/>
                      </a:moveTo>
                      <a:cubicBezTo>
                        <a:pt x="11" y="82"/>
                        <a:pt x="0" y="63"/>
                        <a:pt x="14" y="52"/>
                      </a:cubicBezTo>
                      <a:cubicBezTo>
                        <a:pt x="28" y="41"/>
                        <a:pt x="57" y="28"/>
                        <a:pt x="98" y="20"/>
                      </a:cubicBezTo>
                      <a:cubicBezTo>
                        <a:pt x="139" y="12"/>
                        <a:pt x="257" y="0"/>
                        <a:pt x="262" y="4"/>
                      </a:cubicBezTo>
                      <a:cubicBezTo>
                        <a:pt x="267" y="8"/>
                        <a:pt x="162" y="32"/>
                        <a:pt x="128" y="44"/>
                      </a:cubicBezTo>
                      <a:cubicBezTo>
                        <a:pt x="94" y="56"/>
                        <a:pt x="76" y="68"/>
                        <a:pt x="60" y="76"/>
                      </a:cubicBezTo>
                      <a:cubicBezTo>
                        <a:pt x="44" y="84"/>
                        <a:pt x="42" y="88"/>
                        <a:pt x="34" y="90"/>
                      </a:cubicBezTo>
                      <a:lnTo>
                        <a:pt x="14" y="88"/>
                      </a:lnTo>
                      <a:close/>
                    </a:path>
                  </a:pathLst>
                </a:custGeom>
                <a:solidFill>
                  <a:srgbClr val="000C00">
                    <a:alpha val="71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345"/>
                <p:cNvSpPr>
                  <a:spLocks/>
                </p:cNvSpPr>
                <p:nvPr/>
              </p:nvSpPr>
              <p:spPr bwMode="auto">
                <a:xfrm rot="4203867">
                  <a:off x="4710" y="2907"/>
                  <a:ext cx="366" cy="27"/>
                </a:xfrm>
                <a:custGeom>
                  <a:avLst/>
                  <a:gdLst>
                    <a:gd name="T0" fmla="*/ 14 w 267"/>
                    <a:gd name="T1" fmla="*/ 88 h 90"/>
                    <a:gd name="T2" fmla="*/ 14 w 267"/>
                    <a:gd name="T3" fmla="*/ 52 h 90"/>
                    <a:gd name="T4" fmla="*/ 98 w 267"/>
                    <a:gd name="T5" fmla="*/ 20 h 90"/>
                    <a:gd name="T6" fmla="*/ 262 w 267"/>
                    <a:gd name="T7" fmla="*/ 4 h 90"/>
                    <a:gd name="T8" fmla="*/ 128 w 267"/>
                    <a:gd name="T9" fmla="*/ 44 h 90"/>
                    <a:gd name="T10" fmla="*/ 60 w 267"/>
                    <a:gd name="T11" fmla="*/ 76 h 90"/>
                    <a:gd name="T12" fmla="*/ 34 w 267"/>
                    <a:gd name="T13" fmla="*/ 90 h 90"/>
                    <a:gd name="T14" fmla="*/ 14 w 267"/>
                    <a:gd name="T15" fmla="*/ 88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7" h="90">
                      <a:moveTo>
                        <a:pt x="14" y="88"/>
                      </a:moveTo>
                      <a:cubicBezTo>
                        <a:pt x="11" y="82"/>
                        <a:pt x="0" y="63"/>
                        <a:pt x="14" y="52"/>
                      </a:cubicBezTo>
                      <a:cubicBezTo>
                        <a:pt x="28" y="41"/>
                        <a:pt x="57" y="28"/>
                        <a:pt x="98" y="20"/>
                      </a:cubicBezTo>
                      <a:cubicBezTo>
                        <a:pt x="139" y="12"/>
                        <a:pt x="257" y="0"/>
                        <a:pt x="262" y="4"/>
                      </a:cubicBezTo>
                      <a:cubicBezTo>
                        <a:pt x="267" y="8"/>
                        <a:pt x="162" y="32"/>
                        <a:pt x="128" y="44"/>
                      </a:cubicBezTo>
                      <a:cubicBezTo>
                        <a:pt x="94" y="56"/>
                        <a:pt x="76" y="68"/>
                        <a:pt x="60" y="76"/>
                      </a:cubicBezTo>
                      <a:cubicBezTo>
                        <a:pt x="44" y="84"/>
                        <a:pt x="42" y="88"/>
                        <a:pt x="34" y="90"/>
                      </a:cubicBezTo>
                      <a:lnTo>
                        <a:pt x="14" y="88"/>
                      </a:lnTo>
                      <a:close/>
                    </a:path>
                  </a:pathLst>
                </a:custGeom>
                <a:solidFill>
                  <a:srgbClr val="000C00">
                    <a:alpha val="71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346"/>
              <p:cNvGrpSpPr>
                <a:grpSpLocks/>
              </p:cNvGrpSpPr>
              <p:nvPr/>
            </p:nvGrpSpPr>
            <p:grpSpPr bwMode="auto">
              <a:xfrm>
                <a:off x="5613" y="172"/>
                <a:ext cx="686" cy="865"/>
                <a:chOff x="4362" y="2738"/>
                <a:chExt cx="544" cy="482"/>
              </a:xfrm>
            </p:grpSpPr>
            <p:sp>
              <p:nvSpPr>
                <p:cNvPr id="157" name="Freeform 347"/>
                <p:cNvSpPr>
                  <a:spLocks/>
                </p:cNvSpPr>
                <p:nvPr/>
              </p:nvSpPr>
              <p:spPr bwMode="auto">
                <a:xfrm rot="5400000">
                  <a:off x="4328" y="2990"/>
                  <a:ext cx="264" cy="195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348"/>
                <p:cNvSpPr>
                  <a:spLocks/>
                </p:cNvSpPr>
                <p:nvPr/>
              </p:nvSpPr>
              <p:spPr bwMode="auto">
                <a:xfrm rot="4814398">
                  <a:off x="4686" y="2971"/>
                  <a:ext cx="267" cy="90"/>
                </a:xfrm>
                <a:custGeom>
                  <a:avLst/>
                  <a:gdLst>
                    <a:gd name="T0" fmla="*/ 14 w 267"/>
                    <a:gd name="T1" fmla="*/ 88 h 90"/>
                    <a:gd name="T2" fmla="*/ 14 w 267"/>
                    <a:gd name="T3" fmla="*/ 52 h 90"/>
                    <a:gd name="T4" fmla="*/ 98 w 267"/>
                    <a:gd name="T5" fmla="*/ 20 h 90"/>
                    <a:gd name="T6" fmla="*/ 262 w 267"/>
                    <a:gd name="T7" fmla="*/ 4 h 90"/>
                    <a:gd name="T8" fmla="*/ 128 w 267"/>
                    <a:gd name="T9" fmla="*/ 44 h 90"/>
                    <a:gd name="T10" fmla="*/ 60 w 267"/>
                    <a:gd name="T11" fmla="*/ 76 h 90"/>
                    <a:gd name="T12" fmla="*/ 34 w 267"/>
                    <a:gd name="T13" fmla="*/ 90 h 90"/>
                    <a:gd name="T14" fmla="*/ 14 w 267"/>
                    <a:gd name="T15" fmla="*/ 88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7" h="90">
                      <a:moveTo>
                        <a:pt x="14" y="88"/>
                      </a:moveTo>
                      <a:cubicBezTo>
                        <a:pt x="11" y="82"/>
                        <a:pt x="0" y="63"/>
                        <a:pt x="14" y="52"/>
                      </a:cubicBezTo>
                      <a:cubicBezTo>
                        <a:pt x="28" y="41"/>
                        <a:pt x="57" y="28"/>
                        <a:pt x="98" y="20"/>
                      </a:cubicBezTo>
                      <a:cubicBezTo>
                        <a:pt x="139" y="12"/>
                        <a:pt x="257" y="0"/>
                        <a:pt x="262" y="4"/>
                      </a:cubicBezTo>
                      <a:cubicBezTo>
                        <a:pt x="267" y="8"/>
                        <a:pt x="162" y="32"/>
                        <a:pt x="128" y="44"/>
                      </a:cubicBezTo>
                      <a:cubicBezTo>
                        <a:pt x="94" y="56"/>
                        <a:pt x="76" y="68"/>
                        <a:pt x="60" y="76"/>
                      </a:cubicBezTo>
                      <a:cubicBezTo>
                        <a:pt x="44" y="84"/>
                        <a:pt x="42" y="88"/>
                        <a:pt x="34" y="90"/>
                      </a:cubicBezTo>
                      <a:lnTo>
                        <a:pt x="14" y="88"/>
                      </a:lnTo>
                      <a:close/>
                    </a:path>
                  </a:pathLst>
                </a:custGeom>
                <a:solidFill>
                  <a:srgbClr val="000C00">
                    <a:alpha val="71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Freeform 349"/>
                <p:cNvSpPr>
                  <a:spLocks/>
                </p:cNvSpPr>
                <p:nvPr/>
              </p:nvSpPr>
              <p:spPr bwMode="auto">
                <a:xfrm rot="6058839">
                  <a:off x="4496" y="2870"/>
                  <a:ext cx="384" cy="139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350"/>
                <p:cNvSpPr>
                  <a:spLocks/>
                </p:cNvSpPr>
                <p:nvPr/>
              </p:nvSpPr>
              <p:spPr bwMode="auto">
                <a:xfrm rot="4814398">
                  <a:off x="4676" y="2961"/>
                  <a:ext cx="206" cy="67"/>
                </a:xfrm>
                <a:custGeom>
                  <a:avLst/>
                  <a:gdLst>
                    <a:gd name="T0" fmla="*/ 14 w 267"/>
                    <a:gd name="T1" fmla="*/ 88 h 90"/>
                    <a:gd name="T2" fmla="*/ 14 w 267"/>
                    <a:gd name="T3" fmla="*/ 52 h 90"/>
                    <a:gd name="T4" fmla="*/ 98 w 267"/>
                    <a:gd name="T5" fmla="*/ 20 h 90"/>
                    <a:gd name="T6" fmla="*/ 262 w 267"/>
                    <a:gd name="T7" fmla="*/ 4 h 90"/>
                    <a:gd name="T8" fmla="*/ 128 w 267"/>
                    <a:gd name="T9" fmla="*/ 44 h 90"/>
                    <a:gd name="T10" fmla="*/ 60 w 267"/>
                    <a:gd name="T11" fmla="*/ 76 h 90"/>
                    <a:gd name="T12" fmla="*/ 34 w 267"/>
                    <a:gd name="T13" fmla="*/ 90 h 90"/>
                    <a:gd name="T14" fmla="*/ 14 w 267"/>
                    <a:gd name="T15" fmla="*/ 88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7" h="90">
                      <a:moveTo>
                        <a:pt x="14" y="88"/>
                      </a:moveTo>
                      <a:cubicBezTo>
                        <a:pt x="11" y="82"/>
                        <a:pt x="0" y="63"/>
                        <a:pt x="14" y="52"/>
                      </a:cubicBezTo>
                      <a:cubicBezTo>
                        <a:pt x="28" y="41"/>
                        <a:pt x="57" y="28"/>
                        <a:pt x="98" y="20"/>
                      </a:cubicBezTo>
                      <a:cubicBezTo>
                        <a:pt x="139" y="12"/>
                        <a:pt x="257" y="0"/>
                        <a:pt x="262" y="4"/>
                      </a:cubicBezTo>
                      <a:cubicBezTo>
                        <a:pt x="267" y="8"/>
                        <a:pt x="162" y="32"/>
                        <a:pt x="128" y="44"/>
                      </a:cubicBezTo>
                      <a:cubicBezTo>
                        <a:pt x="94" y="56"/>
                        <a:pt x="76" y="68"/>
                        <a:pt x="60" y="76"/>
                      </a:cubicBezTo>
                      <a:cubicBezTo>
                        <a:pt x="44" y="84"/>
                        <a:pt x="42" y="88"/>
                        <a:pt x="34" y="90"/>
                      </a:cubicBezTo>
                      <a:lnTo>
                        <a:pt x="14" y="88"/>
                      </a:lnTo>
                      <a:close/>
                    </a:path>
                  </a:pathLst>
                </a:custGeom>
                <a:solidFill>
                  <a:srgbClr val="000C00">
                    <a:alpha val="71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351"/>
                <p:cNvSpPr>
                  <a:spLocks/>
                </p:cNvSpPr>
                <p:nvPr/>
              </p:nvSpPr>
              <p:spPr bwMode="auto">
                <a:xfrm rot="4203867">
                  <a:off x="4710" y="2907"/>
                  <a:ext cx="366" cy="27"/>
                </a:xfrm>
                <a:custGeom>
                  <a:avLst/>
                  <a:gdLst>
                    <a:gd name="T0" fmla="*/ 14 w 267"/>
                    <a:gd name="T1" fmla="*/ 88 h 90"/>
                    <a:gd name="T2" fmla="*/ 14 w 267"/>
                    <a:gd name="T3" fmla="*/ 52 h 90"/>
                    <a:gd name="T4" fmla="*/ 98 w 267"/>
                    <a:gd name="T5" fmla="*/ 20 h 90"/>
                    <a:gd name="T6" fmla="*/ 262 w 267"/>
                    <a:gd name="T7" fmla="*/ 4 h 90"/>
                    <a:gd name="T8" fmla="*/ 128 w 267"/>
                    <a:gd name="T9" fmla="*/ 44 h 90"/>
                    <a:gd name="T10" fmla="*/ 60 w 267"/>
                    <a:gd name="T11" fmla="*/ 76 h 90"/>
                    <a:gd name="T12" fmla="*/ 34 w 267"/>
                    <a:gd name="T13" fmla="*/ 90 h 90"/>
                    <a:gd name="T14" fmla="*/ 14 w 267"/>
                    <a:gd name="T15" fmla="*/ 88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7" h="90">
                      <a:moveTo>
                        <a:pt x="14" y="88"/>
                      </a:moveTo>
                      <a:cubicBezTo>
                        <a:pt x="11" y="82"/>
                        <a:pt x="0" y="63"/>
                        <a:pt x="14" y="52"/>
                      </a:cubicBezTo>
                      <a:cubicBezTo>
                        <a:pt x="28" y="41"/>
                        <a:pt x="57" y="28"/>
                        <a:pt x="98" y="20"/>
                      </a:cubicBezTo>
                      <a:cubicBezTo>
                        <a:pt x="139" y="12"/>
                        <a:pt x="257" y="0"/>
                        <a:pt x="262" y="4"/>
                      </a:cubicBezTo>
                      <a:cubicBezTo>
                        <a:pt x="267" y="8"/>
                        <a:pt x="162" y="32"/>
                        <a:pt x="128" y="44"/>
                      </a:cubicBezTo>
                      <a:cubicBezTo>
                        <a:pt x="94" y="56"/>
                        <a:pt x="76" y="68"/>
                        <a:pt x="60" y="76"/>
                      </a:cubicBezTo>
                      <a:cubicBezTo>
                        <a:pt x="44" y="84"/>
                        <a:pt x="42" y="88"/>
                        <a:pt x="34" y="90"/>
                      </a:cubicBezTo>
                      <a:lnTo>
                        <a:pt x="14" y="88"/>
                      </a:lnTo>
                      <a:close/>
                    </a:path>
                  </a:pathLst>
                </a:custGeom>
                <a:solidFill>
                  <a:srgbClr val="000C00">
                    <a:alpha val="71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352"/>
              <p:cNvGrpSpPr>
                <a:grpSpLocks/>
              </p:cNvGrpSpPr>
              <p:nvPr/>
            </p:nvGrpSpPr>
            <p:grpSpPr bwMode="auto">
              <a:xfrm>
                <a:off x="5746" y="278"/>
                <a:ext cx="833" cy="563"/>
                <a:chOff x="5843" y="2416"/>
                <a:chExt cx="661" cy="447"/>
              </a:xfrm>
            </p:grpSpPr>
            <p:sp>
              <p:nvSpPr>
                <p:cNvPr id="145" name="Freeform 353"/>
                <p:cNvSpPr>
                  <a:spLocks/>
                </p:cNvSpPr>
                <p:nvPr/>
              </p:nvSpPr>
              <p:spPr bwMode="auto">
                <a:xfrm>
                  <a:off x="6130" y="2416"/>
                  <a:ext cx="158" cy="319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46" name="Group 354"/>
                <p:cNvGrpSpPr>
                  <a:grpSpLocks/>
                </p:cNvGrpSpPr>
                <p:nvPr/>
              </p:nvGrpSpPr>
              <p:grpSpPr bwMode="auto">
                <a:xfrm>
                  <a:off x="6246" y="2485"/>
                  <a:ext cx="258" cy="280"/>
                  <a:chOff x="6246" y="2485"/>
                  <a:chExt cx="258" cy="280"/>
                </a:xfrm>
              </p:grpSpPr>
              <p:sp>
                <p:nvSpPr>
                  <p:cNvPr id="154" name="Freeform 355"/>
                  <p:cNvSpPr>
                    <a:spLocks/>
                  </p:cNvSpPr>
                  <p:nvPr/>
                </p:nvSpPr>
                <p:spPr bwMode="auto">
                  <a:xfrm rot="1549779">
                    <a:off x="6246" y="2485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5" name="Freeform 356"/>
                  <p:cNvSpPr>
                    <a:spLocks/>
                  </p:cNvSpPr>
                  <p:nvPr/>
                </p:nvSpPr>
                <p:spPr bwMode="auto">
                  <a:xfrm>
                    <a:off x="6364" y="2500"/>
                    <a:ext cx="140" cy="265"/>
                  </a:xfrm>
                  <a:custGeom>
                    <a:avLst/>
                    <a:gdLst>
                      <a:gd name="T0" fmla="*/ 0 w 140"/>
                      <a:gd name="T1" fmla="*/ 0 h 265"/>
                      <a:gd name="T2" fmla="*/ 74 w 140"/>
                      <a:gd name="T3" fmla="*/ 89 h 265"/>
                      <a:gd name="T4" fmla="*/ 119 w 140"/>
                      <a:gd name="T5" fmla="*/ 222 h 265"/>
                      <a:gd name="T6" fmla="*/ 140 w 140"/>
                      <a:gd name="T7" fmla="*/ 265 h 265"/>
                      <a:gd name="T8" fmla="*/ 79 w 140"/>
                      <a:gd name="T9" fmla="*/ 158 h 265"/>
                      <a:gd name="T10" fmla="*/ 42 w 140"/>
                      <a:gd name="T11" fmla="*/ 100 h 265"/>
                      <a:gd name="T12" fmla="*/ 8 w 140"/>
                      <a:gd name="T13" fmla="*/ 43 h 265"/>
                      <a:gd name="T14" fmla="*/ 0 w 140"/>
                      <a:gd name="T15" fmla="*/ 0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0" h="265">
                        <a:moveTo>
                          <a:pt x="0" y="0"/>
                        </a:moveTo>
                        <a:cubicBezTo>
                          <a:pt x="11" y="8"/>
                          <a:pt x="54" y="52"/>
                          <a:pt x="74" y="89"/>
                        </a:cubicBezTo>
                        <a:cubicBezTo>
                          <a:pt x="94" y="126"/>
                          <a:pt x="108" y="193"/>
                          <a:pt x="119" y="222"/>
                        </a:cubicBezTo>
                        <a:lnTo>
                          <a:pt x="140" y="265"/>
                        </a:lnTo>
                        <a:cubicBezTo>
                          <a:pt x="133" y="254"/>
                          <a:pt x="96" y="185"/>
                          <a:pt x="79" y="158"/>
                        </a:cubicBezTo>
                        <a:cubicBezTo>
                          <a:pt x="63" y="130"/>
                          <a:pt x="54" y="119"/>
                          <a:pt x="42" y="100"/>
                        </a:cubicBezTo>
                        <a:cubicBezTo>
                          <a:pt x="30" y="79"/>
                          <a:pt x="16" y="59"/>
                          <a:pt x="8" y="43"/>
                        </a:cubicBezTo>
                        <a:cubicBezTo>
                          <a:pt x="1" y="26"/>
                          <a:pt x="2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6" name="Freeform 357"/>
                  <p:cNvSpPr>
                    <a:spLocks/>
                  </p:cNvSpPr>
                  <p:nvPr/>
                </p:nvSpPr>
                <p:spPr bwMode="auto">
                  <a:xfrm>
                    <a:off x="6306" y="2512"/>
                    <a:ext cx="75" cy="192"/>
                  </a:xfrm>
                  <a:custGeom>
                    <a:avLst/>
                    <a:gdLst>
                      <a:gd name="T0" fmla="*/ 75 w 75"/>
                      <a:gd name="T1" fmla="*/ 31 h 192"/>
                      <a:gd name="T2" fmla="*/ 39 w 75"/>
                      <a:gd name="T3" fmla="*/ 125 h 192"/>
                      <a:gd name="T4" fmla="*/ 23 w 75"/>
                      <a:gd name="T5" fmla="*/ 156 h 192"/>
                      <a:gd name="T6" fmla="*/ 0 w 75"/>
                      <a:gd name="T7" fmla="*/ 185 h 192"/>
                      <a:gd name="T8" fmla="*/ 0 w 75"/>
                      <a:gd name="T9" fmla="*/ 111 h 192"/>
                      <a:gd name="T10" fmla="*/ 21 w 75"/>
                      <a:gd name="T11" fmla="*/ 61 h 192"/>
                      <a:gd name="T12" fmla="*/ 55 w 75"/>
                      <a:gd name="T13" fmla="*/ 5 h 192"/>
                      <a:gd name="T14" fmla="*/ 75 w 75"/>
                      <a:gd name="T15" fmla="*/ 31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5" h="192">
                        <a:moveTo>
                          <a:pt x="75" y="31"/>
                        </a:moveTo>
                        <a:cubicBezTo>
                          <a:pt x="75" y="49"/>
                          <a:pt x="49" y="105"/>
                          <a:pt x="39" y="125"/>
                        </a:cubicBezTo>
                        <a:cubicBezTo>
                          <a:pt x="30" y="145"/>
                          <a:pt x="30" y="146"/>
                          <a:pt x="23" y="156"/>
                        </a:cubicBezTo>
                        <a:cubicBezTo>
                          <a:pt x="16" y="166"/>
                          <a:pt x="4" y="192"/>
                          <a:pt x="0" y="185"/>
                        </a:cubicBezTo>
                        <a:lnTo>
                          <a:pt x="0" y="111"/>
                        </a:lnTo>
                        <a:cubicBezTo>
                          <a:pt x="4" y="90"/>
                          <a:pt x="12" y="79"/>
                          <a:pt x="21" y="61"/>
                        </a:cubicBezTo>
                        <a:cubicBezTo>
                          <a:pt x="30" y="44"/>
                          <a:pt x="45" y="10"/>
                          <a:pt x="55" y="5"/>
                        </a:cubicBezTo>
                        <a:cubicBezTo>
                          <a:pt x="64" y="0"/>
                          <a:pt x="71" y="26"/>
                          <a:pt x="75" y="31"/>
                        </a:cubicBezTo>
                        <a:close/>
                      </a:path>
                    </a:pathLst>
                  </a:custGeom>
                  <a:solidFill>
                    <a:srgbClr val="000C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47" name="Freeform 358"/>
                <p:cNvSpPr>
                  <a:spLocks/>
                </p:cNvSpPr>
                <p:nvPr/>
              </p:nvSpPr>
              <p:spPr bwMode="auto">
                <a:xfrm rot="2081709" flipH="1">
                  <a:off x="6068" y="262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359"/>
                <p:cNvSpPr>
                  <a:spLocks/>
                </p:cNvSpPr>
                <p:nvPr/>
              </p:nvSpPr>
              <p:spPr bwMode="auto">
                <a:xfrm rot="1119437">
                  <a:off x="6147" y="2671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360"/>
                <p:cNvSpPr>
                  <a:spLocks/>
                </p:cNvSpPr>
                <p:nvPr/>
              </p:nvSpPr>
              <p:spPr bwMode="auto">
                <a:xfrm rot="-1432516">
                  <a:off x="6260" y="2682"/>
                  <a:ext cx="70" cy="125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361"/>
                <p:cNvSpPr>
                  <a:spLocks/>
                </p:cNvSpPr>
                <p:nvPr/>
              </p:nvSpPr>
              <p:spPr bwMode="auto">
                <a:xfrm rot="13540798" flipH="1">
                  <a:off x="6228" y="2677"/>
                  <a:ext cx="163" cy="83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Freeform 362"/>
                <p:cNvSpPr>
                  <a:spLocks/>
                </p:cNvSpPr>
                <p:nvPr/>
              </p:nvSpPr>
              <p:spPr bwMode="auto">
                <a:xfrm rot="20480563" flipH="1">
                  <a:off x="6072" y="2542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363"/>
                <p:cNvSpPr>
                  <a:spLocks/>
                </p:cNvSpPr>
                <p:nvPr/>
              </p:nvSpPr>
              <p:spPr bwMode="auto">
                <a:xfrm rot="2134761" flipH="1">
                  <a:off x="5854" y="2470"/>
                  <a:ext cx="158" cy="319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364"/>
                <p:cNvSpPr>
                  <a:spLocks/>
                </p:cNvSpPr>
                <p:nvPr/>
              </p:nvSpPr>
              <p:spPr bwMode="auto">
                <a:xfrm rot="3525222">
                  <a:off x="5901" y="2479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375" name="Group 366"/>
          <p:cNvGrpSpPr>
            <a:grpSpLocks/>
          </p:cNvGrpSpPr>
          <p:nvPr/>
        </p:nvGrpSpPr>
        <p:grpSpPr bwMode="auto">
          <a:xfrm>
            <a:off x="10817224" y="2324100"/>
            <a:ext cx="1512888" cy="3379788"/>
            <a:chOff x="6435" y="1920"/>
            <a:chExt cx="953" cy="2129"/>
          </a:xfrm>
        </p:grpSpPr>
        <p:sp>
          <p:nvSpPr>
            <p:cNvPr id="376" name="Freeform 367"/>
            <p:cNvSpPr>
              <a:spLocks/>
            </p:cNvSpPr>
            <p:nvPr/>
          </p:nvSpPr>
          <p:spPr bwMode="auto">
            <a:xfrm rot="-19036760">
              <a:off x="7025" y="1977"/>
              <a:ext cx="193" cy="378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368"/>
            <p:cNvSpPr>
              <a:spLocks/>
            </p:cNvSpPr>
            <p:nvPr/>
          </p:nvSpPr>
          <p:spPr bwMode="auto">
            <a:xfrm rot="-15705286">
              <a:off x="6931" y="1827"/>
              <a:ext cx="191" cy="378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369"/>
            <p:cNvSpPr>
              <a:spLocks/>
            </p:cNvSpPr>
            <p:nvPr/>
          </p:nvSpPr>
          <p:spPr bwMode="auto">
            <a:xfrm>
              <a:off x="7196" y="1944"/>
              <a:ext cx="97" cy="339"/>
            </a:xfrm>
            <a:custGeom>
              <a:avLst/>
              <a:gdLst>
                <a:gd name="T0" fmla="*/ 47 w 92"/>
                <a:gd name="T1" fmla="*/ 29 h 323"/>
                <a:gd name="T2" fmla="*/ 72 w 92"/>
                <a:gd name="T3" fmla="*/ 108 h 323"/>
                <a:gd name="T4" fmla="*/ 86 w 92"/>
                <a:gd name="T5" fmla="*/ 321 h 323"/>
                <a:gd name="T6" fmla="*/ 34 w 92"/>
                <a:gd name="T7" fmla="*/ 122 h 323"/>
                <a:gd name="T8" fmla="*/ 3 w 92"/>
                <a:gd name="T9" fmla="*/ 16 h 323"/>
                <a:gd name="T10" fmla="*/ 47 w 92"/>
                <a:gd name="T11" fmla="*/ 2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23">
                  <a:moveTo>
                    <a:pt x="47" y="29"/>
                  </a:moveTo>
                  <a:cubicBezTo>
                    <a:pt x="59" y="44"/>
                    <a:pt x="65" y="59"/>
                    <a:pt x="72" y="108"/>
                  </a:cubicBezTo>
                  <a:cubicBezTo>
                    <a:pt x="79" y="157"/>
                    <a:pt x="92" y="319"/>
                    <a:pt x="86" y="321"/>
                  </a:cubicBezTo>
                  <a:cubicBezTo>
                    <a:pt x="80" y="323"/>
                    <a:pt x="48" y="173"/>
                    <a:pt x="34" y="122"/>
                  </a:cubicBezTo>
                  <a:cubicBezTo>
                    <a:pt x="20" y="71"/>
                    <a:pt x="0" y="30"/>
                    <a:pt x="3" y="16"/>
                  </a:cubicBezTo>
                  <a:cubicBezTo>
                    <a:pt x="5" y="0"/>
                    <a:pt x="36" y="13"/>
                    <a:pt x="47" y="29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370"/>
            <p:cNvSpPr>
              <a:spLocks/>
            </p:cNvSpPr>
            <p:nvPr/>
          </p:nvSpPr>
          <p:spPr bwMode="auto">
            <a:xfrm rot="-19036760">
              <a:off x="6821" y="2120"/>
              <a:ext cx="192" cy="378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371"/>
            <p:cNvSpPr>
              <a:spLocks/>
            </p:cNvSpPr>
            <p:nvPr/>
          </p:nvSpPr>
          <p:spPr bwMode="auto">
            <a:xfrm rot="-15705286">
              <a:off x="6727" y="1971"/>
              <a:ext cx="191" cy="378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372"/>
            <p:cNvSpPr>
              <a:spLocks/>
            </p:cNvSpPr>
            <p:nvPr/>
          </p:nvSpPr>
          <p:spPr bwMode="auto">
            <a:xfrm>
              <a:off x="6992" y="2088"/>
              <a:ext cx="97" cy="338"/>
            </a:xfrm>
            <a:custGeom>
              <a:avLst/>
              <a:gdLst>
                <a:gd name="T0" fmla="*/ 47 w 92"/>
                <a:gd name="T1" fmla="*/ 29 h 323"/>
                <a:gd name="T2" fmla="*/ 72 w 92"/>
                <a:gd name="T3" fmla="*/ 108 h 323"/>
                <a:gd name="T4" fmla="*/ 86 w 92"/>
                <a:gd name="T5" fmla="*/ 321 h 323"/>
                <a:gd name="T6" fmla="*/ 34 w 92"/>
                <a:gd name="T7" fmla="*/ 122 h 323"/>
                <a:gd name="T8" fmla="*/ 3 w 92"/>
                <a:gd name="T9" fmla="*/ 16 h 323"/>
                <a:gd name="T10" fmla="*/ 47 w 92"/>
                <a:gd name="T11" fmla="*/ 2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23">
                  <a:moveTo>
                    <a:pt x="47" y="29"/>
                  </a:moveTo>
                  <a:cubicBezTo>
                    <a:pt x="59" y="44"/>
                    <a:pt x="65" y="59"/>
                    <a:pt x="72" y="108"/>
                  </a:cubicBezTo>
                  <a:cubicBezTo>
                    <a:pt x="79" y="157"/>
                    <a:pt x="92" y="319"/>
                    <a:pt x="86" y="321"/>
                  </a:cubicBezTo>
                  <a:cubicBezTo>
                    <a:pt x="80" y="323"/>
                    <a:pt x="48" y="173"/>
                    <a:pt x="34" y="122"/>
                  </a:cubicBezTo>
                  <a:cubicBezTo>
                    <a:pt x="20" y="71"/>
                    <a:pt x="0" y="30"/>
                    <a:pt x="3" y="16"/>
                  </a:cubicBezTo>
                  <a:cubicBezTo>
                    <a:pt x="5" y="0"/>
                    <a:pt x="36" y="13"/>
                    <a:pt x="47" y="29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373"/>
            <p:cNvSpPr>
              <a:spLocks/>
            </p:cNvSpPr>
            <p:nvPr/>
          </p:nvSpPr>
          <p:spPr bwMode="auto">
            <a:xfrm rot="-19036760">
              <a:off x="6957" y="2317"/>
              <a:ext cx="192" cy="378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374"/>
            <p:cNvSpPr>
              <a:spLocks/>
            </p:cNvSpPr>
            <p:nvPr/>
          </p:nvSpPr>
          <p:spPr bwMode="auto">
            <a:xfrm rot="-15705286">
              <a:off x="6863" y="2167"/>
              <a:ext cx="192" cy="378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375"/>
            <p:cNvSpPr>
              <a:spLocks/>
            </p:cNvSpPr>
            <p:nvPr/>
          </p:nvSpPr>
          <p:spPr bwMode="auto">
            <a:xfrm>
              <a:off x="7128" y="2284"/>
              <a:ext cx="97" cy="339"/>
            </a:xfrm>
            <a:custGeom>
              <a:avLst/>
              <a:gdLst>
                <a:gd name="T0" fmla="*/ 47 w 92"/>
                <a:gd name="T1" fmla="*/ 29 h 323"/>
                <a:gd name="T2" fmla="*/ 72 w 92"/>
                <a:gd name="T3" fmla="*/ 108 h 323"/>
                <a:gd name="T4" fmla="*/ 86 w 92"/>
                <a:gd name="T5" fmla="*/ 321 h 323"/>
                <a:gd name="T6" fmla="*/ 34 w 92"/>
                <a:gd name="T7" fmla="*/ 122 h 323"/>
                <a:gd name="T8" fmla="*/ 3 w 92"/>
                <a:gd name="T9" fmla="*/ 16 h 323"/>
                <a:gd name="T10" fmla="*/ 47 w 92"/>
                <a:gd name="T11" fmla="*/ 2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23">
                  <a:moveTo>
                    <a:pt x="47" y="29"/>
                  </a:moveTo>
                  <a:cubicBezTo>
                    <a:pt x="59" y="44"/>
                    <a:pt x="65" y="59"/>
                    <a:pt x="72" y="108"/>
                  </a:cubicBezTo>
                  <a:cubicBezTo>
                    <a:pt x="79" y="157"/>
                    <a:pt x="92" y="319"/>
                    <a:pt x="86" y="321"/>
                  </a:cubicBezTo>
                  <a:cubicBezTo>
                    <a:pt x="80" y="323"/>
                    <a:pt x="48" y="173"/>
                    <a:pt x="34" y="122"/>
                  </a:cubicBezTo>
                  <a:cubicBezTo>
                    <a:pt x="20" y="71"/>
                    <a:pt x="0" y="30"/>
                    <a:pt x="3" y="16"/>
                  </a:cubicBezTo>
                  <a:cubicBezTo>
                    <a:pt x="5" y="0"/>
                    <a:pt x="36" y="13"/>
                    <a:pt x="47" y="29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376"/>
            <p:cNvSpPr>
              <a:spLocks/>
            </p:cNvSpPr>
            <p:nvPr/>
          </p:nvSpPr>
          <p:spPr bwMode="auto">
            <a:xfrm rot="-19036760">
              <a:off x="6949" y="2544"/>
              <a:ext cx="193" cy="378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 377"/>
            <p:cNvSpPr>
              <a:spLocks/>
            </p:cNvSpPr>
            <p:nvPr/>
          </p:nvSpPr>
          <p:spPr bwMode="auto">
            <a:xfrm rot="-15705286">
              <a:off x="6856" y="2394"/>
              <a:ext cx="192" cy="378"/>
            </a:xfrm>
            <a:custGeom>
              <a:avLst/>
              <a:gdLst>
                <a:gd name="T0" fmla="*/ 3 w 214"/>
                <a:gd name="T1" fmla="*/ 52 h 313"/>
                <a:gd name="T2" fmla="*/ 53 w 214"/>
                <a:gd name="T3" fmla="*/ 130 h 313"/>
                <a:gd name="T4" fmla="*/ 205 w 214"/>
                <a:gd name="T5" fmla="*/ 310 h 313"/>
                <a:gd name="T6" fmla="*/ 105 w 214"/>
                <a:gd name="T7" fmla="*/ 114 h 313"/>
                <a:gd name="T8" fmla="*/ 37 w 214"/>
                <a:gd name="T9" fmla="*/ 10 h 313"/>
                <a:gd name="T10" fmla="*/ 3 w 214"/>
                <a:gd name="T11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313">
                  <a:moveTo>
                    <a:pt x="3" y="52"/>
                  </a:moveTo>
                  <a:cubicBezTo>
                    <a:pt x="6" y="72"/>
                    <a:pt x="19" y="87"/>
                    <a:pt x="53" y="130"/>
                  </a:cubicBezTo>
                  <a:cubicBezTo>
                    <a:pt x="87" y="173"/>
                    <a:pt x="196" y="313"/>
                    <a:pt x="205" y="310"/>
                  </a:cubicBezTo>
                  <a:cubicBezTo>
                    <a:pt x="214" y="307"/>
                    <a:pt x="133" y="164"/>
                    <a:pt x="105" y="114"/>
                  </a:cubicBezTo>
                  <a:cubicBezTo>
                    <a:pt x="77" y="64"/>
                    <a:pt x="54" y="20"/>
                    <a:pt x="37" y="10"/>
                  </a:cubicBezTo>
                  <a:cubicBezTo>
                    <a:pt x="20" y="0"/>
                    <a:pt x="0" y="32"/>
                    <a:pt x="3" y="52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378"/>
            <p:cNvSpPr>
              <a:spLocks/>
            </p:cNvSpPr>
            <p:nvPr/>
          </p:nvSpPr>
          <p:spPr bwMode="auto">
            <a:xfrm>
              <a:off x="7121" y="2511"/>
              <a:ext cx="97" cy="339"/>
            </a:xfrm>
            <a:custGeom>
              <a:avLst/>
              <a:gdLst>
                <a:gd name="T0" fmla="*/ 47 w 92"/>
                <a:gd name="T1" fmla="*/ 29 h 323"/>
                <a:gd name="T2" fmla="*/ 72 w 92"/>
                <a:gd name="T3" fmla="*/ 108 h 323"/>
                <a:gd name="T4" fmla="*/ 86 w 92"/>
                <a:gd name="T5" fmla="*/ 321 h 323"/>
                <a:gd name="T6" fmla="*/ 34 w 92"/>
                <a:gd name="T7" fmla="*/ 122 h 323"/>
                <a:gd name="T8" fmla="*/ 3 w 92"/>
                <a:gd name="T9" fmla="*/ 16 h 323"/>
                <a:gd name="T10" fmla="*/ 47 w 92"/>
                <a:gd name="T11" fmla="*/ 2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23">
                  <a:moveTo>
                    <a:pt x="47" y="29"/>
                  </a:moveTo>
                  <a:cubicBezTo>
                    <a:pt x="59" y="44"/>
                    <a:pt x="65" y="59"/>
                    <a:pt x="72" y="108"/>
                  </a:cubicBezTo>
                  <a:cubicBezTo>
                    <a:pt x="79" y="157"/>
                    <a:pt x="92" y="319"/>
                    <a:pt x="86" y="321"/>
                  </a:cubicBezTo>
                  <a:cubicBezTo>
                    <a:pt x="80" y="323"/>
                    <a:pt x="48" y="173"/>
                    <a:pt x="34" y="122"/>
                  </a:cubicBezTo>
                  <a:cubicBezTo>
                    <a:pt x="20" y="71"/>
                    <a:pt x="0" y="30"/>
                    <a:pt x="3" y="16"/>
                  </a:cubicBezTo>
                  <a:cubicBezTo>
                    <a:pt x="5" y="0"/>
                    <a:pt x="36" y="13"/>
                    <a:pt x="47" y="29"/>
                  </a:cubicBezTo>
                  <a:close/>
                </a:path>
              </a:pathLst>
            </a:custGeom>
            <a:solidFill>
              <a:srgbClr val="000C00">
                <a:alpha val="3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379"/>
            <p:cNvSpPr>
              <a:spLocks/>
            </p:cNvSpPr>
            <p:nvPr/>
          </p:nvSpPr>
          <p:spPr bwMode="auto">
            <a:xfrm rot="20298788" flipH="1">
              <a:off x="6435" y="3738"/>
              <a:ext cx="336" cy="114"/>
            </a:xfrm>
            <a:custGeom>
              <a:avLst/>
              <a:gdLst>
                <a:gd name="T0" fmla="*/ 14 w 267"/>
                <a:gd name="T1" fmla="*/ 88 h 90"/>
                <a:gd name="T2" fmla="*/ 14 w 267"/>
                <a:gd name="T3" fmla="*/ 52 h 90"/>
                <a:gd name="T4" fmla="*/ 98 w 267"/>
                <a:gd name="T5" fmla="*/ 20 h 90"/>
                <a:gd name="T6" fmla="*/ 262 w 267"/>
                <a:gd name="T7" fmla="*/ 4 h 90"/>
                <a:gd name="T8" fmla="*/ 128 w 267"/>
                <a:gd name="T9" fmla="*/ 44 h 90"/>
                <a:gd name="T10" fmla="*/ 60 w 267"/>
                <a:gd name="T11" fmla="*/ 76 h 90"/>
                <a:gd name="T12" fmla="*/ 34 w 267"/>
                <a:gd name="T13" fmla="*/ 90 h 90"/>
                <a:gd name="T14" fmla="*/ 14 w 267"/>
                <a:gd name="T15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90">
                  <a:moveTo>
                    <a:pt x="14" y="88"/>
                  </a:moveTo>
                  <a:cubicBezTo>
                    <a:pt x="11" y="82"/>
                    <a:pt x="0" y="63"/>
                    <a:pt x="14" y="52"/>
                  </a:cubicBezTo>
                  <a:cubicBezTo>
                    <a:pt x="28" y="41"/>
                    <a:pt x="57" y="28"/>
                    <a:pt x="98" y="20"/>
                  </a:cubicBezTo>
                  <a:cubicBezTo>
                    <a:pt x="139" y="12"/>
                    <a:pt x="257" y="0"/>
                    <a:pt x="262" y="4"/>
                  </a:cubicBezTo>
                  <a:cubicBezTo>
                    <a:pt x="267" y="8"/>
                    <a:pt x="162" y="32"/>
                    <a:pt x="128" y="44"/>
                  </a:cubicBezTo>
                  <a:cubicBezTo>
                    <a:pt x="94" y="56"/>
                    <a:pt x="76" y="68"/>
                    <a:pt x="60" y="76"/>
                  </a:cubicBezTo>
                  <a:cubicBezTo>
                    <a:pt x="44" y="84"/>
                    <a:pt x="42" y="88"/>
                    <a:pt x="34" y="90"/>
                  </a:cubicBezTo>
                  <a:lnTo>
                    <a:pt x="14" y="88"/>
                  </a:lnTo>
                  <a:close/>
                </a:path>
              </a:pathLst>
            </a:custGeom>
            <a:solidFill>
              <a:srgbClr val="000C00">
                <a:alpha val="2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380"/>
            <p:cNvSpPr>
              <a:spLocks/>
            </p:cNvSpPr>
            <p:nvPr/>
          </p:nvSpPr>
          <p:spPr bwMode="auto">
            <a:xfrm rot="18220953" flipH="1">
              <a:off x="6519" y="3829"/>
              <a:ext cx="260" cy="85"/>
            </a:xfrm>
            <a:custGeom>
              <a:avLst/>
              <a:gdLst>
                <a:gd name="T0" fmla="*/ 14 w 267"/>
                <a:gd name="T1" fmla="*/ 88 h 90"/>
                <a:gd name="T2" fmla="*/ 14 w 267"/>
                <a:gd name="T3" fmla="*/ 52 h 90"/>
                <a:gd name="T4" fmla="*/ 98 w 267"/>
                <a:gd name="T5" fmla="*/ 20 h 90"/>
                <a:gd name="T6" fmla="*/ 262 w 267"/>
                <a:gd name="T7" fmla="*/ 4 h 90"/>
                <a:gd name="T8" fmla="*/ 128 w 267"/>
                <a:gd name="T9" fmla="*/ 44 h 90"/>
                <a:gd name="T10" fmla="*/ 60 w 267"/>
                <a:gd name="T11" fmla="*/ 76 h 90"/>
                <a:gd name="T12" fmla="*/ 34 w 267"/>
                <a:gd name="T13" fmla="*/ 90 h 90"/>
                <a:gd name="T14" fmla="*/ 14 w 267"/>
                <a:gd name="T15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90">
                  <a:moveTo>
                    <a:pt x="14" y="88"/>
                  </a:moveTo>
                  <a:cubicBezTo>
                    <a:pt x="11" y="82"/>
                    <a:pt x="0" y="63"/>
                    <a:pt x="14" y="52"/>
                  </a:cubicBezTo>
                  <a:cubicBezTo>
                    <a:pt x="28" y="41"/>
                    <a:pt x="57" y="28"/>
                    <a:pt x="98" y="20"/>
                  </a:cubicBezTo>
                  <a:cubicBezTo>
                    <a:pt x="139" y="12"/>
                    <a:pt x="257" y="0"/>
                    <a:pt x="262" y="4"/>
                  </a:cubicBezTo>
                  <a:cubicBezTo>
                    <a:pt x="267" y="8"/>
                    <a:pt x="162" y="32"/>
                    <a:pt x="128" y="44"/>
                  </a:cubicBezTo>
                  <a:cubicBezTo>
                    <a:pt x="94" y="56"/>
                    <a:pt x="76" y="68"/>
                    <a:pt x="60" y="76"/>
                  </a:cubicBezTo>
                  <a:cubicBezTo>
                    <a:pt x="44" y="84"/>
                    <a:pt x="42" y="88"/>
                    <a:pt x="34" y="90"/>
                  </a:cubicBezTo>
                  <a:lnTo>
                    <a:pt x="14" y="88"/>
                  </a:lnTo>
                  <a:close/>
                </a:path>
              </a:pathLst>
            </a:custGeom>
            <a:solidFill>
              <a:srgbClr val="000C00">
                <a:alpha val="2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90" name="Group 381"/>
            <p:cNvGrpSpPr>
              <a:grpSpLocks/>
            </p:cNvGrpSpPr>
            <p:nvPr/>
          </p:nvGrpSpPr>
          <p:grpSpPr bwMode="auto">
            <a:xfrm>
              <a:off x="6759" y="3414"/>
              <a:ext cx="480" cy="409"/>
              <a:chOff x="6005" y="2919"/>
              <a:chExt cx="381" cy="324"/>
            </a:xfrm>
          </p:grpSpPr>
          <p:sp>
            <p:nvSpPr>
              <p:cNvPr id="411" name="Freeform 382"/>
              <p:cNvSpPr>
                <a:spLocks/>
              </p:cNvSpPr>
              <p:nvPr/>
            </p:nvSpPr>
            <p:spPr bwMode="auto">
              <a:xfrm rot="8547008">
                <a:off x="6005" y="2961"/>
                <a:ext cx="213" cy="98"/>
              </a:xfrm>
              <a:custGeom>
                <a:avLst/>
                <a:gdLst>
                  <a:gd name="T0" fmla="*/ 0 w 264"/>
                  <a:gd name="T1" fmla="*/ 25 h 195"/>
                  <a:gd name="T2" fmla="*/ 106 w 264"/>
                  <a:gd name="T3" fmla="*/ 133 h 195"/>
                  <a:gd name="T4" fmla="*/ 222 w 264"/>
                  <a:gd name="T5" fmla="*/ 173 h 195"/>
                  <a:gd name="T6" fmla="*/ 264 w 264"/>
                  <a:gd name="T7" fmla="*/ 195 h 195"/>
                  <a:gd name="T8" fmla="*/ 156 w 264"/>
                  <a:gd name="T9" fmla="*/ 113 h 195"/>
                  <a:gd name="T10" fmla="*/ 96 w 264"/>
                  <a:gd name="T11" fmla="*/ 55 h 195"/>
                  <a:gd name="T12" fmla="*/ 38 w 264"/>
                  <a:gd name="T13" fmla="*/ 5 h 195"/>
                  <a:gd name="T14" fmla="*/ 0 w 264"/>
                  <a:gd name="T15" fmla="*/ 2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4" h="195">
                    <a:moveTo>
                      <a:pt x="0" y="25"/>
                    </a:moveTo>
                    <a:cubicBezTo>
                      <a:pt x="11" y="47"/>
                      <a:pt x="69" y="108"/>
                      <a:pt x="106" y="133"/>
                    </a:cubicBezTo>
                    <a:cubicBezTo>
                      <a:pt x="143" y="158"/>
                      <a:pt x="196" y="163"/>
                      <a:pt x="222" y="173"/>
                    </a:cubicBezTo>
                    <a:lnTo>
                      <a:pt x="264" y="195"/>
                    </a:lnTo>
                    <a:cubicBezTo>
                      <a:pt x="253" y="185"/>
                      <a:pt x="184" y="136"/>
                      <a:pt x="156" y="113"/>
                    </a:cubicBezTo>
                    <a:cubicBezTo>
                      <a:pt x="128" y="90"/>
                      <a:pt x="116" y="73"/>
                      <a:pt x="96" y="55"/>
                    </a:cubicBezTo>
                    <a:cubicBezTo>
                      <a:pt x="76" y="37"/>
                      <a:pt x="54" y="10"/>
                      <a:pt x="38" y="5"/>
                    </a:cubicBezTo>
                    <a:cubicBezTo>
                      <a:pt x="22" y="0"/>
                      <a:pt x="8" y="21"/>
                      <a:pt x="0" y="25"/>
                    </a:cubicBezTo>
                    <a:close/>
                  </a:path>
                </a:pathLst>
              </a:custGeom>
              <a:solidFill>
                <a:srgbClr val="000C00">
                  <a:alpha val="2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383"/>
              <p:cNvSpPr>
                <a:spLocks/>
              </p:cNvSpPr>
              <p:nvPr/>
            </p:nvSpPr>
            <p:spPr bwMode="auto">
              <a:xfrm rot="-2687716">
                <a:off x="6211" y="3000"/>
                <a:ext cx="114" cy="209"/>
              </a:xfrm>
              <a:custGeom>
                <a:avLst/>
                <a:gdLst>
                  <a:gd name="T0" fmla="*/ 76 w 114"/>
                  <a:gd name="T1" fmla="*/ 17 h 314"/>
                  <a:gd name="T2" fmla="*/ 17 w 114"/>
                  <a:gd name="T3" fmla="*/ 156 h 314"/>
                  <a:gd name="T4" fmla="*/ 1 w 114"/>
                  <a:gd name="T5" fmla="*/ 209 h 314"/>
                  <a:gd name="T6" fmla="*/ 25 w 114"/>
                  <a:gd name="T7" fmla="*/ 278 h 314"/>
                  <a:gd name="T8" fmla="*/ 31 w 114"/>
                  <a:gd name="T9" fmla="*/ 314 h 314"/>
                  <a:gd name="T10" fmla="*/ 55 w 114"/>
                  <a:gd name="T11" fmla="*/ 194 h 314"/>
                  <a:gd name="T12" fmla="*/ 85 w 114"/>
                  <a:gd name="T13" fmla="*/ 117 h 314"/>
                  <a:gd name="T14" fmla="*/ 112 w 114"/>
                  <a:gd name="T15" fmla="*/ 17 h 314"/>
                  <a:gd name="T16" fmla="*/ 76 w 114"/>
                  <a:gd name="T17" fmla="*/ 1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314">
                    <a:moveTo>
                      <a:pt x="76" y="17"/>
                    </a:moveTo>
                    <a:cubicBezTo>
                      <a:pt x="60" y="35"/>
                      <a:pt x="29" y="124"/>
                      <a:pt x="17" y="156"/>
                    </a:cubicBezTo>
                    <a:cubicBezTo>
                      <a:pt x="5" y="188"/>
                      <a:pt x="0" y="189"/>
                      <a:pt x="1" y="209"/>
                    </a:cubicBezTo>
                    <a:cubicBezTo>
                      <a:pt x="2" y="229"/>
                      <a:pt x="20" y="261"/>
                      <a:pt x="25" y="278"/>
                    </a:cubicBezTo>
                    <a:lnTo>
                      <a:pt x="31" y="314"/>
                    </a:lnTo>
                    <a:cubicBezTo>
                      <a:pt x="36" y="300"/>
                      <a:pt x="46" y="227"/>
                      <a:pt x="55" y="194"/>
                    </a:cubicBezTo>
                    <a:cubicBezTo>
                      <a:pt x="64" y="161"/>
                      <a:pt x="76" y="146"/>
                      <a:pt x="85" y="117"/>
                    </a:cubicBezTo>
                    <a:cubicBezTo>
                      <a:pt x="94" y="88"/>
                      <a:pt x="114" y="34"/>
                      <a:pt x="112" y="17"/>
                    </a:cubicBezTo>
                    <a:cubicBezTo>
                      <a:pt x="110" y="0"/>
                      <a:pt x="83" y="17"/>
                      <a:pt x="76" y="17"/>
                    </a:cubicBezTo>
                    <a:close/>
                  </a:path>
                </a:pathLst>
              </a:custGeom>
              <a:solidFill>
                <a:srgbClr val="000C00">
                  <a:alpha val="2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384"/>
              <p:cNvSpPr>
                <a:spLocks/>
              </p:cNvSpPr>
              <p:nvPr/>
            </p:nvSpPr>
            <p:spPr bwMode="auto">
              <a:xfrm>
                <a:off x="6222" y="2980"/>
                <a:ext cx="164" cy="166"/>
              </a:xfrm>
              <a:custGeom>
                <a:avLst/>
                <a:gdLst>
                  <a:gd name="T0" fmla="*/ 152 w 164"/>
                  <a:gd name="T1" fmla="*/ 112 h 166"/>
                  <a:gd name="T2" fmla="*/ 80 w 164"/>
                  <a:gd name="T3" fmla="*/ 28 h 166"/>
                  <a:gd name="T4" fmla="*/ 51 w 164"/>
                  <a:gd name="T5" fmla="*/ 3 h 166"/>
                  <a:gd name="T6" fmla="*/ 0 w 164"/>
                  <a:gd name="T7" fmla="*/ 13 h 166"/>
                  <a:gd name="T8" fmla="*/ 45 w 164"/>
                  <a:gd name="T9" fmla="*/ 58 h 166"/>
                  <a:gd name="T10" fmla="*/ 85 w 164"/>
                  <a:gd name="T11" fmla="*/ 101 h 166"/>
                  <a:gd name="T12" fmla="*/ 153 w 164"/>
                  <a:gd name="T13" fmla="*/ 164 h 166"/>
                  <a:gd name="T14" fmla="*/ 152 w 164"/>
                  <a:gd name="T15" fmla="*/ 11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166">
                    <a:moveTo>
                      <a:pt x="152" y="112"/>
                    </a:moveTo>
                    <a:cubicBezTo>
                      <a:pt x="145" y="93"/>
                      <a:pt x="96" y="46"/>
                      <a:pt x="80" y="28"/>
                    </a:cubicBezTo>
                    <a:cubicBezTo>
                      <a:pt x="63" y="11"/>
                      <a:pt x="63" y="6"/>
                      <a:pt x="51" y="3"/>
                    </a:cubicBezTo>
                    <a:cubicBezTo>
                      <a:pt x="37" y="0"/>
                      <a:pt x="1" y="4"/>
                      <a:pt x="0" y="13"/>
                    </a:cubicBezTo>
                    <a:lnTo>
                      <a:pt x="45" y="58"/>
                    </a:lnTo>
                    <a:cubicBezTo>
                      <a:pt x="60" y="72"/>
                      <a:pt x="67" y="83"/>
                      <a:pt x="85" y="101"/>
                    </a:cubicBezTo>
                    <a:cubicBezTo>
                      <a:pt x="103" y="119"/>
                      <a:pt x="142" y="162"/>
                      <a:pt x="153" y="164"/>
                    </a:cubicBezTo>
                    <a:cubicBezTo>
                      <a:pt x="164" y="166"/>
                      <a:pt x="152" y="123"/>
                      <a:pt x="152" y="112"/>
                    </a:cubicBezTo>
                    <a:close/>
                  </a:path>
                </a:pathLst>
              </a:custGeom>
              <a:solidFill>
                <a:srgbClr val="000C00">
                  <a:alpha val="2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385"/>
              <p:cNvSpPr>
                <a:spLocks/>
              </p:cNvSpPr>
              <p:nvPr/>
            </p:nvSpPr>
            <p:spPr bwMode="auto">
              <a:xfrm rot="7017965">
                <a:off x="6000" y="3051"/>
                <a:ext cx="324" cy="59"/>
              </a:xfrm>
              <a:custGeom>
                <a:avLst/>
                <a:gdLst>
                  <a:gd name="T0" fmla="*/ 0 w 264"/>
                  <a:gd name="T1" fmla="*/ 25 h 195"/>
                  <a:gd name="T2" fmla="*/ 106 w 264"/>
                  <a:gd name="T3" fmla="*/ 133 h 195"/>
                  <a:gd name="T4" fmla="*/ 222 w 264"/>
                  <a:gd name="T5" fmla="*/ 173 h 195"/>
                  <a:gd name="T6" fmla="*/ 264 w 264"/>
                  <a:gd name="T7" fmla="*/ 195 h 195"/>
                  <a:gd name="T8" fmla="*/ 156 w 264"/>
                  <a:gd name="T9" fmla="*/ 113 h 195"/>
                  <a:gd name="T10" fmla="*/ 96 w 264"/>
                  <a:gd name="T11" fmla="*/ 55 h 195"/>
                  <a:gd name="T12" fmla="*/ 38 w 264"/>
                  <a:gd name="T13" fmla="*/ 5 h 195"/>
                  <a:gd name="T14" fmla="*/ 0 w 264"/>
                  <a:gd name="T15" fmla="*/ 2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4" h="195">
                    <a:moveTo>
                      <a:pt x="0" y="25"/>
                    </a:moveTo>
                    <a:cubicBezTo>
                      <a:pt x="11" y="47"/>
                      <a:pt x="69" y="108"/>
                      <a:pt x="106" y="133"/>
                    </a:cubicBezTo>
                    <a:cubicBezTo>
                      <a:pt x="143" y="158"/>
                      <a:pt x="196" y="163"/>
                      <a:pt x="222" y="173"/>
                    </a:cubicBezTo>
                    <a:lnTo>
                      <a:pt x="264" y="195"/>
                    </a:lnTo>
                    <a:cubicBezTo>
                      <a:pt x="253" y="185"/>
                      <a:pt x="184" y="136"/>
                      <a:pt x="156" y="113"/>
                    </a:cubicBezTo>
                    <a:cubicBezTo>
                      <a:pt x="128" y="90"/>
                      <a:pt x="116" y="73"/>
                      <a:pt x="96" y="55"/>
                    </a:cubicBezTo>
                    <a:cubicBezTo>
                      <a:pt x="76" y="37"/>
                      <a:pt x="54" y="10"/>
                      <a:pt x="38" y="5"/>
                    </a:cubicBezTo>
                    <a:cubicBezTo>
                      <a:pt x="22" y="0"/>
                      <a:pt x="8" y="21"/>
                      <a:pt x="0" y="25"/>
                    </a:cubicBezTo>
                    <a:close/>
                  </a:path>
                </a:pathLst>
              </a:custGeom>
              <a:solidFill>
                <a:srgbClr val="000C00">
                  <a:alpha val="2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1" name="Group 386"/>
            <p:cNvGrpSpPr>
              <a:grpSpLocks/>
            </p:cNvGrpSpPr>
            <p:nvPr/>
          </p:nvGrpSpPr>
          <p:grpSpPr bwMode="auto">
            <a:xfrm>
              <a:off x="6910" y="3180"/>
              <a:ext cx="379" cy="396"/>
              <a:chOff x="6125" y="2733"/>
              <a:chExt cx="301" cy="314"/>
            </a:xfrm>
          </p:grpSpPr>
          <p:grpSp>
            <p:nvGrpSpPr>
              <p:cNvPr id="406" name="Group 387"/>
              <p:cNvGrpSpPr>
                <a:grpSpLocks/>
              </p:cNvGrpSpPr>
              <p:nvPr/>
            </p:nvGrpSpPr>
            <p:grpSpPr bwMode="auto">
              <a:xfrm>
                <a:off x="6125" y="2733"/>
                <a:ext cx="301" cy="259"/>
                <a:chOff x="6125" y="2733"/>
                <a:chExt cx="301" cy="259"/>
              </a:xfrm>
            </p:grpSpPr>
            <p:sp>
              <p:nvSpPr>
                <p:cNvPr id="408" name="Freeform 388"/>
                <p:cNvSpPr>
                  <a:spLocks/>
                </p:cNvSpPr>
                <p:nvPr/>
              </p:nvSpPr>
              <p:spPr bwMode="auto">
                <a:xfrm rot="13540798" flipH="1">
                  <a:off x="6283" y="2786"/>
                  <a:ext cx="195" cy="90"/>
                </a:xfrm>
                <a:custGeom>
                  <a:avLst/>
                  <a:gdLst>
                    <a:gd name="T0" fmla="*/ 0 w 264"/>
                    <a:gd name="T1" fmla="*/ 25 h 195"/>
                    <a:gd name="T2" fmla="*/ 106 w 264"/>
                    <a:gd name="T3" fmla="*/ 133 h 195"/>
                    <a:gd name="T4" fmla="*/ 222 w 264"/>
                    <a:gd name="T5" fmla="*/ 173 h 195"/>
                    <a:gd name="T6" fmla="*/ 264 w 264"/>
                    <a:gd name="T7" fmla="*/ 195 h 195"/>
                    <a:gd name="T8" fmla="*/ 156 w 264"/>
                    <a:gd name="T9" fmla="*/ 113 h 195"/>
                    <a:gd name="T10" fmla="*/ 96 w 264"/>
                    <a:gd name="T11" fmla="*/ 55 h 195"/>
                    <a:gd name="T12" fmla="*/ 38 w 264"/>
                    <a:gd name="T13" fmla="*/ 5 h 195"/>
                    <a:gd name="T14" fmla="*/ 0 w 264"/>
                    <a:gd name="T15" fmla="*/ 2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195">
                      <a:moveTo>
                        <a:pt x="0" y="25"/>
                      </a:moveTo>
                      <a:cubicBezTo>
                        <a:pt x="11" y="47"/>
                        <a:pt x="69" y="108"/>
                        <a:pt x="106" y="133"/>
                      </a:cubicBezTo>
                      <a:cubicBezTo>
                        <a:pt x="143" y="158"/>
                        <a:pt x="196" y="163"/>
                        <a:pt x="222" y="173"/>
                      </a:cubicBezTo>
                      <a:lnTo>
                        <a:pt x="264" y="195"/>
                      </a:lnTo>
                      <a:cubicBezTo>
                        <a:pt x="253" y="185"/>
                        <a:pt x="184" y="136"/>
                        <a:pt x="156" y="113"/>
                      </a:cubicBezTo>
                      <a:cubicBezTo>
                        <a:pt x="128" y="90"/>
                        <a:pt x="116" y="73"/>
                        <a:pt x="96" y="55"/>
                      </a:cubicBezTo>
                      <a:cubicBezTo>
                        <a:pt x="76" y="37"/>
                        <a:pt x="54" y="10"/>
                        <a:pt x="38" y="5"/>
                      </a:cubicBezTo>
                      <a:cubicBezTo>
                        <a:pt x="22" y="0"/>
                        <a:pt x="8" y="21"/>
                        <a:pt x="0" y="25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9" name="Freeform 389"/>
                <p:cNvSpPr>
                  <a:spLocks/>
                </p:cNvSpPr>
                <p:nvPr/>
              </p:nvSpPr>
              <p:spPr bwMode="auto">
                <a:xfrm>
                  <a:off x="6210" y="2800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0" name="Freeform 390"/>
                <p:cNvSpPr>
                  <a:spLocks/>
                </p:cNvSpPr>
                <p:nvPr/>
              </p:nvSpPr>
              <p:spPr bwMode="auto">
                <a:xfrm rot="487806" flipH="1">
                  <a:off x="6125" y="2779"/>
                  <a:ext cx="150" cy="151"/>
                </a:xfrm>
                <a:custGeom>
                  <a:avLst/>
                  <a:gdLst>
                    <a:gd name="T0" fmla="*/ 152 w 164"/>
                    <a:gd name="T1" fmla="*/ 112 h 166"/>
                    <a:gd name="T2" fmla="*/ 80 w 164"/>
                    <a:gd name="T3" fmla="*/ 28 h 166"/>
                    <a:gd name="T4" fmla="*/ 51 w 164"/>
                    <a:gd name="T5" fmla="*/ 3 h 166"/>
                    <a:gd name="T6" fmla="*/ 0 w 164"/>
                    <a:gd name="T7" fmla="*/ 13 h 166"/>
                    <a:gd name="T8" fmla="*/ 45 w 164"/>
                    <a:gd name="T9" fmla="*/ 58 h 166"/>
                    <a:gd name="T10" fmla="*/ 85 w 164"/>
                    <a:gd name="T11" fmla="*/ 101 h 166"/>
                    <a:gd name="T12" fmla="*/ 153 w 164"/>
                    <a:gd name="T13" fmla="*/ 164 h 166"/>
                    <a:gd name="T14" fmla="*/ 152 w 164"/>
                    <a:gd name="T15" fmla="*/ 11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4" h="166">
                      <a:moveTo>
                        <a:pt x="152" y="112"/>
                      </a:moveTo>
                      <a:cubicBezTo>
                        <a:pt x="145" y="93"/>
                        <a:pt x="96" y="46"/>
                        <a:pt x="80" y="28"/>
                      </a:cubicBezTo>
                      <a:cubicBezTo>
                        <a:pt x="63" y="11"/>
                        <a:pt x="63" y="6"/>
                        <a:pt x="51" y="3"/>
                      </a:cubicBezTo>
                      <a:cubicBezTo>
                        <a:pt x="37" y="0"/>
                        <a:pt x="1" y="4"/>
                        <a:pt x="0" y="13"/>
                      </a:cubicBezTo>
                      <a:lnTo>
                        <a:pt x="45" y="58"/>
                      </a:lnTo>
                      <a:cubicBezTo>
                        <a:pt x="60" y="72"/>
                        <a:pt x="67" y="83"/>
                        <a:pt x="85" y="101"/>
                      </a:cubicBezTo>
                      <a:cubicBezTo>
                        <a:pt x="103" y="119"/>
                        <a:pt x="142" y="162"/>
                        <a:pt x="153" y="164"/>
                      </a:cubicBezTo>
                      <a:cubicBezTo>
                        <a:pt x="164" y="166"/>
                        <a:pt x="152" y="123"/>
                        <a:pt x="152" y="112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07" name="Freeform 391"/>
              <p:cNvSpPr>
                <a:spLocks/>
              </p:cNvSpPr>
              <p:nvPr/>
            </p:nvSpPr>
            <p:spPr bwMode="auto">
              <a:xfrm>
                <a:off x="6271" y="2782"/>
                <a:ext cx="140" cy="26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2" name="Group 392"/>
            <p:cNvGrpSpPr>
              <a:grpSpLocks/>
            </p:cNvGrpSpPr>
            <p:nvPr/>
          </p:nvGrpSpPr>
          <p:grpSpPr bwMode="auto">
            <a:xfrm>
              <a:off x="6555" y="2781"/>
              <a:ext cx="833" cy="563"/>
              <a:chOff x="5843" y="2416"/>
              <a:chExt cx="661" cy="447"/>
            </a:xfrm>
          </p:grpSpPr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6130" y="2416"/>
                <a:ext cx="158" cy="319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95" name="Group 394"/>
              <p:cNvGrpSpPr>
                <a:grpSpLocks/>
              </p:cNvGrpSpPr>
              <p:nvPr/>
            </p:nvGrpSpPr>
            <p:grpSpPr bwMode="auto">
              <a:xfrm>
                <a:off x="6246" y="2485"/>
                <a:ext cx="258" cy="280"/>
                <a:chOff x="6246" y="2485"/>
                <a:chExt cx="258" cy="280"/>
              </a:xfrm>
            </p:grpSpPr>
            <p:sp>
              <p:nvSpPr>
                <p:cNvPr id="403" name="Freeform 395"/>
                <p:cNvSpPr>
                  <a:spLocks/>
                </p:cNvSpPr>
                <p:nvPr/>
              </p:nvSpPr>
              <p:spPr bwMode="auto">
                <a:xfrm rot="1549779">
                  <a:off x="6246" y="2485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4" name="Freeform 396"/>
                <p:cNvSpPr>
                  <a:spLocks/>
                </p:cNvSpPr>
                <p:nvPr/>
              </p:nvSpPr>
              <p:spPr bwMode="auto">
                <a:xfrm>
                  <a:off x="6364" y="2500"/>
                  <a:ext cx="140" cy="265"/>
                </a:xfrm>
                <a:custGeom>
                  <a:avLst/>
                  <a:gdLst>
                    <a:gd name="T0" fmla="*/ 0 w 140"/>
                    <a:gd name="T1" fmla="*/ 0 h 265"/>
                    <a:gd name="T2" fmla="*/ 74 w 140"/>
                    <a:gd name="T3" fmla="*/ 89 h 265"/>
                    <a:gd name="T4" fmla="*/ 119 w 140"/>
                    <a:gd name="T5" fmla="*/ 222 h 265"/>
                    <a:gd name="T6" fmla="*/ 140 w 140"/>
                    <a:gd name="T7" fmla="*/ 265 h 265"/>
                    <a:gd name="T8" fmla="*/ 79 w 140"/>
                    <a:gd name="T9" fmla="*/ 158 h 265"/>
                    <a:gd name="T10" fmla="*/ 42 w 140"/>
                    <a:gd name="T11" fmla="*/ 100 h 265"/>
                    <a:gd name="T12" fmla="*/ 8 w 140"/>
                    <a:gd name="T13" fmla="*/ 43 h 265"/>
                    <a:gd name="T14" fmla="*/ 0 w 140"/>
                    <a:gd name="T15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0" h="265">
                      <a:moveTo>
                        <a:pt x="0" y="0"/>
                      </a:moveTo>
                      <a:cubicBezTo>
                        <a:pt x="11" y="8"/>
                        <a:pt x="54" y="52"/>
                        <a:pt x="74" y="89"/>
                      </a:cubicBezTo>
                      <a:cubicBezTo>
                        <a:pt x="94" y="126"/>
                        <a:pt x="108" y="193"/>
                        <a:pt x="119" y="222"/>
                      </a:cubicBezTo>
                      <a:lnTo>
                        <a:pt x="140" y="265"/>
                      </a:lnTo>
                      <a:cubicBezTo>
                        <a:pt x="133" y="254"/>
                        <a:pt x="96" y="185"/>
                        <a:pt x="79" y="158"/>
                      </a:cubicBezTo>
                      <a:cubicBezTo>
                        <a:pt x="63" y="130"/>
                        <a:pt x="54" y="119"/>
                        <a:pt x="42" y="100"/>
                      </a:cubicBezTo>
                      <a:cubicBezTo>
                        <a:pt x="30" y="79"/>
                        <a:pt x="16" y="59"/>
                        <a:pt x="8" y="43"/>
                      </a:cubicBezTo>
                      <a:cubicBezTo>
                        <a:pt x="1" y="26"/>
                        <a:pt x="2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5" name="Freeform 397"/>
                <p:cNvSpPr>
                  <a:spLocks/>
                </p:cNvSpPr>
                <p:nvPr/>
              </p:nvSpPr>
              <p:spPr bwMode="auto">
                <a:xfrm>
                  <a:off x="6306" y="2512"/>
                  <a:ext cx="75" cy="192"/>
                </a:xfrm>
                <a:custGeom>
                  <a:avLst/>
                  <a:gdLst>
                    <a:gd name="T0" fmla="*/ 75 w 75"/>
                    <a:gd name="T1" fmla="*/ 31 h 192"/>
                    <a:gd name="T2" fmla="*/ 39 w 75"/>
                    <a:gd name="T3" fmla="*/ 125 h 192"/>
                    <a:gd name="T4" fmla="*/ 23 w 75"/>
                    <a:gd name="T5" fmla="*/ 156 h 192"/>
                    <a:gd name="T6" fmla="*/ 0 w 75"/>
                    <a:gd name="T7" fmla="*/ 185 h 192"/>
                    <a:gd name="T8" fmla="*/ 0 w 75"/>
                    <a:gd name="T9" fmla="*/ 111 h 192"/>
                    <a:gd name="T10" fmla="*/ 21 w 75"/>
                    <a:gd name="T11" fmla="*/ 61 h 192"/>
                    <a:gd name="T12" fmla="*/ 55 w 75"/>
                    <a:gd name="T13" fmla="*/ 5 h 192"/>
                    <a:gd name="T14" fmla="*/ 75 w 75"/>
                    <a:gd name="T15" fmla="*/ 3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92">
                      <a:moveTo>
                        <a:pt x="75" y="31"/>
                      </a:moveTo>
                      <a:cubicBezTo>
                        <a:pt x="75" y="49"/>
                        <a:pt x="49" y="105"/>
                        <a:pt x="39" y="125"/>
                      </a:cubicBezTo>
                      <a:cubicBezTo>
                        <a:pt x="30" y="145"/>
                        <a:pt x="30" y="146"/>
                        <a:pt x="23" y="156"/>
                      </a:cubicBezTo>
                      <a:cubicBezTo>
                        <a:pt x="16" y="166"/>
                        <a:pt x="4" y="192"/>
                        <a:pt x="0" y="185"/>
                      </a:cubicBezTo>
                      <a:lnTo>
                        <a:pt x="0" y="111"/>
                      </a:lnTo>
                      <a:cubicBezTo>
                        <a:pt x="4" y="90"/>
                        <a:pt x="12" y="79"/>
                        <a:pt x="21" y="61"/>
                      </a:cubicBezTo>
                      <a:cubicBezTo>
                        <a:pt x="30" y="44"/>
                        <a:pt x="45" y="10"/>
                        <a:pt x="55" y="5"/>
                      </a:cubicBezTo>
                      <a:cubicBezTo>
                        <a:pt x="64" y="0"/>
                        <a:pt x="71" y="26"/>
                        <a:pt x="75" y="31"/>
                      </a:cubicBezTo>
                      <a:close/>
                    </a:path>
                  </a:pathLst>
                </a:custGeom>
                <a:solidFill>
                  <a:srgbClr val="000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96" name="Freeform 398"/>
              <p:cNvSpPr>
                <a:spLocks/>
              </p:cNvSpPr>
              <p:nvPr/>
            </p:nvSpPr>
            <p:spPr bwMode="auto">
              <a:xfrm rot="2081709" flipH="1">
                <a:off x="6068" y="2629"/>
                <a:ext cx="150" cy="151"/>
              </a:xfrm>
              <a:custGeom>
                <a:avLst/>
                <a:gdLst>
                  <a:gd name="T0" fmla="*/ 152 w 164"/>
                  <a:gd name="T1" fmla="*/ 112 h 166"/>
                  <a:gd name="T2" fmla="*/ 80 w 164"/>
                  <a:gd name="T3" fmla="*/ 28 h 166"/>
                  <a:gd name="T4" fmla="*/ 51 w 164"/>
                  <a:gd name="T5" fmla="*/ 3 h 166"/>
                  <a:gd name="T6" fmla="*/ 0 w 164"/>
                  <a:gd name="T7" fmla="*/ 13 h 166"/>
                  <a:gd name="T8" fmla="*/ 45 w 164"/>
                  <a:gd name="T9" fmla="*/ 58 h 166"/>
                  <a:gd name="T10" fmla="*/ 85 w 164"/>
                  <a:gd name="T11" fmla="*/ 101 h 166"/>
                  <a:gd name="T12" fmla="*/ 153 w 164"/>
                  <a:gd name="T13" fmla="*/ 164 h 166"/>
                  <a:gd name="T14" fmla="*/ 152 w 164"/>
                  <a:gd name="T15" fmla="*/ 11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166">
                    <a:moveTo>
                      <a:pt x="152" y="112"/>
                    </a:moveTo>
                    <a:cubicBezTo>
                      <a:pt x="145" y="93"/>
                      <a:pt x="96" y="46"/>
                      <a:pt x="80" y="28"/>
                    </a:cubicBezTo>
                    <a:cubicBezTo>
                      <a:pt x="63" y="11"/>
                      <a:pt x="63" y="6"/>
                      <a:pt x="51" y="3"/>
                    </a:cubicBezTo>
                    <a:cubicBezTo>
                      <a:pt x="37" y="0"/>
                      <a:pt x="1" y="4"/>
                      <a:pt x="0" y="13"/>
                    </a:cubicBezTo>
                    <a:lnTo>
                      <a:pt x="45" y="58"/>
                    </a:lnTo>
                    <a:cubicBezTo>
                      <a:pt x="60" y="72"/>
                      <a:pt x="67" y="83"/>
                      <a:pt x="85" y="101"/>
                    </a:cubicBezTo>
                    <a:cubicBezTo>
                      <a:pt x="103" y="119"/>
                      <a:pt x="142" y="162"/>
                      <a:pt x="153" y="164"/>
                    </a:cubicBezTo>
                    <a:cubicBezTo>
                      <a:pt x="164" y="166"/>
                      <a:pt x="152" y="123"/>
                      <a:pt x="152" y="112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399"/>
              <p:cNvSpPr>
                <a:spLocks/>
              </p:cNvSpPr>
              <p:nvPr/>
            </p:nvSpPr>
            <p:spPr bwMode="auto">
              <a:xfrm rot="1119437">
                <a:off x="6147" y="2671"/>
                <a:ext cx="75" cy="192"/>
              </a:xfrm>
              <a:custGeom>
                <a:avLst/>
                <a:gdLst>
                  <a:gd name="T0" fmla="*/ 75 w 75"/>
                  <a:gd name="T1" fmla="*/ 31 h 192"/>
                  <a:gd name="T2" fmla="*/ 39 w 75"/>
                  <a:gd name="T3" fmla="*/ 125 h 192"/>
                  <a:gd name="T4" fmla="*/ 23 w 75"/>
                  <a:gd name="T5" fmla="*/ 156 h 192"/>
                  <a:gd name="T6" fmla="*/ 0 w 75"/>
                  <a:gd name="T7" fmla="*/ 185 h 192"/>
                  <a:gd name="T8" fmla="*/ 0 w 75"/>
                  <a:gd name="T9" fmla="*/ 111 h 192"/>
                  <a:gd name="T10" fmla="*/ 21 w 75"/>
                  <a:gd name="T11" fmla="*/ 61 h 192"/>
                  <a:gd name="T12" fmla="*/ 55 w 75"/>
                  <a:gd name="T13" fmla="*/ 5 h 192"/>
                  <a:gd name="T14" fmla="*/ 75 w 75"/>
                  <a:gd name="T15" fmla="*/ 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92">
                    <a:moveTo>
                      <a:pt x="75" y="31"/>
                    </a:moveTo>
                    <a:cubicBezTo>
                      <a:pt x="75" y="49"/>
                      <a:pt x="49" y="105"/>
                      <a:pt x="39" y="125"/>
                    </a:cubicBezTo>
                    <a:cubicBezTo>
                      <a:pt x="30" y="145"/>
                      <a:pt x="30" y="146"/>
                      <a:pt x="23" y="156"/>
                    </a:cubicBezTo>
                    <a:cubicBezTo>
                      <a:pt x="16" y="166"/>
                      <a:pt x="4" y="192"/>
                      <a:pt x="0" y="185"/>
                    </a:cubicBezTo>
                    <a:lnTo>
                      <a:pt x="0" y="111"/>
                    </a:lnTo>
                    <a:cubicBezTo>
                      <a:pt x="4" y="90"/>
                      <a:pt x="12" y="79"/>
                      <a:pt x="21" y="61"/>
                    </a:cubicBezTo>
                    <a:cubicBezTo>
                      <a:pt x="30" y="44"/>
                      <a:pt x="45" y="10"/>
                      <a:pt x="55" y="5"/>
                    </a:cubicBezTo>
                    <a:cubicBezTo>
                      <a:pt x="64" y="0"/>
                      <a:pt x="71" y="26"/>
                      <a:pt x="75" y="31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400"/>
              <p:cNvSpPr>
                <a:spLocks/>
              </p:cNvSpPr>
              <p:nvPr/>
            </p:nvSpPr>
            <p:spPr bwMode="auto">
              <a:xfrm rot="-1432516">
                <a:off x="6260" y="2682"/>
                <a:ext cx="70" cy="125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401"/>
              <p:cNvSpPr>
                <a:spLocks/>
              </p:cNvSpPr>
              <p:nvPr/>
            </p:nvSpPr>
            <p:spPr bwMode="auto">
              <a:xfrm rot="13540798" flipH="1">
                <a:off x="6228" y="2677"/>
                <a:ext cx="163" cy="83"/>
              </a:xfrm>
              <a:custGeom>
                <a:avLst/>
                <a:gdLst>
                  <a:gd name="T0" fmla="*/ 0 w 264"/>
                  <a:gd name="T1" fmla="*/ 25 h 195"/>
                  <a:gd name="T2" fmla="*/ 106 w 264"/>
                  <a:gd name="T3" fmla="*/ 133 h 195"/>
                  <a:gd name="T4" fmla="*/ 222 w 264"/>
                  <a:gd name="T5" fmla="*/ 173 h 195"/>
                  <a:gd name="T6" fmla="*/ 264 w 264"/>
                  <a:gd name="T7" fmla="*/ 195 h 195"/>
                  <a:gd name="T8" fmla="*/ 156 w 264"/>
                  <a:gd name="T9" fmla="*/ 113 h 195"/>
                  <a:gd name="T10" fmla="*/ 96 w 264"/>
                  <a:gd name="T11" fmla="*/ 55 h 195"/>
                  <a:gd name="T12" fmla="*/ 38 w 264"/>
                  <a:gd name="T13" fmla="*/ 5 h 195"/>
                  <a:gd name="T14" fmla="*/ 0 w 264"/>
                  <a:gd name="T15" fmla="*/ 2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4" h="195">
                    <a:moveTo>
                      <a:pt x="0" y="25"/>
                    </a:moveTo>
                    <a:cubicBezTo>
                      <a:pt x="11" y="47"/>
                      <a:pt x="69" y="108"/>
                      <a:pt x="106" y="133"/>
                    </a:cubicBezTo>
                    <a:cubicBezTo>
                      <a:pt x="143" y="158"/>
                      <a:pt x="196" y="163"/>
                      <a:pt x="222" y="173"/>
                    </a:cubicBezTo>
                    <a:lnTo>
                      <a:pt x="264" y="195"/>
                    </a:lnTo>
                    <a:cubicBezTo>
                      <a:pt x="253" y="185"/>
                      <a:pt x="184" y="136"/>
                      <a:pt x="156" y="113"/>
                    </a:cubicBezTo>
                    <a:cubicBezTo>
                      <a:pt x="128" y="90"/>
                      <a:pt x="116" y="73"/>
                      <a:pt x="96" y="55"/>
                    </a:cubicBezTo>
                    <a:cubicBezTo>
                      <a:pt x="76" y="37"/>
                      <a:pt x="54" y="10"/>
                      <a:pt x="38" y="5"/>
                    </a:cubicBezTo>
                    <a:cubicBezTo>
                      <a:pt x="22" y="0"/>
                      <a:pt x="8" y="21"/>
                      <a:pt x="0" y="25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402"/>
              <p:cNvSpPr>
                <a:spLocks/>
              </p:cNvSpPr>
              <p:nvPr/>
            </p:nvSpPr>
            <p:spPr bwMode="auto">
              <a:xfrm rot="20480563" flipH="1">
                <a:off x="6072" y="2542"/>
                <a:ext cx="75" cy="192"/>
              </a:xfrm>
              <a:custGeom>
                <a:avLst/>
                <a:gdLst>
                  <a:gd name="T0" fmla="*/ 75 w 75"/>
                  <a:gd name="T1" fmla="*/ 31 h 192"/>
                  <a:gd name="T2" fmla="*/ 39 w 75"/>
                  <a:gd name="T3" fmla="*/ 125 h 192"/>
                  <a:gd name="T4" fmla="*/ 23 w 75"/>
                  <a:gd name="T5" fmla="*/ 156 h 192"/>
                  <a:gd name="T6" fmla="*/ 0 w 75"/>
                  <a:gd name="T7" fmla="*/ 185 h 192"/>
                  <a:gd name="T8" fmla="*/ 0 w 75"/>
                  <a:gd name="T9" fmla="*/ 111 h 192"/>
                  <a:gd name="T10" fmla="*/ 21 w 75"/>
                  <a:gd name="T11" fmla="*/ 61 h 192"/>
                  <a:gd name="T12" fmla="*/ 55 w 75"/>
                  <a:gd name="T13" fmla="*/ 5 h 192"/>
                  <a:gd name="T14" fmla="*/ 75 w 75"/>
                  <a:gd name="T15" fmla="*/ 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92">
                    <a:moveTo>
                      <a:pt x="75" y="31"/>
                    </a:moveTo>
                    <a:cubicBezTo>
                      <a:pt x="75" y="49"/>
                      <a:pt x="49" y="105"/>
                      <a:pt x="39" y="125"/>
                    </a:cubicBezTo>
                    <a:cubicBezTo>
                      <a:pt x="30" y="145"/>
                      <a:pt x="30" y="146"/>
                      <a:pt x="23" y="156"/>
                    </a:cubicBezTo>
                    <a:cubicBezTo>
                      <a:pt x="16" y="166"/>
                      <a:pt x="4" y="192"/>
                      <a:pt x="0" y="185"/>
                    </a:cubicBezTo>
                    <a:lnTo>
                      <a:pt x="0" y="111"/>
                    </a:lnTo>
                    <a:cubicBezTo>
                      <a:pt x="4" y="90"/>
                      <a:pt x="12" y="79"/>
                      <a:pt x="21" y="61"/>
                    </a:cubicBezTo>
                    <a:cubicBezTo>
                      <a:pt x="30" y="44"/>
                      <a:pt x="45" y="10"/>
                      <a:pt x="55" y="5"/>
                    </a:cubicBezTo>
                    <a:cubicBezTo>
                      <a:pt x="64" y="0"/>
                      <a:pt x="71" y="26"/>
                      <a:pt x="75" y="31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403"/>
              <p:cNvSpPr>
                <a:spLocks/>
              </p:cNvSpPr>
              <p:nvPr/>
            </p:nvSpPr>
            <p:spPr bwMode="auto">
              <a:xfrm rot="2134761" flipH="1">
                <a:off x="5854" y="2470"/>
                <a:ext cx="158" cy="319"/>
              </a:xfrm>
              <a:custGeom>
                <a:avLst/>
                <a:gdLst>
                  <a:gd name="T0" fmla="*/ 0 w 140"/>
                  <a:gd name="T1" fmla="*/ 0 h 265"/>
                  <a:gd name="T2" fmla="*/ 74 w 140"/>
                  <a:gd name="T3" fmla="*/ 89 h 265"/>
                  <a:gd name="T4" fmla="*/ 119 w 140"/>
                  <a:gd name="T5" fmla="*/ 222 h 265"/>
                  <a:gd name="T6" fmla="*/ 140 w 140"/>
                  <a:gd name="T7" fmla="*/ 265 h 265"/>
                  <a:gd name="T8" fmla="*/ 79 w 140"/>
                  <a:gd name="T9" fmla="*/ 158 h 265"/>
                  <a:gd name="T10" fmla="*/ 42 w 140"/>
                  <a:gd name="T11" fmla="*/ 100 h 265"/>
                  <a:gd name="T12" fmla="*/ 8 w 140"/>
                  <a:gd name="T13" fmla="*/ 43 h 265"/>
                  <a:gd name="T14" fmla="*/ 0 w 140"/>
                  <a:gd name="T1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265">
                    <a:moveTo>
                      <a:pt x="0" y="0"/>
                    </a:moveTo>
                    <a:cubicBezTo>
                      <a:pt x="11" y="8"/>
                      <a:pt x="54" y="52"/>
                      <a:pt x="74" y="89"/>
                    </a:cubicBezTo>
                    <a:cubicBezTo>
                      <a:pt x="94" y="126"/>
                      <a:pt x="108" y="193"/>
                      <a:pt x="119" y="222"/>
                    </a:cubicBezTo>
                    <a:lnTo>
                      <a:pt x="140" y="265"/>
                    </a:lnTo>
                    <a:cubicBezTo>
                      <a:pt x="133" y="254"/>
                      <a:pt x="96" y="185"/>
                      <a:pt x="79" y="158"/>
                    </a:cubicBezTo>
                    <a:cubicBezTo>
                      <a:pt x="63" y="130"/>
                      <a:pt x="54" y="119"/>
                      <a:pt x="42" y="100"/>
                    </a:cubicBezTo>
                    <a:cubicBezTo>
                      <a:pt x="30" y="79"/>
                      <a:pt x="16" y="59"/>
                      <a:pt x="8" y="43"/>
                    </a:cubicBezTo>
                    <a:cubicBezTo>
                      <a:pt x="1" y="26"/>
                      <a:pt x="2" y="9"/>
                      <a:pt x="0" y="0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404"/>
              <p:cNvSpPr>
                <a:spLocks/>
              </p:cNvSpPr>
              <p:nvPr/>
            </p:nvSpPr>
            <p:spPr bwMode="auto">
              <a:xfrm rot="3525222">
                <a:off x="5901" y="2479"/>
                <a:ext cx="75" cy="192"/>
              </a:xfrm>
              <a:custGeom>
                <a:avLst/>
                <a:gdLst>
                  <a:gd name="T0" fmla="*/ 75 w 75"/>
                  <a:gd name="T1" fmla="*/ 31 h 192"/>
                  <a:gd name="T2" fmla="*/ 39 w 75"/>
                  <a:gd name="T3" fmla="*/ 125 h 192"/>
                  <a:gd name="T4" fmla="*/ 23 w 75"/>
                  <a:gd name="T5" fmla="*/ 156 h 192"/>
                  <a:gd name="T6" fmla="*/ 0 w 75"/>
                  <a:gd name="T7" fmla="*/ 185 h 192"/>
                  <a:gd name="T8" fmla="*/ 0 w 75"/>
                  <a:gd name="T9" fmla="*/ 111 h 192"/>
                  <a:gd name="T10" fmla="*/ 21 w 75"/>
                  <a:gd name="T11" fmla="*/ 61 h 192"/>
                  <a:gd name="T12" fmla="*/ 55 w 75"/>
                  <a:gd name="T13" fmla="*/ 5 h 192"/>
                  <a:gd name="T14" fmla="*/ 75 w 75"/>
                  <a:gd name="T15" fmla="*/ 3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92">
                    <a:moveTo>
                      <a:pt x="75" y="31"/>
                    </a:moveTo>
                    <a:cubicBezTo>
                      <a:pt x="75" y="49"/>
                      <a:pt x="49" y="105"/>
                      <a:pt x="39" y="125"/>
                    </a:cubicBezTo>
                    <a:cubicBezTo>
                      <a:pt x="30" y="145"/>
                      <a:pt x="30" y="146"/>
                      <a:pt x="23" y="156"/>
                    </a:cubicBezTo>
                    <a:cubicBezTo>
                      <a:pt x="16" y="166"/>
                      <a:pt x="4" y="192"/>
                      <a:pt x="0" y="185"/>
                    </a:cubicBezTo>
                    <a:lnTo>
                      <a:pt x="0" y="111"/>
                    </a:lnTo>
                    <a:cubicBezTo>
                      <a:pt x="4" y="90"/>
                      <a:pt x="12" y="79"/>
                      <a:pt x="21" y="61"/>
                    </a:cubicBezTo>
                    <a:cubicBezTo>
                      <a:pt x="30" y="44"/>
                      <a:pt x="45" y="10"/>
                      <a:pt x="55" y="5"/>
                    </a:cubicBezTo>
                    <a:cubicBezTo>
                      <a:pt x="64" y="0"/>
                      <a:pt x="71" y="26"/>
                      <a:pt x="75" y="31"/>
                    </a:cubicBezTo>
                    <a:close/>
                  </a:path>
                </a:pathLst>
              </a:custGeom>
              <a:solidFill>
                <a:srgbClr val="000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3" name="Freeform 405"/>
            <p:cNvSpPr>
              <a:spLocks/>
            </p:cNvSpPr>
            <p:nvPr/>
          </p:nvSpPr>
          <p:spPr bwMode="auto">
            <a:xfrm>
              <a:off x="6723" y="3768"/>
              <a:ext cx="107" cy="281"/>
            </a:xfrm>
            <a:custGeom>
              <a:avLst/>
              <a:gdLst>
                <a:gd name="T0" fmla="*/ 41 w 107"/>
                <a:gd name="T1" fmla="*/ 0 h 281"/>
                <a:gd name="T2" fmla="*/ 99 w 107"/>
                <a:gd name="T3" fmla="*/ 154 h 281"/>
                <a:gd name="T4" fmla="*/ 85 w 107"/>
                <a:gd name="T5" fmla="*/ 281 h 281"/>
                <a:gd name="T6" fmla="*/ 55 w 107"/>
                <a:gd name="T7" fmla="*/ 189 h 281"/>
                <a:gd name="T8" fmla="*/ 26 w 107"/>
                <a:gd name="T9" fmla="*/ 105 h 281"/>
                <a:gd name="T10" fmla="*/ 3 w 107"/>
                <a:gd name="T11" fmla="*/ 25 h 281"/>
                <a:gd name="T12" fmla="*/ 41 w 107"/>
                <a:gd name="T1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81">
                  <a:moveTo>
                    <a:pt x="41" y="0"/>
                  </a:moveTo>
                  <a:cubicBezTo>
                    <a:pt x="58" y="21"/>
                    <a:pt x="92" y="107"/>
                    <a:pt x="99" y="154"/>
                  </a:cubicBezTo>
                  <a:cubicBezTo>
                    <a:pt x="107" y="200"/>
                    <a:pt x="92" y="275"/>
                    <a:pt x="85" y="281"/>
                  </a:cubicBezTo>
                  <a:lnTo>
                    <a:pt x="55" y="189"/>
                  </a:lnTo>
                  <a:cubicBezTo>
                    <a:pt x="45" y="160"/>
                    <a:pt x="34" y="132"/>
                    <a:pt x="26" y="105"/>
                  </a:cubicBezTo>
                  <a:cubicBezTo>
                    <a:pt x="17" y="77"/>
                    <a:pt x="0" y="42"/>
                    <a:pt x="3" y="25"/>
                  </a:cubicBezTo>
                  <a:cubicBezTo>
                    <a:pt x="5" y="8"/>
                    <a:pt x="33" y="6"/>
                    <a:pt x="41" y="0"/>
                  </a:cubicBezTo>
                  <a:close/>
                </a:path>
              </a:pathLst>
            </a:custGeom>
            <a:solidFill>
              <a:srgbClr val="000C00">
                <a:alpha val="2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5" name="Freeform 38"/>
          <p:cNvSpPr>
            <a:spLocks/>
          </p:cNvSpPr>
          <p:nvPr/>
        </p:nvSpPr>
        <p:spPr bwMode="auto">
          <a:xfrm rot="2563240">
            <a:off x="10588538" y="1106519"/>
            <a:ext cx="306082" cy="600232"/>
          </a:xfrm>
          <a:custGeom>
            <a:avLst/>
            <a:gdLst>
              <a:gd name="T0" fmla="*/ 3 w 214"/>
              <a:gd name="T1" fmla="*/ 52 h 313"/>
              <a:gd name="T2" fmla="*/ 53 w 214"/>
              <a:gd name="T3" fmla="*/ 130 h 313"/>
              <a:gd name="T4" fmla="*/ 205 w 214"/>
              <a:gd name="T5" fmla="*/ 310 h 313"/>
              <a:gd name="T6" fmla="*/ 105 w 214"/>
              <a:gd name="T7" fmla="*/ 114 h 313"/>
              <a:gd name="T8" fmla="*/ 37 w 214"/>
              <a:gd name="T9" fmla="*/ 10 h 313"/>
              <a:gd name="T10" fmla="*/ 3 w 214"/>
              <a:gd name="T11" fmla="*/ 52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" h="313">
                <a:moveTo>
                  <a:pt x="3" y="52"/>
                </a:moveTo>
                <a:cubicBezTo>
                  <a:pt x="6" y="72"/>
                  <a:pt x="19" y="87"/>
                  <a:pt x="53" y="130"/>
                </a:cubicBezTo>
                <a:cubicBezTo>
                  <a:pt x="87" y="173"/>
                  <a:pt x="196" y="313"/>
                  <a:pt x="205" y="310"/>
                </a:cubicBezTo>
                <a:cubicBezTo>
                  <a:pt x="214" y="307"/>
                  <a:pt x="133" y="164"/>
                  <a:pt x="105" y="114"/>
                </a:cubicBezTo>
                <a:cubicBezTo>
                  <a:pt x="77" y="64"/>
                  <a:pt x="54" y="20"/>
                  <a:pt x="37" y="10"/>
                </a:cubicBezTo>
                <a:cubicBezTo>
                  <a:pt x="20" y="0"/>
                  <a:pt x="0" y="32"/>
                  <a:pt x="3" y="52"/>
                </a:cubicBezTo>
                <a:close/>
              </a:path>
            </a:pathLst>
          </a:custGeom>
          <a:solidFill>
            <a:srgbClr val="000C00">
              <a:alpha val="3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6" name="Freeform 39"/>
          <p:cNvSpPr>
            <a:spLocks/>
          </p:cNvSpPr>
          <p:nvPr/>
        </p:nvSpPr>
        <p:spPr bwMode="auto">
          <a:xfrm rot="2965106">
            <a:off x="10072762" y="35348"/>
            <a:ext cx="368707" cy="677870"/>
          </a:xfrm>
          <a:custGeom>
            <a:avLst/>
            <a:gdLst>
              <a:gd name="T0" fmla="*/ 3 w 214"/>
              <a:gd name="T1" fmla="*/ 52 h 313"/>
              <a:gd name="T2" fmla="*/ 53 w 214"/>
              <a:gd name="T3" fmla="*/ 130 h 313"/>
              <a:gd name="T4" fmla="*/ 205 w 214"/>
              <a:gd name="T5" fmla="*/ 310 h 313"/>
              <a:gd name="T6" fmla="*/ 105 w 214"/>
              <a:gd name="T7" fmla="*/ 114 h 313"/>
              <a:gd name="T8" fmla="*/ 37 w 214"/>
              <a:gd name="T9" fmla="*/ 10 h 313"/>
              <a:gd name="T10" fmla="*/ 3 w 214"/>
              <a:gd name="T11" fmla="*/ 52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4" h="313">
                <a:moveTo>
                  <a:pt x="3" y="52"/>
                </a:moveTo>
                <a:cubicBezTo>
                  <a:pt x="6" y="72"/>
                  <a:pt x="19" y="87"/>
                  <a:pt x="53" y="130"/>
                </a:cubicBezTo>
                <a:cubicBezTo>
                  <a:pt x="87" y="173"/>
                  <a:pt x="196" y="313"/>
                  <a:pt x="205" y="310"/>
                </a:cubicBezTo>
                <a:cubicBezTo>
                  <a:pt x="214" y="307"/>
                  <a:pt x="133" y="164"/>
                  <a:pt x="105" y="114"/>
                </a:cubicBezTo>
                <a:cubicBezTo>
                  <a:pt x="77" y="64"/>
                  <a:pt x="54" y="20"/>
                  <a:pt x="37" y="10"/>
                </a:cubicBezTo>
                <a:cubicBezTo>
                  <a:pt x="20" y="0"/>
                  <a:pt x="0" y="32"/>
                  <a:pt x="3" y="52"/>
                </a:cubicBezTo>
                <a:close/>
              </a:path>
            </a:pathLst>
          </a:custGeom>
          <a:solidFill>
            <a:srgbClr val="000C00">
              <a:alpha val="3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7" name="Freeform 40"/>
          <p:cNvSpPr>
            <a:spLocks/>
          </p:cNvSpPr>
          <p:nvPr/>
        </p:nvSpPr>
        <p:spPr bwMode="auto">
          <a:xfrm>
            <a:off x="11873535" y="816634"/>
            <a:ext cx="154041" cy="538208"/>
          </a:xfrm>
          <a:custGeom>
            <a:avLst/>
            <a:gdLst>
              <a:gd name="T0" fmla="*/ 47 w 92"/>
              <a:gd name="T1" fmla="*/ 29 h 323"/>
              <a:gd name="T2" fmla="*/ 72 w 92"/>
              <a:gd name="T3" fmla="*/ 108 h 323"/>
              <a:gd name="T4" fmla="*/ 86 w 92"/>
              <a:gd name="T5" fmla="*/ 321 h 323"/>
              <a:gd name="T6" fmla="*/ 34 w 92"/>
              <a:gd name="T7" fmla="*/ 122 h 323"/>
              <a:gd name="T8" fmla="*/ 3 w 92"/>
              <a:gd name="T9" fmla="*/ 16 h 323"/>
              <a:gd name="T10" fmla="*/ 47 w 92"/>
              <a:gd name="T11" fmla="*/ 29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323">
                <a:moveTo>
                  <a:pt x="47" y="29"/>
                </a:moveTo>
                <a:cubicBezTo>
                  <a:pt x="59" y="44"/>
                  <a:pt x="65" y="59"/>
                  <a:pt x="72" y="108"/>
                </a:cubicBezTo>
                <a:cubicBezTo>
                  <a:pt x="79" y="157"/>
                  <a:pt x="92" y="319"/>
                  <a:pt x="86" y="321"/>
                </a:cubicBezTo>
                <a:cubicBezTo>
                  <a:pt x="80" y="323"/>
                  <a:pt x="48" y="173"/>
                  <a:pt x="34" y="122"/>
                </a:cubicBezTo>
                <a:cubicBezTo>
                  <a:pt x="20" y="71"/>
                  <a:pt x="0" y="30"/>
                  <a:pt x="3" y="16"/>
                </a:cubicBezTo>
                <a:cubicBezTo>
                  <a:pt x="5" y="0"/>
                  <a:pt x="36" y="13"/>
                  <a:pt x="47" y="29"/>
                </a:cubicBezTo>
                <a:close/>
              </a:path>
            </a:pathLst>
          </a:custGeom>
          <a:solidFill>
            <a:srgbClr val="000C00">
              <a:alpha val="3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8" name="Freeform 56"/>
          <p:cNvSpPr>
            <a:spLocks/>
          </p:cNvSpPr>
          <p:nvPr/>
        </p:nvSpPr>
        <p:spPr bwMode="auto">
          <a:xfrm rot="4046881">
            <a:off x="7880267" y="1124090"/>
            <a:ext cx="339667" cy="883008"/>
          </a:xfrm>
          <a:custGeom>
            <a:avLst/>
            <a:gdLst>
              <a:gd name="T0" fmla="*/ 0 w 140"/>
              <a:gd name="T1" fmla="*/ 0 h 265"/>
              <a:gd name="T2" fmla="*/ 74 w 140"/>
              <a:gd name="T3" fmla="*/ 89 h 265"/>
              <a:gd name="T4" fmla="*/ 119 w 140"/>
              <a:gd name="T5" fmla="*/ 222 h 265"/>
              <a:gd name="T6" fmla="*/ 140 w 140"/>
              <a:gd name="T7" fmla="*/ 265 h 265"/>
              <a:gd name="T8" fmla="*/ 79 w 140"/>
              <a:gd name="T9" fmla="*/ 158 h 265"/>
              <a:gd name="T10" fmla="*/ 42 w 140"/>
              <a:gd name="T11" fmla="*/ 100 h 265"/>
              <a:gd name="T12" fmla="*/ 8 w 140"/>
              <a:gd name="T13" fmla="*/ 43 h 265"/>
              <a:gd name="T14" fmla="*/ 0 w 140"/>
              <a:gd name="T1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0" h="265">
                <a:moveTo>
                  <a:pt x="0" y="0"/>
                </a:moveTo>
                <a:cubicBezTo>
                  <a:pt x="11" y="8"/>
                  <a:pt x="54" y="52"/>
                  <a:pt x="74" y="89"/>
                </a:cubicBezTo>
                <a:cubicBezTo>
                  <a:pt x="94" y="126"/>
                  <a:pt x="108" y="193"/>
                  <a:pt x="119" y="222"/>
                </a:cubicBezTo>
                <a:lnTo>
                  <a:pt x="140" y="265"/>
                </a:lnTo>
                <a:cubicBezTo>
                  <a:pt x="133" y="254"/>
                  <a:pt x="96" y="185"/>
                  <a:pt x="79" y="158"/>
                </a:cubicBezTo>
                <a:cubicBezTo>
                  <a:pt x="63" y="130"/>
                  <a:pt x="54" y="119"/>
                  <a:pt x="42" y="100"/>
                </a:cubicBezTo>
                <a:cubicBezTo>
                  <a:pt x="30" y="79"/>
                  <a:pt x="16" y="59"/>
                  <a:pt x="8" y="43"/>
                </a:cubicBezTo>
                <a:cubicBezTo>
                  <a:pt x="1" y="26"/>
                  <a:pt x="2" y="9"/>
                  <a:pt x="0" y="0"/>
                </a:cubicBezTo>
                <a:close/>
              </a:path>
            </a:pathLst>
          </a:custGeom>
          <a:solidFill>
            <a:srgbClr val="000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91281" y="4119201"/>
            <a:ext cx="5249755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zh-CN" sz="4400" dirty="0">
                <a:solidFill>
                  <a:srgbClr val="4D4D4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②影响政府的赋税、徭役来源</a:t>
            </a:r>
          </a:p>
        </p:txBody>
      </p:sp>
    </p:spTree>
    <p:extLst>
      <p:ext uri="{BB962C8B-B14F-4D97-AF65-F5344CB8AC3E}">
        <p14:creationId xmlns:p14="http://schemas.microsoft.com/office/powerpoint/2010/main" val="19800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">
                                      <p:cBhvr>
                                        <p:cTn id="2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0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">
                                      <p:cBhvr>
                                        <p:cTn id="26" dur="1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04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30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75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9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-7.40741E-7 C -0.02084 0.02477 -0.00977 0.00741 -0.02917 0.05926 C -0.0319 0.06667 -0.0375 0.06921 -0.04167 0.07407 C -0.04792 0.10741 -0.0599 0.13403 -0.07084 0.16296 C -0.07357 0.17037 -0.07761 0.17685 -0.07917 0.18519 C -0.08334 0.20741 -0.0875 0.22963 -0.09167 0.25185 C -0.0931 0.25926 -0.09584 0.27407 -0.09584 0.27431 C -0.0944 0.2963 -0.09375 0.31852 -0.09167 0.34051 C -0.09102 0.34815 -0.09063 0.35741 -0.0875 0.36296 C -0.08034 0.3757 -0.07084 0.38264 -0.0625 0.39259 C -0.05313 0.4037 -0.03503 0.43125 -0.025 0.43704 C -0.02084 0.43912 -0.01654 0.44097 -0.0125 0.44445 C 0.00507 0.45949 0.02096 0.47662 0.0375 0.4963 C 0.04166 0.50116 0.05 0.51111 0.05 0.51134 C 0.05273 0.51852 0.05481 0.52708 0.05833 0.53333 C 0.06185 0.53958 0.0677 0.54097 0.07083 0.54815 C 0.07356 0.5544 0.07356 0.56296 0.075 0.57037 C 0.07356 0.59514 0.07395 0.62037 0.07083 0.64421 C 0.0677 0.66875 0.04518 0.68704 0.0375 0.69607 C 0.0177 0.71968 0.02968 0.70833 3.54167E-6 0.72593 C -0.00469 0.7287 -0.00795 0.73704 -0.0125 0.74074 C -0.02045 0.74722 -0.02917 0.7507 -0.0375 0.75556 C -0.05951 0.76852 -0.04636 0.75857 -0.075 0.79259 C -0.07917 0.79699 -0.08334 0.80255 -0.0875 0.80741 C -0.09167 0.81181 -0.1 0.82222 -0.1 0.82245 C -0.10144 0.82963 -0.10222 0.83727 -0.10417 0.84445 C -0.10638 0.85232 -0.11055 0.85833 -0.1125 0.86667 C -0.11472 0.87593 -0.11524 0.88588 -0.11667 0.8963 C -0.11198 0.94514 -0.1142 0.95116 -0.09167 0.97778 C -0.07305 1.02708 -0.09493 0.9787 -0.07084 1.00741 C -0.05118 1.03056 -0.06628 1.02847 -0.04584 1.04445 C -0.03529 1.05278 -0.00625 1.06181 0.00416 1.07407 C 0.0125 1.08403 0.02083 1.09375 0.02916 1.1037 C 0.03333 1.10857 0.04166 1.11852 0.04166 1.11875 C 0.0444 1.12593 0.04648 1.13449 0.05 1.14074 C 0.05351 1.14653 0.05937 1.14838 0.0625 1.15556 C 0.06523 1.16134 0.06471 1.1706 0.06666 1.17778 C 0.06888 1.18588 0.07278 1.19167 0.075 1.19931 C 0.07799 1.21042 0.0819 1.24236 0.08333 1.25116 C 0.08268 1.26296 0.0845 1.32546 0.07083 1.34028 C 0.06341 1.34838 0.05416 1.3507 0.04583 1.35532 C 0.00091 1.38218 -0.05157 1.38218 -0.09167 1.42963 C -0.10039 1.45232 -0.11446 1.4706 -0.12084 1.4963 C -0.12448 1.51042 -0.12917 1.54074 -0.12917 1.54097 C -0.12644 1.56574 -0.12461 1.60347 -0.1125 1.62222 C -0.10118 1.63982 -0.08555 1.64792 -0.075 1.66667 C -0.04727 1.71597 -0.07709 1.66898 -0.05 1.6963 C -0.04128 1.70463 -0.03451 1.72014 -0.025 1.72593 C -0.02084 1.72778 -0.01628 1.72963 -0.0125 1.73333 C -0.00378 1.74167 0.00416 1.75301 0.0125 1.76296 C 0.01614 1.76736 0.02096 1.7669 0.025 1.77037 C 0.03919 1.7831 0.05247 1.80162 0.06666 1.81482 C 0.10117 1.84537 0.05586 1.79421 0.09166 1.83704 C 0.0944 1.84445 0.09791 1.85116 0.1 1.85926 C 0.10364 1.87338 0.10833 1.9037 0.10833 1.90394 C 0.10299 1.9507 0.1026 1.97222 0.07916 2 C 0.04935 2.0794 0.09583 1.95857 0.05833 2.04445 C 0.03216 2.1044 0.05325 2.075 0.02916 2.1037 C 0.01875 2.15926 0.03398 2.09259 0.0125 2.14074 C 0.00976 2.14699 0.01041 2.15625 0.00833 2.16296 C 0.00833 2.1632 -0.0125 2.21829 -0.01667 2.22963 C -0.02149 2.24259 -0.02865 2.25741 -0.02917 2.27407 C -0.03034 2.30833 -0.02917 2.34329 -0.02917 2.37778 " pathEditMode="relative" rAng="0" ptsTypes="AAAAAAAAAAAAAAAAAAAAAAAAAAAAAAAAAAAAAAAAAAAAAAAAAAAAAAAAAAAAAAA">
                                      <p:cBhvr>
                                        <p:cTn id="38" dur="5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1888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0" dur="5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9" presetClass="entr" presetSubtype="10" repeatCount="indefinite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1.875E-6 -1.85185E-6 C -0.02084 0.02477 -0.00977 0.00741 -0.02917 0.05926 C -0.0319 0.06667 -0.0375 0.06921 -0.04167 0.07408 C -0.04792 0.10741 -0.0599 0.13403 -0.07084 0.16296 C -0.07357 0.17037 -0.07761 0.17685 -0.07917 0.18519 C -0.08334 0.20741 -0.0875 0.22963 -0.09167 0.25185 C -0.0931 0.25926 -0.09584 0.27408 -0.09584 0.27431 C -0.0944 0.2963 -0.09375 0.31852 -0.09167 0.34051 C -0.09102 0.34815 -0.09063 0.35741 -0.0875 0.36296 C -0.08034 0.3757 -0.07084 0.38264 -0.0625 0.39259 C -0.05313 0.40371 -0.03503 0.43125 -0.025 0.43704 C -0.02084 0.43912 -0.01654 0.44097 -0.0125 0.44445 C 0.00508 0.45949 0.02096 0.47662 0.0375 0.4963 C 0.04166 0.50116 0.05 0.51111 0.05 0.51134 C 0.05273 0.51852 0.05482 0.52709 0.05833 0.53334 C 0.06185 0.53959 0.06771 0.54097 0.07083 0.54815 C 0.07357 0.5544 0.07357 0.56296 0.075 0.57037 C 0.07357 0.59514 0.07396 0.62037 0.07083 0.64421 C 0.06771 0.66875 0.04518 0.68704 0.0375 0.69607 C 0.01771 0.71968 0.02969 0.70834 1.875E-6 0.72593 C -0.00469 0.72871 -0.00794 0.73704 -0.0125 0.74074 C -0.02044 0.74722 -0.02917 0.7507 -0.0375 0.75556 C -0.05951 0.76852 -0.04636 0.75857 -0.075 0.79259 C -0.07917 0.79699 -0.08334 0.80255 -0.0875 0.80741 C -0.09167 0.81181 -0.1 0.82222 -0.1 0.82246 C -0.10143 0.82963 -0.10222 0.83727 -0.10417 0.84445 C -0.10638 0.85232 -0.11055 0.85834 -0.1125 0.86667 C -0.11472 0.87593 -0.11524 0.88588 -0.11667 0.8963 C -0.11198 0.94514 -0.11419 0.95116 -0.09167 0.97778 C -0.07305 1.02709 -0.09492 0.97871 -0.07084 1.00741 C -0.05117 1.03056 -0.06628 1.02847 -0.04584 1.04445 C -0.03529 1.05278 -0.00625 1.06181 0.00416 1.07408 C 0.0125 1.08403 0.02083 1.09375 0.02916 1.10371 C 0.03333 1.10857 0.04166 1.11852 0.04166 1.11875 C 0.0444 1.12593 0.04648 1.13449 0.05 1.14074 C 0.05351 1.14653 0.05937 1.14838 0.0625 1.15556 C 0.06523 1.16134 0.06471 1.1706 0.06666 1.17778 C 0.06888 1.18588 0.07278 1.19167 0.075 1.19931 C 0.07799 1.21042 0.0819 1.24236 0.08333 1.25116 C 0.08268 1.26296 0.0845 1.32546 0.07083 1.34028 C 0.06341 1.34838 0.05416 1.3507 0.04583 1.35533 C 0.00091 1.38218 -0.05156 1.38218 -0.09167 1.42963 C -0.10039 1.45232 -0.11445 1.4706 -0.12084 1.4963 C -0.12448 1.51042 -0.12917 1.54074 -0.12917 1.54097 C -0.12643 1.56574 -0.12461 1.60347 -0.1125 1.62222 C -0.10117 1.63982 -0.08555 1.64792 -0.075 1.66667 C -0.04727 1.71597 -0.07709 1.66875 -0.05 1.6963 C -0.04128 1.7044 -0.03451 1.71991 -0.025 1.72593 C -0.02084 1.72755 -0.01628 1.72963 -0.0125 1.73334 C -0.00378 1.74167 0.00416 1.75301 0.0125 1.76296 C 0.01614 1.76736 0.02096 1.7669 0.025 1.77037 C 0.03919 1.7831 0.05247 1.80162 0.06666 1.81482 C 0.10117 1.84537 0.05586 1.79421 0.09166 1.83704 C 0.0944 1.84445 0.09791 1.85116 0.1 1.85926 C 0.10364 1.87338 0.10833 1.90371 0.10833 1.90394 C 0.10299 1.9507 0.1026 1.97222 0.07916 2 C 0.04935 2.0794 0.09583 1.95857 0.05833 2.04445 C 0.03216 2.1044 0.05325 2.075 0.02916 2.10371 C 0.01875 2.15926 0.03398 2.09259 0.0125 2.14074 C 0.00976 2.14699 0.01041 2.15625 0.00833 2.16296 C 0.00833 2.1632 -0.0125 2.21829 -0.01667 2.22963 C -0.02149 2.24259 -0.02865 2.25741 -0.02917 2.27408 C -0.03034 2.30834 -0.02917 2.34329 -0.02917 2.37778 " pathEditMode="relative" rAng="0" ptsTypes="AAAAAAAAAAAAAAAAAAAAAAAAAAAAAAAAAAAAAAAAAAAAAAAAAAAAAAAAAAAAAAA">
                                      <p:cBhvr>
                                        <p:cTn id="46" dur="5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1888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9" presetClass="entr" presetSubtype="10" repeatCount="indefinite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4.16667E-7 -2.59259E-6 C -0.02083 0.02477 -0.00977 0.00741 -0.02917 0.05926 C -0.0319 0.06667 -0.0375 0.06922 -0.04167 0.07408 C -0.04792 0.10741 -0.0599 0.13403 -0.07083 0.16297 C -0.07357 0.17037 -0.0776 0.17685 -0.07917 0.18519 C -0.08333 0.20741 -0.0875 0.22963 -0.09167 0.25185 C -0.0931 0.25926 -0.09583 0.27408 -0.09583 0.27431 C -0.0944 0.2963 -0.09375 0.31852 -0.09167 0.34051 C -0.09102 0.34815 -0.09063 0.35741 -0.0875 0.36297 C -0.08034 0.3757 -0.07083 0.38264 -0.0625 0.3926 C -0.05313 0.40371 -0.03503 0.43125 -0.025 0.43704 C -0.02083 0.43912 -0.01654 0.44097 -0.0125 0.44445 C 0.00508 0.45949 0.02096 0.47662 0.0375 0.4963 C 0.04167 0.50116 0.05 0.51111 0.05 0.51135 C 0.05273 0.51852 0.05482 0.52709 0.05833 0.53334 C 0.06185 0.53959 0.06771 0.54097 0.07083 0.54815 C 0.07357 0.5544 0.07357 0.56297 0.075 0.57037 C 0.07357 0.59514 0.07396 0.62037 0.07083 0.64422 C 0.06771 0.66875 0.04518 0.68704 0.0375 0.69607 C 0.01771 0.71968 0.02969 0.70834 4.16667E-7 0.72593 C -0.00469 0.72871 -0.00794 0.73704 -0.0125 0.74074 C -0.02044 0.74722 -0.02917 0.7507 -0.0375 0.75556 C -0.05951 0.76852 -0.04635 0.75857 -0.075 0.7926 C -0.07917 0.79699 -0.08333 0.80255 -0.0875 0.80741 C -0.09167 0.81181 -0.1 0.82222 -0.1 0.82246 C -0.10143 0.82963 -0.10221 0.83727 -0.10417 0.84445 C -0.10638 0.85232 -0.11055 0.85834 -0.1125 0.86667 C -0.11471 0.87593 -0.11523 0.88588 -0.11667 0.8963 C -0.11198 0.94514 -0.11419 0.95116 -0.09167 0.97778 C -0.07305 1.02709 -0.09492 0.97871 -0.07083 1.00741 C -0.05117 1.03056 -0.06628 1.02847 -0.04583 1.04445 C -0.03529 1.05278 -0.00625 1.06181 0.00417 1.07408 C 0.0125 1.08403 0.02083 1.09375 0.02917 1.10371 C 0.03333 1.10857 0.04167 1.11852 0.04167 1.11875 C 0.0444 1.12593 0.04648 1.13449 0.05 1.14074 C 0.05352 1.14653 0.05937 1.14838 0.0625 1.15556 C 0.06523 1.16135 0.06471 1.1706 0.06667 1.17778 C 0.06888 1.18588 0.07279 1.19167 0.075 1.19931 C 0.07799 1.21042 0.0819 1.24236 0.08333 1.25116 C 0.08268 1.26297 0.0845 1.32547 0.07083 1.34028 C 0.06341 1.34838 0.05417 1.3507 0.04583 1.35533 C 0.00091 1.38218 -0.05156 1.38218 -0.09167 1.42963 C -0.10039 1.45232 -0.11445 1.4706 -0.12083 1.4963 C -0.12448 1.51042 -0.12917 1.54074 -0.12917 1.54097 C -0.12643 1.56574 -0.12461 1.60347 -0.1125 1.62222 C -0.10117 1.63982 -0.08555 1.64792 -0.075 1.66667 C -0.04727 1.71597 -0.07708 1.66875 -0.05 1.6963 C -0.04128 1.70463 -0.03451 1.72014 -0.025 1.72593 C -0.02083 1.72778 -0.01628 1.72963 -0.0125 1.73334 C -0.00378 1.74167 0.00417 1.75301 0.0125 1.76297 C 0.01615 1.76736 0.02096 1.7669 0.025 1.77037 C 0.03919 1.7831 0.05247 1.80162 0.06667 1.81482 C 0.10117 1.84537 0.05586 1.79422 0.09167 1.83704 C 0.0944 1.84445 0.09792 1.85116 0.1 1.85926 C 0.10365 1.87338 0.10833 1.90371 0.10833 1.90394 C 0.10299 1.9507 0.1026 1.97222 0.07917 2 C 0.04935 2.0794 0.09583 1.95857 0.05833 2.04445 C 0.03216 2.1044 0.05325 2.075 0.02917 2.10371 C 0.01875 2.15926 0.03398 2.0926 0.0125 2.14074 C 0.00977 2.14699 0.01042 2.15625 0.00833 2.16297 C 0.00833 2.1632 -0.0125 2.21829 -0.01667 2.22963 C -0.02148 2.2426 -0.02865 2.25741 -0.02917 2.27408 C -0.03034 2.30834 -0.02917 2.34329 -0.02917 2.37778 " pathEditMode="relative" rAng="0" ptsTypes="AAAAAAAAAAAAAAAAAAAAAAAAAAAAAAAAAAAAAAAAAAAAAAAAAAAAAAAAAAAAAAA">
                                      <p:cBhvr>
                                        <p:cTn id="54" dur="5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1888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Rot by="21600000">
                                      <p:cBhvr>
                                        <p:cTn id="56" dur="5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9" presetClass="entr" presetSubtype="10" repeatCount="indefinite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1.85185E-6 C -0.02084 0.02477 -0.00977 0.00741 -0.02917 0.05926 C -0.0319 0.06666 -0.0375 0.06921 -0.04167 0.07407 C -0.04792 0.10741 -0.0599 0.13403 -0.07084 0.16273 C -0.07357 0.17014 -0.07761 0.17662 -0.07917 0.18518 C -0.08334 0.20741 -0.0875 0.22963 -0.09167 0.25185 C -0.0931 0.25926 -0.09584 0.27407 -0.09584 0.2743 C -0.0944 0.29629 -0.09375 0.31829 -0.09167 0.34051 C -0.09102 0.34791 -0.09063 0.35741 -0.0875 0.36296 C -0.08034 0.37569 -0.07084 0.38264 -0.0625 0.39259 C -0.05313 0.4037 -0.03503 0.43125 -0.025 0.43704 C -0.02084 0.43912 -0.01654 0.44097 -0.0125 0.44444 C 0.00507 0.45949 0.02096 0.47662 0.0375 0.49629 C 0.04166 0.50116 0.05 0.51111 0.05 0.51134 C 0.05273 0.51852 0.05481 0.52708 0.05833 0.53333 C 0.06185 0.53958 0.0677 0.54097 0.07083 0.54815 C 0.07356 0.5544 0.07356 0.56296 0.075 0.57037 C 0.07356 0.59514 0.07395 0.62037 0.07083 0.64421 C 0.0677 0.66875 0.04518 0.68704 0.0375 0.69606 C 0.0177 0.71967 0.02968 0.70833 3.95833E-6 0.72592 C -0.00469 0.7287 -0.00795 0.73704 -0.0125 0.74074 C -0.02045 0.74722 -0.02917 0.75069 -0.0375 0.75555 C -0.05951 0.76852 -0.04636 0.75856 -0.075 0.79259 C -0.07917 0.79653 -0.08334 0.80254 -0.0875 0.80741 C -0.09167 0.81134 -0.1 0.82222 -0.1 0.82245 C -0.10144 0.82963 -0.10222 0.83727 -0.10417 0.84444 C -0.10638 0.85208 -0.11055 0.85833 -0.1125 0.86666 C -0.11472 0.87592 -0.11524 0.88565 -0.11667 0.89629 C -0.11198 0.94514 -0.1142 0.95116 -0.09167 0.97778 C -0.07305 1.02708 -0.09493 0.9787 -0.07084 1.00741 C -0.05118 1.03055 -0.06628 1.02847 -0.04584 1.04444 C -0.03529 1.05278 -0.00625 1.0618 0.00416 1.07407 C 0.0125 1.08403 0.02083 1.09375 0.02916 1.1037 C 0.03333 1.10856 0.04166 1.11852 0.04166 1.11875 C 0.0444 1.12592 0.04648 1.13449 0.05 1.14074 C 0.05351 1.14653 0.05937 1.14838 0.0625 1.15555 C 0.06523 1.16134 0.06471 1.1706 0.06666 1.17778 C 0.06888 1.18588 0.07278 1.19166 0.075 1.19907 C 0.07799 1.21041 0.0819 1.24236 0.08333 1.25116 C 0.08268 1.26296 0.0845 1.32546 0.07083 1.34028 C 0.06341 1.34815 0.05416 1.35069 0.04583 1.35532 C 0.00091 1.38217 -0.05157 1.38217 -0.09167 1.42963 C -0.10039 1.45208 -0.11446 1.4706 -0.12084 1.49629 C -0.12448 1.51041 -0.12917 1.54074 -0.12917 1.54097 C -0.12644 1.56574 -0.12461 1.60347 -0.1125 1.62222 C -0.10118 1.63981 -0.08555 1.64791 -0.075 1.66666 C -0.04727 1.71597 -0.07709 1.66852 -0.05 1.69629 C -0.04128 1.7044 -0.03451 1.71967 -0.025 1.72592 C -0.02084 1.72731 -0.01628 1.72963 -0.0125 1.73333 C -0.00378 1.74166 0.00416 1.75301 0.0125 1.76296 C 0.01614 1.76736 0.02096 1.7669 0.025 1.77037 C 0.03919 1.7831 0.05247 1.80116 0.06666 1.81481 C 0.10117 1.84537 0.05586 1.79375 0.09166 1.83704 C 0.0944 1.84444 0.09791 1.85116 0.1 1.85926 C 0.10364 1.87338 0.10833 1.9037 0.10833 1.90393 C 0.10299 1.95069 0.1026 1.97222 0.07916 2 C 0.04935 2.0794 0.09583 1.95856 0.05833 2.04444 C 0.03216 2.1044 0.05325 2.075 0.02916 2.1037 C 0.01875 2.15926 0.03398 2.09259 0.0125 2.14074 C 0.00976 2.14699 0.01041 2.15625 0.00833 2.16296 C 0.00833 2.16319 -0.0125 2.21829 -0.01667 2.22963 C -0.02149 2.24259 -0.02865 2.25741 -0.02917 2.27407 C -0.03034 2.30833 -0.02917 2.34329 -0.02917 2.37778 " pathEditMode="relative" rAng="0" ptsTypes="AAAAAAAAAAAAAAAAAAAAAAAAAAAAAAAAAAAAAAAAAAAAAAAAAAAAAAAAAAAAAAA">
                                      <p:cBhvr>
                                        <p:cTn id="62" dur="5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1888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4" dur="5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9" presetClass="entr" presetSubtype="10" repeatCount="indefinite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 animBg="1"/>
      <p:bldP spid="33" grpId="0"/>
      <p:bldP spid="41" grpId="0"/>
      <p:bldP spid="415" grpId="0" animBg="1"/>
      <p:bldP spid="415" grpId="1" animBg="1"/>
      <p:bldP spid="415" grpId="2" animBg="1"/>
      <p:bldP spid="416" grpId="0" animBg="1"/>
      <p:bldP spid="416" grpId="1" animBg="1"/>
      <p:bldP spid="416" grpId="2" animBg="1"/>
      <p:bldP spid="417" grpId="0" animBg="1"/>
      <p:bldP spid="417" grpId="1" animBg="1"/>
      <p:bldP spid="417" grpId="2" animBg="1"/>
      <p:bldP spid="418" grpId="0" animBg="1"/>
      <p:bldP spid="418" grpId="1" animBg="1"/>
      <p:bldP spid="418" grpId="2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-339465"/>
            <a:ext cx="12192000" cy="7370261"/>
            <a:chOff x="2110635" y="104929"/>
            <a:chExt cx="12192000" cy="7370261"/>
          </a:xfrm>
        </p:grpSpPr>
        <p:sp>
          <p:nvSpPr>
            <p:cNvPr id="13" name="矩形 12"/>
            <p:cNvSpPr/>
            <p:nvPr/>
          </p:nvSpPr>
          <p:spPr>
            <a:xfrm>
              <a:off x="2110635" y="279489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316234" y="104929"/>
              <a:ext cx="5986401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47818" y="34065"/>
            <a:ext cx="6670476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4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、应对土地兼并的措施</a:t>
            </a:r>
            <a:endParaRPr lang="zh-CN" altLang="en-US" sz="3600" dirty="0">
              <a:solidFill>
                <a:srgbClr val="DF64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90019" y="1884822"/>
            <a:ext cx="8358322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tx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sz="3200" b="1" dirty="0">
                <a:solidFill>
                  <a:srgbClr val="DF6464"/>
                </a:solidFill>
                <a:latin typeface="+mn-ea"/>
                <a:ea typeface="+mn-ea"/>
              </a:rPr>
              <a:t>含义</a:t>
            </a:r>
            <a:r>
              <a:rPr lang="en-US" altLang="zh-CN" sz="3200" b="1" dirty="0">
                <a:solidFill>
                  <a:srgbClr val="DF6464"/>
                </a:solidFill>
                <a:latin typeface="+mn-ea"/>
                <a:ea typeface="+mn-ea"/>
              </a:rPr>
              <a:t>: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  <a:ea typeface="+mn-ea"/>
              </a:rPr>
              <a:t>国家把掌握的无主荒地分给  </a:t>
            </a:r>
            <a:endParaRPr lang="en-US" altLang="zh-CN" sz="3200" b="1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+mn-ea"/>
                <a:ea typeface="+mn-ea"/>
              </a:rPr>
              <a:t>     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  <a:ea typeface="+mn-ea"/>
              </a:rPr>
              <a:t>缺地的农民耕种。</a:t>
            </a:r>
            <a:endParaRPr lang="zh-CN" altLang="en-US"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4998" y="995173"/>
            <a:ext cx="42869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32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）北魏</a:t>
            </a:r>
            <a:r>
              <a:rPr lang="en-US" altLang="zh-CN" sz="3200" b="1" dirty="0" smtClean="0">
                <a:solidFill>
                  <a:schemeClr val="bg1"/>
                </a:solidFill>
                <a:latin typeface="+mn-ea"/>
              </a:rPr>
              <a:t>—</a:t>
            </a:r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唐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83056" y="978066"/>
            <a:ext cx="1635378" cy="715089"/>
          </a:xfrm>
          <a:prstGeom prst="roundRect">
            <a:avLst/>
          </a:prstGeom>
          <a:solidFill>
            <a:srgbClr val="DF6464"/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均田制</a:t>
            </a:r>
            <a:endParaRPr lang="zh-CN" altLang="en-US" sz="36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1790019" y="3027793"/>
            <a:ext cx="9918087" cy="20621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tx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sz="3200" b="1" dirty="0">
                <a:solidFill>
                  <a:srgbClr val="DF6464"/>
                </a:solidFill>
                <a:latin typeface="+mn-ea"/>
                <a:ea typeface="+mn-ea"/>
              </a:rPr>
              <a:t>作用：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  <a:ea typeface="+mn-ea"/>
              </a:rPr>
              <a:t>①增加了国家赋税收入</a:t>
            </a:r>
            <a:r>
              <a:rPr lang="zh-CN" altLang="en-US" sz="3200" b="1" dirty="0" smtClean="0">
                <a:solidFill>
                  <a:schemeClr val="bg1"/>
                </a:solidFill>
                <a:latin typeface="+mn-ea"/>
                <a:ea typeface="+mn-ea"/>
              </a:rPr>
              <a:t>；</a:t>
            </a:r>
            <a:endParaRPr lang="en-US" altLang="zh-CN" sz="32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+mn-ea"/>
                <a:ea typeface="+mn-ea"/>
              </a:rPr>
              <a:t>           </a:t>
            </a:r>
            <a:r>
              <a:rPr lang="zh-CN" altLang="en-US" sz="3200" b="1" dirty="0" smtClean="0">
                <a:solidFill>
                  <a:schemeClr val="bg1"/>
                </a:solidFill>
                <a:latin typeface="+mn-ea"/>
                <a:ea typeface="+mn-ea"/>
              </a:rPr>
              <a:t>②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  <a:ea typeface="+mn-ea"/>
              </a:rPr>
              <a:t>促进社会安定</a:t>
            </a:r>
            <a:endParaRPr lang="en-US" altLang="zh-CN" sz="3200" b="1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sz="3200" b="1" dirty="0">
                <a:solidFill>
                  <a:srgbClr val="DF6464"/>
                </a:solidFill>
                <a:latin typeface="+mn-ea"/>
                <a:ea typeface="+mn-ea"/>
              </a:rPr>
              <a:t>局限：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  <a:ea typeface="+mn-ea"/>
              </a:rPr>
              <a:t>未触动土地私有制，所以无法根本解决土地兼并问题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4998" y="5475570"/>
            <a:ext cx="173865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3200" b="1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）宋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90019" y="5475570"/>
            <a:ext cx="2602099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DF6464"/>
                </a:solidFill>
                <a:latin typeface="+mn-ea"/>
              </a:rPr>
              <a:t>：不抑兼并</a:t>
            </a:r>
            <a:endParaRPr lang="zh-CN" altLang="en-US" sz="3200" b="1" dirty="0">
              <a:solidFill>
                <a:srgbClr val="DF646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723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388" y="-366293"/>
            <a:ext cx="12192000" cy="7370261"/>
            <a:chOff x="2104416" y="728316"/>
            <a:chExt cx="12192000" cy="7370261"/>
          </a:xfrm>
        </p:grpSpPr>
        <p:sp>
          <p:nvSpPr>
            <p:cNvPr id="17" name="矩形 16"/>
            <p:cNvSpPr/>
            <p:nvPr/>
          </p:nvSpPr>
          <p:spPr>
            <a:xfrm>
              <a:off x="2104416" y="902876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310015" y="728316"/>
              <a:ext cx="5986401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090" y="0"/>
            <a:ext cx="6769496" cy="6782593"/>
          </a:xfrm>
          <a:prstGeom prst="rect">
            <a:avLst/>
          </a:prstGeom>
          <a:effectLst>
            <a:outerShdw blurRad="139700" dist="63500" dir="3120000" algn="tl" rotWithShape="0">
              <a:prstClr val="black">
                <a:alpha val="18000"/>
              </a:prst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2316163" y="1268413"/>
            <a:ext cx="8280400" cy="4356100"/>
          </a:xfrm>
          <a:prstGeom prst="rect">
            <a:avLst/>
          </a:prstGeom>
          <a:solidFill>
            <a:srgbClr val="4D4D4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smtClean="0">
              <a:solidFill>
                <a:prstClr val="white"/>
              </a:solidFill>
              <a:latin typeface="Calibri Light"/>
              <a:ea typeface="方正正纤黑简体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95438" y="1268413"/>
            <a:ext cx="7523162" cy="359999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smtClean="0">
              <a:solidFill>
                <a:prstClr val="white"/>
              </a:solidFill>
              <a:latin typeface="Calibri Light"/>
              <a:ea typeface="方正正纤黑简体"/>
            </a:endParaRPr>
          </a:p>
        </p:txBody>
      </p:sp>
      <p:pic>
        <p:nvPicPr>
          <p:cNvPr id="28" name="图片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2" y="84560"/>
            <a:ext cx="32766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8"/>
          <p:cNvSpPr txBox="1">
            <a:spLocks noChangeArrowheads="1"/>
          </p:cNvSpPr>
          <p:nvPr/>
        </p:nvSpPr>
        <p:spPr bwMode="auto">
          <a:xfrm>
            <a:off x="416434" y="84560"/>
            <a:ext cx="15525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7300" dirty="0" smtClean="0">
                <a:solidFill>
                  <a:prstClr val="white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</a:t>
            </a:r>
            <a:endParaRPr lang="zh-CN" altLang="en-US" sz="17300" dirty="0">
              <a:solidFill>
                <a:prstClr val="white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5" y="1824650"/>
            <a:ext cx="3822222" cy="417791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715832" y="1951605"/>
            <a:ext cx="640276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b="1" dirty="0" smtClean="0">
                <a:solidFill>
                  <a:srgbClr val="4D4D4D">
                    <a:lumMod val="75000"/>
                  </a:srgbClr>
                </a:solidFill>
                <a:latin typeface="百度综艺简体" panose="02010601030101010101" pitchFamily="2" charset="-122"/>
                <a:ea typeface="百度综艺简体" panose="02010601030101010101" pitchFamily="2" charset="-122"/>
              </a:rPr>
              <a:t>土地</a:t>
            </a:r>
            <a:r>
              <a:rPr lang="zh-CN" altLang="en-US" sz="4400" dirty="0" smtClean="0">
                <a:solidFill>
                  <a:srgbClr val="4D4D4D">
                    <a:lumMod val="75000"/>
                  </a:srgbClr>
                </a:solidFill>
                <a:latin typeface="百度综艺简体" panose="02010601030101010101" pitchFamily="2" charset="-122"/>
                <a:ea typeface="百度综艺简体" panose="02010601030101010101" pitchFamily="2" charset="-122"/>
              </a:rPr>
              <a:t>私有制</a:t>
            </a:r>
            <a:r>
              <a:rPr lang="zh-CN" altLang="en-US" sz="4400" b="1" dirty="0" smtClean="0">
                <a:solidFill>
                  <a:srgbClr val="4D4D4D">
                    <a:lumMod val="75000"/>
                  </a:srgbClr>
                </a:solidFill>
                <a:latin typeface="百度综艺简体" panose="02010601030101010101" pitchFamily="2" charset="-122"/>
                <a:ea typeface="百度综艺简体" panose="02010601030101010101" pitchFamily="2" charset="-122"/>
              </a:rPr>
              <a:t>的经营方式</a:t>
            </a:r>
            <a:endParaRPr lang="zh-CN" altLang="en-US" sz="4400" b="1" dirty="0">
              <a:solidFill>
                <a:srgbClr val="4D4D4D">
                  <a:lumMod val="75000"/>
                </a:srgbClr>
              </a:solidFill>
              <a:latin typeface="百度综艺简体" panose="02010601030101010101" pitchFamily="2" charset="-122"/>
              <a:ea typeface="百度综艺简体" panose="02010601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998556" y="1987558"/>
            <a:ext cx="5752277" cy="17778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cxnSp>
        <p:nvCxnSpPr>
          <p:cNvPr id="18" name="直接连接符 17"/>
          <p:cNvCxnSpPr/>
          <p:nvPr/>
        </p:nvCxnSpPr>
        <p:spPr>
          <a:xfrm flipV="1">
            <a:off x="2998556" y="2840460"/>
            <a:ext cx="5752277" cy="7319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sp>
        <p:nvSpPr>
          <p:cNvPr id="20" name="文本框 19"/>
          <p:cNvSpPr txBox="1"/>
          <p:nvPr/>
        </p:nvSpPr>
        <p:spPr>
          <a:xfrm>
            <a:off x="5794352" y="2975344"/>
            <a:ext cx="2541210" cy="715089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DF646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——</a:t>
            </a:r>
            <a:r>
              <a:rPr lang="zh-CN" altLang="en-US" sz="3600" dirty="0" smtClean="0">
                <a:solidFill>
                  <a:srgbClr val="DF646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租佃制</a:t>
            </a:r>
            <a:endParaRPr lang="zh-CN" altLang="en-US" sz="3600" dirty="0">
              <a:solidFill>
                <a:srgbClr val="DF6464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8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29" grpId="0"/>
          <p:bldP spid="13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29" grpId="0"/>
          <p:bldP spid="13" grpId="0"/>
          <p:bldP spid="2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1854" y="-337701"/>
            <a:ext cx="12170146" cy="7195701"/>
            <a:chOff x="21854" y="-337701"/>
            <a:chExt cx="12170146" cy="7195701"/>
          </a:xfrm>
        </p:grpSpPr>
        <p:sp>
          <p:nvSpPr>
            <p:cNvPr id="17" name="矩形 16"/>
            <p:cNvSpPr/>
            <p:nvPr/>
          </p:nvSpPr>
          <p:spPr>
            <a:xfrm>
              <a:off x="21854" y="-337701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986401" y="-2"/>
              <a:ext cx="6205599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79858" y="1485777"/>
            <a:ext cx="10706568" cy="494588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方正正纤黑简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69148" y="540082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土地制度的核心</a:t>
            </a:r>
            <a:r>
              <a:rPr lang="zh-CN" altLang="en-US" sz="4000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问题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19" y="1701079"/>
            <a:ext cx="9937053" cy="451528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36692" y="3604776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土地所有制</a:t>
            </a:r>
            <a:endParaRPr lang="zh-CN" altLang="en-US" sz="4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16965" y="2159803"/>
            <a:ext cx="2810822" cy="783193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土地公有制</a:t>
            </a:r>
            <a:endParaRPr lang="zh-CN" altLang="en-US" sz="4000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4645383" y="4894139"/>
            <a:ext cx="2810822" cy="783193"/>
          </a:xfrm>
          <a:prstGeom prst="roundRect">
            <a:avLst/>
          </a:prstGeom>
          <a:solidFill>
            <a:srgbClr val="DF6464"/>
          </a:solidFill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土地私有制</a:t>
            </a:r>
            <a:endParaRPr lang="zh-CN" altLang="en-US" sz="4000" b="1" dirty="0"/>
          </a:p>
        </p:txBody>
      </p:sp>
      <p:sp>
        <p:nvSpPr>
          <p:cNvPr id="8" name="矩形 7"/>
          <p:cNvSpPr/>
          <p:nvPr/>
        </p:nvSpPr>
        <p:spPr>
          <a:xfrm>
            <a:off x="5082224" y="5762109"/>
            <a:ext cx="6361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——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中国</a:t>
            </a:r>
            <a:r>
              <a:rPr lang="zh-CN" altLang="en-US" sz="3200" b="1" dirty="0">
                <a:solidFill>
                  <a:srgbClr val="C00000"/>
                </a:solidFill>
              </a:rPr>
              <a:t>古代土地制度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的主要形态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69148" y="2551400"/>
            <a:ext cx="446749" cy="2817833"/>
            <a:chOff x="3379179" y="2740036"/>
            <a:chExt cx="446749" cy="281783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379179" y="2740036"/>
              <a:ext cx="0" cy="2814638"/>
            </a:xfrm>
            <a:prstGeom prst="line">
              <a:avLst/>
            </a:prstGeom>
            <a:ln w="76200">
              <a:solidFill>
                <a:schemeClr val="tx1">
                  <a:lumMod val="7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3408601" y="2740036"/>
              <a:ext cx="417327" cy="3195"/>
            </a:xfrm>
            <a:prstGeom prst="line">
              <a:avLst/>
            </a:prstGeom>
            <a:ln w="76200">
              <a:solidFill>
                <a:schemeClr val="tx1">
                  <a:lumMod val="7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3404209" y="5554674"/>
              <a:ext cx="417327" cy="3195"/>
            </a:xfrm>
            <a:prstGeom prst="line">
              <a:avLst/>
            </a:prstGeom>
            <a:ln w="76200">
              <a:solidFill>
                <a:schemeClr val="tx1">
                  <a:lumMod val="7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7030750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31" grpId="0"/>
          <p:bldP spid="33" grpId="0" animBg="1"/>
          <p:bldP spid="34" grpId="0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31" grpId="0"/>
          <p:bldP spid="33" grpId="0" animBg="1"/>
          <p:bldP spid="34" grpId="0" animBg="1"/>
          <p:bldP spid="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0858" y="155322"/>
            <a:ext cx="954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DF6464"/>
                </a:solidFill>
              </a:rPr>
              <a:t>1</a:t>
            </a:r>
            <a:r>
              <a:rPr lang="zh-CN" altLang="en-US" sz="3600" b="1" dirty="0" smtClean="0">
                <a:solidFill>
                  <a:srgbClr val="DF6464"/>
                </a:solidFill>
              </a:rPr>
              <a:t>、租佃的概念</a:t>
            </a:r>
            <a:endParaRPr lang="zh-CN" altLang="en-US" sz="3600" b="1" dirty="0">
              <a:solidFill>
                <a:srgbClr val="DF6464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4" t="5492" r="26612" b="63688"/>
          <a:stretch/>
        </p:blipFill>
        <p:spPr>
          <a:xfrm>
            <a:off x="8377499" y="2843407"/>
            <a:ext cx="1546512" cy="13999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7083" b="57187"/>
          <a:stretch/>
        </p:blipFill>
        <p:spPr>
          <a:xfrm>
            <a:off x="4495302" y="2986284"/>
            <a:ext cx="1498044" cy="13856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ïṧḻíḓe"/>
          <p:cNvSpPr/>
          <p:nvPr/>
        </p:nvSpPr>
        <p:spPr>
          <a:xfrm>
            <a:off x="5244324" y="1697681"/>
            <a:ext cx="3962896" cy="3962896"/>
          </a:xfrm>
          <a:prstGeom prst="arc">
            <a:avLst>
              <a:gd name="adj1" fmla="val 12272767"/>
              <a:gd name="adj2" fmla="val 20003823"/>
            </a:avLst>
          </a:prstGeom>
          <a:noFill/>
          <a:ln w="28575">
            <a:solidFill>
              <a:schemeClr val="accent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íṧļîḑè"/>
          <p:cNvSpPr/>
          <p:nvPr/>
        </p:nvSpPr>
        <p:spPr>
          <a:xfrm>
            <a:off x="5133320" y="2038338"/>
            <a:ext cx="3962896" cy="3962896"/>
          </a:xfrm>
          <a:prstGeom prst="arc">
            <a:avLst>
              <a:gd name="adj1" fmla="val 1657893"/>
              <a:gd name="adj2" fmla="val 9194934"/>
            </a:avLst>
          </a:prstGeom>
          <a:noFill/>
          <a:ln w="28575">
            <a:solidFill>
              <a:srgbClr val="DF6464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3771598" y="4266768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地主（田连阡陌）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82102" y="4171533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农民（少地或无地）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03603" y="1412308"/>
            <a:ext cx="3475505" cy="137826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将土地出租给农民使用，进行剥削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2435" y="5612157"/>
            <a:ext cx="2979205" cy="667586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租</a:t>
            </a:r>
            <a:r>
              <a:rPr lang="zh-CN" altLang="en-US" sz="3600" dirty="0" smtClean="0">
                <a:solidFill>
                  <a:schemeClr val="bg1"/>
                </a:solidFill>
              </a:rPr>
              <a:t>种地主的土地，缴纳租税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919" y="940228"/>
            <a:ext cx="430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随着土地私有制的发展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37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" grpId="0"/>
      <p:bldP spid="29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80462" y="168775"/>
            <a:ext cx="538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DF6464"/>
                </a:solidFill>
              </a:rPr>
              <a:t>2</a:t>
            </a:r>
            <a:r>
              <a:rPr lang="zh-CN" altLang="en-US" sz="3600" b="1" dirty="0" smtClean="0">
                <a:solidFill>
                  <a:srgbClr val="DF6464"/>
                </a:solidFill>
              </a:rPr>
              <a:t>、租佃制产生发展历程</a:t>
            </a:r>
            <a:endParaRPr lang="zh-CN" altLang="en-US" sz="3600" b="1" dirty="0">
              <a:solidFill>
                <a:srgbClr val="DF6464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404734" y="3867462"/>
            <a:ext cx="11572407" cy="14991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2355953" y="3733799"/>
            <a:ext cx="282315" cy="282315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48329" y="3733799"/>
            <a:ext cx="282315" cy="282315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45638" y="3717560"/>
            <a:ext cx="282315" cy="282315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797975" y="3717559"/>
            <a:ext cx="282315" cy="282315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>
            <a:stCxn id="7" idx="4"/>
          </p:cNvCxnSpPr>
          <p:nvPr/>
        </p:nvCxnSpPr>
        <p:spPr>
          <a:xfrm flipH="1">
            <a:off x="2497110" y="4016114"/>
            <a:ext cx="1" cy="1650168"/>
          </a:xfrm>
          <a:prstGeom prst="line">
            <a:avLst/>
          </a:prstGeom>
          <a:ln w="28575">
            <a:solidFill>
              <a:srgbClr val="DF6464">
                <a:alpha val="6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616344" y="2142967"/>
            <a:ext cx="1" cy="1650168"/>
          </a:xfrm>
          <a:prstGeom prst="line">
            <a:avLst/>
          </a:prstGeom>
          <a:ln w="28575">
            <a:solidFill>
              <a:srgbClr val="DF6464">
                <a:alpha val="6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819898" y="3999874"/>
            <a:ext cx="1" cy="1650168"/>
          </a:xfrm>
          <a:prstGeom prst="line">
            <a:avLst/>
          </a:prstGeom>
          <a:ln w="28575">
            <a:solidFill>
              <a:srgbClr val="DF6464">
                <a:alpha val="6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8939132" y="2067391"/>
            <a:ext cx="1" cy="1650168"/>
          </a:xfrm>
          <a:prstGeom prst="line">
            <a:avLst/>
          </a:prstGeom>
          <a:ln w="28575">
            <a:solidFill>
              <a:srgbClr val="DF6464">
                <a:alpha val="6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497110" y="5153612"/>
            <a:ext cx="1449599" cy="715089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战国</a:t>
            </a:r>
            <a:endParaRPr lang="zh-CN" altLang="en-US" sz="36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4670938" y="1629439"/>
            <a:ext cx="1370097" cy="715089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汉代</a:t>
            </a:r>
            <a:endParaRPr lang="zh-CN" altLang="en-US" sz="36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6786794" y="5019951"/>
            <a:ext cx="1370097" cy="715089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宋代</a:t>
            </a:r>
            <a:endParaRPr lang="zh-CN" altLang="en-US" sz="36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8939131" y="1553238"/>
            <a:ext cx="1370097" cy="715089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明清</a:t>
            </a:r>
            <a:endParaRPr lang="zh-CN" altLang="en-US" sz="36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2646668" y="58687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</a:rPr>
              <a:t>出现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74317" y="228893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</a:rPr>
              <a:t>普遍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45638" y="5735040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</a:rPr>
              <a:t>仅次于自耕农形式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39130" y="2268327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</a:rPr>
              <a:t>日益普遍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29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3007989" y="5214775"/>
            <a:ext cx="7321325" cy="899287"/>
          </a:xfrm>
          <a:prstGeom prst="rect">
            <a:avLst/>
          </a:prstGeom>
          <a:solidFill>
            <a:srgbClr val="DF646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1583652" y="5110421"/>
            <a:ext cx="1723044" cy="1028700"/>
          </a:xfrm>
          <a:prstGeom prst="rect">
            <a:avLst/>
          </a:prstGeom>
          <a:solidFill>
            <a:srgbClr val="393E46"/>
          </a:solidFill>
          <a:ln>
            <a:noFill/>
          </a:ln>
          <a:effectLst>
            <a:outerShdw blurRad="50800" dist="38100" dir="2700000" sx="103000" sy="103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48664" y="1177785"/>
            <a:ext cx="296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秦汉：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09413" y="1224095"/>
            <a:ext cx="768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佃农仍是</a:t>
            </a:r>
            <a:r>
              <a:rPr lang="zh-CN" altLang="en-US" sz="3600" b="1" dirty="0" smtClean="0">
                <a:solidFill>
                  <a:srgbClr val="DF6464"/>
                </a:solidFill>
              </a:rPr>
              <a:t>世家大族的私属</a:t>
            </a:r>
            <a:endParaRPr lang="zh-CN" altLang="en-US" sz="3600" b="1" dirty="0">
              <a:solidFill>
                <a:srgbClr val="DF6464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1" y="0"/>
            <a:ext cx="6295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佃农对地主依附关系变化</a:t>
            </a:r>
            <a:endParaRPr lang="zh-CN" altLang="en-US" sz="4000" b="1" dirty="0">
              <a:solidFill>
                <a:srgbClr val="DF64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40756" y="1888960"/>
            <a:ext cx="106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宋：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98228" y="1934362"/>
            <a:ext cx="525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佃农</a:t>
            </a:r>
            <a:r>
              <a:rPr lang="zh-CN" altLang="en-US" sz="3600" b="1" dirty="0" smtClean="0">
                <a:solidFill>
                  <a:srgbClr val="DF6464"/>
                </a:solidFill>
              </a:rPr>
              <a:t>取得了自己的户籍</a:t>
            </a:r>
            <a:endParaRPr lang="zh-CN" altLang="en-US" sz="3600" b="1" dirty="0">
              <a:solidFill>
                <a:srgbClr val="DF6464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40756" y="2651994"/>
            <a:ext cx="106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明：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07989" y="3553668"/>
            <a:ext cx="657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禁止地主“私置板棍擅责佃户”，</a:t>
            </a:r>
            <a:r>
              <a:rPr lang="zh-CN" altLang="en-US" sz="3600" b="1" dirty="0" smtClean="0">
                <a:solidFill>
                  <a:srgbClr val="DF6464"/>
                </a:solidFill>
              </a:rPr>
              <a:t>打死佃农需偿命</a:t>
            </a:r>
            <a:endParaRPr lang="zh-CN" altLang="en-US" sz="3600" b="1" dirty="0">
              <a:solidFill>
                <a:srgbClr val="DF6464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98228" y="2645537"/>
            <a:ext cx="525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佃农享有</a:t>
            </a:r>
            <a:r>
              <a:rPr lang="zh-CN" altLang="en-US" sz="3600" b="1" dirty="0" smtClean="0">
                <a:solidFill>
                  <a:srgbClr val="DF6464"/>
                </a:solidFill>
              </a:rPr>
              <a:t>随时退佃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的自由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04260" y="3553668"/>
            <a:ext cx="106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清：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虚尾箭头 6"/>
          <p:cNvSpPr/>
          <p:nvPr/>
        </p:nvSpPr>
        <p:spPr>
          <a:xfrm rot="5400000">
            <a:off x="-777611" y="2624700"/>
            <a:ext cx="3567661" cy="1261179"/>
          </a:xfrm>
          <a:prstGeom prst="stripedRightArrow">
            <a:avLst/>
          </a:prstGeom>
          <a:solidFill>
            <a:srgbClr val="F6D2C6"/>
          </a:solidFill>
          <a:ln>
            <a:solidFill>
              <a:srgbClr val="F6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C6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35533" y="5256329"/>
            <a:ext cx="1284227" cy="783193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趋势</a:t>
            </a:r>
            <a:endParaRPr lang="zh-CN" altLang="en-US" sz="40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3328838" y="5272821"/>
            <a:ext cx="7086143" cy="783193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:</a:t>
            </a:r>
            <a:r>
              <a:rPr lang="zh-CN" altLang="en-US" sz="4000" b="1" dirty="0" smtClean="0"/>
              <a:t>佃农对地主人身依附关系减弱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36765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6" grpId="0"/>
      <p:bldP spid="19" grpId="0"/>
      <p:bldP spid="21" grpId="0"/>
      <p:bldP spid="22" grpId="0"/>
      <p:bldP spid="7" grpId="0" animBg="1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-901268"/>
            <a:ext cx="12192000" cy="7754592"/>
            <a:chOff x="2104416" y="728316"/>
            <a:chExt cx="12192000" cy="7754592"/>
          </a:xfrm>
        </p:grpSpPr>
        <p:sp>
          <p:nvSpPr>
            <p:cNvPr id="34" name="矩形 33"/>
            <p:cNvSpPr/>
            <p:nvPr/>
          </p:nvSpPr>
          <p:spPr>
            <a:xfrm>
              <a:off x="2104416" y="902876"/>
              <a:ext cx="6205599" cy="7580032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10015" y="728316"/>
              <a:ext cx="5986401" cy="7224293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-335649" y="-89221"/>
            <a:ext cx="12616465" cy="7195701"/>
            <a:chOff x="2067504" y="3567634"/>
            <a:chExt cx="12616465" cy="7195701"/>
          </a:xfrm>
        </p:grpSpPr>
        <p:sp>
          <p:nvSpPr>
            <p:cNvPr id="23" name="矩形 22" hidden="1"/>
            <p:cNvSpPr/>
            <p:nvPr/>
          </p:nvSpPr>
          <p:spPr>
            <a:xfrm>
              <a:off x="2067504" y="3567634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矩形 23" hidden="1"/>
            <p:cNvSpPr/>
            <p:nvPr/>
          </p:nvSpPr>
          <p:spPr>
            <a:xfrm>
              <a:off x="8309398" y="3567634"/>
              <a:ext cx="6374571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4">
            <a:grayscl/>
          </a:blip>
          <a:srcRect l="756"/>
          <a:stretch>
            <a:fillRect/>
          </a:stretch>
        </p:blipFill>
        <p:spPr>
          <a:xfrm rot="11600511" flipH="1" flipV="1">
            <a:off x="-696482" y="-59103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53" name="组合 52"/>
          <p:cNvGrpSpPr/>
          <p:nvPr/>
        </p:nvGrpSpPr>
        <p:grpSpPr>
          <a:xfrm rot="10800000">
            <a:off x="1013060" y="1229248"/>
            <a:ext cx="1326094" cy="4936856"/>
            <a:chOff x="7210222" y="3140035"/>
            <a:chExt cx="1770664" cy="3272488"/>
          </a:xfrm>
        </p:grpSpPr>
        <p:sp>
          <p:nvSpPr>
            <p:cNvPr id="54" name="矩形 53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70413" y="28919"/>
            <a:ext cx="3023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dirty="0" smtClean="0">
                <a:solidFill>
                  <a:srgbClr val="EA8A7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  结</a:t>
            </a:r>
            <a:endParaRPr lang="zh-CN" altLang="en-US" sz="7200" dirty="0">
              <a:solidFill>
                <a:prstClr val="white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 rot="5400000">
            <a:off x="4845564" y="-463557"/>
            <a:ext cx="988805" cy="4869318"/>
            <a:chOff x="7210222" y="3140035"/>
            <a:chExt cx="1770664" cy="3272488"/>
          </a:xfrm>
        </p:grpSpPr>
        <p:sp>
          <p:nvSpPr>
            <p:cNvPr id="78" name="矩形 7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 rot="5400000">
            <a:off x="4774052" y="2321897"/>
            <a:ext cx="1091162" cy="4773972"/>
            <a:chOff x="7210222" y="3140035"/>
            <a:chExt cx="1770664" cy="3272488"/>
          </a:xfrm>
        </p:grpSpPr>
        <p:sp>
          <p:nvSpPr>
            <p:cNvPr id="84" name="矩形 83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231769" y="1328944"/>
            <a:ext cx="800219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中国古代的土地制度</a:t>
            </a:r>
            <a:endParaRPr lang="zh-CN" altLang="en-US" sz="4000" b="1" dirty="0">
              <a:solidFill>
                <a:srgbClr val="DF64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 rot="5400000">
            <a:off x="4537365" y="1123751"/>
            <a:ext cx="988805" cy="4252921"/>
            <a:chOff x="7210222" y="3088409"/>
            <a:chExt cx="1770664" cy="3324114"/>
          </a:xfrm>
        </p:grpSpPr>
        <p:sp>
          <p:nvSpPr>
            <p:cNvPr id="39" name="矩形 3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210222" y="3088409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2973310" y="1647935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原始社会：土地公有制</a:t>
            </a:r>
            <a:endParaRPr lang="zh-CN" altLang="en-US" sz="3600" dirty="0">
              <a:solidFill>
                <a:srgbClr val="DF64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905306" y="2912817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商周：井田制</a:t>
            </a:r>
            <a:endParaRPr lang="zh-CN" altLang="en-US" sz="3600" dirty="0">
              <a:solidFill>
                <a:srgbClr val="DF64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905305" y="442451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战国以后：土地私有制</a:t>
            </a:r>
            <a:endParaRPr lang="zh-CN" altLang="en-US" sz="3600" dirty="0">
              <a:solidFill>
                <a:srgbClr val="DF64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920476" y="3351466"/>
            <a:ext cx="446749" cy="2817833"/>
            <a:chOff x="3379179" y="2740036"/>
            <a:chExt cx="446749" cy="2817833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3379179" y="2740036"/>
              <a:ext cx="0" cy="2814638"/>
            </a:xfrm>
            <a:prstGeom prst="line">
              <a:avLst/>
            </a:prstGeom>
            <a:ln w="76200">
              <a:solidFill>
                <a:schemeClr val="bg1">
                  <a:lumMod val="95000"/>
                  <a:lumOff val="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3408601" y="2740036"/>
              <a:ext cx="417327" cy="3195"/>
            </a:xfrm>
            <a:prstGeom prst="line">
              <a:avLst/>
            </a:prstGeom>
            <a:ln w="76200">
              <a:solidFill>
                <a:schemeClr val="bg1">
                  <a:lumMod val="95000"/>
                  <a:lumOff val="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3404209" y="5554674"/>
              <a:ext cx="417327" cy="3195"/>
            </a:xfrm>
            <a:prstGeom prst="line">
              <a:avLst/>
            </a:prstGeom>
            <a:ln w="76200">
              <a:solidFill>
                <a:schemeClr val="bg1">
                  <a:lumMod val="95000"/>
                  <a:lumOff val="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 rot="5400000">
            <a:off x="8684473" y="2634673"/>
            <a:ext cx="988805" cy="1433589"/>
            <a:chOff x="7210222" y="3088409"/>
            <a:chExt cx="1770664" cy="3324114"/>
          </a:xfrm>
        </p:grpSpPr>
        <p:sp>
          <p:nvSpPr>
            <p:cNvPr id="49" name="矩形 4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210222" y="3088409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8631997" y="302830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确立</a:t>
            </a:r>
            <a:endParaRPr lang="zh-CN" altLang="en-US" sz="3600" dirty="0">
              <a:solidFill>
                <a:srgbClr val="DF64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 rot="5400000">
            <a:off x="8658543" y="4037128"/>
            <a:ext cx="988805" cy="1433589"/>
            <a:chOff x="7210222" y="3088409"/>
            <a:chExt cx="1770664" cy="3324114"/>
          </a:xfrm>
        </p:grpSpPr>
        <p:sp>
          <p:nvSpPr>
            <p:cNvPr id="58" name="矩形 5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210222" y="3088409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606067" y="44307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</a:t>
            </a:r>
            <a:endParaRPr lang="zh-CN" altLang="en-US" sz="3600" dirty="0">
              <a:solidFill>
                <a:srgbClr val="DF64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 rot="5400000">
            <a:off x="9032746" y="5049553"/>
            <a:ext cx="988805" cy="2088438"/>
            <a:chOff x="7210222" y="3088409"/>
            <a:chExt cx="1770664" cy="3324114"/>
          </a:xfrm>
        </p:grpSpPr>
        <p:sp>
          <p:nvSpPr>
            <p:cNvPr id="62" name="矩形 6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210222" y="3088409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8540044" y="579802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DF646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经营方式</a:t>
            </a:r>
            <a:endParaRPr lang="zh-CN" altLang="en-US" sz="3600" dirty="0">
              <a:solidFill>
                <a:srgbClr val="DF646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447424" y="1963517"/>
            <a:ext cx="446749" cy="2817833"/>
            <a:chOff x="3379179" y="2740036"/>
            <a:chExt cx="446749" cy="2817833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3379179" y="2740036"/>
              <a:ext cx="0" cy="2814638"/>
            </a:xfrm>
            <a:prstGeom prst="line">
              <a:avLst/>
            </a:prstGeom>
            <a:ln w="76200">
              <a:solidFill>
                <a:schemeClr val="bg1">
                  <a:lumMod val="95000"/>
                  <a:lumOff val="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3408601" y="2740036"/>
              <a:ext cx="417327" cy="3195"/>
            </a:xfrm>
            <a:prstGeom prst="line">
              <a:avLst/>
            </a:prstGeom>
            <a:ln w="76200">
              <a:solidFill>
                <a:schemeClr val="bg1">
                  <a:lumMod val="95000"/>
                  <a:lumOff val="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3404209" y="5554674"/>
              <a:ext cx="417327" cy="3195"/>
            </a:xfrm>
            <a:prstGeom prst="line">
              <a:avLst/>
            </a:prstGeom>
            <a:ln w="76200">
              <a:solidFill>
                <a:schemeClr val="bg1">
                  <a:lumMod val="95000"/>
                  <a:lumOff val="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直接连接符 69"/>
          <p:cNvCxnSpPr/>
          <p:nvPr/>
        </p:nvCxnSpPr>
        <p:spPr>
          <a:xfrm flipH="1">
            <a:off x="2417742" y="3367641"/>
            <a:ext cx="417327" cy="3195"/>
          </a:xfrm>
          <a:prstGeom prst="line">
            <a:avLst/>
          </a:prstGeom>
          <a:ln w="76200">
            <a:solidFill>
              <a:schemeClr val="bg1">
                <a:lumMod val="95000"/>
                <a:lumOff val="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>
            <a:off x="7932487" y="4778155"/>
            <a:ext cx="417327" cy="3195"/>
          </a:xfrm>
          <a:prstGeom prst="line">
            <a:avLst/>
          </a:prstGeom>
          <a:ln w="76200">
            <a:solidFill>
              <a:schemeClr val="bg1">
                <a:lumMod val="95000"/>
                <a:lumOff val="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4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4000" r="-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62060" y="-161012"/>
            <a:ext cx="12192000" cy="7370261"/>
            <a:chOff x="2110635" y="104929"/>
            <a:chExt cx="12192000" cy="7370261"/>
          </a:xfrm>
        </p:grpSpPr>
        <p:sp>
          <p:nvSpPr>
            <p:cNvPr id="19" name="矩形 18"/>
            <p:cNvSpPr/>
            <p:nvPr/>
          </p:nvSpPr>
          <p:spPr>
            <a:xfrm>
              <a:off x="2110635" y="279489"/>
              <a:ext cx="6205599" cy="7195701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316234" y="104929"/>
              <a:ext cx="5986401" cy="6857999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1"/>
          <p:cNvSpPr/>
          <p:nvPr/>
        </p:nvSpPr>
        <p:spPr>
          <a:xfrm>
            <a:off x="3088237" y="629659"/>
            <a:ext cx="6015525" cy="5598682"/>
          </a:xfrm>
          <a:custGeom>
            <a:avLst/>
            <a:gdLst>
              <a:gd name="connsiteX0" fmla="*/ 0 w 3316638"/>
              <a:gd name="connsiteY0" fmla="*/ 1658319 h 3316638"/>
              <a:gd name="connsiteX1" fmla="*/ 1658319 w 3316638"/>
              <a:gd name="connsiteY1" fmla="*/ 0 h 3316638"/>
              <a:gd name="connsiteX2" fmla="*/ 3316638 w 3316638"/>
              <a:gd name="connsiteY2" fmla="*/ 1658319 h 3316638"/>
              <a:gd name="connsiteX3" fmla="*/ 1658319 w 3316638"/>
              <a:gd name="connsiteY3" fmla="*/ 3316638 h 3316638"/>
              <a:gd name="connsiteX4" fmla="*/ 0 w 3316638"/>
              <a:gd name="connsiteY4" fmla="*/ 1658319 h 3316638"/>
              <a:gd name="connsiteX0" fmla="*/ 0 w 3518116"/>
              <a:gd name="connsiteY0" fmla="*/ 1658834 h 3317779"/>
              <a:gd name="connsiteX1" fmla="*/ 1658319 w 3518116"/>
              <a:gd name="connsiteY1" fmla="*/ 515 h 3317779"/>
              <a:gd name="connsiteX2" fmla="*/ 3518116 w 3518116"/>
              <a:gd name="connsiteY2" fmla="*/ 1798319 h 3317779"/>
              <a:gd name="connsiteX3" fmla="*/ 1658319 w 3518116"/>
              <a:gd name="connsiteY3" fmla="*/ 3317153 h 3317779"/>
              <a:gd name="connsiteX4" fmla="*/ 0 w 3518116"/>
              <a:gd name="connsiteY4" fmla="*/ 1658834 h 3317779"/>
              <a:gd name="connsiteX0" fmla="*/ 0 w 3564611"/>
              <a:gd name="connsiteY0" fmla="*/ 1922140 h 3317603"/>
              <a:gd name="connsiteX1" fmla="*/ 1704814 w 3564611"/>
              <a:gd name="connsiteY1" fmla="*/ 349 h 3317603"/>
              <a:gd name="connsiteX2" fmla="*/ 3564611 w 3564611"/>
              <a:gd name="connsiteY2" fmla="*/ 1798153 h 3317603"/>
              <a:gd name="connsiteX3" fmla="*/ 1704814 w 3564611"/>
              <a:gd name="connsiteY3" fmla="*/ 3316987 h 3317603"/>
              <a:gd name="connsiteX4" fmla="*/ 0 w 3564611"/>
              <a:gd name="connsiteY4" fmla="*/ 1922140 h 331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4611" h="3317603">
                <a:moveTo>
                  <a:pt x="0" y="1922140"/>
                </a:moveTo>
                <a:cubicBezTo>
                  <a:pt x="0" y="1006276"/>
                  <a:pt x="1110712" y="21013"/>
                  <a:pt x="1704814" y="349"/>
                </a:cubicBezTo>
                <a:cubicBezTo>
                  <a:pt x="2298916" y="-20315"/>
                  <a:pt x="3564611" y="882289"/>
                  <a:pt x="3564611" y="1798153"/>
                </a:cubicBezTo>
                <a:cubicBezTo>
                  <a:pt x="3564611" y="2714017"/>
                  <a:pt x="2298916" y="3296323"/>
                  <a:pt x="1704814" y="3316987"/>
                </a:cubicBezTo>
                <a:cubicBezTo>
                  <a:pt x="1110712" y="3337651"/>
                  <a:pt x="0" y="2838004"/>
                  <a:pt x="0" y="1922140"/>
                </a:cubicBezTo>
                <a:close/>
              </a:path>
            </a:pathLst>
          </a:custGeom>
          <a:solidFill>
            <a:srgbClr val="FA363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2"/>
          <p:cNvSpPr/>
          <p:nvPr/>
        </p:nvSpPr>
        <p:spPr>
          <a:xfrm rot="2412611">
            <a:off x="3781697" y="778995"/>
            <a:ext cx="5152726" cy="5128971"/>
          </a:xfrm>
          <a:custGeom>
            <a:avLst/>
            <a:gdLst>
              <a:gd name="connsiteX0" fmla="*/ 0 w 3316638"/>
              <a:gd name="connsiteY0" fmla="*/ 1658319 h 3316638"/>
              <a:gd name="connsiteX1" fmla="*/ 1658319 w 3316638"/>
              <a:gd name="connsiteY1" fmla="*/ 0 h 3316638"/>
              <a:gd name="connsiteX2" fmla="*/ 3316638 w 3316638"/>
              <a:gd name="connsiteY2" fmla="*/ 1658319 h 3316638"/>
              <a:gd name="connsiteX3" fmla="*/ 1658319 w 3316638"/>
              <a:gd name="connsiteY3" fmla="*/ 3316638 h 3316638"/>
              <a:gd name="connsiteX4" fmla="*/ 0 w 3316638"/>
              <a:gd name="connsiteY4" fmla="*/ 1658319 h 3316638"/>
              <a:gd name="connsiteX0" fmla="*/ 0 w 3518116"/>
              <a:gd name="connsiteY0" fmla="*/ 1658834 h 3317779"/>
              <a:gd name="connsiteX1" fmla="*/ 1658319 w 3518116"/>
              <a:gd name="connsiteY1" fmla="*/ 515 h 3317779"/>
              <a:gd name="connsiteX2" fmla="*/ 3518116 w 3518116"/>
              <a:gd name="connsiteY2" fmla="*/ 1798319 h 3317779"/>
              <a:gd name="connsiteX3" fmla="*/ 1658319 w 3518116"/>
              <a:gd name="connsiteY3" fmla="*/ 3317153 h 3317779"/>
              <a:gd name="connsiteX4" fmla="*/ 0 w 3518116"/>
              <a:gd name="connsiteY4" fmla="*/ 1658834 h 3317779"/>
              <a:gd name="connsiteX0" fmla="*/ 0 w 3564611"/>
              <a:gd name="connsiteY0" fmla="*/ 1922140 h 3317603"/>
              <a:gd name="connsiteX1" fmla="*/ 1704814 w 3564611"/>
              <a:gd name="connsiteY1" fmla="*/ 349 h 3317603"/>
              <a:gd name="connsiteX2" fmla="*/ 3564611 w 3564611"/>
              <a:gd name="connsiteY2" fmla="*/ 1798153 h 3317603"/>
              <a:gd name="connsiteX3" fmla="*/ 1704814 w 3564611"/>
              <a:gd name="connsiteY3" fmla="*/ 3316987 h 3317603"/>
              <a:gd name="connsiteX4" fmla="*/ 0 w 3564611"/>
              <a:gd name="connsiteY4" fmla="*/ 1922140 h 331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4611" h="3317603">
                <a:moveTo>
                  <a:pt x="0" y="1922140"/>
                </a:moveTo>
                <a:cubicBezTo>
                  <a:pt x="0" y="1006276"/>
                  <a:pt x="1110712" y="21013"/>
                  <a:pt x="1704814" y="349"/>
                </a:cubicBezTo>
                <a:cubicBezTo>
                  <a:pt x="2298916" y="-20315"/>
                  <a:pt x="3564611" y="882289"/>
                  <a:pt x="3564611" y="1798153"/>
                </a:cubicBezTo>
                <a:cubicBezTo>
                  <a:pt x="3564611" y="2714017"/>
                  <a:pt x="2298916" y="3296323"/>
                  <a:pt x="1704814" y="3316987"/>
                </a:cubicBezTo>
                <a:cubicBezTo>
                  <a:pt x="1110712" y="3337651"/>
                  <a:pt x="0" y="2838004"/>
                  <a:pt x="0" y="1922140"/>
                </a:cubicBezTo>
                <a:close/>
              </a:path>
            </a:pathLst>
          </a:custGeom>
          <a:solidFill>
            <a:srgbClr val="F4583E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3"/>
          <p:cNvSpPr/>
          <p:nvPr/>
        </p:nvSpPr>
        <p:spPr>
          <a:xfrm>
            <a:off x="3964982" y="1305733"/>
            <a:ext cx="4262034" cy="4246535"/>
          </a:xfrm>
          <a:custGeom>
            <a:avLst/>
            <a:gdLst>
              <a:gd name="connsiteX0" fmla="*/ 0 w 2510725"/>
              <a:gd name="connsiteY0" fmla="*/ 1255363 h 2510725"/>
              <a:gd name="connsiteX1" fmla="*/ 1255363 w 2510725"/>
              <a:gd name="connsiteY1" fmla="*/ 0 h 2510725"/>
              <a:gd name="connsiteX2" fmla="*/ 2510726 w 2510725"/>
              <a:gd name="connsiteY2" fmla="*/ 1255363 h 2510725"/>
              <a:gd name="connsiteX3" fmla="*/ 1255363 w 2510725"/>
              <a:gd name="connsiteY3" fmla="*/ 2510726 h 2510725"/>
              <a:gd name="connsiteX4" fmla="*/ 0 w 2510725"/>
              <a:gd name="connsiteY4" fmla="*/ 1255363 h 2510725"/>
              <a:gd name="connsiteX0" fmla="*/ 0 w 2510726"/>
              <a:gd name="connsiteY0" fmla="*/ 540037 h 2634120"/>
              <a:gd name="connsiteX1" fmla="*/ 1255363 w 2510726"/>
              <a:gd name="connsiteY1" fmla="*/ 106084 h 2634120"/>
              <a:gd name="connsiteX2" fmla="*/ 2510726 w 2510726"/>
              <a:gd name="connsiteY2" fmla="*/ 1361447 h 2634120"/>
              <a:gd name="connsiteX3" fmla="*/ 1255363 w 2510726"/>
              <a:gd name="connsiteY3" fmla="*/ 2616810 h 2634120"/>
              <a:gd name="connsiteX4" fmla="*/ 0 w 2510726"/>
              <a:gd name="connsiteY4" fmla="*/ 540037 h 2634120"/>
              <a:gd name="connsiteX0" fmla="*/ 0 w 2898183"/>
              <a:gd name="connsiteY0" fmla="*/ 546762 h 2646764"/>
              <a:gd name="connsiteX1" fmla="*/ 1255363 w 2898183"/>
              <a:gd name="connsiteY1" fmla="*/ 112809 h 2646764"/>
              <a:gd name="connsiteX2" fmla="*/ 2898183 w 2898183"/>
              <a:gd name="connsiteY2" fmla="*/ 1461162 h 2646764"/>
              <a:gd name="connsiteX3" fmla="*/ 1255363 w 2898183"/>
              <a:gd name="connsiteY3" fmla="*/ 2623535 h 2646764"/>
              <a:gd name="connsiteX4" fmla="*/ 0 w 2898183"/>
              <a:gd name="connsiteY4" fmla="*/ 546762 h 2646764"/>
              <a:gd name="connsiteX0" fmla="*/ 9105 w 2907288"/>
              <a:gd name="connsiteY0" fmla="*/ 489667 h 2604714"/>
              <a:gd name="connsiteX1" fmla="*/ 1264468 w 2907288"/>
              <a:gd name="connsiteY1" fmla="*/ 55714 h 2604714"/>
              <a:gd name="connsiteX2" fmla="*/ 2907288 w 2907288"/>
              <a:gd name="connsiteY2" fmla="*/ 1404067 h 2604714"/>
              <a:gd name="connsiteX3" fmla="*/ 815017 w 2907288"/>
              <a:gd name="connsiteY3" fmla="*/ 2581938 h 2604714"/>
              <a:gd name="connsiteX4" fmla="*/ 9105 w 2907288"/>
              <a:gd name="connsiteY4" fmla="*/ 489667 h 260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288" h="2604714">
                <a:moveTo>
                  <a:pt x="9105" y="489667"/>
                </a:moveTo>
                <a:cubicBezTo>
                  <a:pt x="84014" y="68630"/>
                  <a:pt x="781438" y="-96686"/>
                  <a:pt x="1264468" y="55714"/>
                </a:cubicBezTo>
                <a:cubicBezTo>
                  <a:pt x="1747498" y="208114"/>
                  <a:pt x="2907288" y="710749"/>
                  <a:pt x="2907288" y="1404067"/>
                </a:cubicBezTo>
                <a:cubicBezTo>
                  <a:pt x="2907288" y="2097385"/>
                  <a:pt x="1298047" y="2734338"/>
                  <a:pt x="815017" y="2581938"/>
                </a:cubicBezTo>
                <a:cubicBezTo>
                  <a:pt x="331987" y="2429538"/>
                  <a:pt x="-65804" y="910704"/>
                  <a:pt x="9105" y="489667"/>
                </a:cubicBezTo>
                <a:close/>
              </a:path>
            </a:pathLst>
          </a:custGeom>
          <a:solidFill>
            <a:srgbClr val="E7806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4"/>
          <p:cNvSpPr/>
          <p:nvPr/>
        </p:nvSpPr>
        <p:spPr>
          <a:xfrm>
            <a:off x="4443328" y="1671143"/>
            <a:ext cx="3305343" cy="3515714"/>
          </a:xfrm>
          <a:custGeom>
            <a:avLst/>
            <a:gdLst>
              <a:gd name="connsiteX0" fmla="*/ 0 w 836908"/>
              <a:gd name="connsiteY0" fmla="*/ 658678 h 1317356"/>
              <a:gd name="connsiteX1" fmla="*/ 418454 w 836908"/>
              <a:gd name="connsiteY1" fmla="*/ 0 h 1317356"/>
              <a:gd name="connsiteX2" fmla="*/ 836908 w 836908"/>
              <a:gd name="connsiteY2" fmla="*/ 658678 h 1317356"/>
              <a:gd name="connsiteX3" fmla="*/ 418454 w 836908"/>
              <a:gd name="connsiteY3" fmla="*/ 1317356 h 1317356"/>
              <a:gd name="connsiteX4" fmla="*/ 0 w 836908"/>
              <a:gd name="connsiteY4" fmla="*/ 658678 h 1317356"/>
              <a:gd name="connsiteX0" fmla="*/ 0 w 1658319"/>
              <a:gd name="connsiteY0" fmla="*/ 663369 h 1337943"/>
              <a:gd name="connsiteX1" fmla="*/ 418454 w 1658319"/>
              <a:gd name="connsiteY1" fmla="*/ 4691 h 1337943"/>
              <a:gd name="connsiteX2" fmla="*/ 1658319 w 1658319"/>
              <a:gd name="connsiteY2" fmla="*/ 957836 h 1337943"/>
              <a:gd name="connsiteX3" fmla="*/ 418454 w 1658319"/>
              <a:gd name="connsiteY3" fmla="*/ 1322047 h 1337943"/>
              <a:gd name="connsiteX4" fmla="*/ 0 w 1658319"/>
              <a:gd name="connsiteY4" fmla="*/ 663369 h 1337943"/>
              <a:gd name="connsiteX0" fmla="*/ 2142 w 1660461"/>
              <a:gd name="connsiteY0" fmla="*/ 663038 h 2005992"/>
              <a:gd name="connsiteX1" fmla="*/ 420596 w 1660461"/>
              <a:gd name="connsiteY1" fmla="*/ 4360 h 2005992"/>
              <a:gd name="connsiteX2" fmla="*/ 1660461 w 1660461"/>
              <a:gd name="connsiteY2" fmla="*/ 957505 h 2005992"/>
              <a:gd name="connsiteX3" fmla="*/ 327606 w 1660461"/>
              <a:gd name="connsiteY3" fmla="*/ 2003641 h 2005992"/>
              <a:gd name="connsiteX4" fmla="*/ 2142 w 1660461"/>
              <a:gd name="connsiteY4" fmla="*/ 663038 h 2005992"/>
              <a:gd name="connsiteX0" fmla="*/ 358 w 2170121"/>
              <a:gd name="connsiteY0" fmla="*/ 603794 h 2009756"/>
              <a:gd name="connsiteX1" fmla="*/ 930256 w 2170121"/>
              <a:gd name="connsiteY1" fmla="*/ 7109 h 2009756"/>
              <a:gd name="connsiteX2" fmla="*/ 2170121 w 2170121"/>
              <a:gd name="connsiteY2" fmla="*/ 960254 h 2009756"/>
              <a:gd name="connsiteX3" fmla="*/ 837266 w 2170121"/>
              <a:gd name="connsiteY3" fmla="*/ 2006390 h 2009756"/>
              <a:gd name="connsiteX4" fmla="*/ 358 w 2170121"/>
              <a:gd name="connsiteY4" fmla="*/ 603794 h 2009756"/>
              <a:gd name="connsiteX0" fmla="*/ 2333 w 2172096"/>
              <a:gd name="connsiteY0" fmla="*/ 926284 h 2332246"/>
              <a:gd name="connsiteX1" fmla="*/ 1087214 w 2172096"/>
              <a:gd name="connsiteY1" fmla="*/ 4135 h 2332246"/>
              <a:gd name="connsiteX2" fmla="*/ 2172096 w 2172096"/>
              <a:gd name="connsiteY2" fmla="*/ 1282744 h 2332246"/>
              <a:gd name="connsiteX3" fmla="*/ 839241 w 2172096"/>
              <a:gd name="connsiteY3" fmla="*/ 2328880 h 2332246"/>
              <a:gd name="connsiteX4" fmla="*/ 2333 w 2172096"/>
              <a:gd name="connsiteY4" fmla="*/ 926284 h 2332246"/>
              <a:gd name="connsiteX0" fmla="*/ 2333 w 2200692"/>
              <a:gd name="connsiteY0" fmla="*/ 998992 h 2404811"/>
              <a:gd name="connsiteX1" fmla="*/ 1087214 w 2200692"/>
              <a:gd name="connsiteY1" fmla="*/ 76843 h 2404811"/>
              <a:gd name="connsiteX2" fmla="*/ 1779985 w 2200692"/>
              <a:gd name="connsiteY2" fmla="*/ 197272 h 2404811"/>
              <a:gd name="connsiteX3" fmla="*/ 2172096 w 2200692"/>
              <a:gd name="connsiteY3" fmla="*/ 1355452 h 2404811"/>
              <a:gd name="connsiteX4" fmla="*/ 839241 w 2200692"/>
              <a:gd name="connsiteY4" fmla="*/ 2401588 h 2404811"/>
              <a:gd name="connsiteX5" fmla="*/ 2333 w 2200692"/>
              <a:gd name="connsiteY5" fmla="*/ 998992 h 240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0692" h="2404811">
                <a:moveTo>
                  <a:pt x="2333" y="998992"/>
                </a:moveTo>
                <a:cubicBezTo>
                  <a:pt x="43662" y="611535"/>
                  <a:pt x="790939" y="210463"/>
                  <a:pt x="1087214" y="76843"/>
                </a:cubicBezTo>
                <a:cubicBezTo>
                  <a:pt x="1383489" y="-56777"/>
                  <a:pt x="1599171" y="-15829"/>
                  <a:pt x="1779985" y="197272"/>
                </a:cubicBezTo>
                <a:cubicBezTo>
                  <a:pt x="1960799" y="410373"/>
                  <a:pt x="2301370" y="1026937"/>
                  <a:pt x="2172096" y="1355452"/>
                </a:cubicBezTo>
                <a:cubicBezTo>
                  <a:pt x="2042822" y="1683967"/>
                  <a:pt x="1200868" y="2460998"/>
                  <a:pt x="839241" y="2401588"/>
                </a:cubicBezTo>
                <a:cubicBezTo>
                  <a:pt x="477614" y="2342178"/>
                  <a:pt x="-38996" y="1386449"/>
                  <a:pt x="2333" y="998992"/>
                </a:cubicBezTo>
                <a:close/>
              </a:path>
            </a:pathLst>
          </a:custGeom>
          <a:solidFill>
            <a:srgbClr val="F7B4A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5"/>
          <p:cNvSpPr/>
          <p:nvPr/>
        </p:nvSpPr>
        <p:spPr>
          <a:xfrm>
            <a:off x="4881237" y="2100084"/>
            <a:ext cx="2429525" cy="2657833"/>
          </a:xfrm>
          <a:custGeom>
            <a:avLst/>
            <a:gdLst>
              <a:gd name="connsiteX0" fmla="*/ 0 w 867905"/>
              <a:gd name="connsiteY0" fmla="*/ 433953 h 867905"/>
              <a:gd name="connsiteX1" fmla="*/ 433953 w 867905"/>
              <a:gd name="connsiteY1" fmla="*/ 0 h 867905"/>
              <a:gd name="connsiteX2" fmla="*/ 867906 w 867905"/>
              <a:gd name="connsiteY2" fmla="*/ 433953 h 867905"/>
              <a:gd name="connsiteX3" fmla="*/ 433953 w 867905"/>
              <a:gd name="connsiteY3" fmla="*/ 867906 h 867905"/>
              <a:gd name="connsiteX4" fmla="*/ 0 w 867905"/>
              <a:gd name="connsiteY4" fmla="*/ 433953 h 867905"/>
              <a:gd name="connsiteX0" fmla="*/ 0 w 945397"/>
              <a:gd name="connsiteY0" fmla="*/ 440317 h 915492"/>
              <a:gd name="connsiteX1" fmla="*/ 433953 w 945397"/>
              <a:gd name="connsiteY1" fmla="*/ 6364 h 915492"/>
              <a:gd name="connsiteX2" fmla="*/ 945397 w 945397"/>
              <a:gd name="connsiteY2" fmla="*/ 734785 h 915492"/>
              <a:gd name="connsiteX3" fmla="*/ 433953 w 945397"/>
              <a:gd name="connsiteY3" fmla="*/ 874270 h 915492"/>
              <a:gd name="connsiteX4" fmla="*/ 0 w 945397"/>
              <a:gd name="connsiteY4" fmla="*/ 440317 h 915492"/>
              <a:gd name="connsiteX0" fmla="*/ 2259 w 947656"/>
              <a:gd name="connsiteY0" fmla="*/ 439388 h 1143928"/>
              <a:gd name="connsiteX1" fmla="*/ 436212 w 947656"/>
              <a:gd name="connsiteY1" fmla="*/ 5435 h 1143928"/>
              <a:gd name="connsiteX2" fmla="*/ 947656 w 947656"/>
              <a:gd name="connsiteY2" fmla="*/ 733856 h 1143928"/>
              <a:gd name="connsiteX3" fmla="*/ 296728 w 947656"/>
              <a:gd name="connsiteY3" fmla="*/ 1136812 h 1143928"/>
              <a:gd name="connsiteX4" fmla="*/ 2259 w 947656"/>
              <a:gd name="connsiteY4" fmla="*/ 439388 h 1143928"/>
              <a:gd name="connsiteX0" fmla="*/ 465902 w 1411299"/>
              <a:gd name="connsiteY0" fmla="*/ 1257143 h 1961683"/>
              <a:gd name="connsiteX1" fmla="*/ 31950 w 1411299"/>
              <a:gd name="connsiteY1" fmla="*/ 1780 h 1961683"/>
              <a:gd name="connsiteX2" fmla="*/ 1411299 w 1411299"/>
              <a:gd name="connsiteY2" fmla="*/ 1551611 h 1961683"/>
              <a:gd name="connsiteX3" fmla="*/ 760371 w 1411299"/>
              <a:gd name="connsiteY3" fmla="*/ 1954567 h 1961683"/>
              <a:gd name="connsiteX4" fmla="*/ 465902 w 1411299"/>
              <a:gd name="connsiteY4" fmla="*/ 1257143 h 1961683"/>
              <a:gd name="connsiteX0" fmla="*/ 294270 w 1441145"/>
              <a:gd name="connsiteY0" fmla="*/ 1829968 h 2031683"/>
              <a:gd name="connsiteX1" fmla="*/ 61796 w 1441145"/>
              <a:gd name="connsiteY1" fmla="*/ 1168 h 2031683"/>
              <a:gd name="connsiteX2" fmla="*/ 1441145 w 1441145"/>
              <a:gd name="connsiteY2" fmla="*/ 1550999 h 2031683"/>
              <a:gd name="connsiteX3" fmla="*/ 790217 w 1441145"/>
              <a:gd name="connsiteY3" fmla="*/ 1953955 h 2031683"/>
              <a:gd name="connsiteX4" fmla="*/ 294270 w 1441145"/>
              <a:gd name="connsiteY4" fmla="*/ 1829968 h 2031683"/>
              <a:gd name="connsiteX0" fmla="*/ 341910 w 2170711"/>
              <a:gd name="connsiteY0" fmla="*/ 1831184 h 2039482"/>
              <a:gd name="connsiteX1" fmla="*/ 109436 w 2170711"/>
              <a:gd name="connsiteY1" fmla="*/ 2384 h 2039482"/>
              <a:gd name="connsiteX2" fmla="*/ 2170711 w 2170711"/>
              <a:gd name="connsiteY2" fmla="*/ 1443727 h 2039482"/>
              <a:gd name="connsiteX3" fmla="*/ 837857 w 2170711"/>
              <a:gd name="connsiteY3" fmla="*/ 1955171 h 2039482"/>
              <a:gd name="connsiteX4" fmla="*/ 341910 w 2170711"/>
              <a:gd name="connsiteY4" fmla="*/ 1831184 h 2039482"/>
              <a:gd name="connsiteX0" fmla="*/ 354931 w 2183732"/>
              <a:gd name="connsiteY0" fmla="*/ 1831184 h 2567019"/>
              <a:gd name="connsiteX1" fmla="*/ 122457 w 2183732"/>
              <a:gd name="connsiteY1" fmla="*/ 2384 h 2567019"/>
              <a:gd name="connsiteX2" fmla="*/ 2183732 w 2183732"/>
              <a:gd name="connsiteY2" fmla="*/ 1443727 h 2567019"/>
              <a:gd name="connsiteX3" fmla="*/ 1331325 w 2183732"/>
              <a:gd name="connsiteY3" fmla="*/ 2559605 h 2567019"/>
              <a:gd name="connsiteX4" fmla="*/ 354931 w 2183732"/>
              <a:gd name="connsiteY4" fmla="*/ 1831184 h 2567019"/>
              <a:gd name="connsiteX0" fmla="*/ 366256 w 2350040"/>
              <a:gd name="connsiteY0" fmla="*/ 1836215 h 2581587"/>
              <a:gd name="connsiteX1" fmla="*/ 133782 w 2350040"/>
              <a:gd name="connsiteY1" fmla="*/ 7415 h 2581587"/>
              <a:gd name="connsiteX2" fmla="*/ 2350040 w 2350040"/>
              <a:gd name="connsiteY2" fmla="*/ 1200785 h 2581587"/>
              <a:gd name="connsiteX3" fmla="*/ 1342650 w 2350040"/>
              <a:gd name="connsiteY3" fmla="*/ 2564636 h 2581587"/>
              <a:gd name="connsiteX4" fmla="*/ 366256 w 2350040"/>
              <a:gd name="connsiteY4" fmla="*/ 1836215 h 2581587"/>
              <a:gd name="connsiteX0" fmla="*/ 244380 w 2414143"/>
              <a:gd name="connsiteY0" fmla="*/ 2297680 h 2680287"/>
              <a:gd name="connsiteX1" fmla="*/ 197885 w 2414143"/>
              <a:gd name="connsiteY1" fmla="*/ 19429 h 2680287"/>
              <a:gd name="connsiteX2" fmla="*/ 2414143 w 2414143"/>
              <a:gd name="connsiteY2" fmla="*/ 1212799 h 2680287"/>
              <a:gd name="connsiteX3" fmla="*/ 1406753 w 2414143"/>
              <a:gd name="connsiteY3" fmla="*/ 2576650 h 2680287"/>
              <a:gd name="connsiteX4" fmla="*/ 244380 w 2414143"/>
              <a:gd name="connsiteY4" fmla="*/ 2297680 h 2680287"/>
              <a:gd name="connsiteX0" fmla="*/ 259762 w 2429525"/>
              <a:gd name="connsiteY0" fmla="*/ 2297680 h 2657833"/>
              <a:gd name="connsiteX1" fmla="*/ 213267 w 2429525"/>
              <a:gd name="connsiteY1" fmla="*/ 19429 h 2657833"/>
              <a:gd name="connsiteX2" fmla="*/ 2429525 w 2429525"/>
              <a:gd name="connsiteY2" fmla="*/ 1212799 h 2657833"/>
              <a:gd name="connsiteX3" fmla="*/ 1732101 w 2429525"/>
              <a:gd name="connsiteY3" fmla="*/ 2545653 h 2657833"/>
              <a:gd name="connsiteX4" fmla="*/ 259762 w 2429525"/>
              <a:gd name="connsiteY4" fmla="*/ 2297680 h 265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525" h="2657833">
                <a:moveTo>
                  <a:pt x="259762" y="2297680"/>
                </a:moveTo>
                <a:cubicBezTo>
                  <a:pt x="6623" y="1876643"/>
                  <a:pt x="-148360" y="200242"/>
                  <a:pt x="213267" y="19429"/>
                </a:cubicBezTo>
                <a:cubicBezTo>
                  <a:pt x="574894" y="-161384"/>
                  <a:pt x="2429525" y="973133"/>
                  <a:pt x="2429525" y="1212799"/>
                </a:cubicBezTo>
                <a:cubicBezTo>
                  <a:pt x="2429525" y="1452465"/>
                  <a:pt x="2093728" y="2364840"/>
                  <a:pt x="1732101" y="2545653"/>
                </a:cubicBezTo>
                <a:cubicBezTo>
                  <a:pt x="1370474" y="2726466"/>
                  <a:pt x="512901" y="2718717"/>
                  <a:pt x="259762" y="2297680"/>
                </a:cubicBezTo>
                <a:close/>
              </a:path>
            </a:pathLst>
          </a:custGeom>
          <a:solidFill>
            <a:srgbClr val="F7B4A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6"/>
          <p:cNvSpPr/>
          <p:nvPr/>
        </p:nvSpPr>
        <p:spPr>
          <a:xfrm>
            <a:off x="5220558" y="2520425"/>
            <a:ext cx="1750883" cy="1817151"/>
          </a:xfrm>
          <a:custGeom>
            <a:avLst/>
            <a:gdLst>
              <a:gd name="connsiteX0" fmla="*/ 0 w 461076"/>
              <a:gd name="connsiteY0" fmla="*/ 230538 h 461076"/>
              <a:gd name="connsiteX1" fmla="*/ 230538 w 461076"/>
              <a:gd name="connsiteY1" fmla="*/ 0 h 461076"/>
              <a:gd name="connsiteX2" fmla="*/ 461076 w 461076"/>
              <a:gd name="connsiteY2" fmla="*/ 230538 h 461076"/>
              <a:gd name="connsiteX3" fmla="*/ 230538 w 461076"/>
              <a:gd name="connsiteY3" fmla="*/ 461076 h 461076"/>
              <a:gd name="connsiteX4" fmla="*/ 0 w 461076"/>
              <a:gd name="connsiteY4" fmla="*/ 230538 h 461076"/>
              <a:gd name="connsiteX0" fmla="*/ 3906 w 482737"/>
              <a:gd name="connsiteY0" fmla="*/ 230538 h 554066"/>
              <a:gd name="connsiteX1" fmla="*/ 234444 w 482737"/>
              <a:gd name="connsiteY1" fmla="*/ 0 h 554066"/>
              <a:gd name="connsiteX2" fmla="*/ 464982 w 482737"/>
              <a:gd name="connsiteY2" fmla="*/ 230538 h 554066"/>
              <a:gd name="connsiteX3" fmla="*/ 404925 w 482737"/>
              <a:gd name="connsiteY3" fmla="*/ 554066 h 554066"/>
              <a:gd name="connsiteX4" fmla="*/ 3906 w 482737"/>
              <a:gd name="connsiteY4" fmla="*/ 230538 h 554066"/>
              <a:gd name="connsiteX0" fmla="*/ 866 w 479697"/>
              <a:gd name="connsiteY0" fmla="*/ 277033 h 600561"/>
              <a:gd name="connsiteX1" fmla="*/ 308895 w 479697"/>
              <a:gd name="connsiteY1" fmla="*/ 0 h 600561"/>
              <a:gd name="connsiteX2" fmla="*/ 461942 w 479697"/>
              <a:gd name="connsiteY2" fmla="*/ 277033 h 600561"/>
              <a:gd name="connsiteX3" fmla="*/ 401885 w 479697"/>
              <a:gd name="connsiteY3" fmla="*/ 600561 h 600561"/>
              <a:gd name="connsiteX4" fmla="*/ 866 w 479697"/>
              <a:gd name="connsiteY4" fmla="*/ 277033 h 600561"/>
              <a:gd name="connsiteX0" fmla="*/ 1113 w 1051125"/>
              <a:gd name="connsiteY0" fmla="*/ 284532 h 669575"/>
              <a:gd name="connsiteX1" fmla="*/ 309142 w 1051125"/>
              <a:gd name="connsiteY1" fmla="*/ 7499 h 669575"/>
              <a:gd name="connsiteX2" fmla="*/ 1051125 w 1051125"/>
              <a:gd name="connsiteY2" fmla="*/ 594498 h 669575"/>
              <a:gd name="connsiteX3" fmla="*/ 402132 w 1051125"/>
              <a:gd name="connsiteY3" fmla="*/ 608060 h 669575"/>
              <a:gd name="connsiteX4" fmla="*/ 1113 w 1051125"/>
              <a:gd name="connsiteY4" fmla="*/ 284532 h 669575"/>
              <a:gd name="connsiteX0" fmla="*/ 321 w 1530781"/>
              <a:gd name="connsiteY0" fmla="*/ 313649 h 666049"/>
              <a:gd name="connsiteX1" fmla="*/ 788798 w 1530781"/>
              <a:gd name="connsiteY1" fmla="*/ 5619 h 666049"/>
              <a:gd name="connsiteX2" fmla="*/ 1530781 w 1530781"/>
              <a:gd name="connsiteY2" fmla="*/ 592618 h 666049"/>
              <a:gd name="connsiteX3" fmla="*/ 881788 w 1530781"/>
              <a:gd name="connsiteY3" fmla="*/ 606180 h 666049"/>
              <a:gd name="connsiteX4" fmla="*/ 321 w 1530781"/>
              <a:gd name="connsiteY4" fmla="*/ 313649 h 666049"/>
              <a:gd name="connsiteX0" fmla="*/ 2058 w 1532518"/>
              <a:gd name="connsiteY0" fmla="*/ 651827 h 1004227"/>
              <a:gd name="connsiteX1" fmla="*/ 1146996 w 1532518"/>
              <a:gd name="connsiteY1" fmla="*/ 2835 h 1004227"/>
              <a:gd name="connsiteX2" fmla="*/ 1532518 w 1532518"/>
              <a:gd name="connsiteY2" fmla="*/ 930796 h 1004227"/>
              <a:gd name="connsiteX3" fmla="*/ 883525 w 1532518"/>
              <a:gd name="connsiteY3" fmla="*/ 944358 h 1004227"/>
              <a:gd name="connsiteX4" fmla="*/ 2058 w 1532518"/>
              <a:gd name="connsiteY4" fmla="*/ 651827 h 1004227"/>
              <a:gd name="connsiteX0" fmla="*/ 17647 w 1548107"/>
              <a:gd name="connsiteY0" fmla="*/ 652755 h 1815137"/>
              <a:gd name="connsiteX1" fmla="*/ 1162585 w 1548107"/>
              <a:gd name="connsiteY1" fmla="*/ 3763 h 1815137"/>
              <a:gd name="connsiteX2" fmla="*/ 1548107 w 1548107"/>
              <a:gd name="connsiteY2" fmla="*/ 931724 h 1815137"/>
              <a:gd name="connsiteX3" fmla="*/ 542653 w 1548107"/>
              <a:gd name="connsiteY3" fmla="*/ 1813191 h 1815137"/>
              <a:gd name="connsiteX4" fmla="*/ 17647 w 1548107"/>
              <a:gd name="connsiteY4" fmla="*/ 652755 h 1815137"/>
              <a:gd name="connsiteX0" fmla="*/ 18945 w 1750883"/>
              <a:gd name="connsiteY0" fmla="*/ 653956 h 1817151"/>
              <a:gd name="connsiteX1" fmla="*/ 1163883 w 1750883"/>
              <a:gd name="connsiteY1" fmla="*/ 4964 h 1817151"/>
              <a:gd name="connsiteX2" fmla="*/ 1750883 w 1750883"/>
              <a:gd name="connsiteY2" fmla="*/ 979420 h 1817151"/>
              <a:gd name="connsiteX3" fmla="*/ 543951 w 1750883"/>
              <a:gd name="connsiteY3" fmla="*/ 1814392 h 1817151"/>
              <a:gd name="connsiteX4" fmla="*/ 18945 w 1750883"/>
              <a:gd name="connsiteY4" fmla="*/ 653956 h 181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883" h="1817151">
                <a:moveTo>
                  <a:pt x="18945" y="653956"/>
                </a:moveTo>
                <a:cubicBezTo>
                  <a:pt x="122267" y="352385"/>
                  <a:pt x="875227" y="-49280"/>
                  <a:pt x="1163883" y="4964"/>
                </a:cubicBezTo>
                <a:cubicBezTo>
                  <a:pt x="1452539" y="59208"/>
                  <a:pt x="1750883" y="852097"/>
                  <a:pt x="1750883" y="979420"/>
                </a:cubicBezTo>
                <a:cubicBezTo>
                  <a:pt x="1750883" y="1106743"/>
                  <a:pt x="832607" y="1868636"/>
                  <a:pt x="543951" y="1814392"/>
                </a:cubicBezTo>
                <a:cubicBezTo>
                  <a:pt x="255295" y="1760148"/>
                  <a:pt x="-84377" y="955527"/>
                  <a:pt x="18945" y="653956"/>
                </a:cubicBezTo>
                <a:close/>
              </a:path>
            </a:pathLst>
          </a:custGeom>
          <a:solidFill>
            <a:srgbClr val="E7806F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Picture 2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268413"/>
            <a:ext cx="1143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-522288"/>
            <a:ext cx="127000" cy="543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6" y="2060575"/>
            <a:ext cx="55149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51288"/>
            <a:ext cx="4826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2477308"/>
            <a:ext cx="182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411663" y="3621088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</a:rPr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0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bldLvl="0" autoUpdateAnimBg="0"/>
      <p:bldP spid="17" grpId="1" bldLvl="0" autoUpdateAnimBg="0"/>
      <p:bldP spid="17" grpId="2" bldLvl="0" autoUpdateAnimBg="0"/>
      <p:bldP spid="17" grpId="3" bldLvl="0" autoUpdateAnimBg="0"/>
      <p:bldP spid="17" grpId="4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1854" y="-337701"/>
            <a:ext cx="12170146" cy="7195701"/>
            <a:chOff x="21854" y="-337701"/>
            <a:chExt cx="12170146" cy="7195701"/>
          </a:xfrm>
        </p:grpSpPr>
        <p:sp>
          <p:nvSpPr>
            <p:cNvPr id="41" name="矩形 40"/>
            <p:cNvSpPr/>
            <p:nvPr/>
          </p:nvSpPr>
          <p:spPr>
            <a:xfrm>
              <a:off x="21854" y="-337701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986401" y="-2"/>
              <a:ext cx="6205599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090" y="-476446"/>
            <a:ext cx="6769496" cy="7259040"/>
          </a:xfrm>
          <a:prstGeom prst="rect">
            <a:avLst/>
          </a:prstGeom>
          <a:effectLst>
            <a:outerShdw blurRad="139700" dist="63500" dir="3120000" algn="tl" rotWithShape="0">
              <a:prstClr val="black">
                <a:alpha val="18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6686924" y="592311"/>
            <a:ext cx="1321714" cy="1321714"/>
          </a:xfrm>
          <a:prstGeom prst="rect">
            <a:avLst/>
          </a:prstGeom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83360" y="596908"/>
            <a:ext cx="1321714" cy="1321714"/>
          </a:xfrm>
          <a:prstGeom prst="rect">
            <a:avLst/>
          </a:prstGeom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5087798" y="320890"/>
            <a:ext cx="2034206" cy="2034206"/>
          </a:xfrm>
          <a:prstGeom prst="rect">
            <a:avLst/>
          </a:prstGeom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3"/>
          <p:cNvGrpSpPr/>
          <p:nvPr/>
        </p:nvGrpSpPr>
        <p:grpSpPr>
          <a:xfrm>
            <a:off x="1776557" y="1499809"/>
            <a:ext cx="9418886" cy="4422388"/>
            <a:chOff x="1602514" y="1327617"/>
            <a:chExt cx="9001124" cy="4681537"/>
          </a:xfrm>
        </p:grpSpPr>
        <p:sp>
          <p:nvSpPr>
            <p:cNvPr id="25" name="矩形 24"/>
            <p:cNvSpPr/>
            <p:nvPr/>
          </p:nvSpPr>
          <p:spPr>
            <a:xfrm>
              <a:off x="1602514" y="1327617"/>
              <a:ext cx="9001124" cy="46815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016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3600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line01"/>
            <p:cNvCxnSpPr/>
            <p:nvPr/>
          </p:nvCxnSpPr>
          <p:spPr>
            <a:xfrm>
              <a:off x="1602514" y="4505728"/>
              <a:ext cx="9001124" cy="0"/>
            </a:xfrm>
            <a:prstGeom prst="line">
              <a:avLst/>
            </a:prstGeom>
            <a:noFill/>
            <a:ln w="38100" cap="flat" cmpd="sng" algn="ctr">
              <a:solidFill>
                <a:srgbClr val="4D4D4D">
                  <a:lumMod val="20000"/>
                  <a:lumOff val="80000"/>
                </a:srgbClr>
              </a:solidFill>
              <a:prstDash val="sysDot"/>
              <a:miter lim="800000"/>
              <a:headEnd type="none"/>
            </a:ln>
            <a:effectLst/>
          </p:spPr>
        </p:cxnSp>
      </p:grpSp>
      <p:sp>
        <p:nvSpPr>
          <p:cNvPr id="29" name="矩形 28"/>
          <p:cNvSpPr/>
          <p:nvPr/>
        </p:nvSpPr>
        <p:spPr>
          <a:xfrm>
            <a:off x="2168391" y="3412444"/>
            <a:ext cx="974919" cy="991428"/>
          </a:xfrm>
          <a:prstGeom prst="rect">
            <a:avLst/>
          </a:prstGeom>
          <a:solidFill>
            <a:srgbClr val="4D4D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4000" b="1" kern="0" dirty="0" smtClean="0">
                <a:solidFill>
                  <a:prstClr val="white"/>
                </a:solidFill>
                <a:latin typeface="叶根友蚕燕隶书(新春版)"/>
              </a:rPr>
              <a:t>贰</a:t>
            </a:r>
          </a:p>
        </p:txBody>
      </p:sp>
      <p:sp>
        <p:nvSpPr>
          <p:cNvPr id="30" name="矩形 29"/>
          <p:cNvSpPr/>
          <p:nvPr/>
        </p:nvSpPr>
        <p:spPr>
          <a:xfrm>
            <a:off x="2119065" y="2066415"/>
            <a:ext cx="974919" cy="991428"/>
          </a:xfrm>
          <a:prstGeom prst="rect">
            <a:avLst/>
          </a:prstGeom>
          <a:solidFill>
            <a:srgbClr val="4D4D4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4000" b="1" kern="0" dirty="0">
                <a:solidFill>
                  <a:prstClr val="white"/>
                </a:solidFill>
                <a:latin typeface="叶根友蚕燕隶书(新春版)"/>
              </a:rPr>
              <a:t>壹</a:t>
            </a:r>
            <a:endParaRPr lang="zh-CN" altLang="en-US" sz="4000" b="1" kern="0" dirty="0" smtClean="0">
              <a:solidFill>
                <a:prstClr val="white"/>
              </a:solidFill>
              <a:latin typeface="叶根友蚕燕隶书(新春版)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49734" y="4691801"/>
            <a:ext cx="974919" cy="991428"/>
          </a:xfrm>
          <a:prstGeom prst="rect">
            <a:avLst/>
          </a:prstGeom>
          <a:solidFill>
            <a:srgbClr val="4D4D4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4000" b="1" kern="0" dirty="0">
                <a:solidFill>
                  <a:prstClr val="white"/>
                </a:solidFill>
                <a:latin typeface="叶根友蚕燕隶书(新春版)"/>
              </a:rPr>
              <a:t>叁</a:t>
            </a:r>
          </a:p>
        </p:txBody>
      </p:sp>
      <p:sp>
        <p:nvSpPr>
          <p:cNvPr id="34" name="矩形 33"/>
          <p:cNvSpPr/>
          <p:nvPr/>
        </p:nvSpPr>
        <p:spPr>
          <a:xfrm>
            <a:off x="3238875" y="2199270"/>
            <a:ext cx="4501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土地</a:t>
            </a:r>
            <a:r>
              <a:rPr lang="zh-CN" altLang="en-US" sz="3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私有制</a:t>
            </a:r>
            <a:r>
              <a:rPr lang="zh-CN" altLang="zh-CN" sz="3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的</a:t>
            </a:r>
            <a:r>
              <a:rPr lang="zh-CN" altLang="en-US" sz="3600" dirty="0">
                <a:solidFill>
                  <a:schemeClr val="bg1">
                    <a:lumMod val="65000"/>
                    <a:lumOff val="3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确立</a:t>
            </a:r>
            <a:endParaRPr lang="zh-CN" altLang="zh-CN" sz="3600" dirty="0">
              <a:solidFill>
                <a:schemeClr val="bg1">
                  <a:lumMod val="65000"/>
                  <a:lumOff val="3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374175" y="3624551"/>
            <a:ext cx="3879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土地</a:t>
            </a:r>
            <a:r>
              <a:rPr lang="zh-CN" altLang="en-US" sz="3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私有制的发展</a:t>
            </a:r>
            <a:endParaRPr lang="zh-CN" altLang="zh-CN" sz="3600" dirty="0">
              <a:solidFill>
                <a:schemeClr val="bg1">
                  <a:lumMod val="65000"/>
                  <a:lumOff val="3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43708" y="4888930"/>
            <a:ext cx="483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土地</a:t>
            </a:r>
            <a:r>
              <a:rPr lang="zh-CN" altLang="en-US" sz="3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私有制的经营方式</a:t>
            </a:r>
            <a:endParaRPr lang="zh-CN" altLang="en-US" sz="3600" spc="-300" dirty="0">
              <a:solidFill>
                <a:schemeClr val="bg1">
                  <a:lumMod val="65000"/>
                  <a:lumOff val="3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-236693" y="-476444"/>
            <a:ext cx="4298541" cy="2233511"/>
            <a:chOff x="944458" y="1071579"/>
            <a:chExt cx="3143657" cy="1213458"/>
          </a:xfrm>
        </p:grpSpPr>
        <p:pic>
          <p:nvPicPr>
            <p:cNvPr id="51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458" y="1071579"/>
              <a:ext cx="3143657" cy="1180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矩形 51"/>
            <p:cNvSpPr/>
            <p:nvPr/>
          </p:nvSpPr>
          <p:spPr>
            <a:xfrm>
              <a:off x="1558369" y="1500207"/>
              <a:ext cx="1111202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600" b="1" dirty="0" smtClean="0">
                  <a:solidFill>
                    <a:prstClr val="white"/>
                  </a:solidFill>
                  <a:latin typeface="方正古隶简体" pitchFamily="65" charset="-122"/>
                  <a:ea typeface="方正古隶简体" pitchFamily="65" charset="-122"/>
                </a:rPr>
                <a:t>目录</a:t>
              </a:r>
              <a:endParaRPr lang="zh-CN" altLang="en-US" sz="3600" b="1" dirty="0">
                <a:solidFill>
                  <a:prstClr val="white"/>
                </a:solidFill>
                <a:latin typeface="方正古隶简体" pitchFamily="65" charset="-122"/>
                <a:ea typeface="方正古隶简体" pitchFamily="65" charset="-122"/>
              </a:endParaRPr>
            </a:p>
          </p:txBody>
        </p:sp>
      </p:grpSp>
      <p:pic>
        <p:nvPicPr>
          <p:cNvPr id="53" name="Picture 272" descr="2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2269" y="-988509"/>
            <a:ext cx="3393751" cy="25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line01"/>
          <p:cNvCxnSpPr/>
          <p:nvPr/>
        </p:nvCxnSpPr>
        <p:spPr>
          <a:xfrm>
            <a:off x="1534606" y="3173156"/>
            <a:ext cx="9418886" cy="0"/>
          </a:xfrm>
          <a:prstGeom prst="line">
            <a:avLst/>
          </a:prstGeom>
          <a:noFill/>
          <a:ln w="38100" cap="flat" cmpd="sng" algn="ctr">
            <a:solidFill>
              <a:srgbClr val="4D4D4D">
                <a:lumMod val="20000"/>
                <a:lumOff val="80000"/>
              </a:srgbClr>
            </a:solidFill>
            <a:prstDash val="sysDot"/>
            <a:miter lim="800000"/>
            <a:headEnd type="none"/>
          </a:ln>
          <a:effectLst/>
        </p:spPr>
      </p:cxnSp>
      <p:sp>
        <p:nvSpPr>
          <p:cNvPr id="43" name="文本框 42"/>
          <p:cNvSpPr txBox="1"/>
          <p:nvPr/>
        </p:nvSpPr>
        <p:spPr>
          <a:xfrm>
            <a:off x="7161113" y="3652584"/>
            <a:ext cx="2704611" cy="646986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DF646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——</a:t>
            </a:r>
            <a:r>
              <a:rPr lang="zh-CN" altLang="en-US" sz="3200" dirty="0" smtClean="0">
                <a:solidFill>
                  <a:srgbClr val="DF646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土地兼并</a:t>
            </a:r>
            <a:endParaRPr lang="zh-CN" altLang="en-US" sz="3200" dirty="0">
              <a:solidFill>
                <a:srgbClr val="DF6464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133380" y="4925977"/>
            <a:ext cx="2287940" cy="646986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DF646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——</a:t>
            </a:r>
            <a:r>
              <a:rPr lang="zh-CN" altLang="en-US" sz="3200" dirty="0" smtClean="0">
                <a:solidFill>
                  <a:srgbClr val="DF646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租佃制</a:t>
            </a:r>
            <a:endParaRPr lang="zh-CN" altLang="en-US" sz="3200" dirty="0">
              <a:solidFill>
                <a:srgbClr val="DF6464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007517" y="2217606"/>
            <a:ext cx="3926819" cy="646986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DF646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——</a:t>
            </a:r>
            <a:r>
              <a:rPr lang="zh-CN" altLang="en-US" sz="3200" dirty="0" smtClean="0">
                <a:solidFill>
                  <a:srgbClr val="DF646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废井田，开阡陌</a:t>
            </a:r>
            <a:endParaRPr lang="zh-CN" altLang="en-US" sz="3200" dirty="0">
              <a:solidFill>
                <a:srgbClr val="DF6464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86660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716 -0.01944 L 0.24688 -7.40741E-7 " pathEditMode="relative" rAng="0" ptsTypes="AA">
                                          <p:cBhvr>
                                            <p:cTn id="10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695" y="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4" grpId="0"/>
          <p:bldP spid="35" grpId="0"/>
          <p:bldP spid="36" grpId="0"/>
          <p:bldP spid="4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716 -0.01944 L 0.24688 -7.40741E-7 " pathEditMode="relative" rAng="0" ptsTypes="AA">
                                          <p:cBhvr>
                                            <p:cTn id="10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695" y="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" presetClass="entr" presetSubtype="8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4" grpId="0"/>
          <p:bldP spid="35" grpId="0"/>
          <p:bldP spid="36" grpId="0"/>
          <p:bldP spid="43" grpId="0"/>
          <p:bldP spid="44" grpId="0"/>
          <p:bldP spid="4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1854" y="-337701"/>
            <a:ext cx="12170146" cy="7195701"/>
            <a:chOff x="21854" y="-337701"/>
            <a:chExt cx="12170146" cy="7195701"/>
          </a:xfrm>
        </p:grpSpPr>
        <p:sp>
          <p:nvSpPr>
            <p:cNvPr id="12" name="矩形 11"/>
            <p:cNvSpPr/>
            <p:nvPr/>
          </p:nvSpPr>
          <p:spPr>
            <a:xfrm>
              <a:off x="21854" y="-337701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986401" y="-2"/>
              <a:ext cx="6205599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090" y="0"/>
            <a:ext cx="6769496" cy="6782593"/>
          </a:xfrm>
          <a:prstGeom prst="rect">
            <a:avLst/>
          </a:prstGeom>
          <a:effectLst>
            <a:outerShdw blurRad="139700" dist="63500" dir="3120000" algn="tl" rotWithShape="0">
              <a:prstClr val="black">
                <a:alpha val="18000"/>
              </a:prst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2316163" y="1268413"/>
            <a:ext cx="8280400" cy="4356100"/>
          </a:xfrm>
          <a:prstGeom prst="rect">
            <a:avLst/>
          </a:prstGeom>
          <a:solidFill>
            <a:srgbClr val="4D4D4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smtClean="0">
              <a:solidFill>
                <a:prstClr val="white"/>
              </a:solidFill>
              <a:latin typeface="Calibri Light"/>
              <a:ea typeface="方正正纤黑简体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95438" y="1268413"/>
            <a:ext cx="7523162" cy="359999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smtClean="0">
              <a:solidFill>
                <a:prstClr val="white"/>
              </a:solidFill>
              <a:latin typeface="Calibri Light"/>
              <a:ea typeface="方正正纤黑简体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62986" y="1853600"/>
            <a:ext cx="591713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400" b="1" dirty="0" smtClean="0">
                <a:solidFill>
                  <a:srgbClr val="4D4D4D">
                    <a:lumMod val="75000"/>
                  </a:srgbClr>
                </a:solidFill>
                <a:latin typeface="百度综艺简体" panose="02010601030101010101" pitchFamily="2" charset="-122"/>
                <a:ea typeface="百度综艺简体" panose="02010601030101010101" pitchFamily="2" charset="-122"/>
              </a:rPr>
              <a:t>土地私有制的确立</a:t>
            </a:r>
            <a:endParaRPr lang="zh-CN" altLang="en-US" sz="5400" b="1" dirty="0">
              <a:solidFill>
                <a:srgbClr val="4D4D4D">
                  <a:lumMod val="75000"/>
                </a:srgbClr>
              </a:solidFill>
              <a:latin typeface="百度综艺简体" panose="02010601030101010101" pitchFamily="2" charset="-122"/>
              <a:ea typeface="百度综艺简体" panose="02010601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3508175" y="2008682"/>
            <a:ext cx="4627438" cy="17777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cxnSp>
        <p:nvCxnSpPr>
          <p:cNvPr id="20" name="直接连接符 19"/>
          <p:cNvCxnSpPr/>
          <p:nvPr/>
        </p:nvCxnSpPr>
        <p:spPr>
          <a:xfrm>
            <a:off x="3508175" y="2840460"/>
            <a:ext cx="4481582" cy="0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pic>
        <p:nvPicPr>
          <p:cNvPr id="28" name="图片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2" y="84560"/>
            <a:ext cx="32766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8"/>
          <p:cNvSpPr txBox="1">
            <a:spLocks noChangeArrowheads="1"/>
          </p:cNvSpPr>
          <p:nvPr/>
        </p:nvSpPr>
        <p:spPr bwMode="auto">
          <a:xfrm>
            <a:off x="416434" y="84560"/>
            <a:ext cx="15525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7300" dirty="0"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B0A6359-170B-46C0-A745-3079F53240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20834" r="17032" b="12928"/>
          <a:stretch/>
        </p:blipFill>
        <p:spPr>
          <a:xfrm>
            <a:off x="7476873" y="3833484"/>
            <a:ext cx="4858080" cy="346319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736981" y="3125141"/>
            <a:ext cx="4381619" cy="715089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DF646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——</a:t>
            </a:r>
            <a:r>
              <a:rPr lang="zh-CN" altLang="en-US" sz="3600" dirty="0" smtClean="0">
                <a:solidFill>
                  <a:srgbClr val="DF646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废井田，开阡陌</a:t>
            </a:r>
            <a:endParaRPr lang="zh-CN" altLang="en-US" sz="3600" dirty="0">
              <a:solidFill>
                <a:srgbClr val="DF6464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8100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  <p:bldP spid="29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  <p:bldP spid="29" grpId="0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-288426"/>
            <a:ext cx="12775376" cy="7195701"/>
            <a:chOff x="21854" y="-337701"/>
            <a:chExt cx="12170146" cy="7195701"/>
          </a:xfrm>
        </p:grpSpPr>
        <p:sp>
          <p:nvSpPr>
            <p:cNvPr id="37" name="矩形 36"/>
            <p:cNvSpPr/>
            <p:nvPr/>
          </p:nvSpPr>
          <p:spPr>
            <a:xfrm>
              <a:off x="21854" y="-337701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986401" y="-2"/>
              <a:ext cx="6205599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0" y="253293"/>
            <a:ext cx="3589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、原始社会</a:t>
            </a:r>
            <a:endParaRPr lang="zh-CN" altLang="en-US" sz="4800" b="1" dirty="0">
              <a:solidFill>
                <a:schemeClr val="bg1">
                  <a:lumMod val="75000"/>
                  <a:lumOff val="2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73630" y="240732"/>
            <a:ext cx="3589444" cy="830997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dirty="0" smtClean="0">
                <a:solidFill>
                  <a:srgbClr val="DF6464"/>
                </a:solidFill>
              </a:rPr>
              <a:t>:</a:t>
            </a:r>
            <a:r>
              <a:rPr lang="zh-CN" altLang="en-US" dirty="0" smtClean="0">
                <a:solidFill>
                  <a:srgbClr val="DF6464"/>
                </a:solidFill>
              </a:rPr>
              <a:t>土地</a:t>
            </a:r>
            <a:r>
              <a:rPr lang="zh-CN" altLang="en-US" dirty="0">
                <a:solidFill>
                  <a:srgbClr val="DF6464"/>
                </a:solidFill>
              </a:rPr>
              <a:t>公有制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8115" y="3309425"/>
            <a:ext cx="2015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生产力</a:t>
            </a:r>
            <a:endParaRPr lang="en-US" altLang="zh-CN" dirty="0" smtClean="0"/>
          </a:p>
          <a:p>
            <a:r>
              <a:rPr lang="zh-CN" altLang="en-US" dirty="0" smtClean="0"/>
              <a:t> 低下</a:t>
            </a:r>
            <a:endParaRPr lang="zh-CN" altLang="en-US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11077" y="2456790"/>
            <a:ext cx="271405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+mn-ea"/>
                <a:ea typeface="+mn-ea"/>
              </a:rPr>
              <a:t>氏族公有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40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000000"/>
                </a:solidFill>
                <a:latin typeface="+mn-ea"/>
                <a:ea typeface="+mn-ea"/>
              </a:rPr>
              <a:t>集体</a:t>
            </a:r>
            <a:r>
              <a:rPr lang="zh-CN" altLang="en-US" sz="4000" b="1" dirty="0">
                <a:solidFill>
                  <a:srgbClr val="000000"/>
                </a:solidFill>
                <a:latin typeface="+mn-ea"/>
                <a:ea typeface="+mn-ea"/>
              </a:rPr>
              <a:t>耕种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40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000000"/>
                </a:solidFill>
                <a:latin typeface="+mn-ea"/>
                <a:ea typeface="+mn-ea"/>
              </a:rPr>
              <a:t>平均</a:t>
            </a:r>
            <a:r>
              <a:rPr lang="zh-CN" altLang="en-US" sz="4000" b="1" dirty="0">
                <a:solidFill>
                  <a:srgbClr val="000000"/>
                </a:solidFill>
                <a:latin typeface="+mn-ea"/>
                <a:ea typeface="+mn-ea"/>
              </a:rPr>
              <a:t>分配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92" y="0"/>
            <a:ext cx="7020239" cy="6546673"/>
          </a:xfrm>
          <a:custGeom>
            <a:avLst/>
            <a:gdLst>
              <a:gd name="connsiteX0" fmla="*/ 1632094 w 10153103"/>
              <a:gd name="connsiteY0" fmla="*/ 0 h 6858000"/>
              <a:gd name="connsiteX1" fmla="*/ 9655009 w 10153103"/>
              <a:gd name="connsiteY1" fmla="*/ 0 h 6858000"/>
              <a:gd name="connsiteX2" fmla="*/ 9821010 w 10153103"/>
              <a:gd name="connsiteY2" fmla="*/ 152519 h 6858000"/>
              <a:gd name="connsiteX3" fmla="*/ 9998389 w 10153103"/>
              <a:gd name="connsiteY3" fmla="*/ 331897 h 6858000"/>
              <a:gd name="connsiteX4" fmla="*/ 10153103 w 10153103"/>
              <a:gd name="connsiteY4" fmla="*/ 504356 h 6858000"/>
              <a:gd name="connsiteX5" fmla="*/ 10153103 w 10153103"/>
              <a:gd name="connsiteY5" fmla="*/ 6448664 h 6858000"/>
              <a:gd name="connsiteX6" fmla="*/ 9998389 w 10153103"/>
              <a:gd name="connsiteY6" fmla="*/ 6621123 h 6858000"/>
              <a:gd name="connsiteX7" fmla="*/ 9821010 w 10153103"/>
              <a:gd name="connsiteY7" fmla="*/ 6800501 h 6858000"/>
              <a:gd name="connsiteX8" fmla="*/ 9758428 w 10153103"/>
              <a:gd name="connsiteY8" fmla="*/ 6858000 h 6858000"/>
              <a:gd name="connsiteX9" fmla="*/ 1528675 w 10153103"/>
              <a:gd name="connsiteY9" fmla="*/ 6858000 h 6858000"/>
              <a:gd name="connsiteX10" fmla="*/ 1466093 w 10153103"/>
              <a:gd name="connsiteY10" fmla="*/ 6800501 h 6858000"/>
              <a:gd name="connsiteX11" fmla="*/ 0 w 10153103"/>
              <a:gd name="connsiteY11" fmla="*/ 3476510 h 6858000"/>
              <a:gd name="connsiteX12" fmla="*/ 1466093 w 10153103"/>
              <a:gd name="connsiteY12" fmla="*/ 152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53103" h="6858000">
                <a:moveTo>
                  <a:pt x="1632094" y="0"/>
                </a:moveTo>
                <a:lnTo>
                  <a:pt x="9655009" y="0"/>
                </a:lnTo>
                <a:lnTo>
                  <a:pt x="9821010" y="152519"/>
                </a:lnTo>
                <a:cubicBezTo>
                  <a:pt x="9881737" y="211048"/>
                  <a:pt x="9940883" y="270858"/>
                  <a:pt x="9998389" y="331897"/>
                </a:cubicBezTo>
                <a:lnTo>
                  <a:pt x="10153103" y="504356"/>
                </a:lnTo>
                <a:lnTo>
                  <a:pt x="10153103" y="6448664"/>
                </a:lnTo>
                <a:lnTo>
                  <a:pt x="9998389" y="6621123"/>
                </a:lnTo>
                <a:cubicBezTo>
                  <a:pt x="9940883" y="6682163"/>
                  <a:pt x="9881737" y="6741972"/>
                  <a:pt x="9821010" y="6800501"/>
                </a:cubicBezTo>
                <a:lnTo>
                  <a:pt x="9758428" y="6858000"/>
                </a:lnTo>
                <a:lnTo>
                  <a:pt x="1528675" y="6858000"/>
                </a:lnTo>
                <a:lnTo>
                  <a:pt x="1466093" y="6800501"/>
                </a:lnTo>
                <a:cubicBezTo>
                  <a:pt x="555184" y="5922574"/>
                  <a:pt x="0" y="4756336"/>
                  <a:pt x="0" y="3476510"/>
                </a:cubicBezTo>
                <a:cubicBezTo>
                  <a:pt x="0" y="2196684"/>
                  <a:pt x="555184" y="1030446"/>
                  <a:pt x="1466093" y="152519"/>
                </a:cubicBezTo>
                <a:close/>
              </a:path>
            </a:pathLst>
          </a:custGeom>
          <a:effectLst>
            <a:outerShdw blurRad="63500" sx="103000" sy="103000" algn="ctr" rotWithShape="0">
              <a:prstClr val="black">
                <a:alpha val="15000"/>
              </a:prstClr>
            </a:outerShdw>
          </a:effectLst>
        </p:spPr>
      </p:pic>
      <p:sp>
        <p:nvSpPr>
          <p:cNvPr id="4" name="虚尾箭头 3"/>
          <p:cNvSpPr/>
          <p:nvPr/>
        </p:nvSpPr>
        <p:spPr>
          <a:xfrm>
            <a:off x="1911100" y="3518757"/>
            <a:ext cx="1301955" cy="1114107"/>
          </a:xfrm>
          <a:prstGeom prst="striped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3379179" y="2740036"/>
            <a:ext cx="446749" cy="2817833"/>
            <a:chOff x="3379179" y="2740036"/>
            <a:chExt cx="446749" cy="2817833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379179" y="2740036"/>
              <a:ext cx="0" cy="2814638"/>
            </a:xfrm>
            <a:prstGeom prst="line">
              <a:avLst/>
            </a:prstGeom>
            <a:ln w="38100">
              <a:solidFill>
                <a:schemeClr val="tx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408601" y="2740036"/>
              <a:ext cx="417327" cy="3195"/>
            </a:xfrm>
            <a:prstGeom prst="line">
              <a:avLst/>
            </a:prstGeom>
            <a:ln w="38100">
              <a:solidFill>
                <a:schemeClr val="tx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3386465" y="4041840"/>
              <a:ext cx="417327" cy="3195"/>
            </a:xfrm>
            <a:prstGeom prst="line">
              <a:avLst/>
            </a:prstGeom>
            <a:ln w="38100">
              <a:solidFill>
                <a:schemeClr val="tx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404209" y="5554674"/>
              <a:ext cx="417327" cy="3195"/>
            </a:xfrm>
            <a:prstGeom prst="line">
              <a:avLst/>
            </a:prstGeom>
            <a:ln w="38100">
              <a:solidFill>
                <a:schemeClr val="tx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175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7909" y="-337701"/>
            <a:ext cx="13032803" cy="7195701"/>
            <a:chOff x="21854" y="-337701"/>
            <a:chExt cx="12415377" cy="7195701"/>
          </a:xfrm>
        </p:grpSpPr>
        <p:sp>
          <p:nvSpPr>
            <p:cNvPr id="23" name="矩形 22"/>
            <p:cNvSpPr/>
            <p:nvPr/>
          </p:nvSpPr>
          <p:spPr>
            <a:xfrm>
              <a:off x="21854" y="-337701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231632" y="1"/>
              <a:ext cx="6205599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821737" y="2165852"/>
            <a:ext cx="4799935" cy="596830"/>
          </a:xfrm>
          <a:prstGeom prst="rect">
            <a:avLst/>
          </a:prstGeom>
          <a:solidFill>
            <a:srgbClr val="DF646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0" y="253293"/>
            <a:ext cx="2351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4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、商周</a:t>
            </a:r>
            <a:endParaRPr lang="zh-CN" altLang="en-US" sz="4800" b="1" dirty="0">
              <a:solidFill>
                <a:prstClr val="black">
                  <a:lumMod val="75000"/>
                  <a:lumOff val="25000"/>
                </a:prst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29304" y="209937"/>
            <a:ext cx="2351926" cy="830997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dirty="0" smtClean="0">
                <a:solidFill>
                  <a:srgbClr val="DF6464"/>
                </a:solidFill>
              </a:rPr>
              <a:t>:</a:t>
            </a:r>
            <a:r>
              <a:rPr lang="zh-CN" altLang="en-US" dirty="0" smtClean="0">
                <a:solidFill>
                  <a:srgbClr val="DF6464"/>
                </a:solidFill>
              </a:rPr>
              <a:t>井田制</a:t>
            </a:r>
            <a:endParaRPr lang="zh-CN" altLang="en-US" dirty="0">
              <a:solidFill>
                <a:srgbClr val="DF6464"/>
              </a:solidFill>
            </a:endParaRPr>
          </a:p>
        </p:txBody>
      </p:sp>
      <p:pic>
        <p:nvPicPr>
          <p:cNvPr id="14" name="Picture 13" descr="井田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3293" r="7502" b="606"/>
          <a:stretch/>
        </p:blipFill>
        <p:spPr bwMode="auto">
          <a:xfrm>
            <a:off x="325477" y="1528997"/>
            <a:ext cx="4437089" cy="439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125385" y="1961718"/>
            <a:ext cx="1828800" cy="1028700"/>
          </a:xfrm>
          <a:prstGeom prst="rect">
            <a:avLst/>
          </a:prstGeom>
          <a:solidFill>
            <a:srgbClr val="393E46"/>
          </a:solidFill>
          <a:ln>
            <a:noFill/>
          </a:ln>
          <a:effectLst>
            <a:outerShdw blurRad="50800" dist="38100" dir="2700000" sx="103000" sy="103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30636" y="212212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名义上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06810" y="4419518"/>
            <a:ext cx="4614862" cy="596830"/>
          </a:xfrm>
          <a:prstGeom prst="rect">
            <a:avLst/>
          </a:prstGeom>
          <a:solidFill>
            <a:srgbClr val="DF646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178010" y="4228806"/>
            <a:ext cx="1828800" cy="990600"/>
          </a:xfrm>
          <a:prstGeom prst="rect">
            <a:avLst/>
          </a:prstGeom>
          <a:solidFill>
            <a:srgbClr val="393E46"/>
          </a:solidFill>
          <a:ln>
            <a:noFill/>
          </a:ln>
          <a:effectLst>
            <a:outerShdw blurRad="50800" dist="38100" dir="2700000" sx="103000" sy="103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283261" y="428148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+mn-ea"/>
              </a:rPr>
              <a:t>实际上</a:t>
            </a:r>
            <a:endParaRPr lang="zh-CN" altLang="en-US" sz="4000" b="1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16255" y="205479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土地国有</a:t>
            </a:r>
            <a:endParaRPr lang="zh-CN" altLang="en-US" sz="40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8140154" y="433701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贵族占有</a:t>
            </a:r>
            <a:endParaRPr lang="zh-CN" altLang="en-US" sz="4000" b="1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954185" y="5044902"/>
            <a:ext cx="48187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分配给贵族使用，不得买卖，并要交纳贡赋。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839685" y="2877331"/>
            <a:ext cx="48187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“</a:t>
            </a: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普天之下，莫非王土</a:t>
            </a: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”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6312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/>
      <p:bldP spid="17" grpId="0" animBg="1"/>
      <p:bldP spid="15" grpId="0" animBg="1"/>
      <p:bldP spid="16" grpId="0"/>
      <p:bldP spid="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411198" cy="7195701"/>
            <a:chOff x="-674556" y="-535780"/>
            <a:chExt cx="12411198" cy="7195701"/>
          </a:xfrm>
        </p:grpSpPr>
        <p:sp>
          <p:nvSpPr>
            <p:cNvPr id="21" name="矩形 20"/>
            <p:cNvSpPr/>
            <p:nvPr/>
          </p:nvSpPr>
          <p:spPr>
            <a:xfrm>
              <a:off x="-674556" y="-535780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531043" y="-535780"/>
              <a:ext cx="6205599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902" y="3488517"/>
            <a:ext cx="9514212" cy="302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0" y="253293"/>
            <a:ext cx="3589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4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、春秋时期</a:t>
            </a:r>
            <a:endParaRPr lang="zh-CN" altLang="en-US" sz="4800" b="1" dirty="0">
              <a:solidFill>
                <a:prstClr val="black">
                  <a:lumMod val="75000"/>
                  <a:lumOff val="25000"/>
                </a:prst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47323" y="253292"/>
            <a:ext cx="4208203" cy="830997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dirty="0" smtClean="0">
                <a:solidFill>
                  <a:srgbClr val="DF6464"/>
                </a:solidFill>
              </a:rPr>
              <a:t>:</a:t>
            </a:r>
            <a:r>
              <a:rPr lang="zh-CN" altLang="en-US" dirty="0" smtClean="0">
                <a:solidFill>
                  <a:srgbClr val="DF6464"/>
                </a:solidFill>
              </a:rPr>
              <a:t>出现土地私有</a:t>
            </a:r>
            <a:endParaRPr lang="zh-CN" altLang="en-US" dirty="0">
              <a:solidFill>
                <a:srgbClr val="DF6464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89526" y="4206320"/>
            <a:ext cx="1945071" cy="783193"/>
          </a:xfrm>
          <a:prstGeom prst="roundRect">
            <a:avLst/>
          </a:prstGeom>
          <a:solidFill>
            <a:srgbClr val="EB9693"/>
          </a:solidFill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生产力 </a:t>
            </a:r>
            <a:endParaRPr lang="zh-CN" altLang="en-US" sz="4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7794010" y="4156207"/>
            <a:ext cx="2456453" cy="783193"/>
          </a:xfrm>
          <a:prstGeom prst="roundRect">
            <a:avLst/>
          </a:prstGeom>
          <a:solidFill>
            <a:srgbClr val="EB9693"/>
          </a:solidFill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生产关系 </a:t>
            </a:r>
            <a:endParaRPr lang="zh-CN" altLang="en-US" sz="4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624002" y="5569739"/>
            <a:ext cx="3930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铁器牛耕的出现 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93664" y="5553075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出现土地私有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08490" y="1887395"/>
            <a:ext cx="2808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根本原因：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608490" y="1162677"/>
            <a:ext cx="2492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直接原因：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870599" y="1880853"/>
            <a:ext cx="5845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生产力的变革（铁器牛耕）</a:t>
            </a:r>
            <a:endParaRPr lang="zh-CN" altLang="en-US" sz="3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870599" y="1167905"/>
            <a:ext cx="8321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各国税制改革（鲁国“初税亩”等）</a:t>
            </a:r>
            <a:endParaRPr lang="zh-CN" altLang="en-US" sz="3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92507" y="4195990"/>
            <a:ext cx="1423734" cy="783193"/>
          </a:xfrm>
          <a:prstGeom prst="roundRect">
            <a:avLst/>
          </a:prstGeom>
          <a:solidFill>
            <a:srgbClr val="DF6464"/>
          </a:solidFill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决定</a:t>
            </a:r>
            <a:r>
              <a:rPr lang="zh-CN" altLang="en-US" sz="4000" b="1" dirty="0" smtClean="0"/>
              <a:t> </a:t>
            </a:r>
            <a:endParaRPr lang="zh-CN" altLang="en-US" sz="4000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6083347" y="5586404"/>
            <a:ext cx="490927" cy="674557"/>
            <a:chOff x="5942579" y="5586404"/>
            <a:chExt cx="490927" cy="674557"/>
          </a:xfrm>
        </p:grpSpPr>
        <p:sp>
          <p:nvSpPr>
            <p:cNvPr id="8" name="燕尾形 7"/>
            <p:cNvSpPr/>
            <p:nvPr/>
          </p:nvSpPr>
          <p:spPr>
            <a:xfrm>
              <a:off x="5942579" y="5586404"/>
              <a:ext cx="327285" cy="674557"/>
            </a:xfrm>
            <a:prstGeom prst="chevron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6106221" y="5586404"/>
              <a:ext cx="327285" cy="674557"/>
            </a:xfrm>
            <a:prstGeom prst="chevron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127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5" grpId="0" animBg="1"/>
      <p:bldP spid="6" grpId="0"/>
      <p:bldP spid="7" grpId="0"/>
      <p:bldP spid="9" grpId="0"/>
      <p:bldP spid="11" grpId="0"/>
      <p:bldP spid="12" grpId="0"/>
      <p:bldP spid="1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0"/>
            <a:ext cx="12411198" cy="7195701"/>
            <a:chOff x="-674556" y="-535780"/>
            <a:chExt cx="12411198" cy="7195701"/>
          </a:xfrm>
        </p:grpSpPr>
        <p:sp>
          <p:nvSpPr>
            <p:cNvPr id="12" name="矩形 11"/>
            <p:cNvSpPr/>
            <p:nvPr/>
          </p:nvSpPr>
          <p:spPr>
            <a:xfrm>
              <a:off x="-674556" y="-535780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531043" y="-535780"/>
              <a:ext cx="6205599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5078" y="320532"/>
            <a:ext cx="340258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、战国</a:t>
            </a:r>
            <a:r>
              <a:rPr lang="zh-CN" altLang="en-US" sz="4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时期</a:t>
            </a:r>
            <a:endParaRPr lang="zh-CN" altLang="en-US" sz="4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96094" y="225992"/>
            <a:ext cx="6064481" cy="830997"/>
          </a:xfrm>
          <a:prstGeom prst="rect">
            <a:avLst/>
          </a:prstGeom>
          <a:noFill/>
          <a:ex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800" b="1">
                <a:solidFill>
                  <a:schemeClr val="bg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en-US" altLang="zh-CN" dirty="0" smtClean="0">
                <a:solidFill>
                  <a:srgbClr val="DF6464"/>
                </a:solidFill>
              </a:rPr>
              <a:t>:</a:t>
            </a:r>
            <a:r>
              <a:rPr lang="zh-CN" altLang="en-US" dirty="0" smtClean="0">
                <a:solidFill>
                  <a:srgbClr val="DF6464"/>
                </a:solidFill>
              </a:rPr>
              <a:t>土地私有</a:t>
            </a:r>
            <a:r>
              <a:rPr lang="zh-CN" altLang="en-US" dirty="0" smtClean="0">
                <a:solidFill>
                  <a:srgbClr val="DF6464"/>
                </a:solidFill>
              </a:rPr>
              <a:t>制正式确立</a:t>
            </a:r>
            <a:endParaRPr lang="zh-CN" altLang="en-US" dirty="0">
              <a:solidFill>
                <a:srgbClr val="DF6464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66192" y="1311722"/>
            <a:ext cx="5524284" cy="783193"/>
          </a:xfrm>
          <a:prstGeom prst="roundRect">
            <a:avLst/>
          </a:prstGeom>
          <a:solidFill>
            <a:srgbClr val="EB9693"/>
          </a:solidFill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确立</a:t>
            </a:r>
            <a:r>
              <a:rPr lang="zh-CN" altLang="en-US" sz="4000" b="1" dirty="0" smtClean="0"/>
              <a:t>标志</a:t>
            </a:r>
            <a:r>
              <a:rPr lang="en-US" altLang="zh-CN" sz="4000" b="1" dirty="0" smtClean="0"/>
              <a:t>——</a:t>
            </a:r>
            <a:r>
              <a:rPr lang="zh-CN" altLang="en-US" sz="4000" b="1" dirty="0" smtClean="0"/>
              <a:t>商鞅变法 </a:t>
            </a:r>
            <a:endParaRPr lang="zh-CN" altLang="en-US" sz="4000" b="1" dirty="0"/>
          </a:p>
        </p:txBody>
      </p:sp>
      <p:sp>
        <p:nvSpPr>
          <p:cNvPr id="3" name="矩形 2"/>
          <p:cNvSpPr/>
          <p:nvPr/>
        </p:nvSpPr>
        <p:spPr>
          <a:xfrm>
            <a:off x="6205599" y="2892621"/>
            <a:ext cx="4781489" cy="3385299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432013" y="3117999"/>
            <a:ext cx="4278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“废井田”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74398" y="4155354"/>
            <a:ext cx="4278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“开阡陌封疆”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21936" y="5218336"/>
            <a:ext cx="4278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“民得卖买”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8029" r="4400" b="10401"/>
          <a:stretch/>
        </p:blipFill>
        <p:spPr>
          <a:xfrm>
            <a:off x="1011560" y="2892621"/>
            <a:ext cx="5186363" cy="339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757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" grpId="0" animBg="1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30629" y="-157553"/>
            <a:ext cx="12192000" cy="7370261"/>
            <a:chOff x="2110635" y="104929"/>
            <a:chExt cx="12192000" cy="7370261"/>
          </a:xfrm>
        </p:grpSpPr>
        <p:sp>
          <p:nvSpPr>
            <p:cNvPr id="13" name="矩形 12"/>
            <p:cNvSpPr/>
            <p:nvPr/>
          </p:nvSpPr>
          <p:spPr>
            <a:xfrm>
              <a:off x="2110635" y="279489"/>
              <a:ext cx="6205599" cy="7195701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316234" y="104929"/>
              <a:ext cx="5986401" cy="6857999"/>
            </a:xfrm>
            <a:prstGeom prst="rect">
              <a:avLst/>
            </a:prstGeom>
            <a:blipFill>
              <a:blip r:embed="rId2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090" y="0"/>
            <a:ext cx="6769496" cy="6782593"/>
          </a:xfrm>
          <a:prstGeom prst="rect">
            <a:avLst/>
          </a:prstGeom>
          <a:effectLst>
            <a:outerShdw blurRad="139700" dist="63500" dir="3120000" algn="tl" rotWithShape="0">
              <a:prstClr val="black">
                <a:alpha val="18000"/>
              </a:prst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2316163" y="1268413"/>
            <a:ext cx="8280400" cy="4356100"/>
          </a:xfrm>
          <a:prstGeom prst="rect">
            <a:avLst/>
          </a:prstGeom>
          <a:solidFill>
            <a:srgbClr val="4D4D4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smtClean="0">
              <a:solidFill>
                <a:prstClr val="white"/>
              </a:solidFill>
              <a:latin typeface="Calibri Light"/>
              <a:ea typeface="方正正纤黑简体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95438" y="1268413"/>
            <a:ext cx="7523162" cy="359999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smtClean="0">
              <a:solidFill>
                <a:prstClr val="white"/>
              </a:solidFill>
              <a:latin typeface="Calibri Light"/>
              <a:ea typeface="方正正纤黑简体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96903" y="1854855"/>
            <a:ext cx="585321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400" b="1" dirty="0" smtClean="0">
                <a:solidFill>
                  <a:srgbClr val="4D4D4D">
                    <a:lumMod val="75000"/>
                  </a:srgbClr>
                </a:solidFill>
                <a:latin typeface="百度综艺简体" panose="02010601030101010101" pitchFamily="2" charset="-122"/>
                <a:ea typeface="百度综艺简体" panose="02010601030101010101" pitchFamily="2" charset="-122"/>
              </a:rPr>
              <a:t>土地私有制的发展</a:t>
            </a:r>
            <a:endParaRPr lang="zh-CN" altLang="en-US" sz="5400" b="1" dirty="0">
              <a:solidFill>
                <a:srgbClr val="4D4D4D">
                  <a:lumMod val="75000"/>
                </a:srgbClr>
              </a:solidFill>
              <a:latin typeface="百度综艺简体" panose="02010601030101010101" pitchFamily="2" charset="-122"/>
              <a:ea typeface="百度综艺简体" panose="02010601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3508175" y="2008682"/>
            <a:ext cx="4627438" cy="17777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cxnSp>
        <p:nvCxnSpPr>
          <p:cNvPr id="20" name="直接连接符 19"/>
          <p:cNvCxnSpPr/>
          <p:nvPr/>
        </p:nvCxnSpPr>
        <p:spPr>
          <a:xfrm>
            <a:off x="3508175" y="2840460"/>
            <a:ext cx="4481582" cy="0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pic>
        <p:nvPicPr>
          <p:cNvPr id="28" name="图片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2" y="84560"/>
            <a:ext cx="32766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8"/>
          <p:cNvSpPr txBox="1">
            <a:spLocks noChangeArrowheads="1"/>
          </p:cNvSpPr>
          <p:nvPr/>
        </p:nvSpPr>
        <p:spPr bwMode="auto">
          <a:xfrm>
            <a:off x="416434" y="84560"/>
            <a:ext cx="15525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7300" dirty="0">
                <a:solidFill>
                  <a:prstClr val="white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57019" y="3061956"/>
            <a:ext cx="3011805" cy="715089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DF646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——</a:t>
            </a:r>
            <a:r>
              <a:rPr lang="zh-CN" altLang="en-US" sz="3600" dirty="0" smtClean="0">
                <a:solidFill>
                  <a:srgbClr val="DF646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土地兼并</a:t>
            </a:r>
            <a:endParaRPr lang="zh-CN" altLang="en-US" sz="3600" dirty="0">
              <a:solidFill>
                <a:srgbClr val="DF6464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51" y="1462510"/>
            <a:ext cx="4156193" cy="51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2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1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  <p:bldP spid="29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1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  <p:bldP spid="29" grpId="0"/>
          <p:bldP spid="1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546EE16-CDE2-4E0A-BDCB-EC0F9DA04638}"/>
  <p:tag name="GENSWF_ADVANCE_TIME" val="6.989"/>
</p:tagLst>
</file>

<file path=ppt/theme/theme1.xml><?xml version="1.0" encoding="utf-8"?>
<a:theme xmlns:a="http://schemas.openxmlformats.org/drawingml/2006/main" name="自定义设计方案">
  <a:themeElements>
    <a:clrScheme name="橙">
      <a:dk1>
        <a:srgbClr val="000000"/>
      </a:dk1>
      <a:lt1>
        <a:srgbClr val="F7F6EF"/>
      </a:lt1>
      <a:dk2>
        <a:srgbClr val="663300"/>
      </a:dk2>
      <a:lt2>
        <a:srgbClr val="969696"/>
      </a:lt2>
      <a:accent1>
        <a:srgbClr val="F4CC3A"/>
      </a:accent1>
      <a:accent2>
        <a:srgbClr val="FE836E"/>
      </a:accent2>
      <a:accent3>
        <a:srgbClr val="FAFAF6"/>
      </a:accent3>
      <a:accent4>
        <a:srgbClr val="000000"/>
      </a:accent4>
      <a:accent5>
        <a:srgbClr val="F8E2AE"/>
      </a:accent5>
      <a:accent6>
        <a:srgbClr val="E67663"/>
      </a:accent6>
      <a:hlink>
        <a:srgbClr val="F06E02"/>
      </a:hlink>
      <a:folHlink>
        <a:srgbClr val="BD8D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38100">
          <a:solidFill>
            <a:srgbClr val="3333FF"/>
          </a:solidFill>
          <a:miter lim="800000"/>
          <a:headEnd/>
          <a:tailEnd/>
        </a:ln>
      </a:spPr>
      <a:bodyPr anchor="ctr" anchorCtr="1">
        <a:spAutoFit/>
      </a:bodyPr>
      <a:lstStyle>
        <a:defPPr algn="ctr">
          <a:defRPr dirty="0">
            <a:latin typeface="Comic Sans MS" pitchFamily="66" charset="0"/>
            <a:ea typeface="宋体" pitchFamily="2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切片">
  <a:themeElements>
    <a:clrScheme name="切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古">
      <a:majorFont>
        <a:latin typeface="微软雅黑"/>
        <a:ea typeface="宋徽宗瘦金体"/>
        <a:cs typeface=""/>
      </a:majorFont>
      <a:minorFont>
        <a:latin typeface="微软雅黑"/>
        <a:ea typeface="宋徽宗瘦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>
                <a:lumMod val="1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663</Words>
  <Application>Microsoft Office PowerPoint</Application>
  <PresentationFormat>宽屏</PresentationFormat>
  <Paragraphs>148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52" baseType="lpstr">
      <vt:lpstr>百度综艺简体</vt:lpstr>
      <vt:lpstr>等线</vt:lpstr>
      <vt:lpstr>方正古隶简体</vt:lpstr>
      <vt:lpstr>方正卡通简体</vt:lpstr>
      <vt:lpstr>方正兰亭粗黑简体</vt:lpstr>
      <vt:lpstr>方正喵呜体</vt:lpstr>
      <vt:lpstr>方正正纤黑简体</vt:lpstr>
      <vt:lpstr>黑体</vt:lpstr>
      <vt:lpstr>华文行楷</vt:lpstr>
      <vt:lpstr>华文琥珀</vt:lpstr>
      <vt:lpstr>华文楷体</vt:lpstr>
      <vt:lpstr>华文新魏</vt:lpstr>
      <vt:lpstr>李旭科漫画体v1.0</vt:lpstr>
      <vt:lpstr>隶书</vt:lpstr>
      <vt:lpstr>宋徽宗瘦金体</vt:lpstr>
      <vt:lpstr>宋体</vt:lpstr>
      <vt:lpstr>微软雅黑</vt:lpstr>
      <vt:lpstr>叶根友蚕燕隶书(新春版)</vt:lpstr>
      <vt:lpstr>幼圆</vt:lpstr>
      <vt:lpstr>Arial</vt:lpstr>
      <vt:lpstr>Calibri</vt:lpstr>
      <vt:lpstr>Calibri Light</vt:lpstr>
      <vt:lpstr>Century Gothic</vt:lpstr>
      <vt:lpstr>Impact</vt:lpstr>
      <vt:lpstr>Wingdings 3</vt:lpstr>
      <vt:lpstr>自定义设计方案</vt:lpstr>
      <vt:lpstr>切片</vt:lpstr>
      <vt:lpstr>6_Office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AutoBVT</cp:lastModifiedBy>
  <cp:revision>486</cp:revision>
  <dcterms:created xsi:type="dcterms:W3CDTF">2016-02-23T07:14:14Z</dcterms:created>
  <dcterms:modified xsi:type="dcterms:W3CDTF">2018-06-06T07:34:33Z</dcterms:modified>
</cp:coreProperties>
</file>