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5" r:id="rId5"/>
    <p:sldId id="257" r:id="rId6"/>
    <p:sldId id="264" r:id="rId7"/>
    <p:sldId id="258" r:id="rId8"/>
    <p:sldId id="262" r:id="rId9"/>
    <p:sldId id="273" r:id="rId10"/>
    <p:sldId id="277" r:id="rId11"/>
    <p:sldId id="267" r:id="rId12"/>
    <p:sldId id="278" r:id="rId13"/>
    <p:sldId id="288" r:id="rId14"/>
    <p:sldId id="274" r:id="rId15"/>
    <p:sldId id="279" r:id="rId16"/>
    <p:sldId id="289" r:id="rId17"/>
    <p:sldId id="292" r:id="rId18"/>
    <p:sldId id="280" r:id="rId19"/>
    <p:sldId id="291" r:id="rId20"/>
    <p:sldId id="261" r:id="rId21"/>
    <p:sldId id="287" r:id="rId22"/>
    <p:sldId id="275" r:id="rId23"/>
    <p:sldId id="268" r:id="rId24"/>
    <p:sldId id="269" r:id="rId2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490"/>
    <a:srgbClr val="70AD47"/>
    <a:srgbClr val="FFFD17"/>
    <a:srgbClr val="FFFD43"/>
    <a:srgbClr val="DEA700"/>
    <a:srgbClr val="0426A4"/>
    <a:srgbClr val="2DC9AA"/>
    <a:srgbClr val="182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9F71F-9A8B-4EC4-8736-9AC2C845B1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8CFA2-7650-45E9-A174-6915E317D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7125"/>
            <a:ext cx="10058400" cy="27785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52" y="1559147"/>
            <a:ext cx="8480657" cy="39513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6328778"/>
            <a:ext cx="12192000" cy="5292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76"/>
            <a:ext cx="12191999" cy="606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3" y="3724345"/>
            <a:ext cx="2747170" cy="2399576"/>
          </a:xfrm>
          <a:prstGeom prst="rect">
            <a:avLst/>
          </a:prstGeom>
        </p:spPr>
      </p:pic>
      <p:sp>
        <p:nvSpPr>
          <p:cNvPr id="13" name="Freeform 5"/>
          <p:cNvSpPr/>
          <p:nvPr/>
        </p:nvSpPr>
        <p:spPr bwMode="auto">
          <a:xfrm>
            <a:off x="8195940" y="2735596"/>
            <a:ext cx="600261" cy="1041476"/>
          </a:xfrm>
          <a:custGeom>
            <a:avLst/>
            <a:gdLst>
              <a:gd name="T0" fmla="*/ 525 w 774"/>
              <a:gd name="T1" fmla="*/ 2 h 2073"/>
              <a:gd name="T2" fmla="*/ 617 w 774"/>
              <a:gd name="T3" fmla="*/ 13 h 2073"/>
              <a:gd name="T4" fmla="*/ 675 w 774"/>
              <a:gd name="T5" fmla="*/ 407 h 2073"/>
              <a:gd name="T6" fmla="*/ 674 w 774"/>
              <a:gd name="T7" fmla="*/ 471 h 2073"/>
              <a:gd name="T8" fmla="*/ 681 w 774"/>
              <a:gd name="T9" fmla="*/ 772 h 2073"/>
              <a:gd name="T10" fmla="*/ 681 w 774"/>
              <a:gd name="T11" fmla="*/ 1015 h 2073"/>
              <a:gd name="T12" fmla="*/ 683 w 774"/>
              <a:gd name="T13" fmla="*/ 1274 h 2073"/>
              <a:gd name="T14" fmla="*/ 681 w 774"/>
              <a:gd name="T15" fmla="*/ 1729 h 2073"/>
              <a:gd name="T16" fmla="*/ 699 w 774"/>
              <a:gd name="T17" fmla="*/ 1963 h 2073"/>
              <a:gd name="T18" fmla="*/ 735 w 774"/>
              <a:gd name="T19" fmla="*/ 1902 h 2073"/>
              <a:gd name="T20" fmla="*/ 767 w 774"/>
              <a:gd name="T21" fmla="*/ 1770 h 2073"/>
              <a:gd name="T22" fmla="*/ 754 w 774"/>
              <a:gd name="T23" fmla="*/ 2047 h 2073"/>
              <a:gd name="T24" fmla="*/ 613 w 774"/>
              <a:gd name="T25" fmla="*/ 2065 h 2073"/>
              <a:gd name="T26" fmla="*/ 426 w 774"/>
              <a:gd name="T27" fmla="*/ 2050 h 2073"/>
              <a:gd name="T28" fmla="*/ 264 w 774"/>
              <a:gd name="T29" fmla="*/ 2068 h 2073"/>
              <a:gd name="T30" fmla="*/ 267 w 774"/>
              <a:gd name="T31" fmla="*/ 2049 h 2073"/>
              <a:gd name="T32" fmla="*/ 496 w 774"/>
              <a:gd name="T33" fmla="*/ 2039 h 2073"/>
              <a:gd name="T34" fmla="*/ 594 w 774"/>
              <a:gd name="T35" fmla="*/ 2021 h 2073"/>
              <a:gd name="T36" fmla="*/ 617 w 774"/>
              <a:gd name="T37" fmla="*/ 2023 h 2073"/>
              <a:gd name="T38" fmla="*/ 669 w 774"/>
              <a:gd name="T39" fmla="*/ 1983 h 2073"/>
              <a:gd name="T40" fmla="*/ 525 w 774"/>
              <a:gd name="T41" fmla="*/ 1972 h 2073"/>
              <a:gd name="T42" fmla="*/ 409 w 774"/>
              <a:gd name="T43" fmla="*/ 1960 h 2073"/>
              <a:gd name="T44" fmla="*/ 279 w 774"/>
              <a:gd name="T45" fmla="*/ 1970 h 2073"/>
              <a:gd name="T46" fmla="*/ 84 w 774"/>
              <a:gd name="T47" fmla="*/ 1920 h 2073"/>
              <a:gd name="T48" fmla="*/ 104 w 774"/>
              <a:gd name="T49" fmla="*/ 1796 h 2073"/>
              <a:gd name="T50" fmla="*/ 91 w 774"/>
              <a:gd name="T51" fmla="*/ 1337 h 2073"/>
              <a:gd name="T52" fmla="*/ 105 w 774"/>
              <a:gd name="T53" fmla="*/ 1026 h 2073"/>
              <a:gd name="T54" fmla="*/ 107 w 774"/>
              <a:gd name="T55" fmla="*/ 722 h 2073"/>
              <a:gd name="T56" fmla="*/ 102 w 774"/>
              <a:gd name="T57" fmla="*/ 474 h 2073"/>
              <a:gd name="T58" fmla="*/ 49 w 774"/>
              <a:gd name="T59" fmla="*/ 468 h 2073"/>
              <a:gd name="T60" fmla="*/ 42 w 774"/>
              <a:gd name="T61" fmla="*/ 631 h 2073"/>
              <a:gd name="T62" fmla="*/ 44 w 774"/>
              <a:gd name="T63" fmla="*/ 797 h 2073"/>
              <a:gd name="T64" fmla="*/ 48 w 774"/>
              <a:gd name="T65" fmla="*/ 872 h 2073"/>
              <a:gd name="T66" fmla="*/ 41 w 774"/>
              <a:gd name="T67" fmla="*/ 1079 h 2073"/>
              <a:gd name="T68" fmla="*/ 55 w 774"/>
              <a:gd name="T69" fmla="*/ 1252 h 2073"/>
              <a:gd name="T70" fmla="*/ 53 w 774"/>
              <a:gd name="T71" fmla="*/ 1514 h 2073"/>
              <a:gd name="T72" fmla="*/ 37 w 774"/>
              <a:gd name="T73" fmla="*/ 1747 h 2073"/>
              <a:gd name="T74" fmla="*/ 18 w 774"/>
              <a:gd name="T75" fmla="*/ 1466 h 2073"/>
              <a:gd name="T76" fmla="*/ 4 w 774"/>
              <a:gd name="T77" fmla="*/ 1419 h 2073"/>
              <a:gd name="T78" fmla="*/ 14 w 774"/>
              <a:gd name="T79" fmla="*/ 1322 h 2073"/>
              <a:gd name="T80" fmla="*/ 14 w 774"/>
              <a:gd name="T81" fmla="*/ 1261 h 2073"/>
              <a:gd name="T82" fmla="*/ 1 w 774"/>
              <a:gd name="T83" fmla="*/ 1043 h 2073"/>
              <a:gd name="T84" fmla="*/ 6 w 774"/>
              <a:gd name="T85" fmla="*/ 924 h 2073"/>
              <a:gd name="T86" fmla="*/ 10 w 774"/>
              <a:gd name="T87" fmla="*/ 832 h 2073"/>
              <a:gd name="T88" fmla="*/ 3 w 774"/>
              <a:gd name="T89" fmla="*/ 719 h 2073"/>
              <a:gd name="T90" fmla="*/ 7 w 774"/>
              <a:gd name="T91" fmla="*/ 649 h 2073"/>
              <a:gd name="T92" fmla="*/ 15 w 774"/>
              <a:gd name="T93" fmla="*/ 598 h 2073"/>
              <a:gd name="T94" fmla="*/ 1 w 774"/>
              <a:gd name="T95" fmla="*/ 536 h 2073"/>
              <a:gd name="T96" fmla="*/ 13 w 774"/>
              <a:gd name="T97" fmla="*/ 424 h 2073"/>
              <a:gd name="T98" fmla="*/ 6 w 774"/>
              <a:gd name="T99" fmla="*/ 359 h 2073"/>
              <a:gd name="T100" fmla="*/ 1 w 774"/>
              <a:gd name="T101" fmla="*/ 235 h 2073"/>
              <a:gd name="T102" fmla="*/ 15 w 774"/>
              <a:gd name="T103" fmla="*/ 166 h 2073"/>
              <a:gd name="T104" fmla="*/ 13 w 774"/>
              <a:gd name="T105" fmla="*/ 116 h 2073"/>
              <a:gd name="T106" fmla="*/ 35 w 774"/>
              <a:gd name="T107" fmla="*/ 10 h 2073"/>
              <a:gd name="T108" fmla="*/ 37 w 774"/>
              <a:gd name="T109" fmla="*/ 106 h 2073"/>
              <a:gd name="T110" fmla="*/ 52 w 774"/>
              <a:gd name="T111" fmla="*/ 341 h 2073"/>
              <a:gd name="T112" fmla="*/ 83 w 774"/>
              <a:gd name="T113" fmla="*/ 392 h 2073"/>
              <a:gd name="T114" fmla="*/ 107 w 774"/>
              <a:gd name="T115" fmla="*/ 144 h 2073"/>
              <a:gd name="T116" fmla="*/ 151 w 774"/>
              <a:gd name="T117" fmla="*/ 9 h 2073"/>
              <a:gd name="T118" fmla="*/ 237 w 774"/>
              <a:gd name="T119" fmla="*/ 16 h 2073"/>
              <a:gd name="T120" fmla="*/ 372 w 774"/>
              <a:gd name="T121" fmla="*/ 5 h 2073"/>
              <a:gd name="T122" fmla="*/ 440 w 774"/>
              <a:gd name="T123" fmla="*/ 3 h 2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4" h="2073">
                <a:moveTo>
                  <a:pt x="445" y="0"/>
                </a:moveTo>
                <a:cubicBezTo>
                  <a:pt x="446" y="0"/>
                  <a:pt x="449" y="3"/>
                  <a:pt x="451" y="2"/>
                </a:cubicBezTo>
                <a:cubicBezTo>
                  <a:pt x="451" y="5"/>
                  <a:pt x="454" y="6"/>
                  <a:pt x="454" y="8"/>
                </a:cubicBezTo>
                <a:cubicBezTo>
                  <a:pt x="455" y="12"/>
                  <a:pt x="456" y="15"/>
                  <a:pt x="456" y="19"/>
                </a:cubicBezTo>
                <a:cubicBezTo>
                  <a:pt x="467" y="19"/>
                  <a:pt x="467" y="19"/>
                  <a:pt x="467" y="19"/>
                </a:cubicBezTo>
                <a:cubicBezTo>
                  <a:pt x="469" y="16"/>
                  <a:pt x="471" y="13"/>
                  <a:pt x="474" y="11"/>
                </a:cubicBezTo>
                <a:cubicBezTo>
                  <a:pt x="477" y="10"/>
                  <a:pt x="481" y="9"/>
                  <a:pt x="484" y="10"/>
                </a:cubicBezTo>
                <a:cubicBezTo>
                  <a:pt x="511" y="10"/>
                  <a:pt x="511" y="10"/>
                  <a:pt x="511" y="10"/>
                </a:cubicBezTo>
                <a:cubicBezTo>
                  <a:pt x="510" y="8"/>
                  <a:pt x="512" y="7"/>
                  <a:pt x="513" y="6"/>
                </a:cubicBezTo>
                <a:cubicBezTo>
                  <a:pt x="514" y="5"/>
                  <a:pt x="513" y="2"/>
                  <a:pt x="515" y="2"/>
                </a:cubicBezTo>
                <a:cubicBezTo>
                  <a:pt x="519" y="2"/>
                  <a:pt x="522" y="1"/>
                  <a:pt x="525" y="2"/>
                </a:cubicBezTo>
                <a:cubicBezTo>
                  <a:pt x="527" y="5"/>
                  <a:pt x="530" y="6"/>
                  <a:pt x="533" y="5"/>
                </a:cubicBezTo>
                <a:cubicBezTo>
                  <a:pt x="534" y="5"/>
                  <a:pt x="535" y="7"/>
                  <a:pt x="536" y="8"/>
                </a:cubicBezTo>
                <a:cubicBezTo>
                  <a:pt x="539" y="7"/>
                  <a:pt x="543" y="8"/>
                  <a:pt x="543" y="11"/>
                </a:cubicBezTo>
                <a:cubicBezTo>
                  <a:pt x="545" y="11"/>
                  <a:pt x="545" y="11"/>
                  <a:pt x="545" y="11"/>
                </a:cubicBezTo>
                <a:cubicBezTo>
                  <a:pt x="545" y="14"/>
                  <a:pt x="546" y="16"/>
                  <a:pt x="547" y="19"/>
                </a:cubicBezTo>
                <a:cubicBezTo>
                  <a:pt x="559" y="19"/>
                  <a:pt x="559" y="19"/>
                  <a:pt x="559" y="19"/>
                </a:cubicBezTo>
                <a:cubicBezTo>
                  <a:pt x="559" y="16"/>
                  <a:pt x="562" y="14"/>
                  <a:pt x="563" y="12"/>
                </a:cubicBezTo>
                <a:cubicBezTo>
                  <a:pt x="570" y="7"/>
                  <a:pt x="585" y="9"/>
                  <a:pt x="588" y="16"/>
                </a:cubicBezTo>
                <a:cubicBezTo>
                  <a:pt x="588" y="17"/>
                  <a:pt x="590" y="19"/>
                  <a:pt x="592" y="19"/>
                </a:cubicBezTo>
                <a:cubicBezTo>
                  <a:pt x="617" y="19"/>
                  <a:pt x="617" y="19"/>
                  <a:pt x="617" y="19"/>
                </a:cubicBezTo>
                <a:cubicBezTo>
                  <a:pt x="617" y="13"/>
                  <a:pt x="617" y="13"/>
                  <a:pt x="617" y="13"/>
                </a:cubicBezTo>
                <a:cubicBezTo>
                  <a:pt x="619" y="13"/>
                  <a:pt x="621" y="13"/>
                  <a:pt x="621" y="12"/>
                </a:cubicBezTo>
                <a:cubicBezTo>
                  <a:pt x="623" y="8"/>
                  <a:pt x="632" y="11"/>
                  <a:pt x="636" y="10"/>
                </a:cubicBezTo>
                <a:cubicBezTo>
                  <a:pt x="638" y="10"/>
                  <a:pt x="640" y="9"/>
                  <a:pt x="642" y="7"/>
                </a:cubicBezTo>
                <a:cubicBezTo>
                  <a:pt x="641" y="5"/>
                  <a:pt x="642" y="5"/>
                  <a:pt x="644" y="5"/>
                </a:cubicBezTo>
                <a:cubicBezTo>
                  <a:pt x="645" y="4"/>
                  <a:pt x="647" y="3"/>
                  <a:pt x="649" y="5"/>
                </a:cubicBezTo>
                <a:cubicBezTo>
                  <a:pt x="651" y="7"/>
                  <a:pt x="650" y="9"/>
                  <a:pt x="652" y="11"/>
                </a:cubicBezTo>
                <a:cubicBezTo>
                  <a:pt x="652" y="12"/>
                  <a:pt x="652" y="15"/>
                  <a:pt x="652" y="16"/>
                </a:cubicBezTo>
                <a:cubicBezTo>
                  <a:pt x="652" y="16"/>
                  <a:pt x="654" y="17"/>
                  <a:pt x="654" y="18"/>
                </a:cubicBezTo>
                <a:cubicBezTo>
                  <a:pt x="658" y="19"/>
                  <a:pt x="668" y="19"/>
                  <a:pt x="673" y="19"/>
                </a:cubicBezTo>
                <a:cubicBezTo>
                  <a:pt x="674" y="404"/>
                  <a:pt x="674" y="404"/>
                  <a:pt x="674" y="404"/>
                </a:cubicBezTo>
                <a:cubicBezTo>
                  <a:pt x="675" y="404"/>
                  <a:pt x="675" y="406"/>
                  <a:pt x="675" y="407"/>
                </a:cubicBezTo>
                <a:cubicBezTo>
                  <a:pt x="677" y="408"/>
                  <a:pt x="678" y="411"/>
                  <a:pt x="679" y="412"/>
                </a:cubicBezTo>
                <a:cubicBezTo>
                  <a:pt x="679" y="413"/>
                  <a:pt x="681" y="415"/>
                  <a:pt x="681" y="416"/>
                </a:cubicBezTo>
                <a:cubicBezTo>
                  <a:pt x="681" y="419"/>
                  <a:pt x="681" y="421"/>
                  <a:pt x="683" y="423"/>
                </a:cubicBezTo>
                <a:cubicBezTo>
                  <a:pt x="683" y="436"/>
                  <a:pt x="683" y="436"/>
                  <a:pt x="683" y="436"/>
                </a:cubicBezTo>
                <a:cubicBezTo>
                  <a:pt x="683" y="437"/>
                  <a:pt x="681" y="438"/>
                  <a:pt x="681" y="439"/>
                </a:cubicBezTo>
                <a:cubicBezTo>
                  <a:pt x="681" y="440"/>
                  <a:pt x="683" y="441"/>
                  <a:pt x="683" y="442"/>
                </a:cubicBezTo>
                <a:cubicBezTo>
                  <a:pt x="683" y="456"/>
                  <a:pt x="683" y="456"/>
                  <a:pt x="683" y="456"/>
                </a:cubicBezTo>
                <a:cubicBezTo>
                  <a:pt x="683" y="457"/>
                  <a:pt x="681" y="459"/>
                  <a:pt x="681" y="459"/>
                </a:cubicBezTo>
                <a:cubicBezTo>
                  <a:pt x="680" y="461"/>
                  <a:pt x="680" y="464"/>
                  <a:pt x="678" y="466"/>
                </a:cubicBezTo>
                <a:cubicBezTo>
                  <a:pt x="677" y="466"/>
                  <a:pt x="678" y="467"/>
                  <a:pt x="678" y="468"/>
                </a:cubicBezTo>
                <a:cubicBezTo>
                  <a:pt x="676" y="468"/>
                  <a:pt x="675" y="469"/>
                  <a:pt x="674" y="471"/>
                </a:cubicBezTo>
                <a:cubicBezTo>
                  <a:pt x="672" y="474"/>
                  <a:pt x="673" y="482"/>
                  <a:pt x="676" y="484"/>
                </a:cubicBezTo>
                <a:cubicBezTo>
                  <a:pt x="677" y="484"/>
                  <a:pt x="678" y="485"/>
                  <a:pt x="678" y="486"/>
                </a:cubicBezTo>
                <a:cubicBezTo>
                  <a:pt x="679" y="488"/>
                  <a:pt x="681" y="489"/>
                  <a:pt x="681" y="491"/>
                </a:cubicBezTo>
                <a:cubicBezTo>
                  <a:pt x="680" y="494"/>
                  <a:pt x="681" y="496"/>
                  <a:pt x="683" y="497"/>
                </a:cubicBezTo>
                <a:cubicBezTo>
                  <a:pt x="683" y="511"/>
                  <a:pt x="683" y="511"/>
                  <a:pt x="683" y="511"/>
                </a:cubicBezTo>
                <a:cubicBezTo>
                  <a:pt x="683" y="512"/>
                  <a:pt x="681" y="513"/>
                  <a:pt x="681" y="514"/>
                </a:cubicBezTo>
                <a:cubicBezTo>
                  <a:pt x="681" y="516"/>
                  <a:pt x="681" y="517"/>
                  <a:pt x="680" y="519"/>
                </a:cubicBezTo>
                <a:cubicBezTo>
                  <a:pt x="678" y="520"/>
                  <a:pt x="678" y="523"/>
                  <a:pt x="678" y="525"/>
                </a:cubicBezTo>
                <a:cubicBezTo>
                  <a:pt x="677" y="525"/>
                  <a:pt x="675" y="525"/>
                  <a:pt x="675" y="527"/>
                </a:cubicBezTo>
                <a:cubicBezTo>
                  <a:pt x="674" y="756"/>
                  <a:pt x="674" y="756"/>
                  <a:pt x="674" y="756"/>
                </a:cubicBezTo>
                <a:cubicBezTo>
                  <a:pt x="678" y="759"/>
                  <a:pt x="681" y="765"/>
                  <a:pt x="681" y="772"/>
                </a:cubicBezTo>
                <a:cubicBezTo>
                  <a:pt x="681" y="773"/>
                  <a:pt x="683" y="773"/>
                  <a:pt x="683" y="774"/>
                </a:cubicBezTo>
                <a:cubicBezTo>
                  <a:pt x="683" y="785"/>
                  <a:pt x="683" y="785"/>
                  <a:pt x="683" y="785"/>
                </a:cubicBezTo>
                <a:cubicBezTo>
                  <a:pt x="683" y="785"/>
                  <a:pt x="681" y="786"/>
                  <a:pt x="681" y="786"/>
                </a:cubicBezTo>
                <a:cubicBezTo>
                  <a:pt x="681" y="848"/>
                  <a:pt x="681" y="848"/>
                  <a:pt x="681" y="848"/>
                </a:cubicBezTo>
                <a:cubicBezTo>
                  <a:pt x="681" y="848"/>
                  <a:pt x="683" y="849"/>
                  <a:pt x="683" y="849"/>
                </a:cubicBezTo>
                <a:cubicBezTo>
                  <a:pt x="683" y="865"/>
                  <a:pt x="683" y="879"/>
                  <a:pt x="683" y="895"/>
                </a:cubicBezTo>
                <a:cubicBezTo>
                  <a:pt x="683" y="896"/>
                  <a:pt x="681" y="898"/>
                  <a:pt x="681" y="898"/>
                </a:cubicBezTo>
                <a:cubicBezTo>
                  <a:pt x="681" y="911"/>
                  <a:pt x="685" y="924"/>
                  <a:pt x="682" y="936"/>
                </a:cubicBezTo>
                <a:cubicBezTo>
                  <a:pt x="684" y="944"/>
                  <a:pt x="683" y="952"/>
                  <a:pt x="682" y="958"/>
                </a:cubicBezTo>
                <a:cubicBezTo>
                  <a:pt x="679" y="971"/>
                  <a:pt x="681" y="985"/>
                  <a:pt x="683" y="996"/>
                </a:cubicBezTo>
                <a:cubicBezTo>
                  <a:pt x="684" y="1004"/>
                  <a:pt x="683" y="1010"/>
                  <a:pt x="681" y="1015"/>
                </a:cubicBezTo>
                <a:cubicBezTo>
                  <a:pt x="681" y="1068"/>
                  <a:pt x="681" y="1068"/>
                  <a:pt x="681" y="1068"/>
                </a:cubicBezTo>
                <a:cubicBezTo>
                  <a:pt x="681" y="1069"/>
                  <a:pt x="683" y="1070"/>
                  <a:pt x="683" y="1071"/>
                </a:cubicBezTo>
                <a:cubicBezTo>
                  <a:pt x="683" y="1084"/>
                  <a:pt x="683" y="1084"/>
                  <a:pt x="683" y="1084"/>
                </a:cubicBezTo>
                <a:cubicBezTo>
                  <a:pt x="683" y="1084"/>
                  <a:pt x="681" y="1085"/>
                  <a:pt x="681" y="1085"/>
                </a:cubicBezTo>
                <a:cubicBezTo>
                  <a:pt x="680" y="1092"/>
                  <a:pt x="678" y="1098"/>
                  <a:pt x="674" y="1102"/>
                </a:cubicBezTo>
                <a:cubicBezTo>
                  <a:pt x="674" y="1217"/>
                  <a:pt x="674" y="1217"/>
                  <a:pt x="674" y="1217"/>
                </a:cubicBezTo>
                <a:cubicBezTo>
                  <a:pt x="677" y="1220"/>
                  <a:pt x="679" y="1223"/>
                  <a:pt x="680" y="1227"/>
                </a:cubicBezTo>
                <a:cubicBezTo>
                  <a:pt x="681" y="1229"/>
                  <a:pt x="680" y="1232"/>
                  <a:pt x="681" y="1234"/>
                </a:cubicBezTo>
                <a:cubicBezTo>
                  <a:pt x="681" y="1234"/>
                  <a:pt x="683" y="1235"/>
                  <a:pt x="683" y="1235"/>
                </a:cubicBezTo>
                <a:cubicBezTo>
                  <a:pt x="683" y="1240"/>
                  <a:pt x="683" y="1246"/>
                  <a:pt x="681" y="1249"/>
                </a:cubicBezTo>
                <a:cubicBezTo>
                  <a:pt x="681" y="1258"/>
                  <a:pt x="683" y="1266"/>
                  <a:pt x="683" y="1274"/>
                </a:cubicBezTo>
                <a:cubicBezTo>
                  <a:pt x="681" y="1343"/>
                  <a:pt x="681" y="1343"/>
                  <a:pt x="681" y="1343"/>
                </a:cubicBezTo>
                <a:cubicBezTo>
                  <a:pt x="681" y="1344"/>
                  <a:pt x="683" y="1344"/>
                  <a:pt x="683" y="1345"/>
                </a:cubicBezTo>
                <a:cubicBezTo>
                  <a:pt x="683" y="1361"/>
                  <a:pt x="683" y="1374"/>
                  <a:pt x="683" y="1391"/>
                </a:cubicBezTo>
                <a:cubicBezTo>
                  <a:pt x="683" y="1391"/>
                  <a:pt x="681" y="1393"/>
                  <a:pt x="681" y="1393"/>
                </a:cubicBezTo>
                <a:cubicBezTo>
                  <a:pt x="681" y="1564"/>
                  <a:pt x="681" y="1564"/>
                  <a:pt x="681" y="1564"/>
                </a:cubicBezTo>
                <a:cubicBezTo>
                  <a:pt x="681" y="1564"/>
                  <a:pt x="683" y="1566"/>
                  <a:pt x="683" y="1566"/>
                </a:cubicBezTo>
                <a:cubicBezTo>
                  <a:pt x="683" y="1579"/>
                  <a:pt x="683" y="1579"/>
                  <a:pt x="683" y="1579"/>
                </a:cubicBezTo>
                <a:cubicBezTo>
                  <a:pt x="683" y="1580"/>
                  <a:pt x="681" y="1580"/>
                  <a:pt x="681" y="1581"/>
                </a:cubicBezTo>
                <a:cubicBezTo>
                  <a:pt x="680" y="1588"/>
                  <a:pt x="678" y="1593"/>
                  <a:pt x="673" y="1599"/>
                </a:cubicBezTo>
                <a:cubicBezTo>
                  <a:pt x="673" y="1712"/>
                  <a:pt x="673" y="1712"/>
                  <a:pt x="673" y="1712"/>
                </a:cubicBezTo>
                <a:cubicBezTo>
                  <a:pt x="678" y="1716"/>
                  <a:pt x="681" y="1721"/>
                  <a:pt x="681" y="1729"/>
                </a:cubicBezTo>
                <a:cubicBezTo>
                  <a:pt x="681" y="1729"/>
                  <a:pt x="683" y="1730"/>
                  <a:pt x="683" y="1730"/>
                </a:cubicBezTo>
                <a:cubicBezTo>
                  <a:pt x="684" y="1735"/>
                  <a:pt x="683" y="1741"/>
                  <a:pt x="681" y="1744"/>
                </a:cubicBezTo>
                <a:cubicBezTo>
                  <a:pt x="681" y="1895"/>
                  <a:pt x="681" y="1895"/>
                  <a:pt x="681" y="1895"/>
                </a:cubicBezTo>
                <a:cubicBezTo>
                  <a:pt x="681" y="1895"/>
                  <a:pt x="683" y="1897"/>
                  <a:pt x="683" y="1897"/>
                </a:cubicBezTo>
                <a:cubicBezTo>
                  <a:pt x="683" y="1928"/>
                  <a:pt x="683" y="1928"/>
                  <a:pt x="683" y="1928"/>
                </a:cubicBezTo>
                <a:cubicBezTo>
                  <a:pt x="683" y="1928"/>
                  <a:pt x="681" y="1929"/>
                  <a:pt x="681" y="1929"/>
                </a:cubicBezTo>
                <a:cubicBezTo>
                  <a:pt x="681" y="1941"/>
                  <a:pt x="681" y="1941"/>
                  <a:pt x="681" y="1941"/>
                </a:cubicBezTo>
                <a:cubicBezTo>
                  <a:pt x="681" y="1941"/>
                  <a:pt x="683" y="1943"/>
                  <a:pt x="683" y="1944"/>
                </a:cubicBezTo>
                <a:cubicBezTo>
                  <a:pt x="682" y="1949"/>
                  <a:pt x="683" y="1955"/>
                  <a:pt x="687" y="1958"/>
                </a:cubicBezTo>
                <a:cubicBezTo>
                  <a:pt x="688" y="1960"/>
                  <a:pt x="689" y="1963"/>
                  <a:pt x="690" y="1963"/>
                </a:cubicBezTo>
                <a:cubicBezTo>
                  <a:pt x="699" y="1963"/>
                  <a:pt x="699" y="1963"/>
                  <a:pt x="699" y="1963"/>
                </a:cubicBezTo>
                <a:cubicBezTo>
                  <a:pt x="699" y="1966"/>
                  <a:pt x="699" y="1966"/>
                  <a:pt x="699" y="1966"/>
                </a:cubicBezTo>
                <a:cubicBezTo>
                  <a:pt x="701" y="1966"/>
                  <a:pt x="704" y="1966"/>
                  <a:pt x="705" y="1964"/>
                </a:cubicBezTo>
                <a:cubicBezTo>
                  <a:pt x="709" y="1963"/>
                  <a:pt x="713" y="1963"/>
                  <a:pt x="716" y="1962"/>
                </a:cubicBezTo>
                <a:cubicBezTo>
                  <a:pt x="719" y="1961"/>
                  <a:pt x="721" y="1958"/>
                  <a:pt x="721" y="1957"/>
                </a:cubicBezTo>
                <a:cubicBezTo>
                  <a:pt x="723" y="1948"/>
                  <a:pt x="723" y="1948"/>
                  <a:pt x="723" y="1948"/>
                </a:cubicBezTo>
                <a:cubicBezTo>
                  <a:pt x="724" y="1941"/>
                  <a:pt x="723" y="1933"/>
                  <a:pt x="724" y="1927"/>
                </a:cubicBezTo>
                <a:cubicBezTo>
                  <a:pt x="726" y="1927"/>
                  <a:pt x="726" y="1927"/>
                  <a:pt x="726" y="1927"/>
                </a:cubicBezTo>
                <a:cubicBezTo>
                  <a:pt x="726" y="1923"/>
                  <a:pt x="727" y="1920"/>
                  <a:pt x="728" y="1917"/>
                </a:cubicBezTo>
                <a:cubicBezTo>
                  <a:pt x="729" y="1918"/>
                  <a:pt x="730" y="1917"/>
                  <a:pt x="730" y="1916"/>
                </a:cubicBezTo>
                <a:cubicBezTo>
                  <a:pt x="732" y="1914"/>
                  <a:pt x="734" y="1913"/>
                  <a:pt x="735" y="1911"/>
                </a:cubicBezTo>
                <a:cubicBezTo>
                  <a:pt x="735" y="1908"/>
                  <a:pt x="736" y="1905"/>
                  <a:pt x="735" y="1902"/>
                </a:cubicBezTo>
                <a:cubicBezTo>
                  <a:pt x="738" y="1902"/>
                  <a:pt x="738" y="1902"/>
                  <a:pt x="738" y="1902"/>
                </a:cubicBezTo>
                <a:cubicBezTo>
                  <a:pt x="738" y="1895"/>
                  <a:pt x="739" y="1887"/>
                  <a:pt x="738" y="1879"/>
                </a:cubicBezTo>
                <a:cubicBezTo>
                  <a:pt x="741" y="1867"/>
                  <a:pt x="741" y="1867"/>
                  <a:pt x="741" y="1867"/>
                </a:cubicBezTo>
                <a:cubicBezTo>
                  <a:pt x="744" y="1863"/>
                  <a:pt x="746" y="1859"/>
                  <a:pt x="750" y="1856"/>
                </a:cubicBezTo>
                <a:cubicBezTo>
                  <a:pt x="752" y="1847"/>
                  <a:pt x="752" y="1847"/>
                  <a:pt x="752" y="1847"/>
                </a:cubicBezTo>
                <a:cubicBezTo>
                  <a:pt x="753" y="1843"/>
                  <a:pt x="752" y="1840"/>
                  <a:pt x="753" y="1838"/>
                </a:cubicBezTo>
                <a:cubicBezTo>
                  <a:pt x="755" y="1822"/>
                  <a:pt x="755" y="1805"/>
                  <a:pt x="754" y="1788"/>
                </a:cubicBezTo>
                <a:cubicBezTo>
                  <a:pt x="756" y="1776"/>
                  <a:pt x="756" y="1776"/>
                  <a:pt x="756" y="1776"/>
                </a:cubicBezTo>
                <a:cubicBezTo>
                  <a:pt x="756" y="1775"/>
                  <a:pt x="758" y="1774"/>
                  <a:pt x="760" y="1772"/>
                </a:cubicBezTo>
                <a:cubicBezTo>
                  <a:pt x="760" y="1772"/>
                  <a:pt x="760" y="1770"/>
                  <a:pt x="760" y="1770"/>
                </a:cubicBezTo>
                <a:cubicBezTo>
                  <a:pt x="761" y="1770"/>
                  <a:pt x="766" y="1769"/>
                  <a:pt x="767" y="1770"/>
                </a:cubicBezTo>
                <a:cubicBezTo>
                  <a:pt x="769" y="1773"/>
                  <a:pt x="770" y="1775"/>
                  <a:pt x="773" y="1779"/>
                </a:cubicBezTo>
                <a:cubicBezTo>
                  <a:pt x="773" y="1959"/>
                  <a:pt x="773" y="1959"/>
                  <a:pt x="773" y="1959"/>
                </a:cubicBezTo>
                <a:cubicBezTo>
                  <a:pt x="773" y="1960"/>
                  <a:pt x="774" y="1962"/>
                  <a:pt x="774" y="1963"/>
                </a:cubicBezTo>
                <a:cubicBezTo>
                  <a:pt x="773" y="1971"/>
                  <a:pt x="771" y="1978"/>
                  <a:pt x="766" y="1982"/>
                </a:cubicBezTo>
                <a:cubicBezTo>
                  <a:pt x="766" y="1983"/>
                  <a:pt x="765" y="1984"/>
                  <a:pt x="764" y="1983"/>
                </a:cubicBezTo>
                <a:cubicBezTo>
                  <a:pt x="764" y="1986"/>
                  <a:pt x="762" y="1988"/>
                  <a:pt x="762" y="1989"/>
                </a:cubicBezTo>
                <a:cubicBezTo>
                  <a:pt x="762" y="1994"/>
                  <a:pt x="761" y="1998"/>
                  <a:pt x="764" y="2000"/>
                </a:cubicBezTo>
                <a:cubicBezTo>
                  <a:pt x="764" y="2003"/>
                  <a:pt x="764" y="2006"/>
                  <a:pt x="763" y="2009"/>
                </a:cubicBezTo>
                <a:cubicBezTo>
                  <a:pt x="763" y="2009"/>
                  <a:pt x="764" y="2009"/>
                  <a:pt x="764" y="2009"/>
                </a:cubicBezTo>
                <a:cubicBezTo>
                  <a:pt x="765" y="2017"/>
                  <a:pt x="764" y="2024"/>
                  <a:pt x="761" y="2029"/>
                </a:cubicBezTo>
                <a:cubicBezTo>
                  <a:pt x="763" y="2037"/>
                  <a:pt x="759" y="2043"/>
                  <a:pt x="754" y="2047"/>
                </a:cubicBezTo>
                <a:cubicBezTo>
                  <a:pt x="751" y="2051"/>
                  <a:pt x="747" y="2055"/>
                  <a:pt x="744" y="2060"/>
                </a:cubicBezTo>
                <a:cubicBezTo>
                  <a:pt x="741" y="2062"/>
                  <a:pt x="739" y="2064"/>
                  <a:pt x="735" y="2064"/>
                </a:cubicBezTo>
                <a:cubicBezTo>
                  <a:pt x="723" y="2063"/>
                  <a:pt x="723" y="2063"/>
                  <a:pt x="723" y="2063"/>
                </a:cubicBezTo>
                <a:cubicBezTo>
                  <a:pt x="707" y="2063"/>
                  <a:pt x="707" y="2063"/>
                  <a:pt x="707" y="2063"/>
                </a:cubicBezTo>
                <a:cubicBezTo>
                  <a:pt x="707" y="2063"/>
                  <a:pt x="706" y="2064"/>
                  <a:pt x="705" y="2064"/>
                </a:cubicBezTo>
                <a:cubicBezTo>
                  <a:pt x="701" y="2063"/>
                  <a:pt x="698" y="2064"/>
                  <a:pt x="695" y="2065"/>
                </a:cubicBezTo>
                <a:cubicBezTo>
                  <a:pt x="649" y="2065"/>
                  <a:pt x="649" y="2065"/>
                  <a:pt x="649" y="2065"/>
                </a:cubicBezTo>
                <a:cubicBezTo>
                  <a:pt x="649" y="2066"/>
                  <a:pt x="649" y="2067"/>
                  <a:pt x="648" y="2067"/>
                </a:cubicBezTo>
                <a:cubicBezTo>
                  <a:pt x="622" y="2067"/>
                  <a:pt x="622" y="2067"/>
                  <a:pt x="622" y="2067"/>
                </a:cubicBezTo>
                <a:cubicBezTo>
                  <a:pt x="621" y="2067"/>
                  <a:pt x="621" y="2066"/>
                  <a:pt x="620" y="2065"/>
                </a:cubicBezTo>
                <a:cubicBezTo>
                  <a:pt x="618" y="2065"/>
                  <a:pt x="614" y="2066"/>
                  <a:pt x="613" y="2065"/>
                </a:cubicBezTo>
                <a:cubicBezTo>
                  <a:pt x="610" y="2063"/>
                  <a:pt x="604" y="2064"/>
                  <a:pt x="601" y="2063"/>
                </a:cubicBezTo>
                <a:cubicBezTo>
                  <a:pt x="580" y="2061"/>
                  <a:pt x="555" y="2063"/>
                  <a:pt x="532" y="2063"/>
                </a:cubicBezTo>
                <a:cubicBezTo>
                  <a:pt x="515" y="2063"/>
                  <a:pt x="497" y="2063"/>
                  <a:pt x="480" y="2065"/>
                </a:cubicBezTo>
                <a:cubicBezTo>
                  <a:pt x="475" y="2064"/>
                  <a:pt x="467" y="2063"/>
                  <a:pt x="459" y="2064"/>
                </a:cubicBezTo>
                <a:cubicBezTo>
                  <a:pt x="458" y="2064"/>
                  <a:pt x="457" y="2064"/>
                  <a:pt x="457" y="2063"/>
                </a:cubicBezTo>
                <a:cubicBezTo>
                  <a:pt x="453" y="2062"/>
                  <a:pt x="450" y="2062"/>
                  <a:pt x="448" y="2064"/>
                </a:cubicBezTo>
                <a:cubicBezTo>
                  <a:pt x="439" y="2064"/>
                  <a:pt x="439" y="2064"/>
                  <a:pt x="439" y="2064"/>
                </a:cubicBezTo>
                <a:cubicBezTo>
                  <a:pt x="439" y="2064"/>
                  <a:pt x="438" y="2063"/>
                  <a:pt x="438" y="2062"/>
                </a:cubicBezTo>
                <a:cubicBezTo>
                  <a:pt x="437" y="2063"/>
                  <a:pt x="435" y="2062"/>
                  <a:pt x="436" y="2061"/>
                </a:cubicBezTo>
                <a:cubicBezTo>
                  <a:pt x="433" y="2059"/>
                  <a:pt x="433" y="2056"/>
                  <a:pt x="431" y="2053"/>
                </a:cubicBezTo>
                <a:cubicBezTo>
                  <a:pt x="430" y="2051"/>
                  <a:pt x="428" y="2050"/>
                  <a:pt x="426" y="2050"/>
                </a:cubicBezTo>
                <a:cubicBezTo>
                  <a:pt x="422" y="2049"/>
                  <a:pt x="419" y="2049"/>
                  <a:pt x="416" y="2050"/>
                </a:cubicBezTo>
                <a:cubicBezTo>
                  <a:pt x="409" y="2060"/>
                  <a:pt x="409" y="2060"/>
                  <a:pt x="409" y="2060"/>
                </a:cubicBezTo>
                <a:cubicBezTo>
                  <a:pt x="411" y="2063"/>
                  <a:pt x="408" y="2063"/>
                  <a:pt x="407" y="2062"/>
                </a:cubicBezTo>
                <a:cubicBezTo>
                  <a:pt x="407" y="2063"/>
                  <a:pt x="407" y="2064"/>
                  <a:pt x="406" y="2064"/>
                </a:cubicBezTo>
                <a:cubicBezTo>
                  <a:pt x="401" y="2064"/>
                  <a:pt x="395" y="2063"/>
                  <a:pt x="389" y="2063"/>
                </a:cubicBezTo>
                <a:cubicBezTo>
                  <a:pt x="345" y="2063"/>
                  <a:pt x="345" y="2063"/>
                  <a:pt x="345" y="2063"/>
                </a:cubicBezTo>
                <a:cubicBezTo>
                  <a:pt x="345" y="2063"/>
                  <a:pt x="345" y="2064"/>
                  <a:pt x="344" y="2064"/>
                </a:cubicBezTo>
                <a:cubicBezTo>
                  <a:pt x="340" y="2063"/>
                  <a:pt x="334" y="2064"/>
                  <a:pt x="331" y="2065"/>
                </a:cubicBezTo>
                <a:cubicBezTo>
                  <a:pt x="283" y="2065"/>
                  <a:pt x="283" y="2065"/>
                  <a:pt x="283" y="2065"/>
                </a:cubicBezTo>
                <a:cubicBezTo>
                  <a:pt x="285" y="2068"/>
                  <a:pt x="280" y="2066"/>
                  <a:pt x="279" y="2067"/>
                </a:cubicBezTo>
                <a:cubicBezTo>
                  <a:pt x="277" y="2071"/>
                  <a:pt x="269" y="2073"/>
                  <a:pt x="264" y="2068"/>
                </a:cubicBezTo>
                <a:cubicBezTo>
                  <a:pt x="262" y="2068"/>
                  <a:pt x="260" y="2067"/>
                  <a:pt x="258" y="2065"/>
                </a:cubicBezTo>
                <a:cubicBezTo>
                  <a:pt x="257" y="2065"/>
                  <a:pt x="253" y="2065"/>
                  <a:pt x="252" y="2065"/>
                </a:cubicBezTo>
                <a:cubicBezTo>
                  <a:pt x="252" y="2066"/>
                  <a:pt x="251" y="2067"/>
                  <a:pt x="251" y="2067"/>
                </a:cubicBezTo>
                <a:cubicBezTo>
                  <a:pt x="246" y="2067"/>
                  <a:pt x="241" y="2067"/>
                  <a:pt x="239" y="2065"/>
                </a:cubicBezTo>
                <a:cubicBezTo>
                  <a:pt x="237" y="2064"/>
                  <a:pt x="237" y="2061"/>
                  <a:pt x="238" y="2059"/>
                </a:cubicBezTo>
                <a:cubicBezTo>
                  <a:pt x="238" y="2058"/>
                  <a:pt x="239" y="2058"/>
                  <a:pt x="240" y="2057"/>
                </a:cubicBezTo>
                <a:cubicBezTo>
                  <a:pt x="239" y="2057"/>
                  <a:pt x="238" y="2056"/>
                  <a:pt x="239" y="2055"/>
                </a:cubicBezTo>
                <a:cubicBezTo>
                  <a:pt x="241" y="2054"/>
                  <a:pt x="243" y="2053"/>
                  <a:pt x="245" y="2051"/>
                </a:cubicBezTo>
                <a:cubicBezTo>
                  <a:pt x="245" y="2051"/>
                  <a:pt x="247" y="2051"/>
                  <a:pt x="248" y="2051"/>
                </a:cubicBezTo>
                <a:cubicBezTo>
                  <a:pt x="248" y="2050"/>
                  <a:pt x="249" y="2050"/>
                  <a:pt x="248" y="2050"/>
                </a:cubicBezTo>
                <a:cubicBezTo>
                  <a:pt x="256" y="2048"/>
                  <a:pt x="262" y="2048"/>
                  <a:pt x="267" y="2049"/>
                </a:cubicBezTo>
                <a:cubicBezTo>
                  <a:pt x="295" y="2049"/>
                  <a:pt x="295" y="2049"/>
                  <a:pt x="295" y="2049"/>
                </a:cubicBezTo>
                <a:cubicBezTo>
                  <a:pt x="294" y="2052"/>
                  <a:pt x="298" y="2051"/>
                  <a:pt x="299" y="2051"/>
                </a:cubicBezTo>
                <a:cubicBezTo>
                  <a:pt x="302" y="2049"/>
                  <a:pt x="305" y="2048"/>
                  <a:pt x="308" y="2045"/>
                </a:cubicBezTo>
                <a:cubicBezTo>
                  <a:pt x="309" y="2042"/>
                  <a:pt x="313" y="2040"/>
                  <a:pt x="317" y="2038"/>
                </a:cubicBezTo>
                <a:cubicBezTo>
                  <a:pt x="362" y="2038"/>
                  <a:pt x="408" y="2037"/>
                  <a:pt x="452" y="2038"/>
                </a:cubicBezTo>
                <a:cubicBezTo>
                  <a:pt x="453" y="2038"/>
                  <a:pt x="453" y="2040"/>
                  <a:pt x="454" y="2040"/>
                </a:cubicBezTo>
                <a:cubicBezTo>
                  <a:pt x="455" y="2041"/>
                  <a:pt x="458" y="2041"/>
                  <a:pt x="458" y="2041"/>
                </a:cubicBezTo>
                <a:cubicBezTo>
                  <a:pt x="461" y="2045"/>
                  <a:pt x="465" y="2047"/>
                  <a:pt x="469" y="2050"/>
                </a:cubicBezTo>
                <a:cubicBezTo>
                  <a:pt x="474" y="2049"/>
                  <a:pt x="479" y="2048"/>
                  <a:pt x="482" y="2048"/>
                </a:cubicBezTo>
                <a:cubicBezTo>
                  <a:pt x="489" y="2047"/>
                  <a:pt x="492" y="2044"/>
                  <a:pt x="494" y="2040"/>
                </a:cubicBezTo>
                <a:cubicBezTo>
                  <a:pt x="495" y="2041"/>
                  <a:pt x="496" y="2041"/>
                  <a:pt x="496" y="2039"/>
                </a:cubicBezTo>
                <a:cubicBezTo>
                  <a:pt x="496" y="2037"/>
                  <a:pt x="499" y="2038"/>
                  <a:pt x="500" y="2038"/>
                </a:cubicBezTo>
                <a:cubicBezTo>
                  <a:pt x="500" y="2038"/>
                  <a:pt x="502" y="2036"/>
                  <a:pt x="502" y="2035"/>
                </a:cubicBezTo>
                <a:cubicBezTo>
                  <a:pt x="503" y="2035"/>
                  <a:pt x="506" y="2035"/>
                  <a:pt x="506" y="2035"/>
                </a:cubicBezTo>
                <a:cubicBezTo>
                  <a:pt x="505" y="2033"/>
                  <a:pt x="509" y="2034"/>
                  <a:pt x="511" y="2033"/>
                </a:cubicBezTo>
                <a:cubicBezTo>
                  <a:pt x="513" y="2033"/>
                  <a:pt x="515" y="2031"/>
                  <a:pt x="516" y="2031"/>
                </a:cubicBezTo>
                <a:cubicBezTo>
                  <a:pt x="524" y="2031"/>
                  <a:pt x="524" y="2031"/>
                  <a:pt x="524" y="2031"/>
                </a:cubicBezTo>
                <a:cubicBezTo>
                  <a:pt x="537" y="2034"/>
                  <a:pt x="557" y="2032"/>
                  <a:pt x="574" y="2032"/>
                </a:cubicBezTo>
                <a:cubicBezTo>
                  <a:pt x="576" y="2032"/>
                  <a:pt x="577" y="2030"/>
                  <a:pt x="578" y="2029"/>
                </a:cubicBezTo>
                <a:cubicBezTo>
                  <a:pt x="577" y="2027"/>
                  <a:pt x="579" y="2027"/>
                  <a:pt x="580" y="2026"/>
                </a:cubicBezTo>
                <a:cubicBezTo>
                  <a:pt x="582" y="2023"/>
                  <a:pt x="585" y="2022"/>
                  <a:pt x="588" y="2021"/>
                </a:cubicBezTo>
                <a:cubicBezTo>
                  <a:pt x="589" y="2020"/>
                  <a:pt x="592" y="2021"/>
                  <a:pt x="594" y="2021"/>
                </a:cubicBezTo>
                <a:cubicBezTo>
                  <a:pt x="594" y="2023"/>
                  <a:pt x="594" y="2023"/>
                  <a:pt x="594" y="2023"/>
                </a:cubicBezTo>
                <a:cubicBezTo>
                  <a:pt x="596" y="2022"/>
                  <a:pt x="595" y="2025"/>
                  <a:pt x="595" y="2026"/>
                </a:cubicBezTo>
                <a:cubicBezTo>
                  <a:pt x="599" y="2026"/>
                  <a:pt x="599" y="2026"/>
                  <a:pt x="599" y="2026"/>
                </a:cubicBezTo>
                <a:cubicBezTo>
                  <a:pt x="599" y="2027"/>
                  <a:pt x="598" y="2029"/>
                  <a:pt x="600" y="2029"/>
                </a:cubicBezTo>
                <a:cubicBezTo>
                  <a:pt x="600" y="2032"/>
                  <a:pt x="603" y="2030"/>
                  <a:pt x="603" y="2032"/>
                </a:cubicBezTo>
                <a:cubicBezTo>
                  <a:pt x="605" y="2033"/>
                  <a:pt x="607" y="2033"/>
                  <a:pt x="608" y="2031"/>
                </a:cubicBezTo>
                <a:cubicBezTo>
                  <a:pt x="609" y="2031"/>
                  <a:pt x="609" y="2030"/>
                  <a:pt x="609" y="2029"/>
                </a:cubicBezTo>
                <a:cubicBezTo>
                  <a:pt x="611" y="2029"/>
                  <a:pt x="611" y="2029"/>
                  <a:pt x="611" y="2029"/>
                </a:cubicBezTo>
                <a:cubicBezTo>
                  <a:pt x="611" y="2028"/>
                  <a:pt x="611" y="2026"/>
                  <a:pt x="612" y="2026"/>
                </a:cubicBezTo>
                <a:cubicBezTo>
                  <a:pt x="614" y="2026"/>
                  <a:pt x="614" y="2026"/>
                  <a:pt x="614" y="2025"/>
                </a:cubicBezTo>
                <a:cubicBezTo>
                  <a:pt x="614" y="2023"/>
                  <a:pt x="616" y="2023"/>
                  <a:pt x="617" y="2023"/>
                </a:cubicBezTo>
                <a:cubicBezTo>
                  <a:pt x="617" y="2022"/>
                  <a:pt x="617" y="2021"/>
                  <a:pt x="618" y="2021"/>
                </a:cubicBezTo>
                <a:cubicBezTo>
                  <a:pt x="643" y="2020"/>
                  <a:pt x="669" y="2021"/>
                  <a:pt x="692" y="2019"/>
                </a:cubicBezTo>
                <a:cubicBezTo>
                  <a:pt x="696" y="2017"/>
                  <a:pt x="700" y="2016"/>
                  <a:pt x="702" y="2012"/>
                </a:cubicBezTo>
                <a:cubicBezTo>
                  <a:pt x="702" y="2011"/>
                  <a:pt x="703" y="2009"/>
                  <a:pt x="703" y="2008"/>
                </a:cubicBezTo>
                <a:cubicBezTo>
                  <a:pt x="706" y="2008"/>
                  <a:pt x="705" y="2004"/>
                  <a:pt x="705" y="2003"/>
                </a:cubicBezTo>
                <a:cubicBezTo>
                  <a:pt x="704" y="2002"/>
                  <a:pt x="704" y="2000"/>
                  <a:pt x="702" y="2000"/>
                </a:cubicBezTo>
                <a:cubicBezTo>
                  <a:pt x="703" y="1998"/>
                  <a:pt x="700" y="1997"/>
                  <a:pt x="700" y="1995"/>
                </a:cubicBezTo>
                <a:cubicBezTo>
                  <a:pt x="699" y="1995"/>
                  <a:pt x="698" y="1995"/>
                  <a:pt x="697" y="1994"/>
                </a:cubicBezTo>
                <a:cubicBezTo>
                  <a:pt x="696" y="1992"/>
                  <a:pt x="689" y="1992"/>
                  <a:pt x="687" y="1992"/>
                </a:cubicBezTo>
                <a:cubicBezTo>
                  <a:pt x="680" y="1990"/>
                  <a:pt x="676" y="1987"/>
                  <a:pt x="672" y="1984"/>
                </a:cubicBezTo>
                <a:cubicBezTo>
                  <a:pt x="671" y="1983"/>
                  <a:pt x="670" y="1983"/>
                  <a:pt x="669" y="1983"/>
                </a:cubicBezTo>
                <a:cubicBezTo>
                  <a:pt x="669" y="1980"/>
                  <a:pt x="669" y="1980"/>
                  <a:pt x="669" y="1980"/>
                </a:cubicBezTo>
                <a:cubicBezTo>
                  <a:pt x="667" y="1980"/>
                  <a:pt x="667" y="1980"/>
                  <a:pt x="667" y="1980"/>
                </a:cubicBezTo>
                <a:cubicBezTo>
                  <a:pt x="666" y="1978"/>
                  <a:pt x="664" y="1975"/>
                  <a:pt x="662" y="1975"/>
                </a:cubicBezTo>
                <a:cubicBezTo>
                  <a:pt x="659" y="1974"/>
                  <a:pt x="657" y="1974"/>
                  <a:pt x="654" y="1974"/>
                </a:cubicBezTo>
                <a:cubicBezTo>
                  <a:pt x="654" y="1972"/>
                  <a:pt x="654" y="1972"/>
                  <a:pt x="654" y="1972"/>
                </a:cubicBezTo>
                <a:cubicBezTo>
                  <a:pt x="635" y="1972"/>
                  <a:pt x="616" y="1972"/>
                  <a:pt x="597" y="1971"/>
                </a:cubicBezTo>
                <a:cubicBezTo>
                  <a:pt x="597" y="1971"/>
                  <a:pt x="595" y="1972"/>
                  <a:pt x="594" y="1972"/>
                </a:cubicBezTo>
                <a:cubicBezTo>
                  <a:pt x="585" y="1970"/>
                  <a:pt x="585" y="1970"/>
                  <a:pt x="585" y="1970"/>
                </a:cubicBezTo>
                <a:cubicBezTo>
                  <a:pt x="544" y="1970"/>
                  <a:pt x="544" y="1970"/>
                  <a:pt x="544" y="1970"/>
                </a:cubicBezTo>
                <a:cubicBezTo>
                  <a:pt x="543" y="1970"/>
                  <a:pt x="540" y="1973"/>
                  <a:pt x="539" y="1971"/>
                </a:cubicBezTo>
                <a:cubicBezTo>
                  <a:pt x="534" y="1968"/>
                  <a:pt x="528" y="1970"/>
                  <a:pt x="525" y="1972"/>
                </a:cubicBezTo>
                <a:cubicBezTo>
                  <a:pt x="518" y="1972"/>
                  <a:pt x="514" y="1970"/>
                  <a:pt x="509" y="1969"/>
                </a:cubicBezTo>
                <a:cubicBezTo>
                  <a:pt x="507" y="1971"/>
                  <a:pt x="504" y="1971"/>
                  <a:pt x="502" y="1970"/>
                </a:cubicBezTo>
                <a:cubicBezTo>
                  <a:pt x="501" y="1970"/>
                  <a:pt x="498" y="1969"/>
                  <a:pt x="498" y="1969"/>
                </a:cubicBezTo>
                <a:cubicBezTo>
                  <a:pt x="491" y="1961"/>
                  <a:pt x="491" y="1961"/>
                  <a:pt x="491" y="1961"/>
                </a:cubicBezTo>
                <a:cubicBezTo>
                  <a:pt x="487" y="1959"/>
                  <a:pt x="484" y="1961"/>
                  <a:pt x="481" y="1963"/>
                </a:cubicBezTo>
                <a:cubicBezTo>
                  <a:pt x="475" y="1967"/>
                  <a:pt x="467" y="1973"/>
                  <a:pt x="458" y="1972"/>
                </a:cubicBezTo>
                <a:cubicBezTo>
                  <a:pt x="456" y="1972"/>
                  <a:pt x="453" y="1972"/>
                  <a:pt x="452" y="1971"/>
                </a:cubicBezTo>
                <a:cubicBezTo>
                  <a:pt x="450" y="1967"/>
                  <a:pt x="449" y="1962"/>
                  <a:pt x="449" y="1958"/>
                </a:cubicBezTo>
                <a:cubicBezTo>
                  <a:pt x="402" y="1958"/>
                  <a:pt x="402" y="1958"/>
                  <a:pt x="402" y="1958"/>
                </a:cubicBezTo>
                <a:cubicBezTo>
                  <a:pt x="402" y="1960"/>
                  <a:pt x="405" y="1959"/>
                  <a:pt x="405" y="1959"/>
                </a:cubicBezTo>
                <a:cubicBezTo>
                  <a:pt x="404" y="1962"/>
                  <a:pt x="408" y="1960"/>
                  <a:pt x="409" y="1960"/>
                </a:cubicBezTo>
                <a:cubicBezTo>
                  <a:pt x="410" y="1961"/>
                  <a:pt x="410" y="1963"/>
                  <a:pt x="410" y="1963"/>
                </a:cubicBezTo>
                <a:cubicBezTo>
                  <a:pt x="411" y="1963"/>
                  <a:pt x="414" y="1963"/>
                  <a:pt x="415" y="1963"/>
                </a:cubicBezTo>
                <a:cubicBezTo>
                  <a:pt x="415" y="1962"/>
                  <a:pt x="416" y="1961"/>
                  <a:pt x="417" y="1961"/>
                </a:cubicBezTo>
                <a:cubicBezTo>
                  <a:pt x="417" y="1960"/>
                  <a:pt x="417" y="1962"/>
                  <a:pt x="417" y="1963"/>
                </a:cubicBezTo>
                <a:cubicBezTo>
                  <a:pt x="419" y="1963"/>
                  <a:pt x="422" y="1962"/>
                  <a:pt x="423" y="1965"/>
                </a:cubicBezTo>
                <a:cubicBezTo>
                  <a:pt x="424" y="1966"/>
                  <a:pt x="424" y="1969"/>
                  <a:pt x="424" y="1971"/>
                </a:cubicBezTo>
                <a:cubicBezTo>
                  <a:pt x="422" y="1973"/>
                  <a:pt x="422" y="1973"/>
                  <a:pt x="422" y="1973"/>
                </a:cubicBezTo>
                <a:cubicBezTo>
                  <a:pt x="422" y="1976"/>
                  <a:pt x="415" y="1974"/>
                  <a:pt x="412" y="1974"/>
                </a:cubicBezTo>
                <a:cubicBezTo>
                  <a:pt x="411" y="1974"/>
                  <a:pt x="410" y="1972"/>
                  <a:pt x="409" y="1972"/>
                </a:cubicBezTo>
                <a:cubicBezTo>
                  <a:pt x="406" y="1972"/>
                  <a:pt x="402" y="1973"/>
                  <a:pt x="400" y="1971"/>
                </a:cubicBezTo>
                <a:cubicBezTo>
                  <a:pt x="360" y="1970"/>
                  <a:pt x="319" y="1970"/>
                  <a:pt x="279" y="1970"/>
                </a:cubicBezTo>
                <a:cubicBezTo>
                  <a:pt x="279" y="1966"/>
                  <a:pt x="281" y="1962"/>
                  <a:pt x="282" y="1958"/>
                </a:cubicBezTo>
                <a:cubicBezTo>
                  <a:pt x="223" y="1958"/>
                  <a:pt x="161" y="1956"/>
                  <a:pt x="105" y="1959"/>
                </a:cubicBezTo>
                <a:cubicBezTo>
                  <a:pt x="106" y="1956"/>
                  <a:pt x="102" y="1958"/>
                  <a:pt x="102" y="1957"/>
                </a:cubicBezTo>
                <a:cubicBezTo>
                  <a:pt x="98" y="1954"/>
                  <a:pt x="96" y="1953"/>
                  <a:pt x="94" y="1951"/>
                </a:cubicBezTo>
                <a:cubicBezTo>
                  <a:pt x="91" y="1948"/>
                  <a:pt x="89" y="1944"/>
                  <a:pt x="88" y="1941"/>
                </a:cubicBezTo>
                <a:cubicBezTo>
                  <a:pt x="87" y="1940"/>
                  <a:pt x="84" y="1938"/>
                  <a:pt x="82" y="1939"/>
                </a:cubicBezTo>
                <a:cubicBezTo>
                  <a:pt x="82" y="1936"/>
                  <a:pt x="82" y="1936"/>
                  <a:pt x="82" y="1936"/>
                </a:cubicBezTo>
                <a:cubicBezTo>
                  <a:pt x="80" y="1936"/>
                  <a:pt x="80" y="1935"/>
                  <a:pt x="79" y="1934"/>
                </a:cubicBezTo>
                <a:cubicBezTo>
                  <a:pt x="80" y="1932"/>
                  <a:pt x="77" y="1931"/>
                  <a:pt x="77" y="1929"/>
                </a:cubicBezTo>
                <a:cubicBezTo>
                  <a:pt x="77" y="1926"/>
                  <a:pt x="79" y="1923"/>
                  <a:pt x="82" y="1922"/>
                </a:cubicBezTo>
                <a:cubicBezTo>
                  <a:pt x="81" y="1919"/>
                  <a:pt x="83" y="1919"/>
                  <a:pt x="84" y="1920"/>
                </a:cubicBezTo>
                <a:cubicBezTo>
                  <a:pt x="84" y="1917"/>
                  <a:pt x="84" y="1917"/>
                  <a:pt x="84" y="1917"/>
                </a:cubicBezTo>
                <a:cubicBezTo>
                  <a:pt x="86" y="1917"/>
                  <a:pt x="87" y="1916"/>
                  <a:pt x="88" y="1915"/>
                </a:cubicBezTo>
                <a:cubicBezTo>
                  <a:pt x="90" y="1911"/>
                  <a:pt x="90" y="1905"/>
                  <a:pt x="89" y="1900"/>
                </a:cubicBezTo>
                <a:cubicBezTo>
                  <a:pt x="87" y="1877"/>
                  <a:pt x="90" y="1849"/>
                  <a:pt x="88" y="1827"/>
                </a:cubicBezTo>
                <a:cubicBezTo>
                  <a:pt x="88" y="1823"/>
                  <a:pt x="89" y="1819"/>
                  <a:pt x="90" y="1816"/>
                </a:cubicBezTo>
                <a:cubicBezTo>
                  <a:pt x="90" y="1813"/>
                  <a:pt x="89" y="1810"/>
                  <a:pt x="90" y="1808"/>
                </a:cubicBezTo>
                <a:cubicBezTo>
                  <a:pt x="92" y="1807"/>
                  <a:pt x="91" y="1806"/>
                  <a:pt x="90" y="1806"/>
                </a:cubicBezTo>
                <a:cubicBezTo>
                  <a:pt x="91" y="1805"/>
                  <a:pt x="92" y="1805"/>
                  <a:pt x="93" y="1804"/>
                </a:cubicBezTo>
                <a:cubicBezTo>
                  <a:pt x="92" y="1802"/>
                  <a:pt x="94" y="1801"/>
                  <a:pt x="95" y="1799"/>
                </a:cubicBezTo>
                <a:cubicBezTo>
                  <a:pt x="97" y="1799"/>
                  <a:pt x="97" y="1796"/>
                  <a:pt x="99" y="1796"/>
                </a:cubicBezTo>
                <a:cubicBezTo>
                  <a:pt x="100" y="1796"/>
                  <a:pt x="104" y="1796"/>
                  <a:pt x="104" y="1796"/>
                </a:cubicBezTo>
                <a:cubicBezTo>
                  <a:pt x="104" y="1799"/>
                  <a:pt x="108" y="1797"/>
                  <a:pt x="110" y="1797"/>
                </a:cubicBezTo>
                <a:cubicBezTo>
                  <a:pt x="110" y="1329"/>
                  <a:pt x="110" y="1329"/>
                  <a:pt x="110" y="1329"/>
                </a:cubicBezTo>
                <a:cubicBezTo>
                  <a:pt x="109" y="1329"/>
                  <a:pt x="107" y="1330"/>
                  <a:pt x="106" y="1330"/>
                </a:cubicBezTo>
                <a:cubicBezTo>
                  <a:pt x="106" y="1331"/>
                  <a:pt x="106" y="1332"/>
                  <a:pt x="105" y="1332"/>
                </a:cubicBezTo>
                <a:cubicBezTo>
                  <a:pt x="104" y="1333"/>
                  <a:pt x="104" y="1334"/>
                  <a:pt x="104" y="1335"/>
                </a:cubicBezTo>
                <a:cubicBezTo>
                  <a:pt x="102" y="1335"/>
                  <a:pt x="102" y="1335"/>
                  <a:pt x="102" y="1335"/>
                </a:cubicBezTo>
                <a:cubicBezTo>
                  <a:pt x="101" y="1343"/>
                  <a:pt x="101" y="1353"/>
                  <a:pt x="101" y="1362"/>
                </a:cubicBezTo>
                <a:cubicBezTo>
                  <a:pt x="100" y="1363"/>
                  <a:pt x="98" y="1367"/>
                  <a:pt x="94" y="1367"/>
                </a:cubicBezTo>
                <a:cubicBezTo>
                  <a:pt x="92" y="1363"/>
                  <a:pt x="93" y="1358"/>
                  <a:pt x="91" y="1355"/>
                </a:cubicBezTo>
                <a:cubicBezTo>
                  <a:pt x="89" y="1353"/>
                  <a:pt x="90" y="1349"/>
                  <a:pt x="91" y="1347"/>
                </a:cubicBezTo>
                <a:cubicBezTo>
                  <a:pt x="92" y="1344"/>
                  <a:pt x="91" y="1340"/>
                  <a:pt x="91" y="1337"/>
                </a:cubicBezTo>
                <a:cubicBezTo>
                  <a:pt x="91" y="1335"/>
                  <a:pt x="92" y="1336"/>
                  <a:pt x="93" y="1336"/>
                </a:cubicBezTo>
                <a:cubicBezTo>
                  <a:pt x="94" y="1266"/>
                  <a:pt x="94" y="1266"/>
                  <a:pt x="94" y="1266"/>
                </a:cubicBezTo>
                <a:cubicBezTo>
                  <a:pt x="94" y="1265"/>
                  <a:pt x="94" y="1264"/>
                  <a:pt x="94" y="1264"/>
                </a:cubicBezTo>
                <a:cubicBezTo>
                  <a:pt x="97" y="1265"/>
                  <a:pt x="96" y="1261"/>
                  <a:pt x="97" y="1261"/>
                </a:cubicBezTo>
                <a:cubicBezTo>
                  <a:pt x="99" y="1258"/>
                  <a:pt x="102" y="1254"/>
                  <a:pt x="104" y="1251"/>
                </a:cubicBezTo>
                <a:cubicBezTo>
                  <a:pt x="105" y="1246"/>
                  <a:pt x="102" y="1244"/>
                  <a:pt x="101" y="1240"/>
                </a:cubicBezTo>
                <a:cubicBezTo>
                  <a:pt x="101" y="1240"/>
                  <a:pt x="99" y="1240"/>
                  <a:pt x="98" y="1240"/>
                </a:cubicBezTo>
                <a:cubicBezTo>
                  <a:pt x="99" y="1238"/>
                  <a:pt x="98" y="1237"/>
                  <a:pt x="96" y="1236"/>
                </a:cubicBezTo>
                <a:cubicBezTo>
                  <a:pt x="96" y="1234"/>
                  <a:pt x="96" y="1231"/>
                  <a:pt x="93" y="1231"/>
                </a:cubicBezTo>
                <a:cubicBezTo>
                  <a:pt x="93" y="1046"/>
                  <a:pt x="93" y="1046"/>
                  <a:pt x="93" y="1046"/>
                </a:cubicBezTo>
                <a:cubicBezTo>
                  <a:pt x="95" y="1039"/>
                  <a:pt x="99" y="1032"/>
                  <a:pt x="105" y="1026"/>
                </a:cubicBezTo>
                <a:cubicBezTo>
                  <a:pt x="106" y="1022"/>
                  <a:pt x="107" y="1016"/>
                  <a:pt x="107" y="1010"/>
                </a:cubicBezTo>
                <a:cubicBezTo>
                  <a:pt x="105" y="1009"/>
                  <a:pt x="106" y="1007"/>
                  <a:pt x="106" y="1005"/>
                </a:cubicBezTo>
                <a:cubicBezTo>
                  <a:pt x="104" y="1001"/>
                  <a:pt x="101" y="999"/>
                  <a:pt x="97" y="996"/>
                </a:cubicBezTo>
                <a:cubicBezTo>
                  <a:pt x="96" y="997"/>
                  <a:pt x="96" y="995"/>
                  <a:pt x="96" y="993"/>
                </a:cubicBezTo>
                <a:cubicBezTo>
                  <a:pt x="95" y="992"/>
                  <a:pt x="94" y="992"/>
                  <a:pt x="94" y="991"/>
                </a:cubicBezTo>
                <a:cubicBezTo>
                  <a:pt x="93" y="986"/>
                  <a:pt x="94" y="982"/>
                  <a:pt x="96" y="980"/>
                </a:cubicBezTo>
                <a:cubicBezTo>
                  <a:pt x="97" y="977"/>
                  <a:pt x="99" y="974"/>
                  <a:pt x="101" y="972"/>
                </a:cubicBezTo>
                <a:cubicBezTo>
                  <a:pt x="102" y="972"/>
                  <a:pt x="102" y="971"/>
                  <a:pt x="102" y="970"/>
                </a:cubicBezTo>
                <a:cubicBezTo>
                  <a:pt x="105" y="970"/>
                  <a:pt x="108" y="969"/>
                  <a:pt x="109" y="967"/>
                </a:cubicBezTo>
                <a:cubicBezTo>
                  <a:pt x="110" y="720"/>
                  <a:pt x="110" y="720"/>
                  <a:pt x="110" y="720"/>
                </a:cubicBezTo>
                <a:cubicBezTo>
                  <a:pt x="108" y="720"/>
                  <a:pt x="108" y="721"/>
                  <a:pt x="107" y="722"/>
                </a:cubicBezTo>
                <a:cubicBezTo>
                  <a:pt x="103" y="726"/>
                  <a:pt x="98" y="728"/>
                  <a:pt x="93" y="730"/>
                </a:cubicBezTo>
                <a:cubicBezTo>
                  <a:pt x="93" y="551"/>
                  <a:pt x="93" y="551"/>
                  <a:pt x="93" y="551"/>
                </a:cubicBezTo>
                <a:cubicBezTo>
                  <a:pt x="95" y="543"/>
                  <a:pt x="99" y="536"/>
                  <a:pt x="105" y="531"/>
                </a:cubicBezTo>
                <a:cubicBezTo>
                  <a:pt x="107" y="525"/>
                  <a:pt x="108" y="517"/>
                  <a:pt x="106" y="510"/>
                </a:cubicBezTo>
                <a:cubicBezTo>
                  <a:pt x="104" y="505"/>
                  <a:pt x="101" y="503"/>
                  <a:pt x="97" y="501"/>
                </a:cubicBezTo>
                <a:cubicBezTo>
                  <a:pt x="96" y="501"/>
                  <a:pt x="96" y="499"/>
                  <a:pt x="96" y="498"/>
                </a:cubicBezTo>
                <a:cubicBezTo>
                  <a:pt x="95" y="497"/>
                  <a:pt x="94" y="496"/>
                  <a:pt x="94" y="495"/>
                </a:cubicBezTo>
                <a:cubicBezTo>
                  <a:pt x="93" y="491"/>
                  <a:pt x="94" y="487"/>
                  <a:pt x="96" y="485"/>
                </a:cubicBezTo>
                <a:cubicBezTo>
                  <a:pt x="95" y="483"/>
                  <a:pt x="98" y="482"/>
                  <a:pt x="99" y="480"/>
                </a:cubicBezTo>
                <a:cubicBezTo>
                  <a:pt x="100" y="480"/>
                  <a:pt x="101" y="479"/>
                  <a:pt x="100" y="478"/>
                </a:cubicBezTo>
                <a:cubicBezTo>
                  <a:pt x="102" y="477"/>
                  <a:pt x="102" y="476"/>
                  <a:pt x="102" y="474"/>
                </a:cubicBezTo>
                <a:cubicBezTo>
                  <a:pt x="105" y="475"/>
                  <a:pt x="108" y="474"/>
                  <a:pt x="110" y="470"/>
                </a:cubicBezTo>
                <a:cubicBezTo>
                  <a:pt x="110" y="404"/>
                  <a:pt x="110" y="404"/>
                  <a:pt x="110" y="404"/>
                </a:cubicBezTo>
                <a:cubicBezTo>
                  <a:pt x="102" y="402"/>
                  <a:pt x="95" y="403"/>
                  <a:pt x="86" y="404"/>
                </a:cubicBezTo>
                <a:cubicBezTo>
                  <a:pt x="86" y="404"/>
                  <a:pt x="85" y="405"/>
                  <a:pt x="84" y="405"/>
                </a:cubicBezTo>
                <a:cubicBezTo>
                  <a:pt x="64" y="405"/>
                  <a:pt x="64" y="405"/>
                  <a:pt x="64" y="405"/>
                </a:cubicBezTo>
                <a:cubicBezTo>
                  <a:pt x="63" y="405"/>
                  <a:pt x="62" y="409"/>
                  <a:pt x="60" y="408"/>
                </a:cubicBezTo>
                <a:cubicBezTo>
                  <a:pt x="61" y="410"/>
                  <a:pt x="59" y="411"/>
                  <a:pt x="58" y="412"/>
                </a:cubicBezTo>
                <a:cubicBezTo>
                  <a:pt x="57" y="413"/>
                  <a:pt x="56" y="414"/>
                  <a:pt x="56" y="414"/>
                </a:cubicBezTo>
                <a:cubicBezTo>
                  <a:pt x="55" y="417"/>
                  <a:pt x="52" y="418"/>
                  <a:pt x="52" y="421"/>
                </a:cubicBezTo>
                <a:cubicBezTo>
                  <a:pt x="52" y="435"/>
                  <a:pt x="55" y="450"/>
                  <a:pt x="52" y="462"/>
                </a:cubicBezTo>
                <a:cubicBezTo>
                  <a:pt x="52" y="465"/>
                  <a:pt x="49" y="466"/>
                  <a:pt x="49" y="468"/>
                </a:cubicBezTo>
                <a:cubicBezTo>
                  <a:pt x="48" y="471"/>
                  <a:pt x="45" y="472"/>
                  <a:pt x="44" y="475"/>
                </a:cubicBezTo>
                <a:cubicBezTo>
                  <a:pt x="43" y="476"/>
                  <a:pt x="42" y="478"/>
                  <a:pt x="42" y="479"/>
                </a:cubicBezTo>
                <a:cubicBezTo>
                  <a:pt x="41" y="483"/>
                  <a:pt x="41" y="487"/>
                  <a:pt x="44" y="490"/>
                </a:cubicBezTo>
                <a:cubicBezTo>
                  <a:pt x="44" y="531"/>
                  <a:pt x="44" y="531"/>
                  <a:pt x="44" y="531"/>
                </a:cubicBezTo>
                <a:cubicBezTo>
                  <a:pt x="44" y="533"/>
                  <a:pt x="41" y="534"/>
                  <a:pt x="41" y="536"/>
                </a:cubicBezTo>
                <a:cubicBezTo>
                  <a:pt x="40" y="541"/>
                  <a:pt x="39" y="545"/>
                  <a:pt x="39" y="550"/>
                </a:cubicBezTo>
                <a:cubicBezTo>
                  <a:pt x="38" y="562"/>
                  <a:pt x="39" y="573"/>
                  <a:pt x="41" y="583"/>
                </a:cubicBezTo>
                <a:cubicBezTo>
                  <a:pt x="42" y="584"/>
                  <a:pt x="43" y="585"/>
                  <a:pt x="43" y="587"/>
                </a:cubicBezTo>
                <a:cubicBezTo>
                  <a:pt x="44" y="589"/>
                  <a:pt x="44" y="591"/>
                  <a:pt x="44" y="593"/>
                </a:cubicBezTo>
                <a:cubicBezTo>
                  <a:pt x="43" y="604"/>
                  <a:pt x="44" y="617"/>
                  <a:pt x="44" y="629"/>
                </a:cubicBezTo>
                <a:cubicBezTo>
                  <a:pt x="44" y="630"/>
                  <a:pt x="42" y="631"/>
                  <a:pt x="42" y="631"/>
                </a:cubicBezTo>
                <a:cubicBezTo>
                  <a:pt x="41" y="636"/>
                  <a:pt x="41" y="639"/>
                  <a:pt x="44" y="640"/>
                </a:cubicBezTo>
                <a:cubicBezTo>
                  <a:pt x="43" y="645"/>
                  <a:pt x="46" y="647"/>
                  <a:pt x="47" y="649"/>
                </a:cubicBezTo>
                <a:cubicBezTo>
                  <a:pt x="49" y="652"/>
                  <a:pt x="51" y="653"/>
                  <a:pt x="51" y="655"/>
                </a:cubicBezTo>
                <a:cubicBezTo>
                  <a:pt x="52" y="659"/>
                  <a:pt x="53" y="663"/>
                  <a:pt x="53" y="669"/>
                </a:cubicBezTo>
                <a:cubicBezTo>
                  <a:pt x="52" y="695"/>
                  <a:pt x="52" y="724"/>
                  <a:pt x="53" y="750"/>
                </a:cubicBezTo>
                <a:cubicBezTo>
                  <a:pt x="55" y="750"/>
                  <a:pt x="55" y="750"/>
                  <a:pt x="55" y="750"/>
                </a:cubicBezTo>
                <a:cubicBezTo>
                  <a:pt x="55" y="757"/>
                  <a:pt x="55" y="757"/>
                  <a:pt x="55" y="757"/>
                </a:cubicBezTo>
                <a:cubicBezTo>
                  <a:pt x="53" y="757"/>
                  <a:pt x="53" y="757"/>
                  <a:pt x="53" y="757"/>
                </a:cubicBezTo>
                <a:cubicBezTo>
                  <a:pt x="52" y="782"/>
                  <a:pt x="52" y="782"/>
                  <a:pt x="52" y="782"/>
                </a:cubicBezTo>
                <a:cubicBezTo>
                  <a:pt x="52" y="782"/>
                  <a:pt x="51" y="782"/>
                  <a:pt x="50" y="783"/>
                </a:cubicBezTo>
                <a:cubicBezTo>
                  <a:pt x="48" y="788"/>
                  <a:pt x="45" y="792"/>
                  <a:pt x="44" y="797"/>
                </a:cubicBezTo>
                <a:cubicBezTo>
                  <a:pt x="43" y="805"/>
                  <a:pt x="44" y="813"/>
                  <a:pt x="42" y="819"/>
                </a:cubicBezTo>
                <a:cubicBezTo>
                  <a:pt x="42" y="821"/>
                  <a:pt x="42" y="822"/>
                  <a:pt x="43" y="822"/>
                </a:cubicBezTo>
                <a:cubicBezTo>
                  <a:pt x="43" y="825"/>
                  <a:pt x="46" y="826"/>
                  <a:pt x="46" y="828"/>
                </a:cubicBezTo>
                <a:cubicBezTo>
                  <a:pt x="47" y="831"/>
                  <a:pt x="50" y="834"/>
                  <a:pt x="52" y="836"/>
                </a:cubicBezTo>
                <a:cubicBezTo>
                  <a:pt x="53" y="841"/>
                  <a:pt x="52" y="847"/>
                  <a:pt x="51" y="850"/>
                </a:cubicBezTo>
                <a:cubicBezTo>
                  <a:pt x="50" y="850"/>
                  <a:pt x="49" y="852"/>
                  <a:pt x="47" y="852"/>
                </a:cubicBezTo>
                <a:cubicBezTo>
                  <a:pt x="47" y="855"/>
                  <a:pt x="47" y="855"/>
                  <a:pt x="47" y="855"/>
                </a:cubicBezTo>
                <a:cubicBezTo>
                  <a:pt x="44" y="855"/>
                  <a:pt x="44" y="855"/>
                  <a:pt x="44" y="855"/>
                </a:cubicBezTo>
                <a:cubicBezTo>
                  <a:pt x="44" y="858"/>
                  <a:pt x="44" y="861"/>
                  <a:pt x="44" y="864"/>
                </a:cubicBezTo>
                <a:cubicBezTo>
                  <a:pt x="44" y="866"/>
                  <a:pt x="46" y="868"/>
                  <a:pt x="48" y="868"/>
                </a:cubicBezTo>
                <a:cubicBezTo>
                  <a:pt x="49" y="869"/>
                  <a:pt x="48" y="871"/>
                  <a:pt x="48" y="872"/>
                </a:cubicBezTo>
                <a:cubicBezTo>
                  <a:pt x="49" y="872"/>
                  <a:pt x="51" y="873"/>
                  <a:pt x="51" y="874"/>
                </a:cubicBezTo>
                <a:cubicBezTo>
                  <a:pt x="53" y="878"/>
                  <a:pt x="53" y="882"/>
                  <a:pt x="53" y="887"/>
                </a:cubicBezTo>
                <a:cubicBezTo>
                  <a:pt x="51" y="910"/>
                  <a:pt x="54" y="934"/>
                  <a:pt x="52" y="956"/>
                </a:cubicBezTo>
                <a:cubicBezTo>
                  <a:pt x="52" y="959"/>
                  <a:pt x="50" y="961"/>
                  <a:pt x="49" y="962"/>
                </a:cubicBezTo>
                <a:cubicBezTo>
                  <a:pt x="48" y="966"/>
                  <a:pt x="45" y="968"/>
                  <a:pt x="44" y="970"/>
                </a:cubicBezTo>
                <a:cubicBezTo>
                  <a:pt x="42" y="974"/>
                  <a:pt x="43" y="979"/>
                  <a:pt x="43" y="984"/>
                </a:cubicBezTo>
                <a:cubicBezTo>
                  <a:pt x="45" y="996"/>
                  <a:pt x="43" y="1011"/>
                  <a:pt x="44" y="1022"/>
                </a:cubicBezTo>
                <a:cubicBezTo>
                  <a:pt x="44" y="1024"/>
                  <a:pt x="42" y="1029"/>
                  <a:pt x="43" y="1031"/>
                </a:cubicBezTo>
                <a:cubicBezTo>
                  <a:pt x="45" y="1034"/>
                  <a:pt x="44" y="1041"/>
                  <a:pt x="40" y="1043"/>
                </a:cubicBezTo>
                <a:cubicBezTo>
                  <a:pt x="39" y="1044"/>
                  <a:pt x="39" y="1046"/>
                  <a:pt x="39" y="1048"/>
                </a:cubicBezTo>
                <a:cubicBezTo>
                  <a:pt x="38" y="1059"/>
                  <a:pt x="39" y="1069"/>
                  <a:pt x="41" y="1079"/>
                </a:cubicBezTo>
                <a:cubicBezTo>
                  <a:pt x="42" y="1079"/>
                  <a:pt x="43" y="1081"/>
                  <a:pt x="43" y="1082"/>
                </a:cubicBezTo>
                <a:cubicBezTo>
                  <a:pt x="44" y="1084"/>
                  <a:pt x="44" y="1086"/>
                  <a:pt x="44" y="1088"/>
                </a:cubicBezTo>
                <a:cubicBezTo>
                  <a:pt x="43" y="1100"/>
                  <a:pt x="44" y="1113"/>
                  <a:pt x="44" y="1125"/>
                </a:cubicBezTo>
                <a:cubicBezTo>
                  <a:pt x="44" y="1125"/>
                  <a:pt x="42" y="1127"/>
                  <a:pt x="42" y="1127"/>
                </a:cubicBezTo>
                <a:cubicBezTo>
                  <a:pt x="41" y="1131"/>
                  <a:pt x="41" y="1134"/>
                  <a:pt x="44" y="1136"/>
                </a:cubicBezTo>
                <a:cubicBezTo>
                  <a:pt x="43" y="1140"/>
                  <a:pt x="46" y="1143"/>
                  <a:pt x="47" y="1144"/>
                </a:cubicBezTo>
                <a:cubicBezTo>
                  <a:pt x="49" y="1147"/>
                  <a:pt x="51" y="1148"/>
                  <a:pt x="51" y="1150"/>
                </a:cubicBezTo>
                <a:cubicBezTo>
                  <a:pt x="52" y="1154"/>
                  <a:pt x="53" y="1159"/>
                  <a:pt x="53" y="1164"/>
                </a:cubicBezTo>
                <a:cubicBezTo>
                  <a:pt x="52" y="1190"/>
                  <a:pt x="52" y="1219"/>
                  <a:pt x="53" y="1246"/>
                </a:cubicBezTo>
                <a:cubicBezTo>
                  <a:pt x="55" y="1246"/>
                  <a:pt x="55" y="1246"/>
                  <a:pt x="55" y="1246"/>
                </a:cubicBezTo>
                <a:cubicBezTo>
                  <a:pt x="55" y="1252"/>
                  <a:pt x="55" y="1252"/>
                  <a:pt x="55" y="1252"/>
                </a:cubicBezTo>
                <a:cubicBezTo>
                  <a:pt x="53" y="1252"/>
                  <a:pt x="53" y="1252"/>
                  <a:pt x="53" y="1252"/>
                </a:cubicBezTo>
                <a:cubicBezTo>
                  <a:pt x="52" y="1399"/>
                  <a:pt x="52" y="1399"/>
                  <a:pt x="52" y="1399"/>
                </a:cubicBezTo>
                <a:cubicBezTo>
                  <a:pt x="51" y="1402"/>
                  <a:pt x="50" y="1404"/>
                  <a:pt x="47" y="1405"/>
                </a:cubicBezTo>
                <a:cubicBezTo>
                  <a:pt x="48" y="1407"/>
                  <a:pt x="45" y="1408"/>
                  <a:pt x="44" y="1410"/>
                </a:cubicBezTo>
                <a:cubicBezTo>
                  <a:pt x="42" y="1415"/>
                  <a:pt x="45" y="1421"/>
                  <a:pt x="48" y="1422"/>
                </a:cubicBezTo>
                <a:cubicBezTo>
                  <a:pt x="48" y="1426"/>
                  <a:pt x="51" y="1428"/>
                  <a:pt x="53" y="1430"/>
                </a:cubicBezTo>
                <a:cubicBezTo>
                  <a:pt x="53" y="1442"/>
                  <a:pt x="52" y="1455"/>
                  <a:pt x="53" y="1467"/>
                </a:cubicBezTo>
                <a:cubicBezTo>
                  <a:pt x="53" y="1468"/>
                  <a:pt x="55" y="1469"/>
                  <a:pt x="55" y="1470"/>
                </a:cubicBezTo>
                <a:cubicBezTo>
                  <a:pt x="55" y="1488"/>
                  <a:pt x="55" y="1488"/>
                  <a:pt x="55" y="1488"/>
                </a:cubicBezTo>
                <a:cubicBezTo>
                  <a:pt x="55" y="1488"/>
                  <a:pt x="53" y="1490"/>
                  <a:pt x="53" y="1490"/>
                </a:cubicBezTo>
                <a:cubicBezTo>
                  <a:pt x="53" y="1498"/>
                  <a:pt x="52" y="1506"/>
                  <a:pt x="53" y="1514"/>
                </a:cubicBezTo>
                <a:cubicBezTo>
                  <a:pt x="55" y="1514"/>
                  <a:pt x="55" y="1514"/>
                  <a:pt x="55" y="1514"/>
                </a:cubicBezTo>
                <a:cubicBezTo>
                  <a:pt x="55" y="1523"/>
                  <a:pt x="55" y="1523"/>
                  <a:pt x="55" y="1523"/>
                </a:cubicBezTo>
                <a:cubicBezTo>
                  <a:pt x="53" y="1526"/>
                  <a:pt x="52" y="1528"/>
                  <a:pt x="49" y="1530"/>
                </a:cubicBezTo>
                <a:cubicBezTo>
                  <a:pt x="44" y="1533"/>
                  <a:pt x="40" y="1538"/>
                  <a:pt x="39" y="1542"/>
                </a:cubicBezTo>
                <a:cubicBezTo>
                  <a:pt x="39" y="1614"/>
                  <a:pt x="39" y="1614"/>
                  <a:pt x="39" y="1614"/>
                </a:cubicBezTo>
                <a:cubicBezTo>
                  <a:pt x="39" y="1615"/>
                  <a:pt x="37" y="1615"/>
                  <a:pt x="37" y="1615"/>
                </a:cubicBezTo>
                <a:cubicBezTo>
                  <a:pt x="37" y="1638"/>
                  <a:pt x="37" y="1638"/>
                  <a:pt x="37" y="1638"/>
                </a:cubicBezTo>
                <a:cubicBezTo>
                  <a:pt x="37" y="1639"/>
                  <a:pt x="39" y="1640"/>
                  <a:pt x="39" y="1641"/>
                </a:cubicBezTo>
                <a:cubicBezTo>
                  <a:pt x="39" y="1703"/>
                  <a:pt x="39" y="1703"/>
                  <a:pt x="39" y="1703"/>
                </a:cubicBezTo>
                <a:cubicBezTo>
                  <a:pt x="39" y="1705"/>
                  <a:pt x="37" y="1705"/>
                  <a:pt x="37" y="1706"/>
                </a:cubicBezTo>
                <a:cubicBezTo>
                  <a:pt x="37" y="1747"/>
                  <a:pt x="37" y="1747"/>
                  <a:pt x="37" y="1747"/>
                </a:cubicBezTo>
                <a:cubicBezTo>
                  <a:pt x="37" y="1748"/>
                  <a:pt x="39" y="1748"/>
                  <a:pt x="39" y="1749"/>
                </a:cubicBezTo>
                <a:cubicBezTo>
                  <a:pt x="39" y="1764"/>
                  <a:pt x="39" y="1764"/>
                  <a:pt x="39" y="1764"/>
                </a:cubicBezTo>
                <a:cubicBezTo>
                  <a:pt x="39" y="1765"/>
                  <a:pt x="36" y="1767"/>
                  <a:pt x="35" y="1769"/>
                </a:cubicBezTo>
                <a:cubicBezTo>
                  <a:pt x="31" y="1769"/>
                  <a:pt x="31" y="1769"/>
                  <a:pt x="31" y="1769"/>
                </a:cubicBezTo>
                <a:cubicBezTo>
                  <a:pt x="32" y="1772"/>
                  <a:pt x="28" y="1770"/>
                  <a:pt x="27" y="1770"/>
                </a:cubicBezTo>
                <a:cubicBezTo>
                  <a:pt x="26" y="1770"/>
                  <a:pt x="25" y="1769"/>
                  <a:pt x="24" y="1769"/>
                </a:cubicBezTo>
                <a:cubicBezTo>
                  <a:pt x="23" y="1769"/>
                  <a:pt x="20" y="1768"/>
                  <a:pt x="20" y="1766"/>
                </a:cubicBezTo>
                <a:cubicBezTo>
                  <a:pt x="17" y="1766"/>
                  <a:pt x="17" y="1766"/>
                  <a:pt x="17" y="1766"/>
                </a:cubicBezTo>
                <a:cubicBezTo>
                  <a:pt x="14" y="1761"/>
                  <a:pt x="15" y="1754"/>
                  <a:pt x="17" y="1749"/>
                </a:cubicBezTo>
                <a:cubicBezTo>
                  <a:pt x="17" y="1739"/>
                  <a:pt x="17" y="1739"/>
                  <a:pt x="17" y="1739"/>
                </a:cubicBezTo>
                <a:cubicBezTo>
                  <a:pt x="20" y="1651"/>
                  <a:pt x="18" y="1556"/>
                  <a:pt x="18" y="1466"/>
                </a:cubicBezTo>
                <a:cubicBezTo>
                  <a:pt x="18" y="1465"/>
                  <a:pt x="17" y="1465"/>
                  <a:pt x="17" y="1464"/>
                </a:cubicBezTo>
                <a:cubicBezTo>
                  <a:pt x="17" y="1463"/>
                  <a:pt x="17" y="1458"/>
                  <a:pt x="17" y="1458"/>
                </a:cubicBezTo>
                <a:cubicBezTo>
                  <a:pt x="14" y="1453"/>
                  <a:pt x="12" y="1451"/>
                  <a:pt x="11" y="1447"/>
                </a:cubicBezTo>
                <a:cubicBezTo>
                  <a:pt x="11" y="1445"/>
                  <a:pt x="11" y="1442"/>
                  <a:pt x="14" y="1441"/>
                </a:cubicBezTo>
                <a:cubicBezTo>
                  <a:pt x="13" y="1440"/>
                  <a:pt x="12" y="1439"/>
                  <a:pt x="13" y="1438"/>
                </a:cubicBezTo>
                <a:cubicBezTo>
                  <a:pt x="13" y="1438"/>
                  <a:pt x="14" y="1437"/>
                  <a:pt x="13" y="1436"/>
                </a:cubicBezTo>
                <a:cubicBezTo>
                  <a:pt x="12" y="1435"/>
                  <a:pt x="13" y="1433"/>
                  <a:pt x="13" y="1431"/>
                </a:cubicBezTo>
                <a:cubicBezTo>
                  <a:pt x="11" y="1430"/>
                  <a:pt x="12" y="1428"/>
                  <a:pt x="10" y="1428"/>
                </a:cubicBezTo>
                <a:cubicBezTo>
                  <a:pt x="8" y="1428"/>
                  <a:pt x="8" y="1426"/>
                  <a:pt x="8" y="1425"/>
                </a:cubicBezTo>
                <a:cubicBezTo>
                  <a:pt x="7" y="1423"/>
                  <a:pt x="6" y="1421"/>
                  <a:pt x="6" y="1419"/>
                </a:cubicBezTo>
                <a:cubicBezTo>
                  <a:pt x="4" y="1419"/>
                  <a:pt x="4" y="1419"/>
                  <a:pt x="4" y="1419"/>
                </a:cubicBezTo>
                <a:cubicBezTo>
                  <a:pt x="3" y="1417"/>
                  <a:pt x="4" y="1415"/>
                  <a:pt x="3" y="1412"/>
                </a:cubicBezTo>
                <a:cubicBezTo>
                  <a:pt x="3" y="1412"/>
                  <a:pt x="1" y="1410"/>
                  <a:pt x="1" y="1410"/>
                </a:cubicBezTo>
                <a:cubicBezTo>
                  <a:pt x="1" y="1409"/>
                  <a:pt x="1" y="1406"/>
                  <a:pt x="1" y="1405"/>
                </a:cubicBezTo>
                <a:cubicBezTo>
                  <a:pt x="1" y="1405"/>
                  <a:pt x="3" y="1404"/>
                  <a:pt x="3" y="1404"/>
                </a:cubicBezTo>
                <a:cubicBezTo>
                  <a:pt x="3" y="1350"/>
                  <a:pt x="3" y="1350"/>
                  <a:pt x="3" y="1350"/>
                </a:cubicBezTo>
                <a:cubicBezTo>
                  <a:pt x="3" y="1349"/>
                  <a:pt x="0" y="1348"/>
                  <a:pt x="1" y="1346"/>
                </a:cubicBezTo>
                <a:cubicBezTo>
                  <a:pt x="1" y="1346"/>
                  <a:pt x="3" y="1344"/>
                  <a:pt x="3" y="1343"/>
                </a:cubicBezTo>
                <a:cubicBezTo>
                  <a:pt x="3" y="1341"/>
                  <a:pt x="3" y="1338"/>
                  <a:pt x="4" y="1336"/>
                </a:cubicBezTo>
                <a:cubicBezTo>
                  <a:pt x="4" y="1336"/>
                  <a:pt x="6" y="1335"/>
                  <a:pt x="7" y="1334"/>
                </a:cubicBezTo>
                <a:cubicBezTo>
                  <a:pt x="6" y="1331"/>
                  <a:pt x="8" y="1328"/>
                  <a:pt x="10" y="1326"/>
                </a:cubicBezTo>
                <a:cubicBezTo>
                  <a:pt x="11" y="1326"/>
                  <a:pt x="13" y="1324"/>
                  <a:pt x="14" y="1322"/>
                </a:cubicBezTo>
                <a:cubicBezTo>
                  <a:pt x="14" y="1321"/>
                  <a:pt x="12" y="1320"/>
                  <a:pt x="14" y="1319"/>
                </a:cubicBezTo>
                <a:cubicBezTo>
                  <a:pt x="13" y="1316"/>
                  <a:pt x="13" y="1312"/>
                  <a:pt x="13" y="1310"/>
                </a:cubicBezTo>
                <a:cubicBezTo>
                  <a:pt x="13" y="1310"/>
                  <a:pt x="12" y="1309"/>
                  <a:pt x="12" y="1307"/>
                </a:cubicBezTo>
                <a:cubicBezTo>
                  <a:pt x="12" y="1306"/>
                  <a:pt x="13" y="1303"/>
                  <a:pt x="13" y="1302"/>
                </a:cubicBezTo>
                <a:cubicBezTo>
                  <a:pt x="15" y="1302"/>
                  <a:pt x="15" y="1302"/>
                  <a:pt x="15" y="1302"/>
                </a:cubicBezTo>
                <a:cubicBezTo>
                  <a:pt x="15" y="1298"/>
                  <a:pt x="16" y="1295"/>
                  <a:pt x="17" y="1293"/>
                </a:cubicBezTo>
                <a:cubicBezTo>
                  <a:pt x="17" y="1280"/>
                  <a:pt x="17" y="1280"/>
                  <a:pt x="17" y="1280"/>
                </a:cubicBezTo>
                <a:cubicBezTo>
                  <a:pt x="16" y="1277"/>
                  <a:pt x="15" y="1274"/>
                  <a:pt x="15" y="1270"/>
                </a:cubicBezTo>
                <a:cubicBezTo>
                  <a:pt x="14" y="1270"/>
                  <a:pt x="12" y="1271"/>
                  <a:pt x="13" y="1270"/>
                </a:cubicBezTo>
                <a:cubicBezTo>
                  <a:pt x="13" y="1269"/>
                  <a:pt x="14" y="1268"/>
                  <a:pt x="13" y="1267"/>
                </a:cubicBezTo>
                <a:cubicBezTo>
                  <a:pt x="12" y="1266"/>
                  <a:pt x="14" y="1263"/>
                  <a:pt x="14" y="1261"/>
                </a:cubicBezTo>
                <a:cubicBezTo>
                  <a:pt x="17" y="1253"/>
                  <a:pt x="17" y="1253"/>
                  <a:pt x="17" y="1253"/>
                </a:cubicBezTo>
                <a:cubicBezTo>
                  <a:pt x="17" y="1059"/>
                  <a:pt x="17" y="1059"/>
                  <a:pt x="17" y="1059"/>
                </a:cubicBezTo>
                <a:cubicBezTo>
                  <a:pt x="17" y="1058"/>
                  <a:pt x="17" y="1056"/>
                  <a:pt x="17" y="1056"/>
                </a:cubicBezTo>
                <a:cubicBezTo>
                  <a:pt x="15" y="1056"/>
                  <a:pt x="15" y="1055"/>
                  <a:pt x="15" y="1053"/>
                </a:cubicBezTo>
                <a:cubicBezTo>
                  <a:pt x="14" y="1053"/>
                  <a:pt x="13" y="1053"/>
                  <a:pt x="12" y="1052"/>
                </a:cubicBezTo>
                <a:cubicBezTo>
                  <a:pt x="12" y="1051"/>
                  <a:pt x="11" y="1051"/>
                  <a:pt x="10" y="1051"/>
                </a:cubicBezTo>
                <a:cubicBezTo>
                  <a:pt x="9" y="1050"/>
                  <a:pt x="7" y="1051"/>
                  <a:pt x="7" y="1050"/>
                </a:cubicBezTo>
                <a:cubicBezTo>
                  <a:pt x="6" y="1049"/>
                  <a:pt x="6" y="1048"/>
                  <a:pt x="6" y="1048"/>
                </a:cubicBezTo>
                <a:cubicBezTo>
                  <a:pt x="4" y="1048"/>
                  <a:pt x="4" y="1048"/>
                  <a:pt x="4" y="1048"/>
                </a:cubicBezTo>
                <a:cubicBezTo>
                  <a:pt x="3" y="1043"/>
                  <a:pt x="3" y="1043"/>
                  <a:pt x="3" y="1043"/>
                </a:cubicBezTo>
                <a:cubicBezTo>
                  <a:pt x="1" y="1043"/>
                  <a:pt x="1" y="1043"/>
                  <a:pt x="1" y="1043"/>
                </a:cubicBezTo>
                <a:cubicBezTo>
                  <a:pt x="1" y="1031"/>
                  <a:pt x="1" y="1031"/>
                  <a:pt x="1" y="1031"/>
                </a:cubicBezTo>
                <a:cubicBezTo>
                  <a:pt x="3" y="1031"/>
                  <a:pt x="3" y="1031"/>
                  <a:pt x="3" y="1031"/>
                </a:cubicBezTo>
                <a:cubicBezTo>
                  <a:pt x="3" y="963"/>
                  <a:pt x="3" y="963"/>
                  <a:pt x="3" y="963"/>
                </a:cubicBezTo>
                <a:cubicBezTo>
                  <a:pt x="1" y="963"/>
                  <a:pt x="1" y="963"/>
                  <a:pt x="1" y="963"/>
                </a:cubicBezTo>
                <a:cubicBezTo>
                  <a:pt x="1" y="957"/>
                  <a:pt x="1" y="957"/>
                  <a:pt x="1" y="957"/>
                </a:cubicBezTo>
                <a:cubicBezTo>
                  <a:pt x="3" y="957"/>
                  <a:pt x="3" y="957"/>
                  <a:pt x="3" y="957"/>
                </a:cubicBezTo>
                <a:cubicBezTo>
                  <a:pt x="3" y="953"/>
                  <a:pt x="4" y="950"/>
                  <a:pt x="4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2"/>
                  <a:pt x="10" y="940"/>
                  <a:pt x="12" y="937"/>
                </a:cubicBezTo>
                <a:cubicBezTo>
                  <a:pt x="13" y="935"/>
                  <a:pt x="11" y="931"/>
                  <a:pt x="8" y="932"/>
                </a:cubicBezTo>
                <a:cubicBezTo>
                  <a:pt x="7" y="929"/>
                  <a:pt x="6" y="927"/>
                  <a:pt x="6" y="924"/>
                </a:cubicBezTo>
                <a:cubicBezTo>
                  <a:pt x="4" y="924"/>
                  <a:pt x="4" y="924"/>
                  <a:pt x="4" y="924"/>
                </a:cubicBezTo>
                <a:cubicBezTo>
                  <a:pt x="3" y="922"/>
                  <a:pt x="4" y="919"/>
                  <a:pt x="3" y="917"/>
                </a:cubicBezTo>
                <a:cubicBezTo>
                  <a:pt x="3" y="916"/>
                  <a:pt x="1" y="915"/>
                  <a:pt x="1" y="914"/>
                </a:cubicBezTo>
                <a:cubicBezTo>
                  <a:pt x="1" y="914"/>
                  <a:pt x="1" y="911"/>
                  <a:pt x="1" y="910"/>
                </a:cubicBezTo>
                <a:cubicBezTo>
                  <a:pt x="1" y="909"/>
                  <a:pt x="3" y="909"/>
                  <a:pt x="3" y="908"/>
                </a:cubicBezTo>
                <a:cubicBezTo>
                  <a:pt x="3" y="855"/>
                  <a:pt x="3" y="855"/>
                  <a:pt x="3" y="855"/>
                </a:cubicBezTo>
                <a:cubicBezTo>
                  <a:pt x="3" y="854"/>
                  <a:pt x="0" y="853"/>
                  <a:pt x="1" y="851"/>
                </a:cubicBezTo>
                <a:cubicBezTo>
                  <a:pt x="1" y="850"/>
                  <a:pt x="3" y="849"/>
                  <a:pt x="3" y="848"/>
                </a:cubicBezTo>
                <a:cubicBezTo>
                  <a:pt x="3" y="846"/>
                  <a:pt x="3" y="843"/>
                  <a:pt x="4" y="841"/>
                </a:cubicBezTo>
                <a:cubicBezTo>
                  <a:pt x="4" y="840"/>
                  <a:pt x="6" y="840"/>
                  <a:pt x="7" y="839"/>
                </a:cubicBezTo>
                <a:cubicBezTo>
                  <a:pt x="6" y="836"/>
                  <a:pt x="8" y="833"/>
                  <a:pt x="10" y="832"/>
                </a:cubicBezTo>
                <a:cubicBezTo>
                  <a:pt x="11" y="831"/>
                  <a:pt x="11" y="828"/>
                  <a:pt x="13" y="828"/>
                </a:cubicBezTo>
                <a:cubicBezTo>
                  <a:pt x="12" y="816"/>
                  <a:pt x="12" y="803"/>
                  <a:pt x="13" y="793"/>
                </a:cubicBezTo>
                <a:cubicBezTo>
                  <a:pt x="14" y="792"/>
                  <a:pt x="12" y="788"/>
                  <a:pt x="13" y="787"/>
                </a:cubicBezTo>
                <a:cubicBezTo>
                  <a:pt x="12" y="786"/>
                  <a:pt x="13" y="784"/>
                  <a:pt x="13" y="783"/>
                </a:cubicBezTo>
                <a:cubicBezTo>
                  <a:pt x="12" y="776"/>
                  <a:pt x="13" y="767"/>
                  <a:pt x="13" y="760"/>
                </a:cubicBezTo>
                <a:cubicBezTo>
                  <a:pt x="13" y="759"/>
                  <a:pt x="14" y="758"/>
                  <a:pt x="14" y="756"/>
                </a:cubicBezTo>
                <a:cubicBezTo>
                  <a:pt x="14" y="755"/>
                  <a:pt x="13" y="753"/>
                  <a:pt x="13" y="752"/>
                </a:cubicBezTo>
                <a:cubicBezTo>
                  <a:pt x="12" y="747"/>
                  <a:pt x="8" y="744"/>
                  <a:pt x="6" y="740"/>
                </a:cubicBezTo>
                <a:cubicBezTo>
                  <a:pt x="5" y="737"/>
                  <a:pt x="3" y="734"/>
                  <a:pt x="1" y="731"/>
                </a:cubicBezTo>
                <a:cubicBezTo>
                  <a:pt x="1" y="719"/>
                  <a:pt x="1" y="719"/>
                  <a:pt x="1" y="719"/>
                </a:cubicBezTo>
                <a:cubicBezTo>
                  <a:pt x="3" y="719"/>
                  <a:pt x="3" y="719"/>
                  <a:pt x="3" y="719"/>
                </a:cubicBezTo>
                <a:cubicBezTo>
                  <a:pt x="3" y="702"/>
                  <a:pt x="3" y="702"/>
                  <a:pt x="3" y="702"/>
                </a:cubicBezTo>
                <a:cubicBezTo>
                  <a:pt x="1" y="702"/>
                  <a:pt x="1" y="702"/>
                  <a:pt x="1" y="702"/>
                </a:cubicBezTo>
                <a:cubicBezTo>
                  <a:pt x="1" y="699"/>
                  <a:pt x="1" y="699"/>
                  <a:pt x="1" y="699"/>
                </a:cubicBezTo>
                <a:cubicBezTo>
                  <a:pt x="3" y="699"/>
                  <a:pt x="3" y="699"/>
                  <a:pt x="3" y="699"/>
                </a:cubicBezTo>
                <a:cubicBezTo>
                  <a:pt x="3" y="695"/>
                  <a:pt x="4" y="692"/>
                  <a:pt x="4" y="689"/>
                </a:cubicBezTo>
                <a:cubicBezTo>
                  <a:pt x="6" y="689"/>
                  <a:pt x="6" y="689"/>
                  <a:pt x="6" y="689"/>
                </a:cubicBezTo>
                <a:cubicBezTo>
                  <a:pt x="6" y="684"/>
                  <a:pt x="9" y="681"/>
                  <a:pt x="12" y="679"/>
                </a:cubicBezTo>
                <a:cubicBezTo>
                  <a:pt x="13" y="678"/>
                  <a:pt x="15" y="674"/>
                  <a:pt x="15" y="673"/>
                </a:cubicBezTo>
                <a:cubicBezTo>
                  <a:pt x="15" y="662"/>
                  <a:pt x="15" y="662"/>
                  <a:pt x="15" y="662"/>
                </a:cubicBezTo>
                <a:cubicBezTo>
                  <a:pt x="13" y="660"/>
                  <a:pt x="13" y="659"/>
                  <a:pt x="14" y="658"/>
                </a:cubicBezTo>
                <a:cubicBezTo>
                  <a:pt x="7" y="649"/>
                  <a:pt x="7" y="649"/>
                  <a:pt x="7" y="649"/>
                </a:cubicBezTo>
                <a:cubicBezTo>
                  <a:pt x="6" y="648"/>
                  <a:pt x="6" y="646"/>
                  <a:pt x="6" y="646"/>
                </a:cubicBezTo>
                <a:cubicBezTo>
                  <a:pt x="4" y="646"/>
                  <a:pt x="4" y="646"/>
                  <a:pt x="4" y="646"/>
                </a:cubicBezTo>
                <a:cubicBezTo>
                  <a:pt x="3" y="642"/>
                  <a:pt x="3" y="636"/>
                  <a:pt x="4" y="632"/>
                </a:cubicBezTo>
                <a:cubicBezTo>
                  <a:pt x="6" y="632"/>
                  <a:pt x="6" y="632"/>
                  <a:pt x="6" y="632"/>
                </a:cubicBezTo>
                <a:cubicBezTo>
                  <a:pt x="6" y="631"/>
                  <a:pt x="6" y="628"/>
                  <a:pt x="7" y="628"/>
                </a:cubicBezTo>
                <a:cubicBezTo>
                  <a:pt x="8" y="627"/>
                  <a:pt x="11" y="624"/>
                  <a:pt x="12" y="623"/>
                </a:cubicBezTo>
                <a:cubicBezTo>
                  <a:pt x="12" y="621"/>
                  <a:pt x="16" y="620"/>
                  <a:pt x="13" y="617"/>
                </a:cubicBezTo>
                <a:cubicBezTo>
                  <a:pt x="13" y="617"/>
                  <a:pt x="14" y="616"/>
                  <a:pt x="14" y="615"/>
                </a:cubicBezTo>
                <a:cubicBezTo>
                  <a:pt x="13" y="614"/>
                  <a:pt x="13" y="611"/>
                  <a:pt x="13" y="610"/>
                </a:cubicBezTo>
                <a:cubicBezTo>
                  <a:pt x="11" y="607"/>
                  <a:pt x="12" y="603"/>
                  <a:pt x="14" y="601"/>
                </a:cubicBezTo>
                <a:cubicBezTo>
                  <a:pt x="12" y="600"/>
                  <a:pt x="14" y="599"/>
                  <a:pt x="15" y="598"/>
                </a:cubicBezTo>
                <a:cubicBezTo>
                  <a:pt x="17" y="588"/>
                  <a:pt x="17" y="588"/>
                  <a:pt x="17" y="588"/>
                </a:cubicBezTo>
                <a:cubicBezTo>
                  <a:pt x="17" y="570"/>
                  <a:pt x="17" y="570"/>
                  <a:pt x="17" y="570"/>
                </a:cubicBezTo>
                <a:cubicBezTo>
                  <a:pt x="15" y="558"/>
                  <a:pt x="15" y="558"/>
                  <a:pt x="15" y="558"/>
                </a:cubicBezTo>
                <a:cubicBezTo>
                  <a:pt x="14" y="558"/>
                  <a:pt x="13" y="558"/>
                  <a:pt x="12" y="557"/>
                </a:cubicBezTo>
                <a:cubicBezTo>
                  <a:pt x="12" y="556"/>
                  <a:pt x="11" y="555"/>
                  <a:pt x="10" y="555"/>
                </a:cubicBezTo>
                <a:cubicBezTo>
                  <a:pt x="10" y="555"/>
                  <a:pt x="8" y="555"/>
                  <a:pt x="7" y="555"/>
                </a:cubicBezTo>
                <a:cubicBezTo>
                  <a:pt x="7" y="554"/>
                  <a:pt x="7" y="553"/>
                  <a:pt x="6" y="552"/>
                </a:cubicBezTo>
                <a:cubicBezTo>
                  <a:pt x="5" y="553"/>
                  <a:pt x="4" y="552"/>
                  <a:pt x="4" y="551"/>
                </a:cubicBezTo>
                <a:cubicBezTo>
                  <a:pt x="4" y="550"/>
                  <a:pt x="3" y="548"/>
                  <a:pt x="3" y="548"/>
                </a:cubicBezTo>
                <a:cubicBezTo>
                  <a:pt x="1" y="548"/>
                  <a:pt x="1" y="548"/>
                  <a:pt x="1" y="548"/>
                </a:cubicBezTo>
                <a:cubicBezTo>
                  <a:pt x="1" y="536"/>
                  <a:pt x="1" y="536"/>
                  <a:pt x="1" y="536"/>
                </a:cubicBezTo>
                <a:cubicBezTo>
                  <a:pt x="3" y="536"/>
                  <a:pt x="3" y="536"/>
                  <a:pt x="3" y="536"/>
                </a:cubicBezTo>
                <a:cubicBezTo>
                  <a:pt x="3" y="468"/>
                  <a:pt x="3" y="468"/>
                  <a:pt x="3" y="468"/>
                </a:cubicBezTo>
                <a:cubicBezTo>
                  <a:pt x="1" y="468"/>
                  <a:pt x="1" y="468"/>
                  <a:pt x="1" y="468"/>
                </a:cubicBezTo>
                <a:cubicBezTo>
                  <a:pt x="1" y="461"/>
                  <a:pt x="1" y="461"/>
                  <a:pt x="1" y="461"/>
                </a:cubicBezTo>
                <a:cubicBezTo>
                  <a:pt x="3" y="461"/>
                  <a:pt x="3" y="461"/>
                  <a:pt x="3" y="461"/>
                </a:cubicBezTo>
                <a:cubicBezTo>
                  <a:pt x="3" y="458"/>
                  <a:pt x="4" y="454"/>
                  <a:pt x="4" y="451"/>
                </a:cubicBezTo>
                <a:cubicBezTo>
                  <a:pt x="6" y="451"/>
                  <a:pt x="6" y="451"/>
                  <a:pt x="6" y="451"/>
                </a:cubicBezTo>
                <a:cubicBezTo>
                  <a:pt x="6" y="447"/>
                  <a:pt x="10" y="444"/>
                  <a:pt x="12" y="442"/>
                </a:cubicBezTo>
                <a:cubicBezTo>
                  <a:pt x="13" y="441"/>
                  <a:pt x="14" y="438"/>
                  <a:pt x="14" y="438"/>
                </a:cubicBezTo>
                <a:cubicBezTo>
                  <a:pt x="12" y="435"/>
                  <a:pt x="13" y="432"/>
                  <a:pt x="13" y="431"/>
                </a:cubicBezTo>
                <a:cubicBezTo>
                  <a:pt x="13" y="429"/>
                  <a:pt x="14" y="427"/>
                  <a:pt x="13" y="424"/>
                </a:cubicBezTo>
                <a:cubicBezTo>
                  <a:pt x="12" y="423"/>
                  <a:pt x="14" y="420"/>
                  <a:pt x="14" y="418"/>
                </a:cubicBezTo>
                <a:cubicBezTo>
                  <a:pt x="14" y="417"/>
                  <a:pt x="12" y="415"/>
                  <a:pt x="13" y="414"/>
                </a:cubicBezTo>
                <a:cubicBezTo>
                  <a:pt x="14" y="412"/>
                  <a:pt x="14" y="408"/>
                  <a:pt x="12" y="405"/>
                </a:cubicBezTo>
                <a:cubicBezTo>
                  <a:pt x="13" y="402"/>
                  <a:pt x="15" y="397"/>
                  <a:pt x="13" y="395"/>
                </a:cubicBezTo>
                <a:cubicBezTo>
                  <a:pt x="13" y="394"/>
                  <a:pt x="15" y="391"/>
                  <a:pt x="15" y="388"/>
                </a:cubicBezTo>
                <a:cubicBezTo>
                  <a:pt x="13" y="387"/>
                  <a:pt x="14" y="385"/>
                  <a:pt x="13" y="384"/>
                </a:cubicBezTo>
                <a:cubicBezTo>
                  <a:pt x="11" y="380"/>
                  <a:pt x="8" y="378"/>
                  <a:pt x="7" y="375"/>
                </a:cubicBezTo>
                <a:cubicBezTo>
                  <a:pt x="6" y="375"/>
                  <a:pt x="6" y="373"/>
                  <a:pt x="6" y="372"/>
                </a:cubicBezTo>
                <a:cubicBezTo>
                  <a:pt x="4" y="372"/>
                  <a:pt x="4" y="372"/>
                  <a:pt x="4" y="372"/>
                </a:cubicBezTo>
                <a:cubicBezTo>
                  <a:pt x="3" y="368"/>
                  <a:pt x="3" y="363"/>
                  <a:pt x="4" y="359"/>
                </a:cubicBezTo>
                <a:cubicBezTo>
                  <a:pt x="6" y="359"/>
                  <a:pt x="6" y="359"/>
                  <a:pt x="6" y="359"/>
                </a:cubicBezTo>
                <a:cubicBezTo>
                  <a:pt x="6" y="358"/>
                  <a:pt x="6" y="355"/>
                  <a:pt x="7" y="354"/>
                </a:cubicBezTo>
                <a:cubicBezTo>
                  <a:pt x="8" y="353"/>
                  <a:pt x="11" y="350"/>
                  <a:pt x="12" y="349"/>
                </a:cubicBezTo>
                <a:cubicBezTo>
                  <a:pt x="14" y="347"/>
                  <a:pt x="15" y="343"/>
                  <a:pt x="15" y="339"/>
                </a:cubicBezTo>
                <a:cubicBezTo>
                  <a:pt x="15" y="339"/>
                  <a:pt x="13" y="337"/>
                  <a:pt x="13" y="337"/>
                </a:cubicBezTo>
                <a:cubicBezTo>
                  <a:pt x="13" y="323"/>
                  <a:pt x="13" y="323"/>
                  <a:pt x="13" y="323"/>
                </a:cubicBezTo>
                <a:cubicBezTo>
                  <a:pt x="13" y="323"/>
                  <a:pt x="13" y="321"/>
                  <a:pt x="13" y="320"/>
                </a:cubicBezTo>
                <a:cubicBezTo>
                  <a:pt x="15" y="304"/>
                  <a:pt x="12" y="290"/>
                  <a:pt x="13" y="276"/>
                </a:cubicBezTo>
                <a:cubicBezTo>
                  <a:pt x="13" y="275"/>
                  <a:pt x="15" y="275"/>
                  <a:pt x="13" y="274"/>
                </a:cubicBezTo>
                <a:cubicBezTo>
                  <a:pt x="14" y="268"/>
                  <a:pt x="12" y="262"/>
                  <a:pt x="14" y="256"/>
                </a:cubicBezTo>
                <a:cubicBezTo>
                  <a:pt x="12" y="251"/>
                  <a:pt x="8" y="249"/>
                  <a:pt x="6" y="244"/>
                </a:cubicBezTo>
                <a:cubicBezTo>
                  <a:pt x="5" y="241"/>
                  <a:pt x="3" y="239"/>
                  <a:pt x="1" y="235"/>
                </a:cubicBezTo>
                <a:cubicBezTo>
                  <a:pt x="1" y="224"/>
                  <a:pt x="1" y="224"/>
                  <a:pt x="1" y="224"/>
                </a:cubicBezTo>
                <a:cubicBezTo>
                  <a:pt x="3" y="224"/>
                  <a:pt x="3" y="224"/>
                  <a:pt x="3" y="224"/>
                </a:cubicBezTo>
                <a:cubicBezTo>
                  <a:pt x="3" y="207"/>
                  <a:pt x="3" y="207"/>
                  <a:pt x="3" y="207"/>
                </a:cubicBezTo>
                <a:cubicBezTo>
                  <a:pt x="1" y="207"/>
                  <a:pt x="1" y="207"/>
                  <a:pt x="1" y="207"/>
                </a:cubicBezTo>
                <a:cubicBezTo>
                  <a:pt x="1" y="203"/>
                  <a:pt x="1" y="203"/>
                  <a:pt x="1" y="203"/>
                </a:cubicBezTo>
                <a:cubicBezTo>
                  <a:pt x="3" y="203"/>
                  <a:pt x="3" y="203"/>
                  <a:pt x="3" y="203"/>
                </a:cubicBezTo>
                <a:cubicBezTo>
                  <a:pt x="3" y="200"/>
                  <a:pt x="4" y="196"/>
                  <a:pt x="4" y="193"/>
                </a:cubicBezTo>
                <a:cubicBezTo>
                  <a:pt x="6" y="193"/>
                  <a:pt x="6" y="193"/>
                  <a:pt x="6" y="193"/>
                </a:cubicBezTo>
                <a:cubicBezTo>
                  <a:pt x="6" y="189"/>
                  <a:pt x="10" y="186"/>
                  <a:pt x="12" y="185"/>
                </a:cubicBezTo>
                <a:cubicBezTo>
                  <a:pt x="12" y="181"/>
                  <a:pt x="14" y="179"/>
                  <a:pt x="15" y="177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3" y="165"/>
                  <a:pt x="13" y="163"/>
                  <a:pt x="14" y="162"/>
                </a:cubicBezTo>
                <a:cubicBezTo>
                  <a:pt x="7" y="153"/>
                  <a:pt x="7" y="153"/>
                  <a:pt x="7" y="153"/>
                </a:cubicBezTo>
                <a:cubicBezTo>
                  <a:pt x="6" y="153"/>
                  <a:pt x="6" y="151"/>
                  <a:pt x="6" y="150"/>
                </a:cubicBezTo>
                <a:cubicBezTo>
                  <a:pt x="4" y="150"/>
                  <a:pt x="4" y="150"/>
                  <a:pt x="4" y="150"/>
                </a:cubicBezTo>
                <a:cubicBezTo>
                  <a:pt x="3" y="146"/>
                  <a:pt x="3" y="141"/>
                  <a:pt x="4" y="137"/>
                </a:cubicBezTo>
                <a:cubicBezTo>
                  <a:pt x="6" y="137"/>
                  <a:pt x="6" y="137"/>
                  <a:pt x="6" y="137"/>
                </a:cubicBezTo>
                <a:cubicBezTo>
                  <a:pt x="6" y="136"/>
                  <a:pt x="6" y="133"/>
                  <a:pt x="7" y="132"/>
                </a:cubicBezTo>
                <a:cubicBezTo>
                  <a:pt x="8" y="131"/>
                  <a:pt x="11" y="129"/>
                  <a:pt x="12" y="128"/>
                </a:cubicBezTo>
                <a:cubicBezTo>
                  <a:pt x="11" y="126"/>
                  <a:pt x="15" y="126"/>
                  <a:pt x="13" y="124"/>
                </a:cubicBezTo>
                <a:cubicBezTo>
                  <a:pt x="12" y="123"/>
                  <a:pt x="14" y="122"/>
                  <a:pt x="12" y="120"/>
                </a:cubicBezTo>
                <a:cubicBezTo>
                  <a:pt x="13" y="119"/>
                  <a:pt x="15" y="117"/>
                  <a:pt x="13" y="116"/>
                </a:cubicBezTo>
                <a:cubicBezTo>
                  <a:pt x="13" y="116"/>
                  <a:pt x="14" y="115"/>
                  <a:pt x="13" y="114"/>
                </a:cubicBezTo>
                <a:cubicBezTo>
                  <a:pt x="11" y="112"/>
                  <a:pt x="12" y="108"/>
                  <a:pt x="14" y="106"/>
                </a:cubicBezTo>
                <a:cubicBezTo>
                  <a:pt x="12" y="105"/>
                  <a:pt x="14" y="104"/>
                  <a:pt x="15" y="103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72"/>
                  <a:pt x="15" y="53"/>
                  <a:pt x="17" y="33"/>
                </a:cubicBezTo>
                <a:cubicBezTo>
                  <a:pt x="20" y="34"/>
                  <a:pt x="18" y="30"/>
                  <a:pt x="18" y="29"/>
                </a:cubicBezTo>
                <a:cubicBezTo>
                  <a:pt x="15" y="28"/>
                  <a:pt x="17" y="20"/>
                  <a:pt x="17" y="17"/>
                </a:cubicBezTo>
                <a:cubicBezTo>
                  <a:pt x="19" y="16"/>
                  <a:pt x="20" y="13"/>
                  <a:pt x="21" y="10"/>
                </a:cubicBezTo>
                <a:cubicBezTo>
                  <a:pt x="22" y="11"/>
                  <a:pt x="23" y="10"/>
                  <a:pt x="22" y="8"/>
                </a:cubicBezTo>
                <a:cubicBezTo>
                  <a:pt x="26" y="7"/>
                  <a:pt x="31" y="7"/>
                  <a:pt x="35" y="7"/>
                </a:cubicBezTo>
                <a:cubicBezTo>
                  <a:pt x="35" y="10"/>
                  <a:pt x="35" y="10"/>
                  <a:pt x="35" y="10"/>
                </a:cubicBezTo>
                <a:cubicBezTo>
                  <a:pt x="38" y="9"/>
                  <a:pt x="38" y="13"/>
                  <a:pt x="37" y="15"/>
                </a:cubicBezTo>
                <a:cubicBezTo>
                  <a:pt x="37" y="19"/>
                  <a:pt x="36" y="26"/>
                  <a:pt x="32" y="30"/>
                </a:cubicBezTo>
                <a:cubicBezTo>
                  <a:pt x="31" y="30"/>
                  <a:pt x="30" y="32"/>
                  <a:pt x="30" y="34"/>
                </a:cubicBezTo>
                <a:cubicBezTo>
                  <a:pt x="29" y="43"/>
                  <a:pt x="30" y="55"/>
                  <a:pt x="29" y="63"/>
                </a:cubicBezTo>
                <a:cubicBezTo>
                  <a:pt x="29" y="65"/>
                  <a:pt x="30" y="67"/>
                  <a:pt x="29" y="70"/>
                </a:cubicBezTo>
                <a:cubicBezTo>
                  <a:pt x="29" y="71"/>
                  <a:pt x="30" y="71"/>
                  <a:pt x="31" y="72"/>
                </a:cubicBezTo>
                <a:cubicBezTo>
                  <a:pt x="31" y="73"/>
                  <a:pt x="31" y="76"/>
                  <a:pt x="31" y="76"/>
                </a:cubicBezTo>
                <a:cubicBezTo>
                  <a:pt x="32" y="77"/>
                  <a:pt x="35" y="79"/>
                  <a:pt x="35" y="80"/>
                </a:cubicBezTo>
                <a:cubicBezTo>
                  <a:pt x="37" y="90"/>
                  <a:pt x="37" y="90"/>
                  <a:pt x="37" y="90"/>
                </a:cubicBezTo>
                <a:cubicBezTo>
                  <a:pt x="39" y="92"/>
                  <a:pt x="39" y="100"/>
                  <a:pt x="38" y="103"/>
                </a:cubicBezTo>
                <a:cubicBezTo>
                  <a:pt x="38" y="104"/>
                  <a:pt x="37" y="105"/>
                  <a:pt x="37" y="10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7" y="186"/>
                  <a:pt x="39" y="186"/>
                  <a:pt x="39" y="187"/>
                </a:cubicBezTo>
                <a:cubicBezTo>
                  <a:pt x="38" y="266"/>
                  <a:pt x="38" y="266"/>
                  <a:pt x="38" y="266"/>
                </a:cubicBezTo>
                <a:cubicBezTo>
                  <a:pt x="36" y="269"/>
                  <a:pt x="37" y="277"/>
                  <a:pt x="37" y="280"/>
                </a:cubicBezTo>
                <a:cubicBezTo>
                  <a:pt x="39" y="282"/>
                  <a:pt x="38" y="288"/>
                  <a:pt x="39" y="291"/>
                </a:cubicBezTo>
                <a:cubicBezTo>
                  <a:pt x="40" y="298"/>
                  <a:pt x="41" y="305"/>
                  <a:pt x="44" y="310"/>
                </a:cubicBezTo>
                <a:cubicBezTo>
                  <a:pt x="44" y="321"/>
                  <a:pt x="44" y="321"/>
                  <a:pt x="44" y="321"/>
                </a:cubicBezTo>
                <a:cubicBezTo>
                  <a:pt x="44" y="321"/>
                  <a:pt x="42" y="322"/>
                  <a:pt x="42" y="322"/>
                </a:cubicBezTo>
                <a:cubicBezTo>
                  <a:pt x="41" y="324"/>
                  <a:pt x="42" y="326"/>
                  <a:pt x="44" y="328"/>
                </a:cubicBezTo>
                <a:cubicBezTo>
                  <a:pt x="44" y="329"/>
                  <a:pt x="45" y="330"/>
                  <a:pt x="45" y="331"/>
                </a:cubicBezTo>
                <a:cubicBezTo>
                  <a:pt x="47" y="334"/>
                  <a:pt x="49" y="339"/>
                  <a:pt x="52" y="341"/>
                </a:cubicBezTo>
                <a:cubicBezTo>
                  <a:pt x="53" y="346"/>
                  <a:pt x="52" y="351"/>
                  <a:pt x="51" y="355"/>
                </a:cubicBezTo>
                <a:cubicBezTo>
                  <a:pt x="50" y="355"/>
                  <a:pt x="49" y="356"/>
                  <a:pt x="47" y="357"/>
                </a:cubicBezTo>
                <a:cubicBezTo>
                  <a:pt x="47" y="359"/>
                  <a:pt x="47" y="359"/>
                  <a:pt x="47" y="359"/>
                </a:cubicBezTo>
                <a:cubicBezTo>
                  <a:pt x="44" y="359"/>
                  <a:pt x="44" y="359"/>
                  <a:pt x="44" y="359"/>
                </a:cubicBezTo>
                <a:cubicBezTo>
                  <a:pt x="44" y="362"/>
                  <a:pt x="44" y="366"/>
                  <a:pt x="44" y="369"/>
                </a:cubicBezTo>
                <a:cubicBezTo>
                  <a:pt x="44" y="371"/>
                  <a:pt x="46" y="372"/>
                  <a:pt x="48" y="373"/>
                </a:cubicBezTo>
                <a:cubicBezTo>
                  <a:pt x="49" y="374"/>
                  <a:pt x="48" y="376"/>
                  <a:pt x="48" y="377"/>
                </a:cubicBezTo>
                <a:cubicBezTo>
                  <a:pt x="49" y="377"/>
                  <a:pt x="51" y="377"/>
                  <a:pt x="51" y="379"/>
                </a:cubicBezTo>
                <a:cubicBezTo>
                  <a:pt x="53" y="383"/>
                  <a:pt x="53" y="389"/>
                  <a:pt x="53" y="395"/>
                </a:cubicBezTo>
                <a:cubicBezTo>
                  <a:pt x="56" y="394"/>
                  <a:pt x="60" y="393"/>
                  <a:pt x="64" y="393"/>
                </a:cubicBezTo>
                <a:cubicBezTo>
                  <a:pt x="69" y="392"/>
                  <a:pt x="77" y="392"/>
                  <a:pt x="83" y="392"/>
                </a:cubicBezTo>
                <a:cubicBezTo>
                  <a:pt x="87" y="392"/>
                  <a:pt x="92" y="391"/>
                  <a:pt x="94" y="388"/>
                </a:cubicBezTo>
                <a:cubicBezTo>
                  <a:pt x="95" y="388"/>
                  <a:pt x="98" y="388"/>
                  <a:pt x="98" y="388"/>
                </a:cubicBezTo>
                <a:cubicBezTo>
                  <a:pt x="99" y="385"/>
                  <a:pt x="105" y="387"/>
                  <a:pt x="108" y="386"/>
                </a:cubicBezTo>
                <a:cubicBezTo>
                  <a:pt x="107" y="388"/>
                  <a:pt x="109" y="388"/>
                  <a:pt x="110" y="388"/>
                </a:cubicBezTo>
                <a:cubicBezTo>
                  <a:pt x="110" y="201"/>
                  <a:pt x="110" y="201"/>
                  <a:pt x="110" y="201"/>
                </a:cubicBezTo>
                <a:cubicBezTo>
                  <a:pt x="110" y="199"/>
                  <a:pt x="108" y="196"/>
                  <a:pt x="107" y="195"/>
                </a:cubicBezTo>
                <a:cubicBezTo>
                  <a:pt x="107" y="194"/>
                  <a:pt x="107" y="191"/>
                  <a:pt x="107" y="191"/>
                </a:cubicBezTo>
                <a:cubicBezTo>
                  <a:pt x="110" y="191"/>
                  <a:pt x="108" y="187"/>
                  <a:pt x="109" y="186"/>
                </a:cubicBezTo>
                <a:cubicBezTo>
                  <a:pt x="110" y="183"/>
                  <a:pt x="110" y="179"/>
                  <a:pt x="109" y="177"/>
                </a:cubicBezTo>
                <a:cubicBezTo>
                  <a:pt x="109" y="172"/>
                  <a:pt x="109" y="168"/>
                  <a:pt x="108" y="165"/>
                </a:cubicBezTo>
                <a:cubicBezTo>
                  <a:pt x="106" y="158"/>
                  <a:pt x="106" y="150"/>
                  <a:pt x="107" y="144"/>
                </a:cubicBezTo>
                <a:cubicBezTo>
                  <a:pt x="107" y="143"/>
                  <a:pt x="110" y="142"/>
                  <a:pt x="110" y="141"/>
                </a:cubicBezTo>
                <a:cubicBezTo>
                  <a:pt x="109" y="129"/>
                  <a:pt x="111" y="116"/>
                  <a:pt x="109" y="106"/>
                </a:cubicBezTo>
                <a:cubicBezTo>
                  <a:pt x="109" y="104"/>
                  <a:pt x="109" y="103"/>
                  <a:pt x="107" y="102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10" y="98"/>
                  <a:pt x="109" y="93"/>
                  <a:pt x="109" y="91"/>
                </a:cubicBezTo>
                <a:cubicBezTo>
                  <a:pt x="110" y="70"/>
                  <a:pt x="111" y="46"/>
                  <a:pt x="109" y="26"/>
                </a:cubicBezTo>
                <a:cubicBezTo>
                  <a:pt x="109" y="25"/>
                  <a:pt x="107" y="25"/>
                  <a:pt x="107" y="24"/>
                </a:cubicBezTo>
                <a:cubicBezTo>
                  <a:pt x="107" y="22"/>
                  <a:pt x="107" y="20"/>
                  <a:pt x="108" y="18"/>
                </a:cubicBezTo>
                <a:cubicBezTo>
                  <a:pt x="109" y="15"/>
                  <a:pt x="110" y="12"/>
                  <a:pt x="113" y="10"/>
                </a:cubicBezTo>
                <a:cubicBezTo>
                  <a:pt x="147" y="10"/>
                  <a:pt x="147" y="10"/>
                  <a:pt x="147" y="10"/>
                </a:cubicBezTo>
                <a:cubicBezTo>
                  <a:pt x="148" y="10"/>
                  <a:pt x="150" y="9"/>
                  <a:pt x="151" y="9"/>
                </a:cubicBezTo>
                <a:cubicBezTo>
                  <a:pt x="149" y="6"/>
                  <a:pt x="153" y="8"/>
                  <a:pt x="154" y="8"/>
                </a:cubicBezTo>
                <a:cubicBezTo>
                  <a:pt x="155" y="7"/>
                  <a:pt x="156" y="5"/>
                  <a:pt x="157" y="5"/>
                </a:cubicBezTo>
                <a:cubicBezTo>
                  <a:pt x="167" y="5"/>
                  <a:pt x="180" y="6"/>
                  <a:pt x="191" y="5"/>
                </a:cubicBezTo>
                <a:cubicBezTo>
                  <a:pt x="191" y="2"/>
                  <a:pt x="191" y="2"/>
                  <a:pt x="191" y="2"/>
                </a:cubicBezTo>
                <a:cubicBezTo>
                  <a:pt x="193" y="2"/>
                  <a:pt x="197" y="1"/>
                  <a:pt x="199" y="2"/>
                </a:cubicBezTo>
                <a:cubicBezTo>
                  <a:pt x="200" y="2"/>
                  <a:pt x="200" y="3"/>
                  <a:pt x="200" y="5"/>
                </a:cubicBezTo>
                <a:cubicBezTo>
                  <a:pt x="201" y="4"/>
                  <a:pt x="203" y="4"/>
                  <a:pt x="203" y="5"/>
                </a:cubicBezTo>
                <a:cubicBezTo>
                  <a:pt x="202" y="9"/>
                  <a:pt x="203" y="12"/>
                  <a:pt x="204" y="16"/>
                </a:cubicBezTo>
                <a:cubicBezTo>
                  <a:pt x="205" y="16"/>
                  <a:pt x="206" y="17"/>
                  <a:pt x="205" y="19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16"/>
                  <a:pt x="237" y="16"/>
                  <a:pt x="237" y="16"/>
                </a:cubicBezTo>
                <a:cubicBezTo>
                  <a:pt x="240" y="16"/>
                  <a:pt x="240" y="16"/>
                  <a:pt x="240" y="16"/>
                </a:cubicBezTo>
                <a:cubicBezTo>
                  <a:pt x="240" y="11"/>
                  <a:pt x="240" y="11"/>
                  <a:pt x="240" y="11"/>
                </a:cubicBezTo>
                <a:cubicBezTo>
                  <a:pt x="243" y="11"/>
                  <a:pt x="243" y="8"/>
                  <a:pt x="245" y="7"/>
                </a:cubicBezTo>
                <a:cubicBezTo>
                  <a:pt x="246" y="7"/>
                  <a:pt x="247" y="8"/>
                  <a:pt x="248" y="7"/>
                </a:cubicBezTo>
                <a:cubicBezTo>
                  <a:pt x="248" y="7"/>
                  <a:pt x="249" y="5"/>
                  <a:pt x="249" y="5"/>
                </a:cubicBezTo>
                <a:cubicBezTo>
                  <a:pt x="345" y="5"/>
                  <a:pt x="345" y="5"/>
                  <a:pt x="345" y="5"/>
                </a:cubicBezTo>
                <a:cubicBezTo>
                  <a:pt x="346" y="5"/>
                  <a:pt x="347" y="7"/>
                  <a:pt x="349" y="7"/>
                </a:cubicBezTo>
                <a:cubicBezTo>
                  <a:pt x="350" y="8"/>
                  <a:pt x="351" y="7"/>
                  <a:pt x="352" y="7"/>
                </a:cubicBezTo>
                <a:cubicBezTo>
                  <a:pt x="353" y="9"/>
                  <a:pt x="354" y="10"/>
                  <a:pt x="353" y="10"/>
                </a:cubicBezTo>
                <a:cubicBezTo>
                  <a:pt x="361" y="11"/>
                  <a:pt x="368" y="10"/>
                  <a:pt x="372" y="6"/>
                </a:cubicBezTo>
                <a:cubicBezTo>
                  <a:pt x="372" y="7"/>
                  <a:pt x="372" y="5"/>
                  <a:pt x="372" y="5"/>
                </a:cubicBezTo>
                <a:cubicBezTo>
                  <a:pt x="376" y="5"/>
                  <a:pt x="378" y="8"/>
                  <a:pt x="380" y="10"/>
                </a:cubicBezTo>
                <a:cubicBezTo>
                  <a:pt x="385" y="11"/>
                  <a:pt x="389" y="10"/>
                  <a:pt x="390" y="7"/>
                </a:cubicBezTo>
                <a:cubicBezTo>
                  <a:pt x="392" y="8"/>
                  <a:pt x="392" y="6"/>
                  <a:pt x="393" y="5"/>
                </a:cubicBezTo>
                <a:cubicBezTo>
                  <a:pt x="395" y="5"/>
                  <a:pt x="397" y="4"/>
                  <a:pt x="399" y="5"/>
                </a:cubicBezTo>
                <a:cubicBezTo>
                  <a:pt x="400" y="6"/>
                  <a:pt x="400" y="8"/>
                  <a:pt x="401" y="10"/>
                </a:cubicBezTo>
                <a:cubicBezTo>
                  <a:pt x="402" y="10"/>
                  <a:pt x="403" y="11"/>
                  <a:pt x="403" y="12"/>
                </a:cubicBezTo>
                <a:cubicBezTo>
                  <a:pt x="403" y="13"/>
                  <a:pt x="404" y="14"/>
                  <a:pt x="404" y="15"/>
                </a:cubicBezTo>
                <a:cubicBezTo>
                  <a:pt x="405" y="15"/>
                  <a:pt x="407" y="14"/>
                  <a:pt x="407" y="16"/>
                </a:cubicBezTo>
                <a:cubicBezTo>
                  <a:pt x="407" y="17"/>
                  <a:pt x="407" y="18"/>
                  <a:pt x="407" y="19"/>
                </a:cubicBezTo>
                <a:cubicBezTo>
                  <a:pt x="436" y="19"/>
                  <a:pt x="436" y="19"/>
                  <a:pt x="436" y="19"/>
                </a:cubicBezTo>
                <a:cubicBezTo>
                  <a:pt x="435" y="12"/>
                  <a:pt x="438" y="7"/>
                  <a:pt x="440" y="3"/>
                </a:cubicBezTo>
                <a:cubicBezTo>
                  <a:pt x="441" y="1"/>
                  <a:pt x="443" y="2"/>
                  <a:pt x="444" y="2"/>
                </a:cubicBezTo>
                <a:lnTo>
                  <a:pt x="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4" name="Freeform 6"/>
          <p:cNvSpPr/>
          <p:nvPr/>
        </p:nvSpPr>
        <p:spPr bwMode="auto">
          <a:xfrm>
            <a:off x="8323996" y="2666675"/>
            <a:ext cx="385768" cy="31908"/>
          </a:xfrm>
          <a:custGeom>
            <a:avLst/>
            <a:gdLst>
              <a:gd name="T0" fmla="*/ 291 w 496"/>
              <a:gd name="T1" fmla="*/ 0 h 64"/>
              <a:gd name="T2" fmla="*/ 305 w 496"/>
              <a:gd name="T3" fmla="*/ 11 h 64"/>
              <a:gd name="T4" fmla="*/ 309 w 496"/>
              <a:gd name="T5" fmla="*/ 15 h 64"/>
              <a:gd name="T6" fmla="*/ 318 w 496"/>
              <a:gd name="T7" fmla="*/ 12 h 64"/>
              <a:gd name="T8" fmla="*/ 391 w 496"/>
              <a:gd name="T9" fmla="*/ 15 h 64"/>
              <a:gd name="T10" fmla="*/ 401 w 496"/>
              <a:gd name="T11" fmla="*/ 18 h 64"/>
              <a:gd name="T12" fmla="*/ 408 w 496"/>
              <a:gd name="T13" fmla="*/ 19 h 64"/>
              <a:gd name="T14" fmla="*/ 444 w 496"/>
              <a:gd name="T15" fmla="*/ 18 h 64"/>
              <a:gd name="T16" fmla="*/ 448 w 496"/>
              <a:gd name="T17" fmla="*/ 20 h 64"/>
              <a:gd name="T18" fmla="*/ 454 w 496"/>
              <a:gd name="T19" fmla="*/ 26 h 64"/>
              <a:gd name="T20" fmla="*/ 459 w 496"/>
              <a:gd name="T21" fmla="*/ 33 h 64"/>
              <a:gd name="T22" fmla="*/ 475 w 496"/>
              <a:gd name="T23" fmla="*/ 31 h 64"/>
              <a:gd name="T24" fmla="*/ 496 w 496"/>
              <a:gd name="T25" fmla="*/ 63 h 64"/>
              <a:gd name="T26" fmla="*/ 257 w 496"/>
              <a:gd name="T27" fmla="*/ 60 h 64"/>
              <a:gd name="T28" fmla="*/ 254 w 496"/>
              <a:gd name="T29" fmla="*/ 55 h 64"/>
              <a:gd name="T30" fmla="*/ 249 w 496"/>
              <a:gd name="T31" fmla="*/ 50 h 64"/>
              <a:gd name="T32" fmla="*/ 245 w 496"/>
              <a:gd name="T33" fmla="*/ 52 h 64"/>
              <a:gd name="T34" fmla="*/ 241 w 496"/>
              <a:gd name="T35" fmla="*/ 55 h 64"/>
              <a:gd name="T36" fmla="*/ 236 w 496"/>
              <a:gd name="T37" fmla="*/ 61 h 64"/>
              <a:gd name="T38" fmla="*/ 224 w 496"/>
              <a:gd name="T39" fmla="*/ 60 h 64"/>
              <a:gd name="T40" fmla="*/ 220 w 496"/>
              <a:gd name="T41" fmla="*/ 55 h 64"/>
              <a:gd name="T42" fmla="*/ 207 w 496"/>
              <a:gd name="T43" fmla="*/ 50 h 64"/>
              <a:gd name="T44" fmla="*/ 203 w 496"/>
              <a:gd name="T45" fmla="*/ 50 h 64"/>
              <a:gd name="T46" fmla="*/ 192 w 496"/>
              <a:gd name="T47" fmla="*/ 46 h 64"/>
              <a:gd name="T48" fmla="*/ 163 w 496"/>
              <a:gd name="T49" fmla="*/ 47 h 64"/>
              <a:gd name="T50" fmla="*/ 152 w 496"/>
              <a:gd name="T51" fmla="*/ 50 h 64"/>
              <a:gd name="T52" fmla="*/ 145 w 496"/>
              <a:gd name="T53" fmla="*/ 45 h 64"/>
              <a:gd name="T54" fmla="*/ 118 w 496"/>
              <a:gd name="T55" fmla="*/ 47 h 64"/>
              <a:gd name="T56" fmla="*/ 103 w 496"/>
              <a:gd name="T57" fmla="*/ 40 h 64"/>
              <a:gd name="T58" fmla="*/ 99 w 496"/>
              <a:gd name="T59" fmla="*/ 37 h 64"/>
              <a:gd name="T60" fmla="*/ 76 w 496"/>
              <a:gd name="T61" fmla="*/ 29 h 64"/>
              <a:gd name="T62" fmla="*/ 66 w 496"/>
              <a:gd name="T63" fmla="*/ 44 h 64"/>
              <a:gd name="T64" fmla="*/ 6 w 496"/>
              <a:gd name="T65" fmla="*/ 45 h 64"/>
              <a:gd name="T66" fmla="*/ 3 w 496"/>
              <a:gd name="T67" fmla="*/ 38 h 64"/>
              <a:gd name="T68" fmla="*/ 2 w 496"/>
              <a:gd name="T69" fmla="*/ 34 h 64"/>
              <a:gd name="T70" fmla="*/ 12 w 496"/>
              <a:gd name="T71" fmla="*/ 25 h 64"/>
              <a:gd name="T72" fmla="*/ 17 w 496"/>
              <a:gd name="T73" fmla="*/ 22 h 64"/>
              <a:gd name="T74" fmla="*/ 23 w 496"/>
              <a:gd name="T75" fmla="*/ 19 h 64"/>
              <a:gd name="T76" fmla="*/ 33 w 496"/>
              <a:gd name="T77" fmla="*/ 20 h 64"/>
              <a:gd name="T78" fmla="*/ 54 w 496"/>
              <a:gd name="T79" fmla="*/ 19 h 64"/>
              <a:gd name="T80" fmla="*/ 66 w 496"/>
              <a:gd name="T81" fmla="*/ 14 h 64"/>
              <a:gd name="T82" fmla="*/ 73 w 496"/>
              <a:gd name="T83" fmla="*/ 10 h 64"/>
              <a:gd name="T84" fmla="*/ 90 w 496"/>
              <a:gd name="T85" fmla="*/ 11 h 64"/>
              <a:gd name="T86" fmla="*/ 101 w 496"/>
              <a:gd name="T87" fmla="*/ 15 h 64"/>
              <a:gd name="T88" fmla="*/ 105 w 496"/>
              <a:gd name="T89" fmla="*/ 18 h 64"/>
              <a:gd name="T90" fmla="*/ 114 w 496"/>
              <a:gd name="T91" fmla="*/ 19 h 64"/>
              <a:gd name="T92" fmla="*/ 139 w 496"/>
              <a:gd name="T93" fmla="*/ 19 h 64"/>
              <a:gd name="T94" fmla="*/ 193 w 496"/>
              <a:gd name="T95" fmla="*/ 19 h 64"/>
              <a:gd name="T96" fmla="*/ 208 w 496"/>
              <a:gd name="T97" fmla="*/ 18 h 64"/>
              <a:gd name="T98" fmla="*/ 217 w 496"/>
              <a:gd name="T99" fmla="*/ 12 h 64"/>
              <a:gd name="T100" fmla="*/ 225 w 496"/>
              <a:gd name="T101" fmla="*/ 12 h 64"/>
              <a:gd name="T102" fmla="*/ 252 w 496"/>
              <a:gd name="T103" fmla="*/ 15 h 64"/>
              <a:gd name="T104" fmla="*/ 262 w 496"/>
              <a:gd name="T105" fmla="*/ 12 h 64"/>
              <a:gd name="T106" fmla="*/ 271 w 496"/>
              <a:gd name="T107" fmla="*/ 5 h 64"/>
              <a:gd name="T108" fmla="*/ 278 w 496"/>
              <a:gd name="T109" fmla="*/ 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6" h="64">
                <a:moveTo>
                  <a:pt x="280" y="1"/>
                </a:moveTo>
                <a:cubicBezTo>
                  <a:pt x="283" y="0"/>
                  <a:pt x="287" y="0"/>
                  <a:pt x="291" y="0"/>
                </a:cubicBezTo>
                <a:cubicBezTo>
                  <a:pt x="292" y="2"/>
                  <a:pt x="294" y="2"/>
                  <a:pt x="295" y="3"/>
                </a:cubicBezTo>
                <a:cubicBezTo>
                  <a:pt x="298" y="5"/>
                  <a:pt x="302" y="8"/>
                  <a:pt x="305" y="11"/>
                </a:cubicBezTo>
                <a:cubicBezTo>
                  <a:pt x="306" y="12"/>
                  <a:pt x="308" y="12"/>
                  <a:pt x="309" y="12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18" y="15"/>
                  <a:pt x="318" y="15"/>
                  <a:pt x="318" y="15"/>
                </a:cubicBezTo>
                <a:cubicBezTo>
                  <a:pt x="318" y="12"/>
                  <a:pt x="318" y="12"/>
                  <a:pt x="318" y="12"/>
                </a:cubicBezTo>
                <a:cubicBezTo>
                  <a:pt x="383" y="12"/>
                  <a:pt x="383" y="12"/>
                  <a:pt x="383" y="12"/>
                </a:cubicBezTo>
                <a:cubicBezTo>
                  <a:pt x="385" y="14"/>
                  <a:pt x="388" y="16"/>
                  <a:pt x="391" y="15"/>
                </a:cubicBezTo>
                <a:cubicBezTo>
                  <a:pt x="391" y="18"/>
                  <a:pt x="391" y="18"/>
                  <a:pt x="391" y="18"/>
                </a:cubicBezTo>
                <a:cubicBezTo>
                  <a:pt x="401" y="18"/>
                  <a:pt x="401" y="18"/>
                  <a:pt x="401" y="18"/>
                </a:cubicBezTo>
                <a:cubicBezTo>
                  <a:pt x="402" y="18"/>
                  <a:pt x="403" y="19"/>
                  <a:pt x="404" y="19"/>
                </a:cubicBezTo>
                <a:cubicBezTo>
                  <a:pt x="405" y="20"/>
                  <a:pt x="408" y="19"/>
                  <a:pt x="408" y="19"/>
                </a:cubicBezTo>
                <a:cubicBezTo>
                  <a:pt x="410" y="19"/>
                  <a:pt x="411" y="18"/>
                  <a:pt x="412" y="18"/>
                </a:cubicBezTo>
                <a:cubicBezTo>
                  <a:pt x="444" y="18"/>
                  <a:pt x="444" y="18"/>
                  <a:pt x="444" y="18"/>
                </a:cubicBezTo>
                <a:cubicBezTo>
                  <a:pt x="445" y="18"/>
                  <a:pt x="445" y="19"/>
                  <a:pt x="445" y="20"/>
                </a:cubicBezTo>
                <a:cubicBezTo>
                  <a:pt x="448" y="20"/>
                  <a:pt x="448" y="20"/>
                  <a:pt x="448" y="20"/>
                </a:cubicBezTo>
                <a:cubicBezTo>
                  <a:pt x="447" y="22"/>
                  <a:pt x="448" y="23"/>
                  <a:pt x="449" y="22"/>
                </a:cubicBezTo>
                <a:cubicBezTo>
                  <a:pt x="451" y="24"/>
                  <a:pt x="452" y="26"/>
                  <a:pt x="454" y="26"/>
                </a:cubicBezTo>
                <a:cubicBezTo>
                  <a:pt x="454" y="29"/>
                  <a:pt x="454" y="29"/>
                  <a:pt x="454" y="29"/>
                </a:cubicBezTo>
                <a:cubicBezTo>
                  <a:pt x="457" y="29"/>
                  <a:pt x="458" y="33"/>
                  <a:pt x="459" y="33"/>
                </a:cubicBezTo>
                <a:cubicBezTo>
                  <a:pt x="471" y="33"/>
                  <a:pt x="471" y="33"/>
                  <a:pt x="471" y="33"/>
                </a:cubicBezTo>
                <a:cubicBezTo>
                  <a:pt x="472" y="32"/>
                  <a:pt x="474" y="31"/>
                  <a:pt x="475" y="31"/>
                </a:cubicBezTo>
                <a:cubicBezTo>
                  <a:pt x="496" y="31"/>
                  <a:pt x="496" y="31"/>
                  <a:pt x="496" y="31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261" y="63"/>
                  <a:pt x="261" y="63"/>
                  <a:pt x="261" y="63"/>
                </a:cubicBezTo>
                <a:cubicBezTo>
                  <a:pt x="260" y="61"/>
                  <a:pt x="259" y="60"/>
                  <a:pt x="257" y="60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6" y="57"/>
                  <a:pt x="255" y="57"/>
                  <a:pt x="254" y="55"/>
                </a:cubicBezTo>
                <a:cubicBezTo>
                  <a:pt x="253" y="54"/>
                  <a:pt x="252" y="51"/>
                  <a:pt x="249" y="52"/>
                </a:cubicBezTo>
                <a:cubicBezTo>
                  <a:pt x="249" y="50"/>
                  <a:pt x="249" y="50"/>
                  <a:pt x="249" y="50"/>
                </a:cubicBezTo>
                <a:cubicBezTo>
                  <a:pt x="245" y="50"/>
                  <a:pt x="245" y="50"/>
                  <a:pt x="245" y="50"/>
                </a:cubicBezTo>
                <a:cubicBezTo>
                  <a:pt x="245" y="52"/>
                  <a:pt x="245" y="52"/>
                  <a:pt x="245" y="52"/>
                </a:cubicBezTo>
                <a:cubicBezTo>
                  <a:pt x="244" y="52"/>
                  <a:pt x="242" y="52"/>
                  <a:pt x="243" y="54"/>
                </a:cubicBezTo>
                <a:cubicBezTo>
                  <a:pt x="244" y="55"/>
                  <a:pt x="242" y="55"/>
                  <a:pt x="241" y="55"/>
                </a:cubicBezTo>
                <a:cubicBezTo>
                  <a:pt x="241" y="57"/>
                  <a:pt x="239" y="58"/>
                  <a:pt x="240" y="60"/>
                </a:cubicBezTo>
                <a:cubicBezTo>
                  <a:pt x="238" y="60"/>
                  <a:pt x="237" y="60"/>
                  <a:pt x="236" y="61"/>
                </a:cubicBezTo>
                <a:cubicBezTo>
                  <a:pt x="236" y="64"/>
                  <a:pt x="232" y="62"/>
                  <a:pt x="229" y="62"/>
                </a:cubicBezTo>
                <a:cubicBezTo>
                  <a:pt x="228" y="60"/>
                  <a:pt x="226" y="60"/>
                  <a:pt x="224" y="60"/>
                </a:cubicBezTo>
                <a:cubicBezTo>
                  <a:pt x="224" y="56"/>
                  <a:pt x="224" y="56"/>
                  <a:pt x="224" y="56"/>
                </a:cubicBezTo>
                <a:cubicBezTo>
                  <a:pt x="220" y="55"/>
                  <a:pt x="220" y="55"/>
                  <a:pt x="220" y="55"/>
                </a:cubicBezTo>
                <a:cubicBezTo>
                  <a:pt x="220" y="53"/>
                  <a:pt x="220" y="51"/>
                  <a:pt x="217" y="50"/>
                </a:cubicBezTo>
                <a:cubicBezTo>
                  <a:pt x="215" y="50"/>
                  <a:pt x="211" y="50"/>
                  <a:pt x="207" y="50"/>
                </a:cubicBezTo>
                <a:cubicBezTo>
                  <a:pt x="207" y="51"/>
                  <a:pt x="207" y="53"/>
                  <a:pt x="206" y="52"/>
                </a:cubicBezTo>
                <a:cubicBezTo>
                  <a:pt x="205" y="52"/>
                  <a:pt x="204" y="50"/>
                  <a:pt x="203" y="50"/>
                </a:cubicBezTo>
                <a:cubicBezTo>
                  <a:pt x="200" y="50"/>
                  <a:pt x="198" y="48"/>
                  <a:pt x="196" y="47"/>
                </a:cubicBezTo>
                <a:cubicBezTo>
                  <a:pt x="196" y="47"/>
                  <a:pt x="193" y="47"/>
                  <a:pt x="192" y="46"/>
                </a:cubicBezTo>
                <a:cubicBezTo>
                  <a:pt x="186" y="45"/>
                  <a:pt x="176" y="46"/>
                  <a:pt x="168" y="46"/>
                </a:cubicBezTo>
                <a:cubicBezTo>
                  <a:pt x="167" y="46"/>
                  <a:pt x="165" y="47"/>
                  <a:pt x="163" y="47"/>
                </a:cubicBezTo>
                <a:cubicBezTo>
                  <a:pt x="161" y="48"/>
                  <a:pt x="161" y="50"/>
                  <a:pt x="159" y="50"/>
                </a:cubicBezTo>
                <a:cubicBezTo>
                  <a:pt x="157" y="50"/>
                  <a:pt x="153" y="50"/>
                  <a:pt x="152" y="50"/>
                </a:cubicBezTo>
                <a:cubicBezTo>
                  <a:pt x="152" y="49"/>
                  <a:pt x="151" y="47"/>
                  <a:pt x="150" y="47"/>
                </a:cubicBezTo>
                <a:cubicBezTo>
                  <a:pt x="148" y="47"/>
                  <a:pt x="146" y="45"/>
                  <a:pt x="145" y="45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6"/>
                  <a:pt x="119" y="47"/>
                  <a:pt x="118" y="47"/>
                </a:cubicBezTo>
                <a:cubicBezTo>
                  <a:pt x="113" y="47"/>
                  <a:pt x="111" y="44"/>
                  <a:pt x="108" y="43"/>
                </a:cubicBezTo>
                <a:cubicBezTo>
                  <a:pt x="106" y="42"/>
                  <a:pt x="104" y="41"/>
                  <a:pt x="103" y="40"/>
                </a:cubicBezTo>
                <a:cubicBezTo>
                  <a:pt x="102" y="39"/>
                  <a:pt x="102" y="37"/>
                  <a:pt x="101" y="37"/>
                </a:cubicBezTo>
                <a:cubicBezTo>
                  <a:pt x="101" y="36"/>
                  <a:pt x="99" y="37"/>
                  <a:pt x="99" y="37"/>
                </a:cubicBezTo>
                <a:cubicBezTo>
                  <a:pt x="98" y="34"/>
                  <a:pt x="94" y="33"/>
                  <a:pt x="92" y="30"/>
                </a:cubicBezTo>
                <a:cubicBezTo>
                  <a:pt x="88" y="29"/>
                  <a:pt x="82" y="29"/>
                  <a:pt x="76" y="29"/>
                </a:cubicBezTo>
                <a:cubicBezTo>
                  <a:pt x="73" y="33"/>
                  <a:pt x="71" y="38"/>
                  <a:pt x="67" y="42"/>
                </a:cubicBezTo>
                <a:cubicBezTo>
                  <a:pt x="66" y="42"/>
                  <a:pt x="65" y="43"/>
                  <a:pt x="66" y="44"/>
                </a:cubicBezTo>
                <a:cubicBezTo>
                  <a:pt x="64" y="45"/>
                  <a:pt x="62" y="46"/>
                  <a:pt x="60" y="45"/>
                </a:cubicBezTo>
                <a:cubicBezTo>
                  <a:pt x="43" y="43"/>
                  <a:pt x="22" y="44"/>
                  <a:pt x="6" y="45"/>
                </a:cubicBezTo>
                <a:cubicBezTo>
                  <a:pt x="5" y="45"/>
                  <a:pt x="4" y="44"/>
                  <a:pt x="4" y="43"/>
                </a:cubicBezTo>
                <a:cubicBezTo>
                  <a:pt x="1" y="44"/>
                  <a:pt x="3" y="40"/>
                  <a:pt x="3" y="38"/>
                </a:cubicBezTo>
                <a:cubicBezTo>
                  <a:pt x="1" y="39"/>
                  <a:pt x="0" y="38"/>
                  <a:pt x="1" y="37"/>
                </a:cubicBezTo>
                <a:cubicBezTo>
                  <a:pt x="3" y="38"/>
                  <a:pt x="2" y="35"/>
                  <a:pt x="2" y="34"/>
                </a:cubicBezTo>
                <a:cubicBezTo>
                  <a:pt x="3" y="31"/>
                  <a:pt x="6" y="29"/>
                  <a:pt x="7" y="26"/>
                </a:cubicBezTo>
                <a:cubicBezTo>
                  <a:pt x="8" y="25"/>
                  <a:pt x="10" y="25"/>
                  <a:pt x="12" y="25"/>
                </a:cubicBezTo>
                <a:cubicBezTo>
                  <a:pt x="12" y="24"/>
                  <a:pt x="12" y="23"/>
                  <a:pt x="13" y="22"/>
                </a:cubicBezTo>
                <a:cubicBezTo>
                  <a:pt x="14" y="22"/>
                  <a:pt x="16" y="22"/>
                  <a:pt x="17" y="22"/>
                </a:cubicBezTo>
                <a:cubicBezTo>
                  <a:pt x="15" y="19"/>
                  <a:pt x="19" y="21"/>
                  <a:pt x="20" y="21"/>
                </a:cubicBezTo>
                <a:cubicBezTo>
                  <a:pt x="21" y="20"/>
                  <a:pt x="21" y="18"/>
                  <a:pt x="23" y="19"/>
                </a:cubicBezTo>
                <a:cubicBezTo>
                  <a:pt x="24" y="20"/>
                  <a:pt x="28" y="20"/>
                  <a:pt x="29" y="19"/>
                </a:cubicBezTo>
                <a:cubicBezTo>
                  <a:pt x="31" y="18"/>
                  <a:pt x="32" y="20"/>
                  <a:pt x="33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0"/>
                  <a:pt x="53" y="18"/>
                  <a:pt x="54" y="19"/>
                </a:cubicBezTo>
                <a:cubicBezTo>
                  <a:pt x="55" y="20"/>
                  <a:pt x="56" y="19"/>
                  <a:pt x="57" y="19"/>
                </a:cubicBezTo>
                <a:cubicBezTo>
                  <a:pt x="61" y="18"/>
                  <a:pt x="63" y="16"/>
                  <a:pt x="66" y="14"/>
                </a:cubicBezTo>
                <a:cubicBezTo>
                  <a:pt x="65" y="12"/>
                  <a:pt x="68" y="12"/>
                  <a:pt x="68" y="11"/>
                </a:cubicBezTo>
                <a:cubicBezTo>
                  <a:pt x="70" y="10"/>
                  <a:pt x="71" y="9"/>
                  <a:pt x="73" y="10"/>
                </a:cubicBezTo>
                <a:cubicBezTo>
                  <a:pt x="73" y="10"/>
                  <a:pt x="75" y="12"/>
                  <a:pt x="75" y="12"/>
                </a:cubicBezTo>
                <a:cubicBezTo>
                  <a:pt x="80" y="12"/>
                  <a:pt x="86" y="12"/>
                  <a:pt x="90" y="11"/>
                </a:cubicBezTo>
                <a:cubicBezTo>
                  <a:pt x="93" y="12"/>
                  <a:pt x="96" y="12"/>
                  <a:pt x="100" y="12"/>
                </a:cubicBezTo>
                <a:cubicBezTo>
                  <a:pt x="100" y="13"/>
                  <a:pt x="100" y="15"/>
                  <a:pt x="101" y="15"/>
                </a:cubicBezTo>
                <a:cubicBezTo>
                  <a:pt x="102" y="15"/>
                  <a:pt x="104" y="15"/>
                  <a:pt x="105" y="15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06" y="18"/>
                  <a:pt x="111" y="17"/>
                  <a:pt x="113" y="18"/>
                </a:cubicBezTo>
                <a:cubicBezTo>
                  <a:pt x="114" y="18"/>
                  <a:pt x="114" y="20"/>
                  <a:pt x="114" y="19"/>
                </a:cubicBezTo>
                <a:cubicBezTo>
                  <a:pt x="118" y="17"/>
                  <a:pt x="126" y="17"/>
                  <a:pt x="129" y="19"/>
                </a:cubicBezTo>
                <a:cubicBezTo>
                  <a:pt x="132" y="19"/>
                  <a:pt x="137" y="20"/>
                  <a:pt x="139" y="19"/>
                </a:cubicBezTo>
                <a:cubicBezTo>
                  <a:pt x="155" y="21"/>
                  <a:pt x="173" y="20"/>
                  <a:pt x="190" y="20"/>
                </a:cubicBezTo>
                <a:cubicBezTo>
                  <a:pt x="191" y="20"/>
                  <a:pt x="191" y="18"/>
                  <a:pt x="193" y="19"/>
                </a:cubicBezTo>
                <a:cubicBezTo>
                  <a:pt x="194" y="20"/>
                  <a:pt x="198" y="20"/>
                  <a:pt x="200" y="19"/>
                </a:cubicBezTo>
                <a:cubicBezTo>
                  <a:pt x="202" y="18"/>
                  <a:pt x="204" y="17"/>
                  <a:pt x="208" y="18"/>
                </a:cubicBezTo>
                <a:cubicBezTo>
                  <a:pt x="208" y="18"/>
                  <a:pt x="210" y="16"/>
                  <a:pt x="210" y="16"/>
                </a:cubicBezTo>
                <a:cubicBezTo>
                  <a:pt x="214" y="16"/>
                  <a:pt x="216" y="14"/>
                  <a:pt x="217" y="12"/>
                </a:cubicBezTo>
                <a:cubicBezTo>
                  <a:pt x="219" y="13"/>
                  <a:pt x="221" y="12"/>
                  <a:pt x="222" y="11"/>
                </a:cubicBezTo>
                <a:cubicBezTo>
                  <a:pt x="223" y="12"/>
                  <a:pt x="224" y="12"/>
                  <a:pt x="225" y="12"/>
                </a:cubicBezTo>
                <a:cubicBezTo>
                  <a:pt x="252" y="12"/>
                  <a:pt x="252" y="12"/>
                  <a:pt x="252" y="12"/>
                </a:cubicBezTo>
                <a:cubicBezTo>
                  <a:pt x="252" y="15"/>
                  <a:pt x="252" y="15"/>
                  <a:pt x="252" y="15"/>
                </a:cubicBezTo>
                <a:cubicBezTo>
                  <a:pt x="262" y="15"/>
                  <a:pt x="262" y="15"/>
                  <a:pt x="262" y="15"/>
                </a:cubicBezTo>
                <a:cubicBezTo>
                  <a:pt x="262" y="12"/>
                  <a:pt x="262" y="12"/>
                  <a:pt x="262" y="12"/>
                </a:cubicBezTo>
                <a:cubicBezTo>
                  <a:pt x="263" y="12"/>
                  <a:pt x="265" y="13"/>
                  <a:pt x="265" y="12"/>
                </a:cubicBezTo>
                <a:cubicBezTo>
                  <a:pt x="266" y="9"/>
                  <a:pt x="269" y="8"/>
                  <a:pt x="271" y="5"/>
                </a:cubicBezTo>
                <a:cubicBezTo>
                  <a:pt x="271" y="5"/>
                  <a:pt x="273" y="5"/>
                  <a:pt x="273" y="4"/>
                </a:cubicBezTo>
                <a:cubicBezTo>
                  <a:pt x="273" y="1"/>
                  <a:pt x="277" y="3"/>
                  <a:pt x="278" y="2"/>
                </a:cubicBezTo>
                <a:cubicBezTo>
                  <a:pt x="279" y="2"/>
                  <a:pt x="279" y="1"/>
                  <a:pt x="2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5" name="Freeform 7"/>
          <p:cNvSpPr/>
          <p:nvPr/>
        </p:nvSpPr>
        <p:spPr bwMode="auto">
          <a:xfrm>
            <a:off x="8773791" y="3202729"/>
            <a:ext cx="22410" cy="403317"/>
          </a:xfrm>
          <a:custGeom>
            <a:avLst/>
            <a:gdLst>
              <a:gd name="T0" fmla="*/ 16 w 29"/>
              <a:gd name="T1" fmla="*/ 2 h 802"/>
              <a:gd name="T2" fmla="*/ 22 w 29"/>
              <a:gd name="T3" fmla="*/ 8 h 802"/>
              <a:gd name="T4" fmla="*/ 26 w 29"/>
              <a:gd name="T5" fmla="*/ 17 h 802"/>
              <a:gd name="T6" fmla="*/ 28 w 29"/>
              <a:gd name="T7" fmla="*/ 136 h 802"/>
              <a:gd name="T8" fmla="*/ 27 w 29"/>
              <a:gd name="T9" fmla="*/ 253 h 802"/>
              <a:gd name="T10" fmla="*/ 27 w 29"/>
              <a:gd name="T11" fmla="*/ 543 h 802"/>
              <a:gd name="T12" fmla="*/ 20 w 29"/>
              <a:gd name="T13" fmla="*/ 557 h 802"/>
              <a:gd name="T14" fmla="*/ 16 w 29"/>
              <a:gd name="T15" fmla="*/ 564 h 802"/>
              <a:gd name="T16" fmla="*/ 17 w 29"/>
              <a:gd name="T17" fmla="*/ 583 h 802"/>
              <a:gd name="T18" fmla="*/ 18 w 29"/>
              <a:gd name="T19" fmla="*/ 600 h 802"/>
              <a:gd name="T20" fmla="*/ 24 w 29"/>
              <a:gd name="T21" fmla="*/ 606 h 802"/>
              <a:gd name="T22" fmla="*/ 28 w 29"/>
              <a:gd name="T23" fmla="*/ 621 h 802"/>
              <a:gd name="T24" fmla="*/ 20 w 29"/>
              <a:gd name="T25" fmla="*/ 752 h 802"/>
              <a:gd name="T26" fmla="*/ 15 w 29"/>
              <a:gd name="T27" fmla="*/ 755 h 802"/>
              <a:gd name="T28" fmla="*/ 10 w 29"/>
              <a:gd name="T29" fmla="*/ 802 h 802"/>
              <a:gd name="T30" fmla="*/ 6 w 29"/>
              <a:gd name="T31" fmla="*/ 744 h 802"/>
              <a:gd name="T32" fmla="*/ 8 w 29"/>
              <a:gd name="T33" fmla="*/ 691 h 802"/>
              <a:gd name="T34" fmla="*/ 6 w 29"/>
              <a:gd name="T35" fmla="*/ 649 h 802"/>
              <a:gd name="T36" fmla="*/ 8 w 29"/>
              <a:gd name="T37" fmla="*/ 624 h 802"/>
              <a:gd name="T38" fmla="*/ 1 w 29"/>
              <a:gd name="T39" fmla="*/ 630 h 802"/>
              <a:gd name="T40" fmla="*/ 7 w 29"/>
              <a:gd name="T41" fmla="*/ 584 h 802"/>
              <a:gd name="T42" fmla="*/ 12 w 29"/>
              <a:gd name="T43" fmla="*/ 555 h 802"/>
              <a:gd name="T44" fmla="*/ 11 w 29"/>
              <a:gd name="T45" fmla="*/ 513 h 802"/>
              <a:gd name="T46" fmla="*/ 11 w 29"/>
              <a:gd name="T47" fmla="*/ 466 h 802"/>
              <a:gd name="T48" fmla="*/ 12 w 29"/>
              <a:gd name="T49" fmla="*/ 432 h 802"/>
              <a:gd name="T50" fmla="*/ 6 w 29"/>
              <a:gd name="T51" fmla="*/ 428 h 802"/>
              <a:gd name="T52" fmla="*/ 7 w 29"/>
              <a:gd name="T53" fmla="*/ 234 h 802"/>
              <a:gd name="T54" fmla="*/ 8 w 29"/>
              <a:gd name="T55" fmla="*/ 202 h 802"/>
              <a:gd name="T56" fmla="*/ 6 w 29"/>
              <a:gd name="T57" fmla="*/ 146 h 802"/>
              <a:gd name="T58" fmla="*/ 8 w 29"/>
              <a:gd name="T59" fmla="*/ 56 h 802"/>
              <a:gd name="T60" fmla="*/ 6 w 29"/>
              <a:gd name="T61" fmla="*/ 14 h 802"/>
              <a:gd name="T62" fmla="*/ 9 w 29"/>
              <a:gd name="T63" fmla="*/ 2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" h="802">
                <a:moveTo>
                  <a:pt x="9" y="2"/>
                </a:moveTo>
                <a:cubicBezTo>
                  <a:pt x="11" y="0"/>
                  <a:pt x="14" y="1"/>
                  <a:pt x="16" y="2"/>
                </a:cubicBezTo>
                <a:cubicBezTo>
                  <a:pt x="18" y="4"/>
                  <a:pt x="20" y="5"/>
                  <a:pt x="21" y="6"/>
                </a:cubicBezTo>
                <a:cubicBezTo>
                  <a:pt x="21" y="7"/>
                  <a:pt x="21" y="8"/>
                  <a:pt x="22" y="8"/>
                </a:cubicBezTo>
                <a:cubicBezTo>
                  <a:pt x="23" y="8"/>
                  <a:pt x="23" y="9"/>
                  <a:pt x="23" y="10"/>
                </a:cubicBezTo>
                <a:cubicBezTo>
                  <a:pt x="24" y="13"/>
                  <a:pt x="25" y="16"/>
                  <a:pt x="26" y="17"/>
                </a:cubicBezTo>
                <a:cubicBezTo>
                  <a:pt x="26" y="22"/>
                  <a:pt x="28" y="27"/>
                  <a:pt x="28" y="31"/>
                </a:cubicBezTo>
                <a:cubicBezTo>
                  <a:pt x="26" y="65"/>
                  <a:pt x="27" y="103"/>
                  <a:pt x="28" y="136"/>
                </a:cubicBezTo>
                <a:cubicBezTo>
                  <a:pt x="26" y="170"/>
                  <a:pt x="28" y="207"/>
                  <a:pt x="28" y="239"/>
                </a:cubicBezTo>
                <a:cubicBezTo>
                  <a:pt x="28" y="243"/>
                  <a:pt x="27" y="248"/>
                  <a:pt x="27" y="253"/>
                </a:cubicBezTo>
                <a:cubicBezTo>
                  <a:pt x="26" y="320"/>
                  <a:pt x="29" y="384"/>
                  <a:pt x="27" y="450"/>
                </a:cubicBezTo>
                <a:cubicBezTo>
                  <a:pt x="27" y="543"/>
                  <a:pt x="27" y="543"/>
                  <a:pt x="27" y="543"/>
                </a:cubicBezTo>
                <a:cubicBezTo>
                  <a:pt x="27" y="545"/>
                  <a:pt x="24" y="546"/>
                  <a:pt x="26" y="547"/>
                </a:cubicBezTo>
                <a:cubicBezTo>
                  <a:pt x="24" y="550"/>
                  <a:pt x="23" y="555"/>
                  <a:pt x="20" y="557"/>
                </a:cubicBezTo>
                <a:cubicBezTo>
                  <a:pt x="20" y="557"/>
                  <a:pt x="19" y="559"/>
                  <a:pt x="18" y="558"/>
                </a:cubicBezTo>
                <a:cubicBezTo>
                  <a:pt x="18" y="561"/>
                  <a:pt x="16" y="563"/>
                  <a:pt x="16" y="564"/>
                </a:cubicBezTo>
                <a:cubicBezTo>
                  <a:pt x="16" y="569"/>
                  <a:pt x="15" y="573"/>
                  <a:pt x="18" y="575"/>
                </a:cubicBezTo>
                <a:cubicBezTo>
                  <a:pt x="18" y="578"/>
                  <a:pt x="18" y="581"/>
                  <a:pt x="17" y="583"/>
                </a:cubicBezTo>
                <a:cubicBezTo>
                  <a:pt x="17" y="584"/>
                  <a:pt x="18" y="584"/>
                  <a:pt x="18" y="584"/>
                </a:cubicBezTo>
                <a:cubicBezTo>
                  <a:pt x="18" y="590"/>
                  <a:pt x="18" y="595"/>
                  <a:pt x="18" y="600"/>
                </a:cubicBezTo>
                <a:cubicBezTo>
                  <a:pt x="21" y="600"/>
                  <a:pt x="21" y="600"/>
                  <a:pt x="21" y="600"/>
                </a:cubicBezTo>
                <a:cubicBezTo>
                  <a:pt x="22" y="602"/>
                  <a:pt x="25" y="603"/>
                  <a:pt x="24" y="606"/>
                </a:cubicBezTo>
                <a:cubicBezTo>
                  <a:pt x="26" y="608"/>
                  <a:pt x="26" y="608"/>
                  <a:pt x="26" y="608"/>
                </a:cubicBezTo>
                <a:cubicBezTo>
                  <a:pt x="26" y="612"/>
                  <a:pt x="28" y="618"/>
                  <a:pt x="28" y="621"/>
                </a:cubicBezTo>
                <a:cubicBezTo>
                  <a:pt x="26" y="661"/>
                  <a:pt x="28" y="701"/>
                  <a:pt x="28" y="740"/>
                </a:cubicBezTo>
                <a:cubicBezTo>
                  <a:pt x="26" y="746"/>
                  <a:pt x="23" y="749"/>
                  <a:pt x="20" y="752"/>
                </a:cubicBezTo>
                <a:cubicBezTo>
                  <a:pt x="19" y="752"/>
                  <a:pt x="18" y="753"/>
                  <a:pt x="18" y="753"/>
                </a:cubicBezTo>
                <a:cubicBezTo>
                  <a:pt x="18" y="756"/>
                  <a:pt x="16" y="755"/>
                  <a:pt x="15" y="755"/>
                </a:cubicBezTo>
                <a:cubicBezTo>
                  <a:pt x="14" y="769"/>
                  <a:pt x="16" y="783"/>
                  <a:pt x="15" y="797"/>
                </a:cubicBezTo>
                <a:cubicBezTo>
                  <a:pt x="15" y="800"/>
                  <a:pt x="13" y="802"/>
                  <a:pt x="10" y="802"/>
                </a:cubicBezTo>
                <a:cubicBezTo>
                  <a:pt x="9" y="802"/>
                  <a:pt x="9" y="799"/>
                  <a:pt x="6" y="798"/>
                </a:cubicBezTo>
                <a:cubicBezTo>
                  <a:pt x="7" y="779"/>
                  <a:pt x="5" y="762"/>
                  <a:pt x="6" y="744"/>
                </a:cubicBezTo>
                <a:cubicBezTo>
                  <a:pt x="6" y="743"/>
                  <a:pt x="8" y="743"/>
                  <a:pt x="8" y="742"/>
                </a:cubicBezTo>
                <a:cubicBezTo>
                  <a:pt x="9" y="725"/>
                  <a:pt x="9" y="708"/>
                  <a:pt x="8" y="691"/>
                </a:cubicBezTo>
                <a:cubicBezTo>
                  <a:pt x="8" y="690"/>
                  <a:pt x="6" y="689"/>
                  <a:pt x="6" y="688"/>
                </a:cubicBezTo>
                <a:cubicBezTo>
                  <a:pt x="6" y="649"/>
                  <a:pt x="6" y="649"/>
                  <a:pt x="6" y="649"/>
                </a:cubicBezTo>
                <a:cubicBezTo>
                  <a:pt x="6" y="648"/>
                  <a:pt x="8" y="648"/>
                  <a:pt x="8" y="647"/>
                </a:cubicBezTo>
                <a:cubicBezTo>
                  <a:pt x="8" y="639"/>
                  <a:pt x="10" y="631"/>
                  <a:pt x="8" y="624"/>
                </a:cubicBezTo>
                <a:cubicBezTo>
                  <a:pt x="7" y="624"/>
                  <a:pt x="5" y="624"/>
                  <a:pt x="5" y="626"/>
                </a:cubicBezTo>
                <a:cubicBezTo>
                  <a:pt x="4" y="627"/>
                  <a:pt x="3" y="629"/>
                  <a:pt x="1" y="630"/>
                </a:cubicBezTo>
                <a:cubicBezTo>
                  <a:pt x="0" y="625"/>
                  <a:pt x="2" y="618"/>
                  <a:pt x="4" y="616"/>
                </a:cubicBezTo>
                <a:cubicBezTo>
                  <a:pt x="8" y="607"/>
                  <a:pt x="9" y="594"/>
                  <a:pt x="7" y="584"/>
                </a:cubicBezTo>
                <a:cubicBezTo>
                  <a:pt x="8" y="580"/>
                  <a:pt x="8" y="575"/>
                  <a:pt x="8" y="570"/>
                </a:cubicBezTo>
                <a:cubicBezTo>
                  <a:pt x="9" y="565"/>
                  <a:pt x="11" y="560"/>
                  <a:pt x="12" y="555"/>
                </a:cubicBezTo>
                <a:cubicBezTo>
                  <a:pt x="12" y="549"/>
                  <a:pt x="12" y="542"/>
                  <a:pt x="11" y="538"/>
                </a:cubicBezTo>
                <a:cubicBezTo>
                  <a:pt x="12" y="530"/>
                  <a:pt x="12" y="520"/>
                  <a:pt x="11" y="513"/>
                </a:cubicBezTo>
                <a:cubicBezTo>
                  <a:pt x="12" y="506"/>
                  <a:pt x="12" y="496"/>
                  <a:pt x="11" y="489"/>
                </a:cubicBezTo>
                <a:cubicBezTo>
                  <a:pt x="12" y="482"/>
                  <a:pt x="12" y="472"/>
                  <a:pt x="11" y="466"/>
                </a:cubicBezTo>
                <a:cubicBezTo>
                  <a:pt x="12" y="459"/>
                  <a:pt x="13" y="451"/>
                  <a:pt x="11" y="444"/>
                </a:cubicBezTo>
                <a:cubicBezTo>
                  <a:pt x="10" y="440"/>
                  <a:pt x="12" y="437"/>
                  <a:pt x="12" y="432"/>
                </a:cubicBezTo>
                <a:cubicBezTo>
                  <a:pt x="10" y="434"/>
                  <a:pt x="9" y="431"/>
                  <a:pt x="9" y="430"/>
                </a:cubicBezTo>
                <a:cubicBezTo>
                  <a:pt x="8" y="429"/>
                  <a:pt x="6" y="429"/>
                  <a:pt x="6" y="428"/>
                </a:cubicBezTo>
                <a:cubicBezTo>
                  <a:pt x="6" y="253"/>
                  <a:pt x="6" y="253"/>
                  <a:pt x="6" y="253"/>
                </a:cubicBezTo>
                <a:cubicBezTo>
                  <a:pt x="7" y="234"/>
                  <a:pt x="7" y="234"/>
                  <a:pt x="7" y="234"/>
                </a:cubicBezTo>
                <a:cubicBezTo>
                  <a:pt x="7" y="225"/>
                  <a:pt x="6" y="216"/>
                  <a:pt x="5" y="207"/>
                </a:cubicBezTo>
                <a:cubicBezTo>
                  <a:pt x="5" y="206"/>
                  <a:pt x="7" y="204"/>
                  <a:pt x="8" y="202"/>
                </a:cubicBezTo>
                <a:cubicBezTo>
                  <a:pt x="8" y="198"/>
                  <a:pt x="8" y="195"/>
                  <a:pt x="6" y="193"/>
                </a:cubicBezTo>
                <a:cubicBezTo>
                  <a:pt x="6" y="177"/>
                  <a:pt x="5" y="161"/>
                  <a:pt x="6" y="146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57"/>
                  <a:pt x="8" y="57"/>
                  <a:pt x="8" y="56"/>
                </a:cubicBezTo>
                <a:cubicBezTo>
                  <a:pt x="9" y="44"/>
                  <a:pt x="10" y="29"/>
                  <a:pt x="8" y="17"/>
                </a:cubicBezTo>
                <a:cubicBezTo>
                  <a:pt x="8" y="16"/>
                  <a:pt x="6" y="15"/>
                  <a:pt x="6" y="14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9" y="3"/>
                  <a:pt x="9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6" name="Freeform 8"/>
          <p:cNvSpPr/>
          <p:nvPr/>
        </p:nvSpPr>
        <p:spPr bwMode="auto">
          <a:xfrm>
            <a:off x="8776993" y="3055953"/>
            <a:ext cx="19208" cy="116145"/>
          </a:xfrm>
          <a:custGeom>
            <a:avLst/>
            <a:gdLst>
              <a:gd name="T0" fmla="*/ 2 w 24"/>
              <a:gd name="T1" fmla="*/ 1 h 230"/>
              <a:gd name="T2" fmla="*/ 10 w 24"/>
              <a:gd name="T3" fmla="*/ 5 h 230"/>
              <a:gd name="T4" fmla="*/ 12 w 24"/>
              <a:gd name="T5" fmla="*/ 7 h 230"/>
              <a:gd name="T6" fmla="*/ 19 w 24"/>
              <a:gd name="T7" fmla="*/ 16 h 230"/>
              <a:gd name="T8" fmla="*/ 23 w 24"/>
              <a:gd name="T9" fmla="*/ 25 h 230"/>
              <a:gd name="T10" fmla="*/ 22 w 24"/>
              <a:gd name="T11" fmla="*/ 43 h 230"/>
              <a:gd name="T12" fmla="*/ 23 w 24"/>
              <a:gd name="T13" fmla="*/ 159 h 230"/>
              <a:gd name="T14" fmla="*/ 23 w 24"/>
              <a:gd name="T15" fmla="*/ 165 h 230"/>
              <a:gd name="T16" fmla="*/ 23 w 24"/>
              <a:gd name="T17" fmla="*/ 196 h 230"/>
              <a:gd name="T18" fmla="*/ 21 w 24"/>
              <a:gd name="T19" fmla="*/ 213 h 230"/>
              <a:gd name="T20" fmla="*/ 19 w 24"/>
              <a:gd name="T21" fmla="*/ 216 h 230"/>
              <a:gd name="T22" fmla="*/ 17 w 24"/>
              <a:gd name="T23" fmla="*/ 221 h 230"/>
              <a:gd name="T24" fmla="*/ 5 w 24"/>
              <a:gd name="T25" fmla="*/ 229 h 230"/>
              <a:gd name="T26" fmla="*/ 1 w 24"/>
              <a:gd name="T27" fmla="*/ 224 h 230"/>
              <a:gd name="T28" fmla="*/ 1 w 24"/>
              <a:gd name="T29" fmla="*/ 124 h 230"/>
              <a:gd name="T30" fmla="*/ 1 w 24"/>
              <a:gd name="T31" fmla="*/ 36 h 230"/>
              <a:gd name="T32" fmla="*/ 3 w 24"/>
              <a:gd name="T33" fmla="*/ 34 h 230"/>
              <a:gd name="T34" fmla="*/ 3 w 24"/>
              <a:gd name="T35" fmla="*/ 27 h 230"/>
              <a:gd name="T36" fmla="*/ 1 w 24"/>
              <a:gd name="T37" fmla="*/ 26 h 230"/>
              <a:gd name="T38" fmla="*/ 0 w 24"/>
              <a:gd name="T39" fmla="*/ 4 h 230"/>
              <a:gd name="T40" fmla="*/ 2 w 24"/>
              <a:gd name="T41" fmla="*/ 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230">
                <a:moveTo>
                  <a:pt x="2" y="1"/>
                </a:moveTo>
                <a:cubicBezTo>
                  <a:pt x="6" y="0"/>
                  <a:pt x="9" y="3"/>
                  <a:pt x="10" y="5"/>
                </a:cubicBezTo>
                <a:cubicBezTo>
                  <a:pt x="11" y="6"/>
                  <a:pt x="12" y="6"/>
                  <a:pt x="12" y="7"/>
                </a:cubicBezTo>
                <a:cubicBezTo>
                  <a:pt x="13" y="11"/>
                  <a:pt x="17" y="14"/>
                  <a:pt x="19" y="16"/>
                </a:cubicBezTo>
                <a:cubicBezTo>
                  <a:pt x="20" y="20"/>
                  <a:pt x="22" y="22"/>
                  <a:pt x="23" y="25"/>
                </a:cubicBezTo>
                <a:cubicBezTo>
                  <a:pt x="23" y="31"/>
                  <a:pt x="22" y="37"/>
                  <a:pt x="22" y="43"/>
                </a:cubicBezTo>
                <a:cubicBezTo>
                  <a:pt x="22" y="81"/>
                  <a:pt x="21" y="122"/>
                  <a:pt x="23" y="159"/>
                </a:cubicBezTo>
                <a:cubicBezTo>
                  <a:pt x="23" y="160"/>
                  <a:pt x="24" y="163"/>
                  <a:pt x="23" y="165"/>
                </a:cubicBezTo>
                <a:cubicBezTo>
                  <a:pt x="22" y="174"/>
                  <a:pt x="21" y="187"/>
                  <a:pt x="23" y="196"/>
                </a:cubicBezTo>
                <a:cubicBezTo>
                  <a:pt x="24" y="202"/>
                  <a:pt x="21" y="207"/>
                  <a:pt x="21" y="213"/>
                </a:cubicBezTo>
                <a:cubicBezTo>
                  <a:pt x="21" y="214"/>
                  <a:pt x="20" y="215"/>
                  <a:pt x="19" y="216"/>
                </a:cubicBezTo>
                <a:cubicBezTo>
                  <a:pt x="20" y="219"/>
                  <a:pt x="18" y="220"/>
                  <a:pt x="17" y="221"/>
                </a:cubicBezTo>
                <a:cubicBezTo>
                  <a:pt x="15" y="226"/>
                  <a:pt x="12" y="230"/>
                  <a:pt x="5" y="229"/>
                </a:cubicBezTo>
                <a:cubicBezTo>
                  <a:pt x="4" y="227"/>
                  <a:pt x="1" y="225"/>
                  <a:pt x="1" y="224"/>
                </a:cubicBezTo>
                <a:cubicBezTo>
                  <a:pt x="1" y="124"/>
                  <a:pt x="1" y="124"/>
                  <a:pt x="1" y="124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5"/>
                  <a:pt x="2" y="35"/>
                  <a:pt x="3" y="34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27"/>
                  <a:pt x="1" y="26"/>
                  <a:pt x="1" y="26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2" y="2"/>
                  <a:pt x="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7" name="Freeform 9"/>
          <p:cNvSpPr/>
          <p:nvPr/>
        </p:nvSpPr>
        <p:spPr bwMode="auto">
          <a:xfrm>
            <a:off x="8776993" y="2953847"/>
            <a:ext cx="19208" cy="88066"/>
          </a:xfrm>
          <a:custGeom>
            <a:avLst/>
            <a:gdLst>
              <a:gd name="T0" fmla="*/ 4 w 24"/>
              <a:gd name="T1" fmla="*/ 2 h 176"/>
              <a:gd name="T2" fmla="*/ 11 w 24"/>
              <a:gd name="T3" fmla="*/ 2 h 176"/>
              <a:gd name="T4" fmla="*/ 16 w 24"/>
              <a:gd name="T5" fmla="*/ 5 h 176"/>
              <a:gd name="T6" fmla="*/ 17 w 24"/>
              <a:gd name="T7" fmla="*/ 8 h 176"/>
              <a:gd name="T8" fmla="*/ 18 w 24"/>
              <a:gd name="T9" fmla="*/ 10 h 176"/>
              <a:gd name="T10" fmla="*/ 22 w 24"/>
              <a:gd name="T11" fmla="*/ 18 h 176"/>
              <a:gd name="T12" fmla="*/ 21 w 24"/>
              <a:gd name="T13" fmla="*/ 21 h 176"/>
              <a:gd name="T14" fmla="*/ 22 w 24"/>
              <a:gd name="T15" fmla="*/ 33 h 176"/>
              <a:gd name="T16" fmla="*/ 22 w 24"/>
              <a:gd name="T17" fmla="*/ 130 h 176"/>
              <a:gd name="T18" fmla="*/ 21 w 24"/>
              <a:gd name="T19" fmla="*/ 139 h 176"/>
              <a:gd name="T20" fmla="*/ 19 w 24"/>
              <a:gd name="T21" fmla="*/ 141 h 176"/>
              <a:gd name="T22" fmla="*/ 13 w 24"/>
              <a:gd name="T23" fmla="*/ 152 h 176"/>
              <a:gd name="T24" fmla="*/ 13 w 24"/>
              <a:gd name="T25" fmla="*/ 164 h 176"/>
              <a:gd name="T26" fmla="*/ 10 w 24"/>
              <a:gd name="T27" fmla="*/ 170 h 176"/>
              <a:gd name="T28" fmla="*/ 6 w 24"/>
              <a:gd name="T29" fmla="*/ 174 h 176"/>
              <a:gd name="T30" fmla="*/ 0 w 24"/>
              <a:gd name="T31" fmla="*/ 170 h 176"/>
              <a:gd name="T32" fmla="*/ 1 w 24"/>
              <a:gd name="T33" fmla="*/ 145 h 176"/>
              <a:gd name="T34" fmla="*/ 1 w 24"/>
              <a:gd name="T35" fmla="*/ 57 h 176"/>
              <a:gd name="T36" fmla="*/ 3 w 24"/>
              <a:gd name="T37" fmla="*/ 56 h 176"/>
              <a:gd name="T38" fmla="*/ 3 w 24"/>
              <a:gd name="T39" fmla="*/ 17 h 176"/>
              <a:gd name="T40" fmla="*/ 1 w 24"/>
              <a:gd name="T41" fmla="*/ 14 h 176"/>
              <a:gd name="T42" fmla="*/ 1 w 24"/>
              <a:gd name="T43" fmla="*/ 4 h 176"/>
              <a:gd name="T44" fmla="*/ 4 w 24"/>
              <a:gd name="T45" fmla="*/ 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176">
                <a:moveTo>
                  <a:pt x="4" y="2"/>
                </a:moveTo>
                <a:cubicBezTo>
                  <a:pt x="6" y="0"/>
                  <a:pt x="9" y="1"/>
                  <a:pt x="11" y="2"/>
                </a:cubicBezTo>
                <a:cubicBezTo>
                  <a:pt x="13" y="3"/>
                  <a:pt x="15" y="5"/>
                  <a:pt x="16" y="5"/>
                </a:cubicBezTo>
                <a:cubicBezTo>
                  <a:pt x="16" y="6"/>
                  <a:pt x="16" y="7"/>
                  <a:pt x="17" y="8"/>
                </a:cubicBezTo>
                <a:cubicBezTo>
                  <a:pt x="18" y="8"/>
                  <a:pt x="19" y="9"/>
                  <a:pt x="18" y="10"/>
                </a:cubicBezTo>
                <a:cubicBezTo>
                  <a:pt x="18" y="13"/>
                  <a:pt x="21" y="16"/>
                  <a:pt x="22" y="18"/>
                </a:cubicBezTo>
                <a:cubicBezTo>
                  <a:pt x="20" y="19"/>
                  <a:pt x="20" y="20"/>
                  <a:pt x="21" y="21"/>
                </a:cubicBezTo>
                <a:cubicBezTo>
                  <a:pt x="22" y="26"/>
                  <a:pt x="24" y="29"/>
                  <a:pt x="22" y="33"/>
                </a:cubicBezTo>
                <a:cubicBezTo>
                  <a:pt x="22" y="65"/>
                  <a:pt x="22" y="99"/>
                  <a:pt x="22" y="130"/>
                </a:cubicBezTo>
                <a:cubicBezTo>
                  <a:pt x="22" y="133"/>
                  <a:pt x="22" y="136"/>
                  <a:pt x="21" y="139"/>
                </a:cubicBezTo>
                <a:cubicBezTo>
                  <a:pt x="21" y="140"/>
                  <a:pt x="19" y="140"/>
                  <a:pt x="19" y="141"/>
                </a:cubicBezTo>
                <a:cubicBezTo>
                  <a:pt x="19" y="146"/>
                  <a:pt x="16" y="149"/>
                  <a:pt x="13" y="152"/>
                </a:cubicBezTo>
                <a:cubicBezTo>
                  <a:pt x="13" y="156"/>
                  <a:pt x="13" y="160"/>
                  <a:pt x="13" y="164"/>
                </a:cubicBezTo>
                <a:cubicBezTo>
                  <a:pt x="10" y="165"/>
                  <a:pt x="11" y="168"/>
                  <a:pt x="10" y="170"/>
                </a:cubicBezTo>
                <a:cubicBezTo>
                  <a:pt x="8" y="172"/>
                  <a:pt x="7" y="173"/>
                  <a:pt x="6" y="174"/>
                </a:cubicBezTo>
                <a:cubicBezTo>
                  <a:pt x="4" y="176"/>
                  <a:pt x="0" y="172"/>
                  <a:pt x="0" y="170"/>
                </a:cubicBezTo>
                <a:cubicBezTo>
                  <a:pt x="0" y="162"/>
                  <a:pt x="1" y="154"/>
                  <a:pt x="1" y="145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6"/>
                  <a:pt x="3" y="56"/>
                  <a:pt x="3" y="56"/>
                </a:cubicBezTo>
                <a:cubicBezTo>
                  <a:pt x="4" y="43"/>
                  <a:pt x="5" y="29"/>
                  <a:pt x="3" y="17"/>
                </a:cubicBezTo>
                <a:cubicBezTo>
                  <a:pt x="3" y="16"/>
                  <a:pt x="1" y="15"/>
                  <a:pt x="1" y="14"/>
                </a:cubicBezTo>
                <a:cubicBezTo>
                  <a:pt x="1" y="4"/>
                  <a:pt x="1" y="4"/>
                  <a:pt x="1" y="4"/>
                </a:cubicBezTo>
                <a:cubicBezTo>
                  <a:pt x="3" y="4"/>
                  <a:pt x="4" y="3"/>
                  <a:pt x="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8" name="Freeform 10"/>
          <p:cNvSpPr/>
          <p:nvPr/>
        </p:nvSpPr>
        <p:spPr bwMode="auto">
          <a:xfrm>
            <a:off x="8218350" y="2679438"/>
            <a:ext cx="78435" cy="29356"/>
          </a:xfrm>
          <a:custGeom>
            <a:avLst/>
            <a:gdLst>
              <a:gd name="T0" fmla="*/ 90 w 102"/>
              <a:gd name="T1" fmla="*/ 2 h 58"/>
              <a:gd name="T2" fmla="*/ 98 w 102"/>
              <a:gd name="T3" fmla="*/ 5 h 58"/>
              <a:gd name="T4" fmla="*/ 101 w 102"/>
              <a:gd name="T5" fmla="*/ 9 h 58"/>
              <a:gd name="T6" fmla="*/ 101 w 102"/>
              <a:gd name="T7" fmla="*/ 15 h 58"/>
              <a:gd name="T8" fmla="*/ 96 w 102"/>
              <a:gd name="T9" fmla="*/ 20 h 58"/>
              <a:gd name="T10" fmla="*/ 68 w 102"/>
              <a:gd name="T11" fmla="*/ 20 h 58"/>
              <a:gd name="T12" fmla="*/ 57 w 102"/>
              <a:gd name="T13" fmla="*/ 20 h 58"/>
              <a:gd name="T14" fmla="*/ 55 w 102"/>
              <a:gd name="T15" fmla="*/ 22 h 58"/>
              <a:gd name="T16" fmla="*/ 35 w 102"/>
              <a:gd name="T17" fmla="*/ 22 h 58"/>
              <a:gd name="T18" fmla="*/ 31 w 102"/>
              <a:gd name="T19" fmla="*/ 25 h 58"/>
              <a:gd name="T20" fmla="*/ 29 w 102"/>
              <a:gd name="T21" fmla="*/ 28 h 58"/>
              <a:gd name="T22" fmla="*/ 27 w 102"/>
              <a:gd name="T23" fmla="*/ 31 h 58"/>
              <a:gd name="T24" fmla="*/ 21 w 102"/>
              <a:gd name="T25" fmla="*/ 46 h 58"/>
              <a:gd name="T26" fmla="*/ 18 w 102"/>
              <a:gd name="T27" fmla="*/ 48 h 58"/>
              <a:gd name="T28" fmla="*/ 18 w 102"/>
              <a:gd name="T29" fmla="*/ 51 h 58"/>
              <a:gd name="T30" fmla="*/ 15 w 102"/>
              <a:gd name="T31" fmla="*/ 51 h 58"/>
              <a:gd name="T32" fmla="*/ 13 w 102"/>
              <a:gd name="T33" fmla="*/ 54 h 58"/>
              <a:gd name="T34" fmla="*/ 11 w 102"/>
              <a:gd name="T35" fmla="*/ 56 h 58"/>
              <a:gd name="T36" fmla="*/ 6 w 102"/>
              <a:gd name="T37" fmla="*/ 58 h 58"/>
              <a:gd name="T38" fmla="*/ 3 w 102"/>
              <a:gd name="T39" fmla="*/ 56 h 58"/>
              <a:gd name="T40" fmla="*/ 2 w 102"/>
              <a:gd name="T41" fmla="*/ 48 h 58"/>
              <a:gd name="T42" fmla="*/ 1 w 102"/>
              <a:gd name="T43" fmla="*/ 41 h 58"/>
              <a:gd name="T44" fmla="*/ 4 w 102"/>
              <a:gd name="T45" fmla="*/ 32 h 58"/>
              <a:gd name="T46" fmla="*/ 7 w 102"/>
              <a:gd name="T47" fmla="*/ 29 h 58"/>
              <a:gd name="T48" fmla="*/ 14 w 102"/>
              <a:gd name="T49" fmla="*/ 21 h 58"/>
              <a:gd name="T50" fmla="*/ 16 w 102"/>
              <a:gd name="T51" fmla="*/ 20 h 58"/>
              <a:gd name="T52" fmla="*/ 21 w 102"/>
              <a:gd name="T53" fmla="*/ 15 h 58"/>
              <a:gd name="T54" fmla="*/ 23 w 102"/>
              <a:gd name="T55" fmla="*/ 14 h 58"/>
              <a:gd name="T56" fmla="*/ 28 w 102"/>
              <a:gd name="T57" fmla="*/ 11 h 58"/>
              <a:gd name="T58" fmla="*/ 35 w 102"/>
              <a:gd name="T59" fmla="*/ 10 h 58"/>
              <a:gd name="T60" fmla="*/ 54 w 102"/>
              <a:gd name="T61" fmla="*/ 9 h 58"/>
              <a:gd name="T62" fmla="*/ 65 w 102"/>
              <a:gd name="T63" fmla="*/ 5 h 58"/>
              <a:gd name="T64" fmla="*/ 69 w 102"/>
              <a:gd name="T65" fmla="*/ 5 h 58"/>
              <a:gd name="T66" fmla="*/ 78 w 102"/>
              <a:gd name="T67" fmla="*/ 3 h 58"/>
              <a:gd name="T68" fmla="*/ 83 w 102"/>
              <a:gd name="T69" fmla="*/ 4 h 58"/>
              <a:gd name="T70" fmla="*/ 85 w 102"/>
              <a:gd name="T71" fmla="*/ 3 h 58"/>
              <a:gd name="T72" fmla="*/ 89 w 102"/>
              <a:gd name="T73" fmla="*/ 3 h 58"/>
              <a:gd name="T74" fmla="*/ 90 w 102"/>
              <a:gd name="T75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2" h="58">
                <a:moveTo>
                  <a:pt x="90" y="2"/>
                </a:moveTo>
                <a:cubicBezTo>
                  <a:pt x="93" y="0"/>
                  <a:pt x="96" y="3"/>
                  <a:pt x="98" y="5"/>
                </a:cubicBezTo>
                <a:cubicBezTo>
                  <a:pt x="98" y="6"/>
                  <a:pt x="100" y="7"/>
                  <a:pt x="101" y="9"/>
                </a:cubicBezTo>
                <a:cubicBezTo>
                  <a:pt x="102" y="10"/>
                  <a:pt x="101" y="14"/>
                  <a:pt x="101" y="15"/>
                </a:cubicBezTo>
                <a:cubicBezTo>
                  <a:pt x="100" y="17"/>
                  <a:pt x="98" y="20"/>
                  <a:pt x="96" y="20"/>
                </a:cubicBezTo>
                <a:cubicBezTo>
                  <a:pt x="87" y="21"/>
                  <a:pt x="76" y="19"/>
                  <a:pt x="68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2"/>
                  <a:pt x="55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4" y="22"/>
                  <a:pt x="33" y="25"/>
                  <a:pt x="31" y="25"/>
                </a:cubicBezTo>
                <a:cubicBezTo>
                  <a:pt x="32" y="27"/>
                  <a:pt x="30" y="27"/>
                  <a:pt x="29" y="28"/>
                </a:cubicBezTo>
                <a:cubicBezTo>
                  <a:pt x="28" y="29"/>
                  <a:pt x="27" y="30"/>
                  <a:pt x="27" y="31"/>
                </a:cubicBezTo>
                <a:cubicBezTo>
                  <a:pt x="24" y="34"/>
                  <a:pt x="23" y="41"/>
                  <a:pt x="21" y="46"/>
                </a:cubicBezTo>
                <a:cubicBezTo>
                  <a:pt x="21" y="47"/>
                  <a:pt x="19" y="48"/>
                  <a:pt x="18" y="48"/>
                </a:cubicBezTo>
                <a:cubicBezTo>
                  <a:pt x="18" y="51"/>
                  <a:pt x="18" y="51"/>
                  <a:pt x="18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2"/>
                  <a:pt x="15" y="54"/>
                  <a:pt x="13" y="54"/>
                </a:cubicBezTo>
                <a:cubicBezTo>
                  <a:pt x="14" y="56"/>
                  <a:pt x="13" y="56"/>
                  <a:pt x="11" y="56"/>
                </a:cubicBezTo>
                <a:cubicBezTo>
                  <a:pt x="10" y="57"/>
                  <a:pt x="8" y="58"/>
                  <a:pt x="6" y="58"/>
                </a:cubicBezTo>
                <a:cubicBezTo>
                  <a:pt x="7" y="55"/>
                  <a:pt x="4" y="56"/>
                  <a:pt x="3" y="56"/>
                </a:cubicBezTo>
                <a:cubicBezTo>
                  <a:pt x="3" y="54"/>
                  <a:pt x="2" y="51"/>
                  <a:pt x="2" y="48"/>
                </a:cubicBezTo>
                <a:cubicBezTo>
                  <a:pt x="0" y="48"/>
                  <a:pt x="0" y="43"/>
                  <a:pt x="1" y="41"/>
                </a:cubicBezTo>
                <a:cubicBezTo>
                  <a:pt x="2" y="39"/>
                  <a:pt x="3" y="35"/>
                  <a:pt x="4" y="32"/>
                </a:cubicBezTo>
                <a:cubicBezTo>
                  <a:pt x="6" y="33"/>
                  <a:pt x="6" y="29"/>
                  <a:pt x="7" y="29"/>
                </a:cubicBezTo>
                <a:cubicBezTo>
                  <a:pt x="10" y="28"/>
                  <a:pt x="13" y="25"/>
                  <a:pt x="14" y="21"/>
                </a:cubicBezTo>
                <a:cubicBezTo>
                  <a:pt x="15" y="22"/>
                  <a:pt x="15" y="20"/>
                  <a:pt x="16" y="20"/>
                </a:cubicBezTo>
                <a:cubicBezTo>
                  <a:pt x="16" y="17"/>
                  <a:pt x="18" y="16"/>
                  <a:pt x="21" y="15"/>
                </a:cubicBezTo>
                <a:cubicBezTo>
                  <a:pt x="20" y="13"/>
                  <a:pt x="22" y="13"/>
                  <a:pt x="23" y="14"/>
                </a:cubicBezTo>
                <a:cubicBezTo>
                  <a:pt x="24" y="11"/>
                  <a:pt x="26" y="11"/>
                  <a:pt x="28" y="11"/>
                </a:cubicBezTo>
                <a:cubicBezTo>
                  <a:pt x="29" y="10"/>
                  <a:pt x="34" y="10"/>
                  <a:pt x="35" y="10"/>
                </a:cubicBezTo>
                <a:cubicBezTo>
                  <a:pt x="40" y="8"/>
                  <a:pt x="48" y="9"/>
                  <a:pt x="54" y="9"/>
                </a:cubicBezTo>
                <a:cubicBezTo>
                  <a:pt x="58" y="8"/>
                  <a:pt x="63" y="7"/>
                  <a:pt x="65" y="5"/>
                </a:cubicBezTo>
                <a:cubicBezTo>
                  <a:pt x="66" y="4"/>
                  <a:pt x="69" y="5"/>
                  <a:pt x="69" y="5"/>
                </a:cubicBezTo>
                <a:cubicBezTo>
                  <a:pt x="70" y="2"/>
                  <a:pt x="76" y="3"/>
                  <a:pt x="78" y="3"/>
                </a:cubicBezTo>
                <a:cubicBezTo>
                  <a:pt x="78" y="6"/>
                  <a:pt x="82" y="4"/>
                  <a:pt x="83" y="4"/>
                </a:cubicBezTo>
                <a:cubicBezTo>
                  <a:pt x="84" y="4"/>
                  <a:pt x="84" y="4"/>
                  <a:pt x="85" y="3"/>
                </a:cubicBezTo>
                <a:cubicBezTo>
                  <a:pt x="86" y="3"/>
                  <a:pt x="88" y="3"/>
                  <a:pt x="89" y="3"/>
                </a:cubicBezTo>
                <a:cubicBezTo>
                  <a:pt x="89" y="3"/>
                  <a:pt x="90" y="2"/>
                  <a:pt x="90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9" name="Freeform 11"/>
          <p:cNvSpPr/>
          <p:nvPr/>
        </p:nvSpPr>
        <p:spPr bwMode="auto">
          <a:xfrm>
            <a:off x="8776993" y="2853017"/>
            <a:ext cx="19208" cy="40842"/>
          </a:xfrm>
          <a:custGeom>
            <a:avLst/>
            <a:gdLst>
              <a:gd name="T0" fmla="*/ 3 w 24"/>
              <a:gd name="T1" fmla="*/ 2 h 83"/>
              <a:gd name="T2" fmla="*/ 9 w 24"/>
              <a:gd name="T3" fmla="*/ 1 h 83"/>
              <a:gd name="T4" fmla="*/ 13 w 24"/>
              <a:gd name="T5" fmla="*/ 7 h 83"/>
              <a:gd name="T6" fmla="*/ 14 w 24"/>
              <a:gd name="T7" fmla="*/ 25 h 83"/>
              <a:gd name="T8" fmla="*/ 13 w 24"/>
              <a:gd name="T9" fmla="*/ 38 h 83"/>
              <a:gd name="T10" fmla="*/ 19 w 24"/>
              <a:gd name="T11" fmla="*/ 49 h 83"/>
              <a:gd name="T12" fmla="*/ 19 w 24"/>
              <a:gd name="T13" fmla="*/ 53 h 83"/>
              <a:gd name="T14" fmla="*/ 21 w 24"/>
              <a:gd name="T15" fmla="*/ 54 h 83"/>
              <a:gd name="T16" fmla="*/ 23 w 24"/>
              <a:gd name="T17" fmla="*/ 78 h 83"/>
              <a:gd name="T18" fmla="*/ 20 w 24"/>
              <a:gd name="T19" fmla="*/ 81 h 83"/>
              <a:gd name="T20" fmla="*/ 20 w 24"/>
              <a:gd name="T21" fmla="*/ 82 h 83"/>
              <a:gd name="T22" fmla="*/ 16 w 24"/>
              <a:gd name="T23" fmla="*/ 77 h 83"/>
              <a:gd name="T24" fmla="*/ 13 w 24"/>
              <a:gd name="T25" fmla="*/ 77 h 83"/>
              <a:gd name="T26" fmla="*/ 12 w 24"/>
              <a:gd name="T27" fmla="*/ 74 h 83"/>
              <a:gd name="T28" fmla="*/ 8 w 24"/>
              <a:gd name="T29" fmla="*/ 64 h 83"/>
              <a:gd name="T30" fmla="*/ 3 w 24"/>
              <a:gd name="T31" fmla="*/ 58 h 83"/>
              <a:gd name="T32" fmla="*/ 0 w 24"/>
              <a:gd name="T33" fmla="*/ 57 h 83"/>
              <a:gd name="T34" fmla="*/ 1 w 24"/>
              <a:gd name="T35" fmla="*/ 30 h 83"/>
              <a:gd name="T36" fmla="*/ 3 w 24"/>
              <a:gd name="T37" fmla="*/ 28 h 83"/>
              <a:gd name="T38" fmla="*/ 3 w 24"/>
              <a:gd name="T39" fmla="*/ 17 h 83"/>
              <a:gd name="T40" fmla="*/ 1 w 24"/>
              <a:gd name="T41" fmla="*/ 16 h 83"/>
              <a:gd name="T42" fmla="*/ 1 w 24"/>
              <a:gd name="T43" fmla="*/ 4 h 83"/>
              <a:gd name="T44" fmla="*/ 3 w 24"/>
              <a:gd name="T45" fmla="*/ 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83">
                <a:moveTo>
                  <a:pt x="3" y="2"/>
                </a:moveTo>
                <a:cubicBezTo>
                  <a:pt x="5" y="0"/>
                  <a:pt x="7" y="1"/>
                  <a:pt x="9" y="1"/>
                </a:cubicBezTo>
                <a:cubicBezTo>
                  <a:pt x="11" y="2"/>
                  <a:pt x="13" y="6"/>
                  <a:pt x="13" y="7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9"/>
                  <a:pt x="13" y="33"/>
                  <a:pt x="13" y="38"/>
                </a:cubicBezTo>
                <a:cubicBezTo>
                  <a:pt x="15" y="42"/>
                  <a:pt x="16" y="46"/>
                  <a:pt x="19" y="49"/>
                </a:cubicBezTo>
                <a:cubicBezTo>
                  <a:pt x="19" y="50"/>
                  <a:pt x="19" y="53"/>
                  <a:pt x="19" y="53"/>
                </a:cubicBezTo>
                <a:cubicBezTo>
                  <a:pt x="19" y="54"/>
                  <a:pt x="21" y="54"/>
                  <a:pt x="21" y="54"/>
                </a:cubicBezTo>
                <a:cubicBezTo>
                  <a:pt x="23" y="62"/>
                  <a:pt x="24" y="70"/>
                  <a:pt x="23" y="78"/>
                </a:cubicBezTo>
                <a:cubicBezTo>
                  <a:pt x="23" y="79"/>
                  <a:pt x="22" y="80"/>
                  <a:pt x="20" y="81"/>
                </a:cubicBezTo>
                <a:cubicBezTo>
                  <a:pt x="20" y="81"/>
                  <a:pt x="21" y="83"/>
                  <a:pt x="20" y="82"/>
                </a:cubicBezTo>
                <a:cubicBezTo>
                  <a:pt x="18" y="81"/>
                  <a:pt x="16" y="79"/>
                  <a:pt x="16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4" y="75"/>
                  <a:pt x="13" y="74"/>
                  <a:pt x="12" y="74"/>
                </a:cubicBezTo>
                <a:cubicBezTo>
                  <a:pt x="11" y="70"/>
                  <a:pt x="8" y="68"/>
                  <a:pt x="8" y="64"/>
                </a:cubicBezTo>
                <a:cubicBezTo>
                  <a:pt x="5" y="63"/>
                  <a:pt x="4" y="61"/>
                  <a:pt x="3" y="58"/>
                </a:cubicBezTo>
                <a:cubicBezTo>
                  <a:pt x="2" y="59"/>
                  <a:pt x="1" y="58"/>
                  <a:pt x="0" y="57"/>
                </a:cubicBezTo>
                <a:cubicBezTo>
                  <a:pt x="0" y="47"/>
                  <a:pt x="1" y="39"/>
                  <a:pt x="1" y="30"/>
                </a:cubicBezTo>
                <a:cubicBezTo>
                  <a:pt x="1" y="29"/>
                  <a:pt x="3" y="28"/>
                  <a:pt x="3" y="2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3" y="2"/>
                  <a:pt x="3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0" name="Freeform 12"/>
          <p:cNvSpPr/>
          <p:nvPr/>
        </p:nvSpPr>
        <p:spPr bwMode="auto">
          <a:xfrm>
            <a:off x="8266371" y="3479690"/>
            <a:ext cx="11205" cy="37014"/>
          </a:xfrm>
          <a:custGeom>
            <a:avLst/>
            <a:gdLst>
              <a:gd name="T0" fmla="*/ 3 w 15"/>
              <a:gd name="T1" fmla="*/ 3 h 72"/>
              <a:gd name="T2" fmla="*/ 3 w 15"/>
              <a:gd name="T3" fmla="*/ 0 h 72"/>
              <a:gd name="T4" fmla="*/ 9 w 15"/>
              <a:gd name="T5" fmla="*/ 0 h 72"/>
              <a:gd name="T6" fmla="*/ 11 w 15"/>
              <a:gd name="T7" fmla="*/ 10 h 72"/>
              <a:gd name="T8" fmla="*/ 13 w 15"/>
              <a:gd name="T9" fmla="*/ 11 h 72"/>
              <a:gd name="T10" fmla="*/ 13 w 15"/>
              <a:gd name="T11" fmla="*/ 36 h 72"/>
              <a:gd name="T12" fmla="*/ 11 w 15"/>
              <a:gd name="T13" fmla="*/ 38 h 72"/>
              <a:gd name="T14" fmla="*/ 11 w 15"/>
              <a:gd name="T15" fmla="*/ 63 h 72"/>
              <a:gd name="T16" fmla="*/ 7 w 15"/>
              <a:gd name="T17" fmla="*/ 72 h 72"/>
              <a:gd name="T18" fmla="*/ 2 w 15"/>
              <a:gd name="T19" fmla="*/ 72 h 72"/>
              <a:gd name="T20" fmla="*/ 2 w 15"/>
              <a:gd name="T21" fmla="*/ 64 h 72"/>
              <a:gd name="T22" fmla="*/ 0 w 15"/>
              <a:gd name="T23" fmla="*/ 62 h 72"/>
              <a:gd name="T24" fmla="*/ 2 w 15"/>
              <a:gd name="T25" fmla="*/ 7 h 72"/>
              <a:gd name="T26" fmla="*/ 3 w 15"/>
              <a:gd name="T27" fmla="*/ 3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72">
                <a:moveTo>
                  <a:pt x="3" y="3"/>
                </a:moveTo>
                <a:cubicBezTo>
                  <a:pt x="3" y="3"/>
                  <a:pt x="3" y="1"/>
                  <a:pt x="3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3"/>
                  <a:pt x="11" y="6"/>
                  <a:pt x="11" y="10"/>
                </a:cubicBezTo>
                <a:cubicBezTo>
                  <a:pt x="11" y="10"/>
                  <a:pt x="13" y="12"/>
                  <a:pt x="13" y="11"/>
                </a:cubicBezTo>
                <a:cubicBezTo>
                  <a:pt x="15" y="20"/>
                  <a:pt x="15" y="28"/>
                  <a:pt x="13" y="36"/>
                </a:cubicBezTo>
                <a:cubicBezTo>
                  <a:pt x="13" y="36"/>
                  <a:pt x="11" y="38"/>
                  <a:pt x="11" y="38"/>
                </a:cubicBezTo>
                <a:cubicBezTo>
                  <a:pt x="11" y="63"/>
                  <a:pt x="11" y="63"/>
                  <a:pt x="11" y="63"/>
                </a:cubicBezTo>
                <a:cubicBezTo>
                  <a:pt x="8" y="65"/>
                  <a:pt x="7" y="68"/>
                  <a:pt x="7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69"/>
                  <a:pt x="2" y="67"/>
                  <a:pt x="2" y="64"/>
                </a:cubicBezTo>
                <a:cubicBezTo>
                  <a:pt x="1" y="64"/>
                  <a:pt x="0" y="63"/>
                  <a:pt x="0" y="62"/>
                </a:cubicBezTo>
                <a:cubicBezTo>
                  <a:pt x="2" y="45"/>
                  <a:pt x="3" y="25"/>
                  <a:pt x="2" y="7"/>
                </a:cubicBezTo>
                <a:cubicBezTo>
                  <a:pt x="2" y="6"/>
                  <a:pt x="3" y="4"/>
                  <a:pt x="3" y="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1" name="Freeform 13"/>
          <p:cNvSpPr/>
          <p:nvPr/>
        </p:nvSpPr>
        <p:spPr bwMode="auto">
          <a:xfrm>
            <a:off x="8296784" y="3764309"/>
            <a:ext cx="33615" cy="10211"/>
          </a:xfrm>
          <a:custGeom>
            <a:avLst/>
            <a:gdLst>
              <a:gd name="T0" fmla="*/ 7 w 42"/>
              <a:gd name="T1" fmla="*/ 0 h 20"/>
              <a:gd name="T2" fmla="*/ 14 w 42"/>
              <a:gd name="T3" fmla="*/ 1 h 20"/>
              <a:gd name="T4" fmla="*/ 25 w 42"/>
              <a:gd name="T5" fmla="*/ 6 h 20"/>
              <a:gd name="T6" fmla="*/ 38 w 42"/>
              <a:gd name="T7" fmla="*/ 6 h 20"/>
              <a:gd name="T8" fmla="*/ 41 w 42"/>
              <a:gd name="T9" fmla="*/ 11 h 20"/>
              <a:gd name="T10" fmla="*/ 41 w 42"/>
              <a:gd name="T11" fmla="*/ 18 h 20"/>
              <a:gd name="T12" fmla="*/ 39 w 42"/>
              <a:gd name="T13" fmla="*/ 19 h 20"/>
              <a:gd name="T14" fmla="*/ 30 w 42"/>
              <a:gd name="T15" fmla="*/ 19 h 20"/>
              <a:gd name="T16" fmla="*/ 27 w 42"/>
              <a:gd name="T17" fmla="*/ 17 h 20"/>
              <a:gd name="T18" fmla="*/ 21 w 42"/>
              <a:gd name="T19" fmla="*/ 16 h 20"/>
              <a:gd name="T20" fmla="*/ 2 w 42"/>
              <a:gd name="T21" fmla="*/ 10 h 20"/>
              <a:gd name="T22" fmla="*/ 1 w 42"/>
              <a:gd name="T23" fmla="*/ 3 h 20"/>
              <a:gd name="T24" fmla="*/ 7 w 42"/>
              <a:gd name="T2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" h="20">
                <a:moveTo>
                  <a:pt x="7" y="0"/>
                </a:moveTo>
                <a:cubicBezTo>
                  <a:pt x="9" y="0"/>
                  <a:pt x="12" y="1"/>
                  <a:pt x="14" y="1"/>
                </a:cubicBezTo>
                <a:cubicBezTo>
                  <a:pt x="18" y="3"/>
                  <a:pt x="21" y="5"/>
                  <a:pt x="25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8"/>
                  <a:pt x="41" y="9"/>
                  <a:pt x="41" y="11"/>
                </a:cubicBezTo>
                <a:cubicBezTo>
                  <a:pt x="42" y="13"/>
                  <a:pt x="42" y="16"/>
                  <a:pt x="41" y="18"/>
                </a:cubicBezTo>
                <a:cubicBezTo>
                  <a:pt x="41" y="19"/>
                  <a:pt x="40" y="19"/>
                  <a:pt x="39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2" y="16"/>
                  <a:pt x="28" y="18"/>
                  <a:pt x="27" y="17"/>
                </a:cubicBezTo>
                <a:cubicBezTo>
                  <a:pt x="25" y="17"/>
                  <a:pt x="23" y="15"/>
                  <a:pt x="21" y="16"/>
                </a:cubicBezTo>
                <a:cubicBezTo>
                  <a:pt x="13" y="20"/>
                  <a:pt x="6" y="14"/>
                  <a:pt x="2" y="10"/>
                </a:cubicBezTo>
                <a:cubicBezTo>
                  <a:pt x="0" y="9"/>
                  <a:pt x="1" y="5"/>
                  <a:pt x="1" y="3"/>
                </a:cubicBezTo>
                <a:cubicBezTo>
                  <a:pt x="2" y="2"/>
                  <a:pt x="6" y="0"/>
                  <a:pt x="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2" name="Freeform 14"/>
          <p:cNvSpPr/>
          <p:nvPr/>
        </p:nvSpPr>
        <p:spPr bwMode="auto">
          <a:xfrm>
            <a:off x="8264770" y="3454164"/>
            <a:ext cx="11205" cy="12763"/>
          </a:xfrm>
          <a:custGeom>
            <a:avLst/>
            <a:gdLst>
              <a:gd name="T0" fmla="*/ 4 w 14"/>
              <a:gd name="T1" fmla="*/ 1 h 27"/>
              <a:gd name="T2" fmla="*/ 10 w 14"/>
              <a:gd name="T3" fmla="*/ 1 h 27"/>
              <a:gd name="T4" fmla="*/ 12 w 14"/>
              <a:gd name="T5" fmla="*/ 6 h 27"/>
              <a:gd name="T6" fmla="*/ 14 w 14"/>
              <a:gd name="T7" fmla="*/ 6 h 27"/>
              <a:gd name="T8" fmla="*/ 14 w 14"/>
              <a:gd name="T9" fmla="*/ 13 h 27"/>
              <a:gd name="T10" fmla="*/ 12 w 14"/>
              <a:gd name="T11" fmla="*/ 13 h 27"/>
              <a:gd name="T12" fmla="*/ 11 w 14"/>
              <a:gd name="T13" fmla="*/ 26 h 27"/>
              <a:gd name="T14" fmla="*/ 3 w 14"/>
              <a:gd name="T15" fmla="*/ 26 h 27"/>
              <a:gd name="T16" fmla="*/ 3 w 14"/>
              <a:gd name="T17" fmla="*/ 15 h 27"/>
              <a:gd name="T18" fmla="*/ 1 w 14"/>
              <a:gd name="T19" fmla="*/ 13 h 27"/>
              <a:gd name="T20" fmla="*/ 3 w 14"/>
              <a:gd name="T21" fmla="*/ 4 h 27"/>
              <a:gd name="T22" fmla="*/ 4 w 14"/>
              <a:gd name="T23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27">
                <a:moveTo>
                  <a:pt x="4" y="1"/>
                </a:moveTo>
                <a:cubicBezTo>
                  <a:pt x="5" y="0"/>
                  <a:pt x="8" y="0"/>
                  <a:pt x="10" y="1"/>
                </a:cubicBezTo>
                <a:cubicBezTo>
                  <a:pt x="12" y="2"/>
                  <a:pt x="12" y="5"/>
                  <a:pt x="12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7"/>
                  <a:pt x="6" y="27"/>
                  <a:pt x="3" y="26"/>
                </a:cubicBezTo>
                <a:cubicBezTo>
                  <a:pt x="3" y="23"/>
                  <a:pt x="3" y="19"/>
                  <a:pt x="3" y="15"/>
                </a:cubicBezTo>
                <a:cubicBezTo>
                  <a:pt x="2" y="15"/>
                  <a:pt x="0" y="14"/>
                  <a:pt x="1" y="13"/>
                </a:cubicBezTo>
                <a:cubicBezTo>
                  <a:pt x="2" y="10"/>
                  <a:pt x="2" y="7"/>
                  <a:pt x="3" y="4"/>
                </a:cubicBezTo>
                <a:cubicBezTo>
                  <a:pt x="3" y="3"/>
                  <a:pt x="4" y="2"/>
                  <a:pt x="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3" name="Freeform 15"/>
          <p:cNvSpPr/>
          <p:nvPr/>
        </p:nvSpPr>
        <p:spPr bwMode="auto">
          <a:xfrm>
            <a:off x="8767388" y="2775162"/>
            <a:ext cx="4803" cy="10211"/>
          </a:xfrm>
          <a:custGeom>
            <a:avLst/>
            <a:gdLst>
              <a:gd name="T0" fmla="*/ 2 w 7"/>
              <a:gd name="T1" fmla="*/ 1 h 21"/>
              <a:gd name="T2" fmla="*/ 4 w 7"/>
              <a:gd name="T3" fmla="*/ 0 h 21"/>
              <a:gd name="T4" fmla="*/ 6 w 7"/>
              <a:gd name="T5" fmla="*/ 15 h 21"/>
              <a:gd name="T6" fmla="*/ 4 w 7"/>
              <a:gd name="T7" fmla="*/ 16 h 21"/>
              <a:gd name="T8" fmla="*/ 5 w 7"/>
              <a:gd name="T9" fmla="*/ 18 h 21"/>
              <a:gd name="T10" fmla="*/ 1 w 7"/>
              <a:gd name="T11" fmla="*/ 18 h 21"/>
              <a:gd name="T12" fmla="*/ 0 w 7"/>
              <a:gd name="T13" fmla="*/ 1 h 21"/>
              <a:gd name="T14" fmla="*/ 2 w 7"/>
              <a:gd name="T15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1">
                <a:moveTo>
                  <a:pt x="2" y="1"/>
                </a:moveTo>
                <a:cubicBezTo>
                  <a:pt x="2" y="0"/>
                  <a:pt x="3" y="0"/>
                  <a:pt x="4" y="0"/>
                </a:cubicBezTo>
                <a:cubicBezTo>
                  <a:pt x="6" y="4"/>
                  <a:pt x="7" y="9"/>
                  <a:pt x="6" y="15"/>
                </a:cubicBezTo>
                <a:cubicBezTo>
                  <a:pt x="6" y="15"/>
                  <a:pt x="5" y="15"/>
                  <a:pt x="4" y="16"/>
                </a:cubicBezTo>
                <a:cubicBezTo>
                  <a:pt x="5" y="16"/>
                  <a:pt x="7" y="17"/>
                  <a:pt x="5" y="18"/>
                </a:cubicBezTo>
                <a:cubicBezTo>
                  <a:pt x="4" y="18"/>
                  <a:pt x="2" y="21"/>
                  <a:pt x="1" y="18"/>
                </a:cubicBezTo>
                <a:cubicBezTo>
                  <a:pt x="0" y="13"/>
                  <a:pt x="0" y="6"/>
                  <a:pt x="0" y="1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4" name="Freeform 16"/>
          <p:cNvSpPr/>
          <p:nvPr/>
        </p:nvSpPr>
        <p:spPr bwMode="auto">
          <a:xfrm>
            <a:off x="8767388" y="3024044"/>
            <a:ext cx="4803" cy="10211"/>
          </a:xfrm>
          <a:custGeom>
            <a:avLst/>
            <a:gdLst>
              <a:gd name="T0" fmla="*/ 2 w 7"/>
              <a:gd name="T1" fmla="*/ 1 h 21"/>
              <a:gd name="T2" fmla="*/ 4 w 7"/>
              <a:gd name="T3" fmla="*/ 1 h 21"/>
              <a:gd name="T4" fmla="*/ 6 w 7"/>
              <a:gd name="T5" fmla="*/ 15 h 21"/>
              <a:gd name="T6" fmla="*/ 4 w 7"/>
              <a:gd name="T7" fmla="*/ 16 h 21"/>
              <a:gd name="T8" fmla="*/ 5 w 7"/>
              <a:gd name="T9" fmla="*/ 18 h 21"/>
              <a:gd name="T10" fmla="*/ 1 w 7"/>
              <a:gd name="T11" fmla="*/ 19 h 21"/>
              <a:gd name="T12" fmla="*/ 0 w 7"/>
              <a:gd name="T13" fmla="*/ 2 h 21"/>
              <a:gd name="T14" fmla="*/ 2 w 7"/>
              <a:gd name="T15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1">
                <a:moveTo>
                  <a:pt x="2" y="1"/>
                </a:moveTo>
                <a:cubicBezTo>
                  <a:pt x="2" y="0"/>
                  <a:pt x="3" y="1"/>
                  <a:pt x="4" y="1"/>
                </a:cubicBezTo>
                <a:cubicBezTo>
                  <a:pt x="6" y="4"/>
                  <a:pt x="7" y="10"/>
                  <a:pt x="6" y="15"/>
                </a:cubicBezTo>
                <a:cubicBezTo>
                  <a:pt x="6" y="16"/>
                  <a:pt x="5" y="16"/>
                  <a:pt x="4" y="16"/>
                </a:cubicBezTo>
                <a:cubicBezTo>
                  <a:pt x="5" y="17"/>
                  <a:pt x="7" y="17"/>
                  <a:pt x="5" y="18"/>
                </a:cubicBezTo>
                <a:cubicBezTo>
                  <a:pt x="4" y="18"/>
                  <a:pt x="2" y="21"/>
                  <a:pt x="1" y="19"/>
                </a:cubicBezTo>
                <a:cubicBezTo>
                  <a:pt x="0" y="14"/>
                  <a:pt x="0" y="7"/>
                  <a:pt x="0" y="2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5" name="Freeform 17"/>
          <p:cNvSpPr/>
          <p:nvPr/>
        </p:nvSpPr>
        <p:spPr bwMode="auto">
          <a:xfrm>
            <a:off x="8360812" y="3768138"/>
            <a:ext cx="11205" cy="5105"/>
          </a:xfrm>
          <a:custGeom>
            <a:avLst/>
            <a:gdLst>
              <a:gd name="T0" fmla="*/ 2 w 14"/>
              <a:gd name="T1" fmla="*/ 2 h 12"/>
              <a:gd name="T2" fmla="*/ 11 w 14"/>
              <a:gd name="T3" fmla="*/ 2 h 12"/>
              <a:gd name="T4" fmla="*/ 14 w 14"/>
              <a:gd name="T5" fmla="*/ 5 h 12"/>
              <a:gd name="T6" fmla="*/ 10 w 14"/>
              <a:gd name="T7" fmla="*/ 9 h 12"/>
              <a:gd name="T8" fmla="*/ 2 w 14"/>
              <a:gd name="T9" fmla="*/ 8 h 12"/>
              <a:gd name="T10" fmla="*/ 2 w 14"/>
              <a:gd name="T11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2">
                <a:moveTo>
                  <a:pt x="2" y="2"/>
                </a:moveTo>
                <a:cubicBezTo>
                  <a:pt x="5" y="1"/>
                  <a:pt x="8" y="0"/>
                  <a:pt x="11" y="2"/>
                </a:cubicBezTo>
                <a:cubicBezTo>
                  <a:pt x="11" y="4"/>
                  <a:pt x="13" y="4"/>
                  <a:pt x="14" y="5"/>
                </a:cubicBezTo>
                <a:cubicBezTo>
                  <a:pt x="12" y="6"/>
                  <a:pt x="11" y="8"/>
                  <a:pt x="10" y="9"/>
                </a:cubicBezTo>
                <a:cubicBezTo>
                  <a:pt x="7" y="12"/>
                  <a:pt x="3" y="10"/>
                  <a:pt x="2" y="8"/>
                </a:cubicBezTo>
                <a:cubicBezTo>
                  <a:pt x="0" y="6"/>
                  <a:pt x="0" y="3"/>
                  <a:pt x="2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6" name="Freeform 18"/>
          <p:cNvSpPr/>
          <p:nvPr/>
        </p:nvSpPr>
        <p:spPr bwMode="auto">
          <a:xfrm>
            <a:off x="8253565" y="3609875"/>
            <a:ext cx="8004" cy="6382"/>
          </a:xfrm>
          <a:custGeom>
            <a:avLst/>
            <a:gdLst>
              <a:gd name="T0" fmla="*/ 3 w 9"/>
              <a:gd name="T1" fmla="*/ 1 h 12"/>
              <a:gd name="T2" fmla="*/ 6 w 9"/>
              <a:gd name="T3" fmla="*/ 0 h 12"/>
              <a:gd name="T4" fmla="*/ 8 w 9"/>
              <a:gd name="T5" fmla="*/ 8 h 12"/>
              <a:gd name="T6" fmla="*/ 8 w 9"/>
              <a:gd name="T7" fmla="*/ 12 h 12"/>
              <a:gd name="T8" fmla="*/ 3 w 9"/>
              <a:gd name="T9" fmla="*/ 12 h 12"/>
              <a:gd name="T10" fmla="*/ 1 w 9"/>
              <a:gd name="T11" fmla="*/ 9 h 12"/>
              <a:gd name="T12" fmla="*/ 3 w 9"/>
              <a:gd name="T13" fmla="*/ 1 h 12"/>
              <a:gd name="T14" fmla="*/ 3 w 9"/>
              <a:gd name="T15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2">
                <a:moveTo>
                  <a:pt x="3" y="1"/>
                </a:moveTo>
                <a:cubicBezTo>
                  <a:pt x="4" y="0"/>
                  <a:pt x="6" y="0"/>
                  <a:pt x="6" y="0"/>
                </a:cubicBezTo>
                <a:cubicBezTo>
                  <a:pt x="8" y="2"/>
                  <a:pt x="9" y="4"/>
                  <a:pt x="8" y="8"/>
                </a:cubicBezTo>
                <a:cubicBezTo>
                  <a:pt x="8" y="8"/>
                  <a:pt x="8" y="11"/>
                  <a:pt x="8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0"/>
                  <a:pt x="2" y="10"/>
                  <a:pt x="1" y="9"/>
                </a:cubicBezTo>
                <a:cubicBezTo>
                  <a:pt x="0" y="5"/>
                  <a:pt x="1" y="3"/>
                  <a:pt x="3" y="1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9924" cy="52869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63798" y="2565530"/>
            <a:ext cx="5464404" cy="547689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63798" y="3147180"/>
            <a:ext cx="5464404" cy="9366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effectLst>
                  <a:outerShdw blurRad="60071" dist="309880" dir="7680000" algn="ctr" rotWithShape="0">
                    <a:schemeClr val="tx1">
                      <a:alpha val="32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04" y="1736571"/>
            <a:ext cx="8480657" cy="39513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15" y="3901769"/>
            <a:ext cx="2747170" cy="239957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28246" y="2231749"/>
            <a:ext cx="1935509" cy="92333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zh-CN" altLang="en-US" sz="5400" dirty="0">
                <a:latin typeface="叶根友毛笔行书简体" panose="02010601030101010101" pitchFamily="2" charset="-122"/>
                <a:ea typeface="叶根友毛笔行书简体" panose="02010601030101010101" pitchFamily="2" charset="-122"/>
              </a:rPr>
              <a:t>壹</a:t>
            </a:r>
            <a:endParaRPr lang="zh-CN" altLang="en-US" sz="5400" dirty="0">
              <a:latin typeface="叶根友毛笔行书简体" panose="02010601030101010101" pitchFamily="2" charset="-122"/>
              <a:ea typeface="叶根友毛笔行书简体" panose="02010601030101010101" pitchFamily="2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8182292" y="2913020"/>
            <a:ext cx="600261" cy="1041476"/>
          </a:xfrm>
          <a:custGeom>
            <a:avLst/>
            <a:gdLst>
              <a:gd name="T0" fmla="*/ 525 w 774"/>
              <a:gd name="T1" fmla="*/ 2 h 2073"/>
              <a:gd name="T2" fmla="*/ 617 w 774"/>
              <a:gd name="T3" fmla="*/ 13 h 2073"/>
              <a:gd name="T4" fmla="*/ 675 w 774"/>
              <a:gd name="T5" fmla="*/ 407 h 2073"/>
              <a:gd name="T6" fmla="*/ 674 w 774"/>
              <a:gd name="T7" fmla="*/ 471 h 2073"/>
              <a:gd name="T8" fmla="*/ 681 w 774"/>
              <a:gd name="T9" fmla="*/ 772 h 2073"/>
              <a:gd name="T10" fmla="*/ 681 w 774"/>
              <a:gd name="T11" fmla="*/ 1015 h 2073"/>
              <a:gd name="T12" fmla="*/ 683 w 774"/>
              <a:gd name="T13" fmla="*/ 1274 h 2073"/>
              <a:gd name="T14" fmla="*/ 681 w 774"/>
              <a:gd name="T15" fmla="*/ 1729 h 2073"/>
              <a:gd name="T16" fmla="*/ 699 w 774"/>
              <a:gd name="T17" fmla="*/ 1963 h 2073"/>
              <a:gd name="T18" fmla="*/ 735 w 774"/>
              <a:gd name="T19" fmla="*/ 1902 h 2073"/>
              <a:gd name="T20" fmla="*/ 767 w 774"/>
              <a:gd name="T21" fmla="*/ 1770 h 2073"/>
              <a:gd name="T22" fmla="*/ 754 w 774"/>
              <a:gd name="T23" fmla="*/ 2047 h 2073"/>
              <a:gd name="T24" fmla="*/ 613 w 774"/>
              <a:gd name="T25" fmla="*/ 2065 h 2073"/>
              <a:gd name="T26" fmla="*/ 426 w 774"/>
              <a:gd name="T27" fmla="*/ 2050 h 2073"/>
              <a:gd name="T28" fmla="*/ 264 w 774"/>
              <a:gd name="T29" fmla="*/ 2068 h 2073"/>
              <a:gd name="T30" fmla="*/ 267 w 774"/>
              <a:gd name="T31" fmla="*/ 2049 h 2073"/>
              <a:gd name="T32" fmla="*/ 496 w 774"/>
              <a:gd name="T33" fmla="*/ 2039 h 2073"/>
              <a:gd name="T34" fmla="*/ 594 w 774"/>
              <a:gd name="T35" fmla="*/ 2021 h 2073"/>
              <a:gd name="T36" fmla="*/ 617 w 774"/>
              <a:gd name="T37" fmla="*/ 2023 h 2073"/>
              <a:gd name="T38" fmla="*/ 669 w 774"/>
              <a:gd name="T39" fmla="*/ 1983 h 2073"/>
              <a:gd name="T40" fmla="*/ 525 w 774"/>
              <a:gd name="T41" fmla="*/ 1972 h 2073"/>
              <a:gd name="T42" fmla="*/ 409 w 774"/>
              <a:gd name="T43" fmla="*/ 1960 h 2073"/>
              <a:gd name="T44" fmla="*/ 279 w 774"/>
              <a:gd name="T45" fmla="*/ 1970 h 2073"/>
              <a:gd name="T46" fmla="*/ 84 w 774"/>
              <a:gd name="T47" fmla="*/ 1920 h 2073"/>
              <a:gd name="T48" fmla="*/ 104 w 774"/>
              <a:gd name="T49" fmla="*/ 1796 h 2073"/>
              <a:gd name="T50" fmla="*/ 91 w 774"/>
              <a:gd name="T51" fmla="*/ 1337 h 2073"/>
              <a:gd name="T52" fmla="*/ 105 w 774"/>
              <a:gd name="T53" fmla="*/ 1026 h 2073"/>
              <a:gd name="T54" fmla="*/ 107 w 774"/>
              <a:gd name="T55" fmla="*/ 722 h 2073"/>
              <a:gd name="T56" fmla="*/ 102 w 774"/>
              <a:gd name="T57" fmla="*/ 474 h 2073"/>
              <a:gd name="T58" fmla="*/ 49 w 774"/>
              <a:gd name="T59" fmla="*/ 468 h 2073"/>
              <a:gd name="T60" fmla="*/ 42 w 774"/>
              <a:gd name="T61" fmla="*/ 631 h 2073"/>
              <a:gd name="T62" fmla="*/ 44 w 774"/>
              <a:gd name="T63" fmla="*/ 797 h 2073"/>
              <a:gd name="T64" fmla="*/ 48 w 774"/>
              <a:gd name="T65" fmla="*/ 872 h 2073"/>
              <a:gd name="T66" fmla="*/ 41 w 774"/>
              <a:gd name="T67" fmla="*/ 1079 h 2073"/>
              <a:gd name="T68" fmla="*/ 55 w 774"/>
              <a:gd name="T69" fmla="*/ 1252 h 2073"/>
              <a:gd name="T70" fmla="*/ 53 w 774"/>
              <a:gd name="T71" fmla="*/ 1514 h 2073"/>
              <a:gd name="T72" fmla="*/ 37 w 774"/>
              <a:gd name="T73" fmla="*/ 1747 h 2073"/>
              <a:gd name="T74" fmla="*/ 18 w 774"/>
              <a:gd name="T75" fmla="*/ 1466 h 2073"/>
              <a:gd name="T76" fmla="*/ 4 w 774"/>
              <a:gd name="T77" fmla="*/ 1419 h 2073"/>
              <a:gd name="T78" fmla="*/ 14 w 774"/>
              <a:gd name="T79" fmla="*/ 1322 h 2073"/>
              <a:gd name="T80" fmla="*/ 14 w 774"/>
              <a:gd name="T81" fmla="*/ 1261 h 2073"/>
              <a:gd name="T82" fmla="*/ 1 w 774"/>
              <a:gd name="T83" fmla="*/ 1043 h 2073"/>
              <a:gd name="T84" fmla="*/ 6 w 774"/>
              <a:gd name="T85" fmla="*/ 924 h 2073"/>
              <a:gd name="T86" fmla="*/ 10 w 774"/>
              <a:gd name="T87" fmla="*/ 832 h 2073"/>
              <a:gd name="T88" fmla="*/ 3 w 774"/>
              <a:gd name="T89" fmla="*/ 719 h 2073"/>
              <a:gd name="T90" fmla="*/ 7 w 774"/>
              <a:gd name="T91" fmla="*/ 649 h 2073"/>
              <a:gd name="T92" fmla="*/ 15 w 774"/>
              <a:gd name="T93" fmla="*/ 598 h 2073"/>
              <a:gd name="T94" fmla="*/ 1 w 774"/>
              <a:gd name="T95" fmla="*/ 536 h 2073"/>
              <a:gd name="T96" fmla="*/ 13 w 774"/>
              <a:gd name="T97" fmla="*/ 424 h 2073"/>
              <a:gd name="T98" fmla="*/ 6 w 774"/>
              <a:gd name="T99" fmla="*/ 359 h 2073"/>
              <a:gd name="T100" fmla="*/ 1 w 774"/>
              <a:gd name="T101" fmla="*/ 235 h 2073"/>
              <a:gd name="T102" fmla="*/ 15 w 774"/>
              <a:gd name="T103" fmla="*/ 166 h 2073"/>
              <a:gd name="T104" fmla="*/ 13 w 774"/>
              <a:gd name="T105" fmla="*/ 116 h 2073"/>
              <a:gd name="T106" fmla="*/ 35 w 774"/>
              <a:gd name="T107" fmla="*/ 10 h 2073"/>
              <a:gd name="T108" fmla="*/ 37 w 774"/>
              <a:gd name="T109" fmla="*/ 106 h 2073"/>
              <a:gd name="T110" fmla="*/ 52 w 774"/>
              <a:gd name="T111" fmla="*/ 341 h 2073"/>
              <a:gd name="T112" fmla="*/ 83 w 774"/>
              <a:gd name="T113" fmla="*/ 392 h 2073"/>
              <a:gd name="T114" fmla="*/ 107 w 774"/>
              <a:gd name="T115" fmla="*/ 144 h 2073"/>
              <a:gd name="T116" fmla="*/ 151 w 774"/>
              <a:gd name="T117" fmla="*/ 9 h 2073"/>
              <a:gd name="T118" fmla="*/ 237 w 774"/>
              <a:gd name="T119" fmla="*/ 16 h 2073"/>
              <a:gd name="T120" fmla="*/ 372 w 774"/>
              <a:gd name="T121" fmla="*/ 5 h 2073"/>
              <a:gd name="T122" fmla="*/ 440 w 774"/>
              <a:gd name="T123" fmla="*/ 3 h 2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4" h="2073">
                <a:moveTo>
                  <a:pt x="445" y="0"/>
                </a:moveTo>
                <a:cubicBezTo>
                  <a:pt x="446" y="0"/>
                  <a:pt x="449" y="3"/>
                  <a:pt x="451" y="2"/>
                </a:cubicBezTo>
                <a:cubicBezTo>
                  <a:pt x="451" y="5"/>
                  <a:pt x="454" y="6"/>
                  <a:pt x="454" y="8"/>
                </a:cubicBezTo>
                <a:cubicBezTo>
                  <a:pt x="455" y="12"/>
                  <a:pt x="456" y="15"/>
                  <a:pt x="456" y="19"/>
                </a:cubicBezTo>
                <a:cubicBezTo>
                  <a:pt x="467" y="19"/>
                  <a:pt x="467" y="19"/>
                  <a:pt x="467" y="19"/>
                </a:cubicBezTo>
                <a:cubicBezTo>
                  <a:pt x="469" y="16"/>
                  <a:pt x="471" y="13"/>
                  <a:pt x="474" y="11"/>
                </a:cubicBezTo>
                <a:cubicBezTo>
                  <a:pt x="477" y="10"/>
                  <a:pt x="481" y="9"/>
                  <a:pt x="484" y="10"/>
                </a:cubicBezTo>
                <a:cubicBezTo>
                  <a:pt x="511" y="10"/>
                  <a:pt x="511" y="10"/>
                  <a:pt x="511" y="10"/>
                </a:cubicBezTo>
                <a:cubicBezTo>
                  <a:pt x="510" y="8"/>
                  <a:pt x="512" y="7"/>
                  <a:pt x="513" y="6"/>
                </a:cubicBezTo>
                <a:cubicBezTo>
                  <a:pt x="514" y="5"/>
                  <a:pt x="513" y="2"/>
                  <a:pt x="515" y="2"/>
                </a:cubicBezTo>
                <a:cubicBezTo>
                  <a:pt x="519" y="2"/>
                  <a:pt x="522" y="1"/>
                  <a:pt x="525" y="2"/>
                </a:cubicBezTo>
                <a:cubicBezTo>
                  <a:pt x="527" y="5"/>
                  <a:pt x="530" y="6"/>
                  <a:pt x="533" y="5"/>
                </a:cubicBezTo>
                <a:cubicBezTo>
                  <a:pt x="534" y="5"/>
                  <a:pt x="535" y="7"/>
                  <a:pt x="536" y="8"/>
                </a:cubicBezTo>
                <a:cubicBezTo>
                  <a:pt x="539" y="7"/>
                  <a:pt x="543" y="8"/>
                  <a:pt x="543" y="11"/>
                </a:cubicBezTo>
                <a:cubicBezTo>
                  <a:pt x="545" y="11"/>
                  <a:pt x="545" y="11"/>
                  <a:pt x="545" y="11"/>
                </a:cubicBezTo>
                <a:cubicBezTo>
                  <a:pt x="545" y="14"/>
                  <a:pt x="546" y="16"/>
                  <a:pt x="547" y="19"/>
                </a:cubicBezTo>
                <a:cubicBezTo>
                  <a:pt x="559" y="19"/>
                  <a:pt x="559" y="19"/>
                  <a:pt x="559" y="19"/>
                </a:cubicBezTo>
                <a:cubicBezTo>
                  <a:pt x="559" y="16"/>
                  <a:pt x="562" y="14"/>
                  <a:pt x="563" y="12"/>
                </a:cubicBezTo>
                <a:cubicBezTo>
                  <a:pt x="570" y="7"/>
                  <a:pt x="585" y="9"/>
                  <a:pt x="588" y="16"/>
                </a:cubicBezTo>
                <a:cubicBezTo>
                  <a:pt x="588" y="17"/>
                  <a:pt x="590" y="19"/>
                  <a:pt x="592" y="19"/>
                </a:cubicBezTo>
                <a:cubicBezTo>
                  <a:pt x="617" y="19"/>
                  <a:pt x="617" y="19"/>
                  <a:pt x="617" y="19"/>
                </a:cubicBezTo>
                <a:cubicBezTo>
                  <a:pt x="617" y="13"/>
                  <a:pt x="617" y="13"/>
                  <a:pt x="617" y="13"/>
                </a:cubicBezTo>
                <a:cubicBezTo>
                  <a:pt x="619" y="13"/>
                  <a:pt x="621" y="13"/>
                  <a:pt x="621" y="12"/>
                </a:cubicBezTo>
                <a:cubicBezTo>
                  <a:pt x="623" y="8"/>
                  <a:pt x="632" y="11"/>
                  <a:pt x="636" y="10"/>
                </a:cubicBezTo>
                <a:cubicBezTo>
                  <a:pt x="638" y="10"/>
                  <a:pt x="640" y="9"/>
                  <a:pt x="642" y="7"/>
                </a:cubicBezTo>
                <a:cubicBezTo>
                  <a:pt x="641" y="5"/>
                  <a:pt x="642" y="5"/>
                  <a:pt x="644" y="5"/>
                </a:cubicBezTo>
                <a:cubicBezTo>
                  <a:pt x="645" y="4"/>
                  <a:pt x="647" y="3"/>
                  <a:pt x="649" y="5"/>
                </a:cubicBezTo>
                <a:cubicBezTo>
                  <a:pt x="651" y="7"/>
                  <a:pt x="650" y="9"/>
                  <a:pt x="652" y="11"/>
                </a:cubicBezTo>
                <a:cubicBezTo>
                  <a:pt x="652" y="12"/>
                  <a:pt x="652" y="15"/>
                  <a:pt x="652" y="16"/>
                </a:cubicBezTo>
                <a:cubicBezTo>
                  <a:pt x="652" y="16"/>
                  <a:pt x="654" y="17"/>
                  <a:pt x="654" y="18"/>
                </a:cubicBezTo>
                <a:cubicBezTo>
                  <a:pt x="658" y="19"/>
                  <a:pt x="668" y="19"/>
                  <a:pt x="673" y="19"/>
                </a:cubicBezTo>
                <a:cubicBezTo>
                  <a:pt x="674" y="404"/>
                  <a:pt x="674" y="404"/>
                  <a:pt x="674" y="404"/>
                </a:cubicBezTo>
                <a:cubicBezTo>
                  <a:pt x="675" y="404"/>
                  <a:pt x="675" y="406"/>
                  <a:pt x="675" y="407"/>
                </a:cubicBezTo>
                <a:cubicBezTo>
                  <a:pt x="677" y="408"/>
                  <a:pt x="678" y="411"/>
                  <a:pt x="679" y="412"/>
                </a:cubicBezTo>
                <a:cubicBezTo>
                  <a:pt x="679" y="413"/>
                  <a:pt x="681" y="415"/>
                  <a:pt x="681" y="416"/>
                </a:cubicBezTo>
                <a:cubicBezTo>
                  <a:pt x="681" y="419"/>
                  <a:pt x="681" y="421"/>
                  <a:pt x="683" y="423"/>
                </a:cubicBezTo>
                <a:cubicBezTo>
                  <a:pt x="683" y="436"/>
                  <a:pt x="683" y="436"/>
                  <a:pt x="683" y="436"/>
                </a:cubicBezTo>
                <a:cubicBezTo>
                  <a:pt x="683" y="437"/>
                  <a:pt x="681" y="438"/>
                  <a:pt x="681" y="439"/>
                </a:cubicBezTo>
                <a:cubicBezTo>
                  <a:pt x="681" y="440"/>
                  <a:pt x="683" y="441"/>
                  <a:pt x="683" y="442"/>
                </a:cubicBezTo>
                <a:cubicBezTo>
                  <a:pt x="683" y="456"/>
                  <a:pt x="683" y="456"/>
                  <a:pt x="683" y="456"/>
                </a:cubicBezTo>
                <a:cubicBezTo>
                  <a:pt x="683" y="457"/>
                  <a:pt x="681" y="459"/>
                  <a:pt x="681" y="459"/>
                </a:cubicBezTo>
                <a:cubicBezTo>
                  <a:pt x="680" y="461"/>
                  <a:pt x="680" y="464"/>
                  <a:pt x="678" y="466"/>
                </a:cubicBezTo>
                <a:cubicBezTo>
                  <a:pt x="677" y="466"/>
                  <a:pt x="678" y="467"/>
                  <a:pt x="678" y="468"/>
                </a:cubicBezTo>
                <a:cubicBezTo>
                  <a:pt x="676" y="468"/>
                  <a:pt x="675" y="469"/>
                  <a:pt x="674" y="471"/>
                </a:cubicBezTo>
                <a:cubicBezTo>
                  <a:pt x="672" y="474"/>
                  <a:pt x="673" y="482"/>
                  <a:pt x="676" y="484"/>
                </a:cubicBezTo>
                <a:cubicBezTo>
                  <a:pt x="677" y="484"/>
                  <a:pt x="678" y="485"/>
                  <a:pt x="678" y="486"/>
                </a:cubicBezTo>
                <a:cubicBezTo>
                  <a:pt x="679" y="488"/>
                  <a:pt x="681" y="489"/>
                  <a:pt x="681" y="491"/>
                </a:cubicBezTo>
                <a:cubicBezTo>
                  <a:pt x="680" y="494"/>
                  <a:pt x="681" y="496"/>
                  <a:pt x="683" y="497"/>
                </a:cubicBezTo>
                <a:cubicBezTo>
                  <a:pt x="683" y="511"/>
                  <a:pt x="683" y="511"/>
                  <a:pt x="683" y="511"/>
                </a:cubicBezTo>
                <a:cubicBezTo>
                  <a:pt x="683" y="512"/>
                  <a:pt x="681" y="513"/>
                  <a:pt x="681" y="514"/>
                </a:cubicBezTo>
                <a:cubicBezTo>
                  <a:pt x="681" y="516"/>
                  <a:pt x="681" y="517"/>
                  <a:pt x="680" y="519"/>
                </a:cubicBezTo>
                <a:cubicBezTo>
                  <a:pt x="678" y="520"/>
                  <a:pt x="678" y="523"/>
                  <a:pt x="678" y="525"/>
                </a:cubicBezTo>
                <a:cubicBezTo>
                  <a:pt x="677" y="525"/>
                  <a:pt x="675" y="525"/>
                  <a:pt x="675" y="527"/>
                </a:cubicBezTo>
                <a:cubicBezTo>
                  <a:pt x="674" y="756"/>
                  <a:pt x="674" y="756"/>
                  <a:pt x="674" y="756"/>
                </a:cubicBezTo>
                <a:cubicBezTo>
                  <a:pt x="678" y="759"/>
                  <a:pt x="681" y="765"/>
                  <a:pt x="681" y="772"/>
                </a:cubicBezTo>
                <a:cubicBezTo>
                  <a:pt x="681" y="773"/>
                  <a:pt x="683" y="773"/>
                  <a:pt x="683" y="774"/>
                </a:cubicBezTo>
                <a:cubicBezTo>
                  <a:pt x="683" y="785"/>
                  <a:pt x="683" y="785"/>
                  <a:pt x="683" y="785"/>
                </a:cubicBezTo>
                <a:cubicBezTo>
                  <a:pt x="683" y="785"/>
                  <a:pt x="681" y="786"/>
                  <a:pt x="681" y="786"/>
                </a:cubicBezTo>
                <a:cubicBezTo>
                  <a:pt x="681" y="848"/>
                  <a:pt x="681" y="848"/>
                  <a:pt x="681" y="848"/>
                </a:cubicBezTo>
                <a:cubicBezTo>
                  <a:pt x="681" y="848"/>
                  <a:pt x="683" y="849"/>
                  <a:pt x="683" y="849"/>
                </a:cubicBezTo>
                <a:cubicBezTo>
                  <a:pt x="683" y="865"/>
                  <a:pt x="683" y="879"/>
                  <a:pt x="683" y="895"/>
                </a:cubicBezTo>
                <a:cubicBezTo>
                  <a:pt x="683" y="896"/>
                  <a:pt x="681" y="898"/>
                  <a:pt x="681" y="898"/>
                </a:cubicBezTo>
                <a:cubicBezTo>
                  <a:pt x="681" y="911"/>
                  <a:pt x="685" y="924"/>
                  <a:pt x="682" y="936"/>
                </a:cubicBezTo>
                <a:cubicBezTo>
                  <a:pt x="684" y="944"/>
                  <a:pt x="683" y="952"/>
                  <a:pt x="682" y="958"/>
                </a:cubicBezTo>
                <a:cubicBezTo>
                  <a:pt x="679" y="971"/>
                  <a:pt x="681" y="985"/>
                  <a:pt x="683" y="996"/>
                </a:cubicBezTo>
                <a:cubicBezTo>
                  <a:pt x="684" y="1004"/>
                  <a:pt x="683" y="1010"/>
                  <a:pt x="681" y="1015"/>
                </a:cubicBezTo>
                <a:cubicBezTo>
                  <a:pt x="681" y="1068"/>
                  <a:pt x="681" y="1068"/>
                  <a:pt x="681" y="1068"/>
                </a:cubicBezTo>
                <a:cubicBezTo>
                  <a:pt x="681" y="1069"/>
                  <a:pt x="683" y="1070"/>
                  <a:pt x="683" y="1071"/>
                </a:cubicBezTo>
                <a:cubicBezTo>
                  <a:pt x="683" y="1084"/>
                  <a:pt x="683" y="1084"/>
                  <a:pt x="683" y="1084"/>
                </a:cubicBezTo>
                <a:cubicBezTo>
                  <a:pt x="683" y="1084"/>
                  <a:pt x="681" y="1085"/>
                  <a:pt x="681" y="1085"/>
                </a:cubicBezTo>
                <a:cubicBezTo>
                  <a:pt x="680" y="1092"/>
                  <a:pt x="678" y="1098"/>
                  <a:pt x="674" y="1102"/>
                </a:cubicBezTo>
                <a:cubicBezTo>
                  <a:pt x="674" y="1217"/>
                  <a:pt x="674" y="1217"/>
                  <a:pt x="674" y="1217"/>
                </a:cubicBezTo>
                <a:cubicBezTo>
                  <a:pt x="677" y="1220"/>
                  <a:pt x="679" y="1223"/>
                  <a:pt x="680" y="1227"/>
                </a:cubicBezTo>
                <a:cubicBezTo>
                  <a:pt x="681" y="1229"/>
                  <a:pt x="680" y="1232"/>
                  <a:pt x="681" y="1234"/>
                </a:cubicBezTo>
                <a:cubicBezTo>
                  <a:pt x="681" y="1234"/>
                  <a:pt x="683" y="1235"/>
                  <a:pt x="683" y="1235"/>
                </a:cubicBezTo>
                <a:cubicBezTo>
                  <a:pt x="683" y="1240"/>
                  <a:pt x="683" y="1246"/>
                  <a:pt x="681" y="1249"/>
                </a:cubicBezTo>
                <a:cubicBezTo>
                  <a:pt x="681" y="1258"/>
                  <a:pt x="683" y="1266"/>
                  <a:pt x="683" y="1274"/>
                </a:cubicBezTo>
                <a:cubicBezTo>
                  <a:pt x="681" y="1343"/>
                  <a:pt x="681" y="1343"/>
                  <a:pt x="681" y="1343"/>
                </a:cubicBezTo>
                <a:cubicBezTo>
                  <a:pt x="681" y="1344"/>
                  <a:pt x="683" y="1344"/>
                  <a:pt x="683" y="1345"/>
                </a:cubicBezTo>
                <a:cubicBezTo>
                  <a:pt x="683" y="1361"/>
                  <a:pt x="683" y="1374"/>
                  <a:pt x="683" y="1391"/>
                </a:cubicBezTo>
                <a:cubicBezTo>
                  <a:pt x="683" y="1391"/>
                  <a:pt x="681" y="1393"/>
                  <a:pt x="681" y="1393"/>
                </a:cubicBezTo>
                <a:cubicBezTo>
                  <a:pt x="681" y="1564"/>
                  <a:pt x="681" y="1564"/>
                  <a:pt x="681" y="1564"/>
                </a:cubicBezTo>
                <a:cubicBezTo>
                  <a:pt x="681" y="1564"/>
                  <a:pt x="683" y="1566"/>
                  <a:pt x="683" y="1566"/>
                </a:cubicBezTo>
                <a:cubicBezTo>
                  <a:pt x="683" y="1579"/>
                  <a:pt x="683" y="1579"/>
                  <a:pt x="683" y="1579"/>
                </a:cubicBezTo>
                <a:cubicBezTo>
                  <a:pt x="683" y="1580"/>
                  <a:pt x="681" y="1580"/>
                  <a:pt x="681" y="1581"/>
                </a:cubicBezTo>
                <a:cubicBezTo>
                  <a:pt x="680" y="1588"/>
                  <a:pt x="678" y="1593"/>
                  <a:pt x="673" y="1599"/>
                </a:cubicBezTo>
                <a:cubicBezTo>
                  <a:pt x="673" y="1712"/>
                  <a:pt x="673" y="1712"/>
                  <a:pt x="673" y="1712"/>
                </a:cubicBezTo>
                <a:cubicBezTo>
                  <a:pt x="678" y="1716"/>
                  <a:pt x="681" y="1721"/>
                  <a:pt x="681" y="1729"/>
                </a:cubicBezTo>
                <a:cubicBezTo>
                  <a:pt x="681" y="1729"/>
                  <a:pt x="683" y="1730"/>
                  <a:pt x="683" y="1730"/>
                </a:cubicBezTo>
                <a:cubicBezTo>
                  <a:pt x="684" y="1735"/>
                  <a:pt x="683" y="1741"/>
                  <a:pt x="681" y="1744"/>
                </a:cubicBezTo>
                <a:cubicBezTo>
                  <a:pt x="681" y="1895"/>
                  <a:pt x="681" y="1895"/>
                  <a:pt x="681" y="1895"/>
                </a:cubicBezTo>
                <a:cubicBezTo>
                  <a:pt x="681" y="1895"/>
                  <a:pt x="683" y="1897"/>
                  <a:pt x="683" y="1897"/>
                </a:cubicBezTo>
                <a:cubicBezTo>
                  <a:pt x="683" y="1928"/>
                  <a:pt x="683" y="1928"/>
                  <a:pt x="683" y="1928"/>
                </a:cubicBezTo>
                <a:cubicBezTo>
                  <a:pt x="683" y="1928"/>
                  <a:pt x="681" y="1929"/>
                  <a:pt x="681" y="1929"/>
                </a:cubicBezTo>
                <a:cubicBezTo>
                  <a:pt x="681" y="1941"/>
                  <a:pt x="681" y="1941"/>
                  <a:pt x="681" y="1941"/>
                </a:cubicBezTo>
                <a:cubicBezTo>
                  <a:pt x="681" y="1941"/>
                  <a:pt x="683" y="1943"/>
                  <a:pt x="683" y="1944"/>
                </a:cubicBezTo>
                <a:cubicBezTo>
                  <a:pt x="682" y="1949"/>
                  <a:pt x="683" y="1955"/>
                  <a:pt x="687" y="1958"/>
                </a:cubicBezTo>
                <a:cubicBezTo>
                  <a:pt x="688" y="1960"/>
                  <a:pt x="689" y="1963"/>
                  <a:pt x="690" y="1963"/>
                </a:cubicBezTo>
                <a:cubicBezTo>
                  <a:pt x="699" y="1963"/>
                  <a:pt x="699" y="1963"/>
                  <a:pt x="699" y="1963"/>
                </a:cubicBezTo>
                <a:cubicBezTo>
                  <a:pt x="699" y="1966"/>
                  <a:pt x="699" y="1966"/>
                  <a:pt x="699" y="1966"/>
                </a:cubicBezTo>
                <a:cubicBezTo>
                  <a:pt x="701" y="1966"/>
                  <a:pt x="704" y="1966"/>
                  <a:pt x="705" y="1964"/>
                </a:cubicBezTo>
                <a:cubicBezTo>
                  <a:pt x="709" y="1963"/>
                  <a:pt x="713" y="1963"/>
                  <a:pt x="716" y="1962"/>
                </a:cubicBezTo>
                <a:cubicBezTo>
                  <a:pt x="719" y="1961"/>
                  <a:pt x="721" y="1958"/>
                  <a:pt x="721" y="1957"/>
                </a:cubicBezTo>
                <a:cubicBezTo>
                  <a:pt x="723" y="1948"/>
                  <a:pt x="723" y="1948"/>
                  <a:pt x="723" y="1948"/>
                </a:cubicBezTo>
                <a:cubicBezTo>
                  <a:pt x="724" y="1941"/>
                  <a:pt x="723" y="1933"/>
                  <a:pt x="724" y="1927"/>
                </a:cubicBezTo>
                <a:cubicBezTo>
                  <a:pt x="726" y="1927"/>
                  <a:pt x="726" y="1927"/>
                  <a:pt x="726" y="1927"/>
                </a:cubicBezTo>
                <a:cubicBezTo>
                  <a:pt x="726" y="1923"/>
                  <a:pt x="727" y="1920"/>
                  <a:pt x="728" y="1917"/>
                </a:cubicBezTo>
                <a:cubicBezTo>
                  <a:pt x="729" y="1918"/>
                  <a:pt x="730" y="1917"/>
                  <a:pt x="730" y="1916"/>
                </a:cubicBezTo>
                <a:cubicBezTo>
                  <a:pt x="732" y="1914"/>
                  <a:pt x="734" y="1913"/>
                  <a:pt x="735" y="1911"/>
                </a:cubicBezTo>
                <a:cubicBezTo>
                  <a:pt x="735" y="1908"/>
                  <a:pt x="736" y="1905"/>
                  <a:pt x="735" y="1902"/>
                </a:cubicBezTo>
                <a:cubicBezTo>
                  <a:pt x="738" y="1902"/>
                  <a:pt x="738" y="1902"/>
                  <a:pt x="738" y="1902"/>
                </a:cubicBezTo>
                <a:cubicBezTo>
                  <a:pt x="738" y="1895"/>
                  <a:pt x="739" y="1887"/>
                  <a:pt x="738" y="1879"/>
                </a:cubicBezTo>
                <a:cubicBezTo>
                  <a:pt x="741" y="1867"/>
                  <a:pt x="741" y="1867"/>
                  <a:pt x="741" y="1867"/>
                </a:cubicBezTo>
                <a:cubicBezTo>
                  <a:pt x="744" y="1863"/>
                  <a:pt x="746" y="1859"/>
                  <a:pt x="750" y="1856"/>
                </a:cubicBezTo>
                <a:cubicBezTo>
                  <a:pt x="752" y="1847"/>
                  <a:pt x="752" y="1847"/>
                  <a:pt x="752" y="1847"/>
                </a:cubicBezTo>
                <a:cubicBezTo>
                  <a:pt x="753" y="1843"/>
                  <a:pt x="752" y="1840"/>
                  <a:pt x="753" y="1838"/>
                </a:cubicBezTo>
                <a:cubicBezTo>
                  <a:pt x="755" y="1822"/>
                  <a:pt x="755" y="1805"/>
                  <a:pt x="754" y="1788"/>
                </a:cubicBezTo>
                <a:cubicBezTo>
                  <a:pt x="756" y="1776"/>
                  <a:pt x="756" y="1776"/>
                  <a:pt x="756" y="1776"/>
                </a:cubicBezTo>
                <a:cubicBezTo>
                  <a:pt x="756" y="1775"/>
                  <a:pt x="758" y="1774"/>
                  <a:pt x="760" y="1772"/>
                </a:cubicBezTo>
                <a:cubicBezTo>
                  <a:pt x="760" y="1772"/>
                  <a:pt x="760" y="1770"/>
                  <a:pt x="760" y="1770"/>
                </a:cubicBezTo>
                <a:cubicBezTo>
                  <a:pt x="761" y="1770"/>
                  <a:pt x="766" y="1769"/>
                  <a:pt x="767" y="1770"/>
                </a:cubicBezTo>
                <a:cubicBezTo>
                  <a:pt x="769" y="1773"/>
                  <a:pt x="770" y="1775"/>
                  <a:pt x="773" y="1779"/>
                </a:cubicBezTo>
                <a:cubicBezTo>
                  <a:pt x="773" y="1959"/>
                  <a:pt x="773" y="1959"/>
                  <a:pt x="773" y="1959"/>
                </a:cubicBezTo>
                <a:cubicBezTo>
                  <a:pt x="773" y="1960"/>
                  <a:pt x="774" y="1962"/>
                  <a:pt x="774" y="1963"/>
                </a:cubicBezTo>
                <a:cubicBezTo>
                  <a:pt x="773" y="1971"/>
                  <a:pt x="771" y="1978"/>
                  <a:pt x="766" y="1982"/>
                </a:cubicBezTo>
                <a:cubicBezTo>
                  <a:pt x="766" y="1983"/>
                  <a:pt x="765" y="1984"/>
                  <a:pt x="764" y="1983"/>
                </a:cubicBezTo>
                <a:cubicBezTo>
                  <a:pt x="764" y="1986"/>
                  <a:pt x="762" y="1988"/>
                  <a:pt x="762" y="1989"/>
                </a:cubicBezTo>
                <a:cubicBezTo>
                  <a:pt x="762" y="1994"/>
                  <a:pt x="761" y="1998"/>
                  <a:pt x="764" y="2000"/>
                </a:cubicBezTo>
                <a:cubicBezTo>
                  <a:pt x="764" y="2003"/>
                  <a:pt x="764" y="2006"/>
                  <a:pt x="763" y="2009"/>
                </a:cubicBezTo>
                <a:cubicBezTo>
                  <a:pt x="763" y="2009"/>
                  <a:pt x="764" y="2009"/>
                  <a:pt x="764" y="2009"/>
                </a:cubicBezTo>
                <a:cubicBezTo>
                  <a:pt x="765" y="2017"/>
                  <a:pt x="764" y="2024"/>
                  <a:pt x="761" y="2029"/>
                </a:cubicBezTo>
                <a:cubicBezTo>
                  <a:pt x="763" y="2037"/>
                  <a:pt x="759" y="2043"/>
                  <a:pt x="754" y="2047"/>
                </a:cubicBezTo>
                <a:cubicBezTo>
                  <a:pt x="751" y="2051"/>
                  <a:pt x="747" y="2055"/>
                  <a:pt x="744" y="2060"/>
                </a:cubicBezTo>
                <a:cubicBezTo>
                  <a:pt x="741" y="2062"/>
                  <a:pt x="739" y="2064"/>
                  <a:pt x="735" y="2064"/>
                </a:cubicBezTo>
                <a:cubicBezTo>
                  <a:pt x="723" y="2063"/>
                  <a:pt x="723" y="2063"/>
                  <a:pt x="723" y="2063"/>
                </a:cubicBezTo>
                <a:cubicBezTo>
                  <a:pt x="707" y="2063"/>
                  <a:pt x="707" y="2063"/>
                  <a:pt x="707" y="2063"/>
                </a:cubicBezTo>
                <a:cubicBezTo>
                  <a:pt x="707" y="2063"/>
                  <a:pt x="706" y="2064"/>
                  <a:pt x="705" y="2064"/>
                </a:cubicBezTo>
                <a:cubicBezTo>
                  <a:pt x="701" y="2063"/>
                  <a:pt x="698" y="2064"/>
                  <a:pt x="695" y="2065"/>
                </a:cubicBezTo>
                <a:cubicBezTo>
                  <a:pt x="649" y="2065"/>
                  <a:pt x="649" y="2065"/>
                  <a:pt x="649" y="2065"/>
                </a:cubicBezTo>
                <a:cubicBezTo>
                  <a:pt x="649" y="2066"/>
                  <a:pt x="649" y="2067"/>
                  <a:pt x="648" y="2067"/>
                </a:cubicBezTo>
                <a:cubicBezTo>
                  <a:pt x="622" y="2067"/>
                  <a:pt x="622" y="2067"/>
                  <a:pt x="622" y="2067"/>
                </a:cubicBezTo>
                <a:cubicBezTo>
                  <a:pt x="621" y="2067"/>
                  <a:pt x="621" y="2066"/>
                  <a:pt x="620" y="2065"/>
                </a:cubicBezTo>
                <a:cubicBezTo>
                  <a:pt x="618" y="2065"/>
                  <a:pt x="614" y="2066"/>
                  <a:pt x="613" y="2065"/>
                </a:cubicBezTo>
                <a:cubicBezTo>
                  <a:pt x="610" y="2063"/>
                  <a:pt x="604" y="2064"/>
                  <a:pt x="601" y="2063"/>
                </a:cubicBezTo>
                <a:cubicBezTo>
                  <a:pt x="580" y="2061"/>
                  <a:pt x="555" y="2063"/>
                  <a:pt x="532" y="2063"/>
                </a:cubicBezTo>
                <a:cubicBezTo>
                  <a:pt x="515" y="2063"/>
                  <a:pt x="497" y="2063"/>
                  <a:pt x="480" y="2065"/>
                </a:cubicBezTo>
                <a:cubicBezTo>
                  <a:pt x="475" y="2064"/>
                  <a:pt x="467" y="2063"/>
                  <a:pt x="459" y="2064"/>
                </a:cubicBezTo>
                <a:cubicBezTo>
                  <a:pt x="458" y="2064"/>
                  <a:pt x="457" y="2064"/>
                  <a:pt x="457" y="2063"/>
                </a:cubicBezTo>
                <a:cubicBezTo>
                  <a:pt x="453" y="2062"/>
                  <a:pt x="450" y="2062"/>
                  <a:pt x="448" y="2064"/>
                </a:cubicBezTo>
                <a:cubicBezTo>
                  <a:pt x="439" y="2064"/>
                  <a:pt x="439" y="2064"/>
                  <a:pt x="439" y="2064"/>
                </a:cubicBezTo>
                <a:cubicBezTo>
                  <a:pt x="439" y="2064"/>
                  <a:pt x="438" y="2063"/>
                  <a:pt x="438" y="2062"/>
                </a:cubicBezTo>
                <a:cubicBezTo>
                  <a:pt x="437" y="2063"/>
                  <a:pt x="435" y="2062"/>
                  <a:pt x="436" y="2061"/>
                </a:cubicBezTo>
                <a:cubicBezTo>
                  <a:pt x="433" y="2059"/>
                  <a:pt x="433" y="2056"/>
                  <a:pt x="431" y="2053"/>
                </a:cubicBezTo>
                <a:cubicBezTo>
                  <a:pt x="430" y="2051"/>
                  <a:pt x="428" y="2050"/>
                  <a:pt x="426" y="2050"/>
                </a:cubicBezTo>
                <a:cubicBezTo>
                  <a:pt x="422" y="2049"/>
                  <a:pt x="419" y="2049"/>
                  <a:pt x="416" y="2050"/>
                </a:cubicBezTo>
                <a:cubicBezTo>
                  <a:pt x="409" y="2060"/>
                  <a:pt x="409" y="2060"/>
                  <a:pt x="409" y="2060"/>
                </a:cubicBezTo>
                <a:cubicBezTo>
                  <a:pt x="411" y="2063"/>
                  <a:pt x="408" y="2063"/>
                  <a:pt x="407" y="2062"/>
                </a:cubicBezTo>
                <a:cubicBezTo>
                  <a:pt x="407" y="2063"/>
                  <a:pt x="407" y="2064"/>
                  <a:pt x="406" y="2064"/>
                </a:cubicBezTo>
                <a:cubicBezTo>
                  <a:pt x="401" y="2064"/>
                  <a:pt x="395" y="2063"/>
                  <a:pt x="389" y="2063"/>
                </a:cubicBezTo>
                <a:cubicBezTo>
                  <a:pt x="345" y="2063"/>
                  <a:pt x="345" y="2063"/>
                  <a:pt x="345" y="2063"/>
                </a:cubicBezTo>
                <a:cubicBezTo>
                  <a:pt x="345" y="2063"/>
                  <a:pt x="345" y="2064"/>
                  <a:pt x="344" y="2064"/>
                </a:cubicBezTo>
                <a:cubicBezTo>
                  <a:pt x="340" y="2063"/>
                  <a:pt x="334" y="2064"/>
                  <a:pt x="331" y="2065"/>
                </a:cubicBezTo>
                <a:cubicBezTo>
                  <a:pt x="283" y="2065"/>
                  <a:pt x="283" y="2065"/>
                  <a:pt x="283" y="2065"/>
                </a:cubicBezTo>
                <a:cubicBezTo>
                  <a:pt x="285" y="2068"/>
                  <a:pt x="280" y="2066"/>
                  <a:pt x="279" y="2067"/>
                </a:cubicBezTo>
                <a:cubicBezTo>
                  <a:pt x="277" y="2071"/>
                  <a:pt x="269" y="2073"/>
                  <a:pt x="264" y="2068"/>
                </a:cubicBezTo>
                <a:cubicBezTo>
                  <a:pt x="262" y="2068"/>
                  <a:pt x="260" y="2067"/>
                  <a:pt x="258" y="2065"/>
                </a:cubicBezTo>
                <a:cubicBezTo>
                  <a:pt x="257" y="2065"/>
                  <a:pt x="253" y="2065"/>
                  <a:pt x="252" y="2065"/>
                </a:cubicBezTo>
                <a:cubicBezTo>
                  <a:pt x="252" y="2066"/>
                  <a:pt x="251" y="2067"/>
                  <a:pt x="251" y="2067"/>
                </a:cubicBezTo>
                <a:cubicBezTo>
                  <a:pt x="246" y="2067"/>
                  <a:pt x="241" y="2067"/>
                  <a:pt x="239" y="2065"/>
                </a:cubicBezTo>
                <a:cubicBezTo>
                  <a:pt x="237" y="2064"/>
                  <a:pt x="237" y="2061"/>
                  <a:pt x="238" y="2059"/>
                </a:cubicBezTo>
                <a:cubicBezTo>
                  <a:pt x="238" y="2058"/>
                  <a:pt x="239" y="2058"/>
                  <a:pt x="240" y="2057"/>
                </a:cubicBezTo>
                <a:cubicBezTo>
                  <a:pt x="239" y="2057"/>
                  <a:pt x="238" y="2056"/>
                  <a:pt x="239" y="2055"/>
                </a:cubicBezTo>
                <a:cubicBezTo>
                  <a:pt x="241" y="2054"/>
                  <a:pt x="243" y="2053"/>
                  <a:pt x="245" y="2051"/>
                </a:cubicBezTo>
                <a:cubicBezTo>
                  <a:pt x="245" y="2051"/>
                  <a:pt x="247" y="2051"/>
                  <a:pt x="248" y="2051"/>
                </a:cubicBezTo>
                <a:cubicBezTo>
                  <a:pt x="248" y="2050"/>
                  <a:pt x="249" y="2050"/>
                  <a:pt x="248" y="2050"/>
                </a:cubicBezTo>
                <a:cubicBezTo>
                  <a:pt x="256" y="2048"/>
                  <a:pt x="262" y="2048"/>
                  <a:pt x="267" y="2049"/>
                </a:cubicBezTo>
                <a:cubicBezTo>
                  <a:pt x="295" y="2049"/>
                  <a:pt x="295" y="2049"/>
                  <a:pt x="295" y="2049"/>
                </a:cubicBezTo>
                <a:cubicBezTo>
                  <a:pt x="294" y="2052"/>
                  <a:pt x="298" y="2051"/>
                  <a:pt x="299" y="2051"/>
                </a:cubicBezTo>
                <a:cubicBezTo>
                  <a:pt x="302" y="2049"/>
                  <a:pt x="305" y="2048"/>
                  <a:pt x="308" y="2045"/>
                </a:cubicBezTo>
                <a:cubicBezTo>
                  <a:pt x="309" y="2042"/>
                  <a:pt x="313" y="2040"/>
                  <a:pt x="317" y="2038"/>
                </a:cubicBezTo>
                <a:cubicBezTo>
                  <a:pt x="362" y="2038"/>
                  <a:pt x="408" y="2037"/>
                  <a:pt x="452" y="2038"/>
                </a:cubicBezTo>
                <a:cubicBezTo>
                  <a:pt x="453" y="2038"/>
                  <a:pt x="453" y="2040"/>
                  <a:pt x="454" y="2040"/>
                </a:cubicBezTo>
                <a:cubicBezTo>
                  <a:pt x="455" y="2041"/>
                  <a:pt x="458" y="2041"/>
                  <a:pt x="458" y="2041"/>
                </a:cubicBezTo>
                <a:cubicBezTo>
                  <a:pt x="461" y="2045"/>
                  <a:pt x="465" y="2047"/>
                  <a:pt x="469" y="2050"/>
                </a:cubicBezTo>
                <a:cubicBezTo>
                  <a:pt x="474" y="2049"/>
                  <a:pt x="479" y="2048"/>
                  <a:pt x="482" y="2048"/>
                </a:cubicBezTo>
                <a:cubicBezTo>
                  <a:pt x="489" y="2047"/>
                  <a:pt x="492" y="2044"/>
                  <a:pt x="494" y="2040"/>
                </a:cubicBezTo>
                <a:cubicBezTo>
                  <a:pt x="495" y="2041"/>
                  <a:pt x="496" y="2041"/>
                  <a:pt x="496" y="2039"/>
                </a:cubicBezTo>
                <a:cubicBezTo>
                  <a:pt x="496" y="2037"/>
                  <a:pt x="499" y="2038"/>
                  <a:pt x="500" y="2038"/>
                </a:cubicBezTo>
                <a:cubicBezTo>
                  <a:pt x="500" y="2038"/>
                  <a:pt x="502" y="2036"/>
                  <a:pt x="502" y="2035"/>
                </a:cubicBezTo>
                <a:cubicBezTo>
                  <a:pt x="503" y="2035"/>
                  <a:pt x="506" y="2035"/>
                  <a:pt x="506" y="2035"/>
                </a:cubicBezTo>
                <a:cubicBezTo>
                  <a:pt x="505" y="2033"/>
                  <a:pt x="509" y="2034"/>
                  <a:pt x="511" y="2033"/>
                </a:cubicBezTo>
                <a:cubicBezTo>
                  <a:pt x="513" y="2033"/>
                  <a:pt x="515" y="2031"/>
                  <a:pt x="516" y="2031"/>
                </a:cubicBezTo>
                <a:cubicBezTo>
                  <a:pt x="524" y="2031"/>
                  <a:pt x="524" y="2031"/>
                  <a:pt x="524" y="2031"/>
                </a:cubicBezTo>
                <a:cubicBezTo>
                  <a:pt x="537" y="2034"/>
                  <a:pt x="557" y="2032"/>
                  <a:pt x="574" y="2032"/>
                </a:cubicBezTo>
                <a:cubicBezTo>
                  <a:pt x="576" y="2032"/>
                  <a:pt x="577" y="2030"/>
                  <a:pt x="578" y="2029"/>
                </a:cubicBezTo>
                <a:cubicBezTo>
                  <a:pt x="577" y="2027"/>
                  <a:pt x="579" y="2027"/>
                  <a:pt x="580" y="2026"/>
                </a:cubicBezTo>
                <a:cubicBezTo>
                  <a:pt x="582" y="2023"/>
                  <a:pt x="585" y="2022"/>
                  <a:pt x="588" y="2021"/>
                </a:cubicBezTo>
                <a:cubicBezTo>
                  <a:pt x="589" y="2020"/>
                  <a:pt x="592" y="2021"/>
                  <a:pt x="594" y="2021"/>
                </a:cubicBezTo>
                <a:cubicBezTo>
                  <a:pt x="594" y="2023"/>
                  <a:pt x="594" y="2023"/>
                  <a:pt x="594" y="2023"/>
                </a:cubicBezTo>
                <a:cubicBezTo>
                  <a:pt x="596" y="2022"/>
                  <a:pt x="595" y="2025"/>
                  <a:pt x="595" y="2026"/>
                </a:cubicBezTo>
                <a:cubicBezTo>
                  <a:pt x="599" y="2026"/>
                  <a:pt x="599" y="2026"/>
                  <a:pt x="599" y="2026"/>
                </a:cubicBezTo>
                <a:cubicBezTo>
                  <a:pt x="599" y="2027"/>
                  <a:pt x="598" y="2029"/>
                  <a:pt x="600" y="2029"/>
                </a:cubicBezTo>
                <a:cubicBezTo>
                  <a:pt x="600" y="2032"/>
                  <a:pt x="603" y="2030"/>
                  <a:pt x="603" y="2032"/>
                </a:cubicBezTo>
                <a:cubicBezTo>
                  <a:pt x="605" y="2033"/>
                  <a:pt x="607" y="2033"/>
                  <a:pt x="608" y="2031"/>
                </a:cubicBezTo>
                <a:cubicBezTo>
                  <a:pt x="609" y="2031"/>
                  <a:pt x="609" y="2030"/>
                  <a:pt x="609" y="2029"/>
                </a:cubicBezTo>
                <a:cubicBezTo>
                  <a:pt x="611" y="2029"/>
                  <a:pt x="611" y="2029"/>
                  <a:pt x="611" y="2029"/>
                </a:cubicBezTo>
                <a:cubicBezTo>
                  <a:pt x="611" y="2028"/>
                  <a:pt x="611" y="2026"/>
                  <a:pt x="612" y="2026"/>
                </a:cubicBezTo>
                <a:cubicBezTo>
                  <a:pt x="614" y="2026"/>
                  <a:pt x="614" y="2026"/>
                  <a:pt x="614" y="2025"/>
                </a:cubicBezTo>
                <a:cubicBezTo>
                  <a:pt x="614" y="2023"/>
                  <a:pt x="616" y="2023"/>
                  <a:pt x="617" y="2023"/>
                </a:cubicBezTo>
                <a:cubicBezTo>
                  <a:pt x="617" y="2022"/>
                  <a:pt x="617" y="2021"/>
                  <a:pt x="618" y="2021"/>
                </a:cubicBezTo>
                <a:cubicBezTo>
                  <a:pt x="643" y="2020"/>
                  <a:pt x="669" y="2021"/>
                  <a:pt x="692" y="2019"/>
                </a:cubicBezTo>
                <a:cubicBezTo>
                  <a:pt x="696" y="2017"/>
                  <a:pt x="700" y="2016"/>
                  <a:pt x="702" y="2012"/>
                </a:cubicBezTo>
                <a:cubicBezTo>
                  <a:pt x="702" y="2011"/>
                  <a:pt x="703" y="2009"/>
                  <a:pt x="703" y="2008"/>
                </a:cubicBezTo>
                <a:cubicBezTo>
                  <a:pt x="706" y="2008"/>
                  <a:pt x="705" y="2004"/>
                  <a:pt x="705" y="2003"/>
                </a:cubicBezTo>
                <a:cubicBezTo>
                  <a:pt x="704" y="2002"/>
                  <a:pt x="704" y="2000"/>
                  <a:pt x="702" y="2000"/>
                </a:cubicBezTo>
                <a:cubicBezTo>
                  <a:pt x="703" y="1998"/>
                  <a:pt x="700" y="1997"/>
                  <a:pt x="700" y="1995"/>
                </a:cubicBezTo>
                <a:cubicBezTo>
                  <a:pt x="699" y="1995"/>
                  <a:pt x="698" y="1995"/>
                  <a:pt x="697" y="1994"/>
                </a:cubicBezTo>
                <a:cubicBezTo>
                  <a:pt x="696" y="1992"/>
                  <a:pt x="689" y="1992"/>
                  <a:pt x="687" y="1992"/>
                </a:cubicBezTo>
                <a:cubicBezTo>
                  <a:pt x="680" y="1990"/>
                  <a:pt x="676" y="1987"/>
                  <a:pt x="672" y="1984"/>
                </a:cubicBezTo>
                <a:cubicBezTo>
                  <a:pt x="671" y="1983"/>
                  <a:pt x="670" y="1983"/>
                  <a:pt x="669" y="1983"/>
                </a:cubicBezTo>
                <a:cubicBezTo>
                  <a:pt x="669" y="1980"/>
                  <a:pt x="669" y="1980"/>
                  <a:pt x="669" y="1980"/>
                </a:cubicBezTo>
                <a:cubicBezTo>
                  <a:pt x="667" y="1980"/>
                  <a:pt x="667" y="1980"/>
                  <a:pt x="667" y="1980"/>
                </a:cubicBezTo>
                <a:cubicBezTo>
                  <a:pt x="666" y="1978"/>
                  <a:pt x="664" y="1975"/>
                  <a:pt x="662" y="1975"/>
                </a:cubicBezTo>
                <a:cubicBezTo>
                  <a:pt x="659" y="1974"/>
                  <a:pt x="657" y="1974"/>
                  <a:pt x="654" y="1974"/>
                </a:cubicBezTo>
                <a:cubicBezTo>
                  <a:pt x="654" y="1972"/>
                  <a:pt x="654" y="1972"/>
                  <a:pt x="654" y="1972"/>
                </a:cubicBezTo>
                <a:cubicBezTo>
                  <a:pt x="635" y="1972"/>
                  <a:pt x="616" y="1972"/>
                  <a:pt x="597" y="1971"/>
                </a:cubicBezTo>
                <a:cubicBezTo>
                  <a:pt x="597" y="1971"/>
                  <a:pt x="595" y="1972"/>
                  <a:pt x="594" y="1972"/>
                </a:cubicBezTo>
                <a:cubicBezTo>
                  <a:pt x="585" y="1970"/>
                  <a:pt x="585" y="1970"/>
                  <a:pt x="585" y="1970"/>
                </a:cubicBezTo>
                <a:cubicBezTo>
                  <a:pt x="544" y="1970"/>
                  <a:pt x="544" y="1970"/>
                  <a:pt x="544" y="1970"/>
                </a:cubicBezTo>
                <a:cubicBezTo>
                  <a:pt x="543" y="1970"/>
                  <a:pt x="540" y="1973"/>
                  <a:pt x="539" y="1971"/>
                </a:cubicBezTo>
                <a:cubicBezTo>
                  <a:pt x="534" y="1968"/>
                  <a:pt x="528" y="1970"/>
                  <a:pt x="525" y="1972"/>
                </a:cubicBezTo>
                <a:cubicBezTo>
                  <a:pt x="518" y="1972"/>
                  <a:pt x="514" y="1970"/>
                  <a:pt x="509" y="1969"/>
                </a:cubicBezTo>
                <a:cubicBezTo>
                  <a:pt x="507" y="1971"/>
                  <a:pt x="504" y="1971"/>
                  <a:pt x="502" y="1970"/>
                </a:cubicBezTo>
                <a:cubicBezTo>
                  <a:pt x="501" y="1970"/>
                  <a:pt x="498" y="1969"/>
                  <a:pt x="498" y="1969"/>
                </a:cubicBezTo>
                <a:cubicBezTo>
                  <a:pt x="491" y="1961"/>
                  <a:pt x="491" y="1961"/>
                  <a:pt x="491" y="1961"/>
                </a:cubicBezTo>
                <a:cubicBezTo>
                  <a:pt x="487" y="1959"/>
                  <a:pt x="484" y="1961"/>
                  <a:pt x="481" y="1963"/>
                </a:cubicBezTo>
                <a:cubicBezTo>
                  <a:pt x="475" y="1967"/>
                  <a:pt x="467" y="1973"/>
                  <a:pt x="458" y="1972"/>
                </a:cubicBezTo>
                <a:cubicBezTo>
                  <a:pt x="456" y="1972"/>
                  <a:pt x="453" y="1972"/>
                  <a:pt x="452" y="1971"/>
                </a:cubicBezTo>
                <a:cubicBezTo>
                  <a:pt x="450" y="1967"/>
                  <a:pt x="449" y="1962"/>
                  <a:pt x="449" y="1958"/>
                </a:cubicBezTo>
                <a:cubicBezTo>
                  <a:pt x="402" y="1958"/>
                  <a:pt x="402" y="1958"/>
                  <a:pt x="402" y="1958"/>
                </a:cubicBezTo>
                <a:cubicBezTo>
                  <a:pt x="402" y="1960"/>
                  <a:pt x="405" y="1959"/>
                  <a:pt x="405" y="1959"/>
                </a:cubicBezTo>
                <a:cubicBezTo>
                  <a:pt x="404" y="1962"/>
                  <a:pt x="408" y="1960"/>
                  <a:pt x="409" y="1960"/>
                </a:cubicBezTo>
                <a:cubicBezTo>
                  <a:pt x="410" y="1961"/>
                  <a:pt x="410" y="1963"/>
                  <a:pt x="410" y="1963"/>
                </a:cubicBezTo>
                <a:cubicBezTo>
                  <a:pt x="411" y="1963"/>
                  <a:pt x="414" y="1963"/>
                  <a:pt x="415" y="1963"/>
                </a:cubicBezTo>
                <a:cubicBezTo>
                  <a:pt x="415" y="1962"/>
                  <a:pt x="416" y="1961"/>
                  <a:pt x="417" y="1961"/>
                </a:cubicBezTo>
                <a:cubicBezTo>
                  <a:pt x="417" y="1960"/>
                  <a:pt x="417" y="1962"/>
                  <a:pt x="417" y="1963"/>
                </a:cubicBezTo>
                <a:cubicBezTo>
                  <a:pt x="419" y="1963"/>
                  <a:pt x="422" y="1962"/>
                  <a:pt x="423" y="1965"/>
                </a:cubicBezTo>
                <a:cubicBezTo>
                  <a:pt x="424" y="1966"/>
                  <a:pt x="424" y="1969"/>
                  <a:pt x="424" y="1971"/>
                </a:cubicBezTo>
                <a:cubicBezTo>
                  <a:pt x="422" y="1973"/>
                  <a:pt x="422" y="1973"/>
                  <a:pt x="422" y="1973"/>
                </a:cubicBezTo>
                <a:cubicBezTo>
                  <a:pt x="422" y="1976"/>
                  <a:pt x="415" y="1974"/>
                  <a:pt x="412" y="1974"/>
                </a:cubicBezTo>
                <a:cubicBezTo>
                  <a:pt x="411" y="1974"/>
                  <a:pt x="410" y="1972"/>
                  <a:pt x="409" y="1972"/>
                </a:cubicBezTo>
                <a:cubicBezTo>
                  <a:pt x="406" y="1972"/>
                  <a:pt x="402" y="1973"/>
                  <a:pt x="400" y="1971"/>
                </a:cubicBezTo>
                <a:cubicBezTo>
                  <a:pt x="360" y="1970"/>
                  <a:pt x="319" y="1970"/>
                  <a:pt x="279" y="1970"/>
                </a:cubicBezTo>
                <a:cubicBezTo>
                  <a:pt x="279" y="1966"/>
                  <a:pt x="281" y="1962"/>
                  <a:pt x="282" y="1958"/>
                </a:cubicBezTo>
                <a:cubicBezTo>
                  <a:pt x="223" y="1958"/>
                  <a:pt x="161" y="1956"/>
                  <a:pt x="105" y="1959"/>
                </a:cubicBezTo>
                <a:cubicBezTo>
                  <a:pt x="106" y="1956"/>
                  <a:pt x="102" y="1958"/>
                  <a:pt x="102" y="1957"/>
                </a:cubicBezTo>
                <a:cubicBezTo>
                  <a:pt x="98" y="1954"/>
                  <a:pt x="96" y="1953"/>
                  <a:pt x="94" y="1951"/>
                </a:cubicBezTo>
                <a:cubicBezTo>
                  <a:pt x="91" y="1948"/>
                  <a:pt x="89" y="1944"/>
                  <a:pt x="88" y="1941"/>
                </a:cubicBezTo>
                <a:cubicBezTo>
                  <a:pt x="87" y="1940"/>
                  <a:pt x="84" y="1938"/>
                  <a:pt x="82" y="1939"/>
                </a:cubicBezTo>
                <a:cubicBezTo>
                  <a:pt x="82" y="1936"/>
                  <a:pt x="82" y="1936"/>
                  <a:pt x="82" y="1936"/>
                </a:cubicBezTo>
                <a:cubicBezTo>
                  <a:pt x="80" y="1936"/>
                  <a:pt x="80" y="1935"/>
                  <a:pt x="79" y="1934"/>
                </a:cubicBezTo>
                <a:cubicBezTo>
                  <a:pt x="80" y="1932"/>
                  <a:pt x="77" y="1931"/>
                  <a:pt x="77" y="1929"/>
                </a:cubicBezTo>
                <a:cubicBezTo>
                  <a:pt x="77" y="1926"/>
                  <a:pt x="79" y="1923"/>
                  <a:pt x="82" y="1922"/>
                </a:cubicBezTo>
                <a:cubicBezTo>
                  <a:pt x="81" y="1919"/>
                  <a:pt x="83" y="1919"/>
                  <a:pt x="84" y="1920"/>
                </a:cubicBezTo>
                <a:cubicBezTo>
                  <a:pt x="84" y="1917"/>
                  <a:pt x="84" y="1917"/>
                  <a:pt x="84" y="1917"/>
                </a:cubicBezTo>
                <a:cubicBezTo>
                  <a:pt x="86" y="1917"/>
                  <a:pt x="87" y="1916"/>
                  <a:pt x="88" y="1915"/>
                </a:cubicBezTo>
                <a:cubicBezTo>
                  <a:pt x="90" y="1911"/>
                  <a:pt x="90" y="1905"/>
                  <a:pt x="89" y="1900"/>
                </a:cubicBezTo>
                <a:cubicBezTo>
                  <a:pt x="87" y="1877"/>
                  <a:pt x="90" y="1849"/>
                  <a:pt x="88" y="1827"/>
                </a:cubicBezTo>
                <a:cubicBezTo>
                  <a:pt x="88" y="1823"/>
                  <a:pt x="89" y="1819"/>
                  <a:pt x="90" y="1816"/>
                </a:cubicBezTo>
                <a:cubicBezTo>
                  <a:pt x="90" y="1813"/>
                  <a:pt x="89" y="1810"/>
                  <a:pt x="90" y="1808"/>
                </a:cubicBezTo>
                <a:cubicBezTo>
                  <a:pt x="92" y="1807"/>
                  <a:pt x="91" y="1806"/>
                  <a:pt x="90" y="1806"/>
                </a:cubicBezTo>
                <a:cubicBezTo>
                  <a:pt x="91" y="1805"/>
                  <a:pt x="92" y="1805"/>
                  <a:pt x="93" y="1804"/>
                </a:cubicBezTo>
                <a:cubicBezTo>
                  <a:pt x="92" y="1802"/>
                  <a:pt x="94" y="1801"/>
                  <a:pt x="95" y="1799"/>
                </a:cubicBezTo>
                <a:cubicBezTo>
                  <a:pt x="97" y="1799"/>
                  <a:pt x="97" y="1796"/>
                  <a:pt x="99" y="1796"/>
                </a:cubicBezTo>
                <a:cubicBezTo>
                  <a:pt x="100" y="1796"/>
                  <a:pt x="104" y="1796"/>
                  <a:pt x="104" y="1796"/>
                </a:cubicBezTo>
                <a:cubicBezTo>
                  <a:pt x="104" y="1799"/>
                  <a:pt x="108" y="1797"/>
                  <a:pt x="110" y="1797"/>
                </a:cubicBezTo>
                <a:cubicBezTo>
                  <a:pt x="110" y="1329"/>
                  <a:pt x="110" y="1329"/>
                  <a:pt x="110" y="1329"/>
                </a:cubicBezTo>
                <a:cubicBezTo>
                  <a:pt x="109" y="1329"/>
                  <a:pt x="107" y="1330"/>
                  <a:pt x="106" y="1330"/>
                </a:cubicBezTo>
                <a:cubicBezTo>
                  <a:pt x="106" y="1331"/>
                  <a:pt x="106" y="1332"/>
                  <a:pt x="105" y="1332"/>
                </a:cubicBezTo>
                <a:cubicBezTo>
                  <a:pt x="104" y="1333"/>
                  <a:pt x="104" y="1334"/>
                  <a:pt x="104" y="1335"/>
                </a:cubicBezTo>
                <a:cubicBezTo>
                  <a:pt x="102" y="1335"/>
                  <a:pt x="102" y="1335"/>
                  <a:pt x="102" y="1335"/>
                </a:cubicBezTo>
                <a:cubicBezTo>
                  <a:pt x="101" y="1343"/>
                  <a:pt x="101" y="1353"/>
                  <a:pt x="101" y="1362"/>
                </a:cubicBezTo>
                <a:cubicBezTo>
                  <a:pt x="100" y="1363"/>
                  <a:pt x="98" y="1367"/>
                  <a:pt x="94" y="1367"/>
                </a:cubicBezTo>
                <a:cubicBezTo>
                  <a:pt x="92" y="1363"/>
                  <a:pt x="93" y="1358"/>
                  <a:pt x="91" y="1355"/>
                </a:cubicBezTo>
                <a:cubicBezTo>
                  <a:pt x="89" y="1353"/>
                  <a:pt x="90" y="1349"/>
                  <a:pt x="91" y="1347"/>
                </a:cubicBezTo>
                <a:cubicBezTo>
                  <a:pt x="92" y="1344"/>
                  <a:pt x="91" y="1340"/>
                  <a:pt x="91" y="1337"/>
                </a:cubicBezTo>
                <a:cubicBezTo>
                  <a:pt x="91" y="1335"/>
                  <a:pt x="92" y="1336"/>
                  <a:pt x="93" y="1336"/>
                </a:cubicBezTo>
                <a:cubicBezTo>
                  <a:pt x="94" y="1266"/>
                  <a:pt x="94" y="1266"/>
                  <a:pt x="94" y="1266"/>
                </a:cubicBezTo>
                <a:cubicBezTo>
                  <a:pt x="94" y="1265"/>
                  <a:pt x="94" y="1264"/>
                  <a:pt x="94" y="1264"/>
                </a:cubicBezTo>
                <a:cubicBezTo>
                  <a:pt x="97" y="1265"/>
                  <a:pt x="96" y="1261"/>
                  <a:pt x="97" y="1261"/>
                </a:cubicBezTo>
                <a:cubicBezTo>
                  <a:pt x="99" y="1258"/>
                  <a:pt x="102" y="1254"/>
                  <a:pt x="104" y="1251"/>
                </a:cubicBezTo>
                <a:cubicBezTo>
                  <a:pt x="105" y="1246"/>
                  <a:pt x="102" y="1244"/>
                  <a:pt x="101" y="1240"/>
                </a:cubicBezTo>
                <a:cubicBezTo>
                  <a:pt x="101" y="1240"/>
                  <a:pt x="99" y="1240"/>
                  <a:pt x="98" y="1240"/>
                </a:cubicBezTo>
                <a:cubicBezTo>
                  <a:pt x="99" y="1238"/>
                  <a:pt x="98" y="1237"/>
                  <a:pt x="96" y="1236"/>
                </a:cubicBezTo>
                <a:cubicBezTo>
                  <a:pt x="96" y="1234"/>
                  <a:pt x="96" y="1231"/>
                  <a:pt x="93" y="1231"/>
                </a:cubicBezTo>
                <a:cubicBezTo>
                  <a:pt x="93" y="1046"/>
                  <a:pt x="93" y="1046"/>
                  <a:pt x="93" y="1046"/>
                </a:cubicBezTo>
                <a:cubicBezTo>
                  <a:pt x="95" y="1039"/>
                  <a:pt x="99" y="1032"/>
                  <a:pt x="105" y="1026"/>
                </a:cubicBezTo>
                <a:cubicBezTo>
                  <a:pt x="106" y="1022"/>
                  <a:pt x="107" y="1016"/>
                  <a:pt x="107" y="1010"/>
                </a:cubicBezTo>
                <a:cubicBezTo>
                  <a:pt x="105" y="1009"/>
                  <a:pt x="106" y="1007"/>
                  <a:pt x="106" y="1005"/>
                </a:cubicBezTo>
                <a:cubicBezTo>
                  <a:pt x="104" y="1001"/>
                  <a:pt x="101" y="999"/>
                  <a:pt x="97" y="996"/>
                </a:cubicBezTo>
                <a:cubicBezTo>
                  <a:pt x="96" y="997"/>
                  <a:pt x="96" y="995"/>
                  <a:pt x="96" y="993"/>
                </a:cubicBezTo>
                <a:cubicBezTo>
                  <a:pt x="95" y="992"/>
                  <a:pt x="94" y="992"/>
                  <a:pt x="94" y="991"/>
                </a:cubicBezTo>
                <a:cubicBezTo>
                  <a:pt x="93" y="986"/>
                  <a:pt x="94" y="982"/>
                  <a:pt x="96" y="980"/>
                </a:cubicBezTo>
                <a:cubicBezTo>
                  <a:pt x="97" y="977"/>
                  <a:pt x="99" y="974"/>
                  <a:pt x="101" y="972"/>
                </a:cubicBezTo>
                <a:cubicBezTo>
                  <a:pt x="102" y="972"/>
                  <a:pt x="102" y="971"/>
                  <a:pt x="102" y="970"/>
                </a:cubicBezTo>
                <a:cubicBezTo>
                  <a:pt x="105" y="970"/>
                  <a:pt x="108" y="969"/>
                  <a:pt x="109" y="967"/>
                </a:cubicBezTo>
                <a:cubicBezTo>
                  <a:pt x="110" y="720"/>
                  <a:pt x="110" y="720"/>
                  <a:pt x="110" y="720"/>
                </a:cubicBezTo>
                <a:cubicBezTo>
                  <a:pt x="108" y="720"/>
                  <a:pt x="108" y="721"/>
                  <a:pt x="107" y="722"/>
                </a:cubicBezTo>
                <a:cubicBezTo>
                  <a:pt x="103" y="726"/>
                  <a:pt x="98" y="728"/>
                  <a:pt x="93" y="730"/>
                </a:cubicBezTo>
                <a:cubicBezTo>
                  <a:pt x="93" y="551"/>
                  <a:pt x="93" y="551"/>
                  <a:pt x="93" y="551"/>
                </a:cubicBezTo>
                <a:cubicBezTo>
                  <a:pt x="95" y="543"/>
                  <a:pt x="99" y="536"/>
                  <a:pt x="105" y="531"/>
                </a:cubicBezTo>
                <a:cubicBezTo>
                  <a:pt x="107" y="525"/>
                  <a:pt x="108" y="517"/>
                  <a:pt x="106" y="510"/>
                </a:cubicBezTo>
                <a:cubicBezTo>
                  <a:pt x="104" y="505"/>
                  <a:pt x="101" y="503"/>
                  <a:pt x="97" y="501"/>
                </a:cubicBezTo>
                <a:cubicBezTo>
                  <a:pt x="96" y="501"/>
                  <a:pt x="96" y="499"/>
                  <a:pt x="96" y="498"/>
                </a:cubicBezTo>
                <a:cubicBezTo>
                  <a:pt x="95" y="497"/>
                  <a:pt x="94" y="496"/>
                  <a:pt x="94" y="495"/>
                </a:cubicBezTo>
                <a:cubicBezTo>
                  <a:pt x="93" y="491"/>
                  <a:pt x="94" y="487"/>
                  <a:pt x="96" y="485"/>
                </a:cubicBezTo>
                <a:cubicBezTo>
                  <a:pt x="95" y="483"/>
                  <a:pt x="98" y="482"/>
                  <a:pt x="99" y="480"/>
                </a:cubicBezTo>
                <a:cubicBezTo>
                  <a:pt x="100" y="480"/>
                  <a:pt x="101" y="479"/>
                  <a:pt x="100" y="478"/>
                </a:cubicBezTo>
                <a:cubicBezTo>
                  <a:pt x="102" y="477"/>
                  <a:pt x="102" y="476"/>
                  <a:pt x="102" y="474"/>
                </a:cubicBezTo>
                <a:cubicBezTo>
                  <a:pt x="105" y="475"/>
                  <a:pt x="108" y="474"/>
                  <a:pt x="110" y="470"/>
                </a:cubicBezTo>
                <a:cubicBezTo>
                  <a:pt x="110" y="404"/>
                  <a:pt x="110" y="404"/>
                  <a:pt x="110" y="404"/>
                </a:cubicBezTo>
                <a:cubicBezTo>
                  <a:pt x="102" y="402"/>
                  <a:pt x="95" y="403"/>
                  <a:pt x="86" y="404"/>
                </a:cubicBezTo>
                <a:cubicBezTo>
                  <a:pt x="86" y="404"/>
                  <a:pt x="85" y="405"/>
                  <a:pt x="84" y="405"/>
                </a:cubicBezTo>
                <a:cubicBezTo>
                  <a:pt x="64" y="405"/>
                  <a:pt x="64" y="405"/>
                  <a:pt x="64" y="405"/>
                </a:cubicBezTo>
                <a:cubicBezTo>
                  <a:pt x="63" y="405"/>
                  <a:pt x="62" y="409"/>
                  <a:pt x="60" y="408"/>
                </a:cubicBezTo>
                <a:cubicBezTo>
                  <a:pt x="61" y="410"/>
                  <a:pt x="59" y="411"/>
                  <a:pt x="58" y="412"/>
                </a:cubicBezTo>
                <a:cubicBezTo>
                  <a:pt x="57" y="413"/>
                  <a:pt x="56" y="414"/>
                  <a:pt x="56" y="414"/>
                </a:cubicBezTo>
                <a:cubicBezTo>
                  <a:pt x="55" y="417"/>
                  <a:pt x="52" y="418"/>
                  <a:pt x="52" y="421"/>
                </a:cubicBezTo>
                <a:cubicBezTo>
                  <a:pt x="52" y="435"/>
                  <a:pt x="55" y="450"/>
                  <a:pt x="52" y="462"/>
                </a:cubicBezTo>
                <a:cubicBezTo>
                  <a:pt x="52" y="465"/>
                  <a:pt x="49" y="466"/>
                  <a:pt x="49" y="468"/>
                </a:cubicBezTo>
                <a:cubicBezTo>
                  <a:pt x="48" y="471"/>
                  <a:pt x="45" y="472"/>
                  <a:pt x="44" y="475"/>
                </a:cubicBezTo>
                <a:cubicBezTo>
                  <a:pt x="43" y="476"/>
                  <a:pt x="42" y="478"/>
                  <a:pt x="42" y="479"/>
                </a:cubicBezTo>
                <a:cubicBezTo>
                  <a:pt x="41" y="483"/>
                  <a:pt x="41" y="487"/>
                  <a:pt x="44" y="490"/>
                </a:cubicBezTo>
                <a:cubicBezTo>
                  <a:pt x="44" y="531"/>
                  <a:pt x="44" y="531"/>
                  <a:pt x="44" y="531"/>
                </a:cubicBezTo>
                <a:cubicBezTo>
                  <a:pt x="44" y="533"/>
                  <a:pt x="41" y="534"/>
                  <a:pt x="41" y="536"/>
                </a:cubicBezTo>
                <a:cubicBezTo>
                  <a:pt x="40" y="541"/>
                  <a:pt x="39" y="545"/>
                  <a:pt x="39" y="550"/>
                </a:cubicBezTo>
                <a:cubicBezTo>
                  <a:pt x="38" y="562"/>
                  <a:pt x="39" y="573"/>
                  <a:pt x="41" y="583"/>
                </a:cubicBezTo>
                <a:cubicBezTo>
                  <a:pt x="42" y="584"/>
                  <a:pt x="43" y="585"/>
                  <a:pt x="43" y="587"/>
                </a:cubicBezTo>
                <a:cubicBezTo>
                  <a:pt x="44" y="589"/>
                  <a:pt x="44" y="591"/>
                  <a:pt x="44" y="593"/>
                </a:cubicBezTo>
                <a:cubicBezTo>
                  <a:pt x="43" y="604"/>
                  <a:pt x="44" y="617"/>
                  <a:pt x="44" y="629"/>
                </a:cubicBezTo>
                <a:cubicBezTo>
                  <a:pt x="44" y="630"/>
                  <a:pt x="42" y="631"/>
                  <a:pt x="42" y="631"/>
                </a:cubicBezTo>
                <a:cubicBezTo>
                  <a:pt x="41" y="636"/>
                  <a:pt x="41" y="639"/>
                  <a:pt x="44" y="640"/>
                </a:cubicBezTo>
                <a:cubicBezTo>
                  <a:pt x="43" y="645"/>
                  <a:pt x="46" y="647"/>
                  <a:pt x="47" y="649"/>
                </a:cubicBezTo>
                <a:cubicBezTo>
                  <a:pt x="49" y="652"/>
                  <a:pt x="51" y="653"/>
                  <a:pt x="51" y="655"/>
                </a:cubicBezTo>
                <a:cubicBezTo>
                  <a:pt x="52" y="659"/>
                  <a:pt x="53" y="663"/>
                  <a:pt x="53" y="669"/>
                </a:cubicBezTo>
                <a:cubicBezTo>
                  <a:pt x="52" y="695"/>
                  <a:pt x="52" y="724"/>
                  <a:pt x="53" y="750"/>
                </a:cubicBezTo>
                <a:cubicBezTo>
                  <a:pt x="55" y="750"/>
                  <a:pt x="55" y="750"/>
                  <a:pt x="55" y="750"/>
                </a:cubicBezTo>
                <a:cubicBezTo>
                  <a:pt x="55" y="757"/>
                  <a:pt x="55" y="757"/>
                  <a:pt x="55" y="757"/>
                </a:cubicBezTo>
                <a:cubicBezTo>
                  <a:pt x="53" y="757"/>
                  <a:pt x="53" y="757"/>
                  <a:pt x="53" y="757"/>
                </a:cubicBezTo>
                <a:cubicBezTo>
                  <a:pt x="52" y="782"/>
                  <a:pt x="52" y="782"/>
                  <a:pt x="52" y="782"/>
                </a:cubicBezTo>
                <a:cubicBezTo>
                  <a:pt x="52" y="782"/>
                  <a:pt x="51" y="782"/>
                  <a:pt x="50" y="783"/>
                </a:cubicBezTo>
                <a:cubicBezTo>
                  <a:pt x="48" y="788"/>
                  <a:pt x="45" y="792"/>
                  <a:pt x="44" y="797"/>
                </a:cubicBezTo>
                <a:cubicBezTo>
                  <a:pt x="43" y="805"/>
                  <a:pt x="44" y="813"/>
                  <a:pt x="42" y="819"/>
                </a:cubicBezTo>
                <a:cubicBezTo>
                  <a:pt x="42" y="821"/>
                  <a:pt x="42" y="822"/>
                  <a:pt x="43" y="822"/>
                </a:cubicBezTo>
                <a:cubicBezTo>
                  <a:pt x="43" y="825"/>
                  <a:pt x="46" y="826"/>
                  <a:pt x="46" y="828"/>
                </a:cubicBezTo>
                <a:cubicBezTo>
                  <a:pt x="47" y="831"/>
                  <a:pt x="50" y="834"/>
                  <a:pt x="52" y="836"/>
                </a:cubicBezTo>
                <a:cubicBezTo>
                  <a:pt x="53" y="841"/>
                  <a:pt x="52" y="847"/>
                  <a:pt x="51" y="850"/>
                </a:cubicBezTo>
                <a:cubicBezTo>
                  <a:pt x="50" y="850"/>
                  <a:pt x="49" y="852"/>
                  <a:pt x="47" y="852"/>
                </a:cubicBezTo>
                <a:cubicBezTo>
                  <a:pt x="47" y="855"/>
                  <a:pt x="47" y="855"/>
                  <a:pt x="47" y="855"/>
                </a:cubicBezTo>
                <a:cubicBezTo>
                  <a:pt x="44" y="855"/>
                  <a:pt x="44" y="855"/>
                  <a:pt x="44" y="855"/>
                </a:cubicBezTo>
                <a:cubicBezTo>
                  <a:pt x="44" y="858"/>
                  <a:pt x="44" y="861"/>
                  <a:pt x="44" y="864"/>
                </a:cubicBezTo>
                <a:cubicBezTo>
                  <a:pt x="44" y="866"/>
                  <a:pt x="46" y="868"/>
                  <a:pt x="48" y="868"/>
                </a:cubicBezTo>
                <a:cubicBezTo>
                  <a:pt x="49" y="869"/>
                  <a:pt x="48" y="871"/>
                  <a:pt x="48" y="872"/>
                </a:cubicBezTo>
                <a:cubicBezTo>
                  <a:pt x="49" y="872"/>
                  <a:pt x="51" y="873"/>
                  <a:pt x="51" y="874"/>
                </a:cubicBezTo>
                <a:cubicBezTo>
                  <a:pt x="53" y="878"/>
                  <a:pt x="53" y="882"/>
                  <a:pt x="53" y="887"/>
                </a:cubicBezTo>
                <a:cubicBezTo>
                  <a:pt x="51" y="910"/>
                  <a:pt x="54" y="934"/>
                  <a:pt x="52" y="956"/>
                </a:cubicBezTo>
                <a:cubicBezTo>
                  <a:pt x="52" y="959"/>
                  <a:pt x="50" y="961"/>
                  <a:pt x="49" y="962"/>
                </a:cubicBezTo>
                <a:cubicBezTo>
                  <a:pt x="48" y="966"/>
                  <a:pt x="45" y="968"/>
                  <a:pt x="44" y="970"/>
                </a:cubicBezTo>
                <a:cubicBezTo>
                  <a:pt x="42" y="974"/>
                  <a:pt x="43" y="979"/>
                  <a:pt x="43" y="984"/>
                </a:cubicBezTo>
                <a:cubicBezTo>
                  <a:pt x="45" y="996"/>
                  <a:pt x="43" y="1011"/>
                  <a:pt x="44" y="1022"/>
                </a:cubicBezTo>
                <a:cubicBezTo>
                  <a:pt x="44" y="1024"/>
                  <a:pt x="42" y="1029"/>
                  <a:pt x="43" y="1031"/>
                </a:cubicBezTo>
                <a:cubicBezTo>
                  <a:pt x="45" y="1034"/>
                  <a:pt x="44" y="1041"/>
                  <a:pt x="40" y="1043"/>
                </a:cubicBezTo>
                <a:cubicBezTo>
                  <a:pt x="39" y="1044"/>
                  <a:pt x="39" y="1046"/>
                  <a:pt x="39" y="1048"/>
                </a:cubicBezTo>
                <a:cubicBezTo>
                  <a:pt x="38" y="1059"/>
                  <a:pt x="39" y="1069"/>
                  <a:pt x="41" y="1079"/>
                </a:cubicBezTo>
                <a:cubicBezTo>
                  <a:pt x="42" y="1079"/>
                  <a:pt x="43" y="1081"/>
                  <a:pt x="43" y="1082"/>
                </a:cubicBezTo>
                <a:cubicBezTo>
                  <a:pt x="44" y="1084"/>
                  <a:pt x="44" y="1086"/>
                  <a:pt x="44" y="1088"/>
                </a:cubicBezTo>
                <a:cubicBezTo>
                  <a:pt x="43" y="1100"/>
                  <a:pt x="44" y="1113"/>
                  <a:pt x="44" y="1125"/>
                </a:cubicBezTo>
                <a:cubicBezTo>
                  <a:pt x="44" y="1125"/>
                  <a:pt x="42" y="1127"/>
                  <a:pt x="42" y="1127"/>
                </a:cubicBezTo>
                <a:cubicBezTo>
                  <a:pt x="41" y="1131"/>
                  <a:pt x="41" y="1134"/>
                  <a:pt x="44" y="1136"/>
                </a:cubicBezTo>
                <a:cubicBezTo>
                  <a:pt x="43" y="1140"/>
                  <a:pt x="46" y="1143"/>
                  <a:pt x="47" y="1144"/>
                </a:cubicBezTo>
                <a:cubicBezTo>
                  <a:pt x="49" y="1147"/>
                  <a:pt x="51" y="1148"/>
                  <a:pt x="51" y="1150"/>
                </a:cubicBezTo>
                <a:cubicBezTo>
                  <a:pt x="52" y="1154"/>
                  <a:pt x="53" y="1159"/>
                  <a:pt x="53" y="1164"/>
                </a:cubicBezTo>
                <a:cubicBezTo>
                  <a:pt x="52" y="1190"/>
                  <a:pt x="52" y="1219"/>
                  <a:pt x="53" y="1246"/>
                </a:cubicBezTo>
                <a:cubicBezTo>
                  <a:pt x="55" y="1246"/>
                  <a:pt x="55" y="1246"/>
                  <a:pt x="55" y="1246"/>
                </a:cubicBezTo>
                <a:cubicBezTo>
                  <a:pt x="55" y="1252"/>
                  <a:pt x="55" y="1252"/>
                  <a:pt x="55" y="1252"/>
                </a:cubicBezTo>
                <a:cubicBezTo>
                  <a:pt x="53" y="1252"/>
                  <a:pt x="53" y="1252"/>
                  <a:pt x="53" y="1252"/>
                </a:cubicBezTo>
                <a:cubicBezTo>
                  <a:pt x="52" y="1399"/>
                  <a:pt x="52" y="1399"/>
                  <a:pt x="52" y="1399"/>
                </a:cubicBezTo>
                <a:cubicBezTo>
                  <a:pt x="51" y="1402"/>
                  <a:pt x="50" y="1404"/>
                  <a:pt x="47" y="1405"/>
                </a:cubicBezTo>
                <a:cubicBezTo>
                  <a:pt x="48" y="1407"/>
                  <a:pt x="45" y="1408"/>
                  <a:pt x="44" y="1410"/>
                </a:cubicBezTo>
                <a:cubicBezTo>
                  <a:pt x="42" y="1415"/>
                  <a:pt x="45" y="1421"/>
                  <a:pt x="48" y="1422"/>
                </a:cubicBezTo>
                <a:cubicBezTo>
                  <a:pt x="48" y="1426"/>
                  <a:pt x="51" y="1428"/>
                  <a:pt x="53" y="1430"/>
                </a:cubicBezTo>
                <a:cubicBezTo>
                  <a:pt x="53" y="1442"/>
                  <a:pt x="52" y="1455"/>
                  <a:pt x="53" y="1467"/>
                </a:cubicBezTo>
                <a:cubicBezTo>
                  <a:pt x="53" y="1468"/>
                  <a:pt x="55" y="1469"/>
                  <a:pt x="55" y="1470"/>
                </a:cubicBezTo>
                <a:cubicBezTo>
                  <a:pt x="55" y="1488"/>
                  <a:pt x="55" y="1488"/>
                  <a:pt x="55" y="1488"/>
                </a:cubicBezTo>
                <a:cubicBezTo>
                  <a:pt x="55" y="1488"/>
                  <a:pt x="53" y="1490"/>
                  <a:pt x="53" y="1490"/>
                </a:cubicBezTo>
                <a:cubicBezTo>
                  <a:pt x="53" y="1498"/>
                  <a:pt x="52" y="1506"/>
                  <a:pt x="53" y="1514"/>
                </a:cubicBezTo>
                <a:cubicBezTo>
                  <a:pt x="55" y="1514"/>
                  <a:pt x="55" y="1514"/>
                  <a:pt x="55" y="1514"/>
                </a:cubicBezTo>
                <a:cubicBezTo>
                  <a:pt x="55" y="1523"/>
                  <a:pt x="55" y="1523"/>
                  <a:pt x="55" y="1523"/>
                </a:cubicBezTo>
                <a:cubicBezTo>
                  <a:pt x="53" y="1526"/>
                  <a:pt x="52" y="1528"/>
                  <a:pt x="49" y="1530"/>
                </a:cubicBezTo>
                <a:cubicBezTo>
                  <a:pt x="44" y="1533"/>
                  <a:pt x="40" y="1538"/>
                  <a:pt x="39" y="1542"/>
                </a:cubicBezTo>
                <a:cubicBezTo>
                  <a:pt x="39" y="1614"/>
                  <a:pt x="39" y="1614"/>
                  <a:pt x="39" y="1614"/>
                </a:cubicBezTo>
                <a:cubicBezTo>
                  <a:pt x="39" y="1615"/>
                  <a:pt x="37" y="1615"/>
                  <a:pt x="37" y="1615"/>
                </a:cubicBezTo>
                <a:cubicBezTo>
                  <a:pt x="37" y="1638"/>
                  <a:pt x="37" y="1638"/>
                  <a:pt x="37" y="1638"/>
                </a:cubicBezTo>
                <a:cubicBezTo>
                  <a:pt x="37" y="1639"/>
                  <a:pt x="39" y="1640"/>
                  <a:pt x="39" y="1641"/>
                </a:cubicBezTo>
                <a:cubicBezTo>
                  <a:pt x="39" y="1703"/>
                  <a:pt x="39" y="1703"/>
                  <a:pt x="39" y="1703"/>
                </a:cubicBezTo>
                <a:cubicBezTo>
                  <a:pt x="39" y="1705"/>
                  <a:pt x="37" y="1705"/>
                  <a:pt x="37" y="1706"/>
                </a:cubicBezTo>
                <a:cubicBezTo>
                  <a:pt x="37" y="1747"/>
                  <a:pt x="37" y="1747"/>
                  <a:pt x="37" y="1747"/>
                </a:cubicBezTo>
                <a:cubicBezTo>
                  <a:pt x="37" y="1748"/>
                  <a:pt x="39" y="1748"/>
                  <a:pt x="39" y="1749"/>
                </a:cubicBezTo>
                <a:cubicBezTo>
                  <a:pt x="39" y="1764"/>
                  <a:pt x="39" y="1764"/>
                  <a:pt x="39" y="1764"/>
                </a:cubicBezTo>
                <a:cubicBezTo>
                  <a:pt x="39" y="1765"/>
                  <a:pt x="36" y="1767"/>
                  <a:pt x="35" y="1769"/>
                </a:cubicBezTo>
                <a:cubicBezTo>
                  <a:pt x="31" y="1769"/>
                  <a:pt x="31" y="1769"/>
                  <a:pt x="31" y="1769"/>
                </a:cubicBezTo>
                <a:cubicBezTo>
                  <a:pt x="32" y="1772"/>
                  <a:pt x="28" y="1770"/>
                  <a:pt x="27" y="1770"/>
                </a:cubicBezTo>
                <a:cubicBezTo>
                  <a:pt x="26" y="1770"/>
                  <a:pt x="25" y="1769"/>
                  <a:pt x="24" y="1769"/>
                </a:cubicBezTo>
                <a:cubicBezTo>
                  <a:pt x="23" y="1769"/>
                  <a:pt x="20" y="1768"/>
                  <a:pt x="20" y="1766"/>
                </a:cubicBezTo>
                <a:cubicBezTo>
                  <a:pt x="17" y="1766"/>
                  <a:pt x="17" y="1766"/>
                  <a:pt x="17" y="1766"/>
                </a:cubicBezTo>
                <a:cubicBezTo>
                  <a:pt x="14" y="1761"/>
                  <a:pt x="15" y="1754"/>
                  <a:pt x="17" y="1749"/>
                </a:cubicBezTo>
                <a:cubicBezTo>
                  <a:pt x="17" y="1739"/>
                  <a:pt x="17" y="1739"/>
                  <a:pt x="17" y="1739"/>
                </a:cubicBezTo>
                <a:cubicBezTo>
                  <a:pt x="20" y="1651"/>
                  <a:pt x="18" y="1556"/>
                  <a:pt x="18" y="1466"/>
                </a:cubicBezTo>
                <a:cubicBezTo>
                  <a:pt x="18" y="1465"/>
                  <a:pt x="17" y="1465"/>
                  <a:pt x="17" y="1464"/>
                </a:cubicBezTo>
                <a:cubicBezTo>
                  <a:pt x="17" y="1463"/>
                  <a:pt x="17" y="1458"/>
                  <a:pt x="17" y="1458"/>
                </a:cubicBezTo>
                <a:cubicBezTo>
                  <a:pt x="14" y="1453"/>
                  <a:pt x="12" y="1451"/>
                  <a:pt x="11" y="1447"/>
                </a:cubicBezTo>
                <a:cubicBezTo>
                  <a:pt x="11" y="1445"/>
                  <a:pt x="11" y="1442"/>
                  <a:pt x="14" y="1441"/>
                </a:cubicBezTo>
                <a:cubicBezTo>
                  <a:pt x="13" y="1440"/>
                  <a:pt x="12" y="1439"/>
                  <a:pt x="13" y="1438"/>
                </a:cubicBezTo>
                <a:cubicBezTo>
                  <a:pt x="13" y="1438"/>
                  <a:pt x="14" y="1437"/>
                  <a:pt x="13" y="1436"/>
                </a:cubicBezTo>
                <a:cubicBezTo>
                  <a:pt x="12" y="1435"/>
                  <a:pt x="13" y="1433"/>
                  <a:pt x="13" y="1431"/>
                </a:cubicBezTo>
                <a:cubicBezTo>
                  <a:pt x="11" y="1430"/>
                  <a:pt x="12" y="1428"/>
                  <a:pt x="10" y="1428"/>
                </a:cubicBezTo>
                <a:cubicBezTo>
                  <a:pt x="8" y="1428"/>
                  <a:pt x="8" y="1426"/>
                  <a:pt x="8" y="1425"/>
                </a:cubicBezTo>
                <a:cubicBezTo>
                  <a:pt x="7" y="1423"/>
                  <a:pt x="6" y="1421"/>
                  <a:pt x="6" y="1419"/>
                </a:cubicBezTo>
                <a:cubicBezTo>
                  <a:pt x="4" y="1419"/>
                  <a:pt x="4" y="1419"/>
                  <a:pt x="4" y="1419"/>
                </a:cubicBezTo>
                <a:cubicBezTo>
                  <a:pt x="3" y="1417"/>
                  <a:pt x="4" y="1415"/>
                  <a:pt x="3" y="1412"/>
                </a:cubicBezTo>
                <a:cubicBezTo>
                  <a:pt x="3" y="1412"/>
                  <a:pt x="1" y="1410"/>
                  <a:pt x="1" y="1410"/>
                </a:cubicBezTo>
                <a:cubicBezTo>
                  <a:pt x="1" y="1409"/>
                  <a:pt x="1" y="1406"/>
                  <a:pt x="1" y="1405"/>
                </a:cubicBezTo>
                <a:cubicBezTo>
                  <a:pt x="1" y="1405"/>
                  <a:pt x="3" y="1404"/>
                  <a:pt x="3" y="1404"/>
                </a:cubicBezTo>
                <a:cubicBezTo>
                  <a:pt x="3" y="1350"/>
                  <a:pt x="3" y="1350"/>
                  <a:pt x="3" y="1350"/>
                </a:cubicBezTo>
                <a:cubicBezTo>
                  <a:pt x="3" y="1349"/>
                  <a:pt x="0" y="1348"/>
                  <a:pt x="1" y="1346"/>
                </a:cubicBezTo>
                <a:cubicBezTo>
                  <a:pt x="1" y="1346"/>
                  <a:pt x="3" y="1344"/>
                  <a:pt x="3" y="1343"/>
                </a:cubicBezTo>
                <a:cubicBezTo>
                  <a:pt x="3" y="1341"/>
                  <a:pt x="3" y="1338"/>
                  <a:pt x="4" y="1336"/>
                </a:cubicBezTo>
                <a:cubicBezTo>
                  <a:pt x="4" y="1336"/>
                  <a:pt x="6" y="1335"/>
                  <a:pt x="7" y="1334"/>
                </a:cubicBezTo>
                <a:cubicBezTo>
                  <a:pt x="6" y="1331"/>
                  <a:pt x="8" y="1328"/>
                  <a:pt x="10" y="1326"/>
                </a:cubicBezTo>
                <a:cubicBezTo>
                  <a:pt x="11" y="1326"/>
                  <a:pt x="13" y="1324"/>
                  <a:pt x="14" y="1322"/>
                </a:cubicBezTo>
                <a:cubicBezTo>
                  <a:pt x="14" y="1321"/>
                  <a:pt x="12" y="1320"/>
                  <a:pt x="14" y="1319"/>
                </a:cubicBezTo>
                <a:cubicBezTo>
                  <a:pt x="13" y="1316"/>
                  <a:pt x="13" y="1312"/>
                  <a:pt x="13" y="1310"/>
                </a:cubicBezTo>
                <a:cubicBezTo>
                  <a:pt x="13" y="1310"/>
                  <a:pt x="12" y="1309"/>
                  <a:pt x="12" y="1307"/>
                </a:cubicBezTo>
                <a:cubicBezTo>
                  <a:pt x="12" y="1306"/>
                  <a:pt x="13" y="1303"/>
                  <a:pt x="13" y="1302"/>
                </a:cubicBezTo>
                <a:cubicBezTo>
                  <a:pt x="15" y="1302"/>
                  <a:pt x="15" y="1302"/>
                  <a:pt x="15" y="1302"/>
                </a:cubicBezTo>
                <a:cubicBezTo>
                  <a:pt x="15" y="1298"/>
                  <a:pt x="16" y="1295"/>
                  <a:pt x="17" y="1293"/>
                </a:cubicBezTo>
                <a:cubicBezTo>
                  <a:pt x="17" y="1280"/>
                  <a:pt x="17" y="1280"/>
                  <a:pt x="17" y="1280"/>
                </a:cubicBezTo>
                <a:cubicBezTo>
                  <a:pt x="16" y="1277"/>
                  <a:pt x="15" y="1274"/>
                  <a:pt x="15" y="1270"/>
                </a:cubicBezTo>
                <a:cubicBezTo>
                  <a:pt x="14" y="1270"/>
                  <a:pt x="12" y="1271"/>
                  <a:pt x="13" y="1270"/>
                </a:cubicBezTo>
                <a:cubicBezTo>
                  <a:pt x="13" y="1269"/>
                  <a:pt x="14" y="1268"/>
                  <a:pt x="13" y="1267"/>
                </a:cubicBezTo>
                <a:cubicBezTo>
                  <a:pt x="12" y="1266"/>
                  <a:pt x="14" y="1263"/>
                  <a:pt x="14" y="1261"/>
                </a:cubicBezTo>
                <a:cubicBezTo>
                  <a:pt x="17" y="1253"/>
                  <a:pt x="17" y="1253"/>
                  <a:pt x="17" y="1253"/>
                </a:cubicBezTo>
                <a:cubicBezTo>
                  <a:pt x="17" y="1059"/>
                  <a:pt x="17" y="1059"/>
                  <a:pt x="17" y="1059"/>
                </a:cubicBezTo>
                <a:cubicBezTo>
                  <a:pt x="17" y="1058"/>
                  <a:pt x="17" y="1056"/>
                  <a:pt x="17" y="1056"/>
                </a:cubicBezTo>
                <a:cubicBezTo>
                  <a:pt x="15" y="1056"/>
                  <a:pt x="15" y="1055"/>
                  <a:pt x="15" y="1053"/>
                </a:cubicBezTo>
                <a:cubicBezTo>
                  <a:pt x="14" y="1053"/>
                  <a:pt x="13" y="1053"/>
                  <a:pt x="12" y="1052"/>
                </a:cubicBezTo>
                <a:cubicBezTo>
                  <a:pt x="12" y="1051"/>
                  <a:pt x="11" y="1051"/>
                  <a:pt x="10" y="1051"/>
                </a:cubicBezTo>
                <a:cubicBezTo>
                  <a:pt x="9" y="1050"/>
                  <a:pt x="7" y="1051"/>
                  <a:pt x="7" y="1050"/>
                </a:cubicBezTo>
                <a:cubicBezTo>
                  <a:pt x="6" y="1049"/>
                  <a:pt x="6" y="1048"/>
                  <a:pt x="6" y="1048"/>
                </a:cubicBezTo>
                <a:cubicBezTo>
                  <a:pt x="4" y="1048"/>
                  <a:pt x="4" y="1048"/>
                  <a:pt x="4" y="1048"/>
                </a:cubicBezTo>
                <a:cubicBezTo>
                  <a:pt x="3" y="1043"/>
                  <a:pt x="3" y="1043"/>
                  <a:pt x="3" y="1043"/>
                </a:cubicBezTo>
                <a:cubicBezTo>
                  <a:pt x="1" y="1043"/>
                  <a:pt x="1" y="1043"/>
                  <a:pt x="1" y="1043"/>
                </a:cubicBezTo>
                <a:cubicBezTo>
                  <a:pt x="1" y="1031"/>
                  <a:pt x="1" y="1031"/>
                  <a:pt x="1" y="1031"/>
                </a:cubicBezTo>
                <a:cubicBezTo>
                  <a:pt x="3" y="1031"/>
                  <a:pt x="3" y="1031"/>
                  <a:pt x="3" y="1031"/>
                </a:cubicBezTo>
                <a:cubicBezTo>
                  <a:pt x="3" y="963"/>
                  <a:pt x="3" y="963"/>
                  <a:pt x="3" y="963"/>
                </a:cubicBezTo>
                <a:cubicBezTo>
                  <a:pt x="1" y="963"/>
                  <a:pt x="1" y="963"/>
                  <a:pt x="1" y="963"/>
                </a:cubicBezTo>
                <a:cubicBezTo>
                  <a:pt x="1" y="957"/>
                  <a:pt x="1" y="957"/>
                  <a:pt x="1" y="957"/>
                </a:cubicBezTo>
                <a:cubicBezTo>
                  <a:pt x="3" y="957"/>
                  <a:pt x="3" y="957"/>
                  <a:pt x="3" y="957"/>
                </a:cubicBezTo>
                <a:cubicBezTo>
                  <a:pt x="3" y="953"/>
                  <a:pt x="4" y="950"/>
                  <a:pt x="4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2"/>
                  <a:pt x="10" y="940"/>
                  <a:pt x="12" y="937"/>
                </a:cubicBezTo>
                <a:cubicBezTo>
                  <a:pt x="13" y="935"/>
                  <a:pt x="11" y="931"/>
                  <a:pt x="8" y="932"/>
                </a:cubicBezTo>
                <a:cubicBezTo>
                  <a:pt x="7" y="929"/>
                  <a:pt x="6" y="927"/>
                  <a:pt x="6" y="924"/>
                </a:cubicBezTo>
                <a:cubicBezTo>
                  <a:pt x="4" y="924"/>
                  <a:pt x="4" y="924"/>
                  <a:pt x="4" y="924"/>
                </a:cubicBezTo>
                <a:cubicBezTo>
                  <a:pt x="3" y="922"/>
                  <a:pt x="4" y="919"/>
                  <a:pt x="3" y="917"/>
                </a:cubicBezTo>
                <a:cubicBezTo>
                  <a:pt x="3" y="916"/>
                  <a:pt x="1" y="915"/>
                  <a:pt x="1" y="914"/>
                </a:cubicBezTo>
                <a:cubicBezTo>
                  <a:pt x="1" y="914"/>
                  <a:pt x="1" y="911"/>
                  <a:pt x="1" y="910"/>
                </a:cubicBezTo>
                <a:cubicBezTo>
                  <a:pt x="1" y="909"/>
                  <a:pt x="3" y="909"/>
                  <a:pt x="3" y="908"/>
                </a:cubicBezTo>
                <a:cubicBezTo>
                  <a:pt x="3" y="855"/>
                  <a:pt x="3" y="855"/>
                  <a:pt x="3" y="855"/>
                </a:cubicBezTo>
                <a:cubicBezTo>
                  <a:pt x="3" y="854"/>
                  <a:pt x="0" y="853"/>
                  <a:pt x="1" y="851"/>
                </a:cubicBezTo>
                <a:cubicBezTo>
                  <a:pt x="1" y="850"/>
                  <a:pt x="3" y="849"/>
                  <a:pt x="3" y="848"/>
                </a:cubicBezTo>
                <a:cubicBezTo>
                  <a:pt x="3" y="846"/>
                  <a:pt x="3" y="843"/>
                  <a:pt x="4" y="841"/>
                </a:cubicBezTo>
                <a:cubicBezTo>
                  <a:pt x="4" y="840"/>
                  <a:pt x="6" y="840"/>
                  <a:pt x="7" y="839"/>
                </a:cubicBezTo>
                <a:cubicBezTo>
                  <a:pt x="6" y="836"/>
                  <a:pt x="8" y="833"/>
                  <a:pt x="10" y="832"/>
                </a:cubicBezTo>
                <a:cubicBezTo>
                  <a:pt x="11" y="831"/>
                  <a:pt x="11" y="828"/>
                  <a:pt x="13" y="828"/>
                </a:cubicBezTo>
                <a:cubicBezTo>
                  <a:pt x="12" y="816"/>
                  <a:pt x="12" y="803"/>
                  <a:pt x="13" y="793"/>
                </a:cubicBezTo>
                <a:cubicBezTo>
                  <a:pt x="14" y="792"/>
                  <a:pt x="12" y="788"/>
                  <a:pt x="13" y="787"/>
                </a:cubicBezTo>
                <a:cubicBezTo>
                  <a:pt x="12" y="786"/>
                  <a:pt x="13" y="784"/>
                  <a:pt x="13" y="783"/>
                </a:cubicBezTo>
                <a:cubicBezTo>
                  <a:pt x="12" y="776"/>
                  <a:pt x="13" y="767"/>
                  <a:pt x="13" y="760"/>
                </a:cubicBezTo>
                <a:cubicBezTo>
                  <a:pt x="13" y="759"/>
                  <a:pt x="14" y="758"/>
                  <a:pt x="14" y="756"/>
                </a:cubicBezTo>
                <a:cubicBezTo>
                  <a:pt x="14" y="755"/>
                  <a:pt x="13" y="753"/>
                  <a:pt x="13" y="752"/>
                </a:cubicBezTo>
                <a:cubicBezTo>
                  <a:pt x="12" y="747"/>
                  <a:pt x="8" y="744"/>
                  <a:pt x="6" y="740"/>
                </a:cubicBezTo>
                <a:cubicBezTo>
                  <a:pt x="5" y="737"/>
                  <a:pt x="3" y="734"/>
                  <a:pt x="1" y="731"/>
                </a:cubicBezTo>
                <a:cubicBezTo>
                  <a:pt x="1" y="719"/>
                  <a:pt x="1" y="719"/>
                  <a:pt x="1" y="719"/>
                </a:cubicBezTo>
                <a:cubicBezTo>
                  <a:pt x="3" y="719"/>
                  <a:pt x="3" y="719"/>
                  <a:pt x="3" y="719"/>
                </a:cubicBezTo>
                <a:cubicBezTo>
                  <a:pt x="3" y="702"/>
                  <a:pt x="3" y="702"/>
                  <a:pt x="3" y="702"/>
                </a:cubicBezTo>
                <a:cubicBezTo>
                  <a:pt x="1" y="702"/>
                  <a:pt x="1" y="702"/>
                  <a:pt x="1" y="702"/>
                </a:cubicBezTo>
                <a:cubicBezTo>
                  <a:pt x="1" y="699"/>
                  <a:pt x="1" y="699"/>
                  <a:pt x="1" y="699"/>
                </a:cubicBezTo>
                <a:cubicBezTo>
                  <a:pt x="3" y="699"/>
                  <a:pt x="3" y="699"/>
                  <a:pt x="3" y="699"/>
                </a:cubicBezTo>
                <a:cubicBezTo>
                  <a:pt x="3" y="695"/>
                  <a:pt x="4" y="692"/>
                  <a:pt x="4" y="689"/>
                </a:cubicBezTo>
                <a:cubicBezTo>
                  <a:pt x="6" y="689"/>
                  <a:pt x="6" y="689"/>
                  <a:pt x="6" y="689"/>
                </a:cubicBezTo>
                <a:cubicBezTo>
                  <a:pt x="6" y="684"/>
                  <a:pt x="9" y="681"/>
                  <a:pt x="12" y="679"/>
                </a:cubicBezTo>
                <a:cubicBezTo>
                  <a:pt x="13" y="678"/>
                  <a:pt x="15" y="674"/>
                  <a:pt x="15" y="673"/>
                </a:cubicBezTo>
                <a:cubicBezTo>
                  <a:pt x="15" y="662"/>
                  <a:pt x="15" y="662"/>
                  <a:pt x="15" y="662"/>
                </a:cubicBezTo>
                <a:cubicBezTo>
                  <a:pt x="13" y="660"/>
                  <a:pt x="13" y="659"/>
                  <a:pt x="14" y="658"/>
                </a:cubicBezTo>
                <a:cubicBezTo>
                  <a:pt x="7" y="649"/>
                  <a:pt x="7" y="649"/>
                  <a:pt x="7" y="649"/>
                </a:cubicBezTo>
                <a:cubicBezTo>
                  <a:pt x="6" y="648"/>
                  <a:pt x="6" y="646"/>
                  <a:pt x="6" y="646"/>
                </a:cubicBezTo>
                <a:cubicBezTo>
                  <a:pt x="4" y="646"/>
                  <a:pt x="4" y="646"/>
                  <a:pt x="4" y="646"/>
                </a:cubicBezTo>
                <a:cubicBezTo>
                  <a:pt x="3" y="642"/>
                  <a:pt x="3" y="636"/>
                  <a:pt x="4" y="632"/>
                </a:cubicBezTo>
                <a:cubicBezTo>
                  <a:pt x="6" y="632"/>
                  <a:pt x="6" y="632"/>
                  <a:pt x="6" y="632"/>
                </a:cubicBezTo>
                <a:cubicBezTo>
                  <a:pt x="6" y="631"/>
                  <a:pt x="6" y="628"/>
                  <a:pt x="7" y="628"/>
                </a:cubicBezTo>
                <a:cubicBezTo>
                  <a:pt x="8" y="627"/>
                  <a:pt x="11" y="624"/>
                  <a:pt x="12" y="623"/>
                </a:cubicBezTo>
                <a:cubicBezTo>
                  <a:pt x="12" y="621"/>
                  <a:pt x="16" y="620"/>
                  <a:pt x="13" y="617"/>
                </a:cubicBezTo>
                <a:cubicBezTo>
                  <a:pt x="13" y="617"/>
                  <a:pt x="14" y="616"/>
                  <a:pt x="14" y="615"/>
                </a:cubicBezTo>
                <a:cubicBezTo>
                  <a:pt x="13" y="614"/>
                  <a:pt x="13" y="611"/>
                  <a:pt x="13" y="610"/>
                </a:cubicBezTo>
                <a:cubicBezTo>
                  <a:pt x="11" y="607"/>
                  <a:pt x="12" y="603"/>
                  <a:pt x="14" y="601"/>
                </a:cubicBezTo>
                <a:cubicBezTo>
                  <a:pt x="12" y="600"/>
                  <a:pt x="14" y="599"/>
                  <a:pt x="15" y="598"/>
                </a:cubicBezTo>
                <a:cubicBezTo>
                  <a:pt x="17" y="588"/>
                  <a:pt x="17" y="588"/>
                  <a:pt x="17" y="588"/>
                </a:cubicBezTo>
                <a:cubicBezTo>
                  <a:pt x="17" y="570"/>
                  <a:pt x="17" y="570"/>
                  <a:pt x="17" y="570"/>
                </a:cubicBezTo>
                <a:cubicBezTo>
                  <a:pt x="15" y="558"/>
                  <a:pt x="15" y="558"/>
                  <a:pt x="15" y="558"/>
                </a:cubicBezTo>
                <a:cubicBezTo>
                  <a:pt x="14" y="558"/>
                  <a:pt x="13" y="558"/>
                  <a:pt x="12" y="557"/>
                </a:cubicBezTo>
                <a:cubicBezTo>
                  <a:pt x="12" y="556"/>
                  <a:pt x="11" y="555"/>
                  <a:pt x="10" y="555"/>
                </a:cubicBezTo>
                <a:cubicBezTo>
                  <a:pt x="10" y="555"/>
                  <a:pt x="8" y="555"/>
                  <a:pt x="7" y="555"/>
                </a:cubicBezTo>
                <a:cubicBezTo>
                  <a:pt x="7" y="554"/>
                  <a:pt x="7" y="553"/>
                  <a:pt x="6" y="552"/>
                </a:cubicBezTo>
                <a:cubicBezTo>
                  <a:pt x="5" y="553"/>
                  <a:pt x="4" y="552"/>
                  <a:pt x="4" y="551"/>
                </a:cubicBezTo>
                <a:cubicBezTo>
                  <a:pt x="4" y="550"/>
                  <a:pt x="3" y="548"/>
                  <a:pt x="3" y="548"/>
                </a:cubicBezTo>
                <a:cubicBezTo>
                  <a:pt x="1" y="548"/>
                  <a:pt x="1" y="548"/>
                  <a:pt x="1" y="548"/>
                </a:cubicBezTo>
                <a:cubicBezTo>
                  <a:pt x="1" y="536"/>
                  <a:pt x="1" y="536"/>
                  <a:pt x="1" y="536"/>
                </a:cubicBezTo>
                <a:cubicBezTo>
                  <a:pt x="3" y="536"/>
                  <a:pt x="3" y="536"/>
                  <a:pt x="3" y="536"/>
                </a:cubicBezTo>
                <a:cubicBezTo>
                  <a:pt x="3" y="468"/>
                  <a:pt x="3" y="468"/>
                  <a:pt x="3" y="468"/>
                </a:cubicBezTo>
                <a:cubicBezTo>
                  <a:pt x="1" y="468"/>
                  <a:pt x="1" y="468"/>
                  <a:pt x="1" y="468"/>
                </a:cubicBezTo>
                <a:cubicBezTo>
                  <a:pt x="1" y="461"/>
                  <a:pt x="1" y="461"/>
                  <a:pt x="1" y="461"/>
                </a:cubicBezTo>
                <a:cubicBezTo>
                  <a:pt x="3" y="461"/>
                  <a:pt x="3" y="461"/>
                  <a:pt x="3" y="461"/>
                </a:cubicBezTo>
                <a:cubicBezTo>
                  <a:pt x="3" y="458"/>
                  <a:pt x="4" y="454"/>
                  <a:pt x="4" y="451"/>
                </a:cubicBezTo>
                <a:cubicBezTo>
                  <a:pt x="6" y="451"/>
                  <a:pt x="6" y="451"/>
                  <a:pt x="6" y="451"/>
                </a:cubicBezTo>
                <a:cubicBezTo>
                  <a:pt x="6" y="447"/>
                  <a:pt x="10" y="444"/>
                  <a:pt x="12" y="442"/>
                </a:cubicBezTo>
                <a:cubicBezTo>
                  <a:pt x="13" y="441"/>
                  <a:pt x="14" y="438"/>
                  <a:pt x="14" y="438"/>
                </a:cubicBezTo>
                <a:cubicBezTo>
                  <a:pt x="12" y="435"/>
                  <a:pt x="13" y="432"/>
                  <a:pt x="13" y="431"/>
                </a:cubicBezTo>
                <a:cubicBezTo>
                  <a:pt x="13" y="429"/>
                  <a:pt x="14" y="427"/>
                  <a:pt x="13" y="424"/>
                </a:cubicBezTo>
                <a:cubicBezTo>
                  <a:pt x="12" y="423"/>
                  <a:pt x="14" y="420"/>
                  <a:pt x="14" y="418"/>
                </a:cubicBezTo>
                <a:cubicBezTo>
                  <a:pt x="14" y="417"/>
                  <a:pt x="12" y="415"/>
                  <a:pt x="13" y="414"/>
                </a:cubicBezTo>
                <a:cubicBezTo>
                  <a:pt x="14" y="412"/>
                  <a:pt x="14" y="408"/>
                  <a:pt x="12" y="405"/>
                </a:cubicBezTo>
                <a:cubicBezTo>
                  <a:pt x="13" y="402"/>
                  <a:pt x="15" y="397"/>
                  <a:pt x="13" y="395"/>
                </a:cubicBezTo>
                <a:cubicBezTo>
                  <a:pt x="13" y="394"/>
                  <a:pt x="15" y="391"/>
                  <a:pt x="15" y="388"/>
                </a:cubicBezTo>
                <a:cubicBezTo>
                  <a:pt x="13" y="387"/>
                  <a:pt x="14" y="385"/>
                  <a:pt x="13" y="384"/>
                </a:cubicBezTo>
                <a:cubicBezTo>
                  <a:pt x="11" y="380"/>
                  <a:pt x="8" y="378"/>
                  <a:pt x="7" y="375"/>
                </a:cubicBezTo>
                <a:cubicBezTo>
                  <a:pt x="6" y="375"/>
                  <a:pt x="6" y="373"/>
                  <a:pt x="6" y="372"/>
                </a:cubicBezTo>
                <a:cubicBezTo>
                  <a:pt x="4" y="372"/>
                  <a:pt x="4" y="372"/>
                  <a:pt x="4" y="372"/>
                </a:cubicBezTo>
                <a:cubicBezTo>
                  <a:pt x="3" y="368"/>
                  <a:pt x="3" y="363"/>
                  <a:pt x="4" y="359"/>
                </a:cubicBezTo>
                <a:cubicBezTo>
                  <a:pt x="6" y="359"/>
                  <a:pt x="6" y="359"/>
                  <a:pt x="6" y="359"/>
                </a:cubicBezTo>
                <a:cubicBezTo>
                  <a:pt x="6" y="358"/>
                  <a:pt x="6" y="355"/>
                  <a:pt x="7" y="354"/>
                </a:cubicBezTo>
                <a:cubicBezTo>
                  <a:pt x="8" y="353"/>
                  <a:pt x="11" y="350"/>
                  <a:pt x="12" y="349"/>
                </a:cubicBezTo>
                <a:cubicBezTo>
                  <a:pt x="14" y="347"/>
                  <a:pt x="15" y="343"/>
                  <a:pt x="15" y="339"/>
                </a:cubicBezTo>
                <a:cubicBezTo>
                  <a:pt x="15" y="339"/>
                  <a:pt x="13" y="337"/>
                  <a:pt x="13" y="337"/>
                </a:cubicBezTo>
                <a:cubicBezTo>
                  <a:pt x="13" y="323"/>
                  <a:pt x="13" y="323"/>
                  <a:pt x="13" y="323"/>
                </a:cubicBezTo>
                <a:cubicBezTo>
                  <a:pt x="13" y="323"/>
                  <a:pt x="13" y="321"/>
                  <a:pt x="13" y="320"/>
                </a:cubicBezTo>
                <a:cubicBezTo>
                  <a:pt x="15" y="304"/>
                  <a:pt x="12" y="290"/>
                  <a:pt x="13" y="276"/>
                </a:cubicBezTo>
                <a:cubicBezTo>
                  <a:pt x="13" y="275"/>
                  <a:pt x="15" y="275"/>
                  <a:pt x="13" y="274"/>
                </a:cubicBezTo>
                <a:cubicBezTo>
                  <a:pt x="14" y="268"/>
                  <a:pt x="12" y="262"/>
                  <a:pt x="14" y="256"/>
                </a:cubicBezTo>
                <a:cubicBezTo>
                  <a:pt x="12" y="251"/>
                  <a:pt x="8" y="249"/>
                  <a:pt x="6" y="244"/>
                </a:cubicBezTo>
                <a:cubicBezTo>
                  <a:pt x="5" y="241"/>
                  <a:pt x="3" y="239"/>
                  <a:pt x="1" y="235"/>
                </a:cubicBezTo>
                <a:cubicBezTo>
                  <a:pt x="1" y="224"/>
                  <a:pt x="1" y="224"/>
                  <a:pt x="1" y="224"/>
                </a:cubicBezTo>
                <a:cubicBezTo>
                  <a:pt x="3" y="224"/>
                  <a:pt x="3" y="224"/>
                  <a:pt x="3" y="224"/>
                </a:cubicBezTo>
                <a:cubicBezTo>
                  <a:pt x="3" y="207"/>
                  <a:pt x="3" y="207"/>
                  <a:pt x="3" y="207"/>
                </a:cubicBezTo>
                <a:cubicBezTo>
                  <a:pt x="1" y="207"/>
                  <a:pt x="1" y="207"/>
                  <a:pt x="1" y="207"/>
                </a:cubicBezTo>
                <a:cubicBezTo>
                  <a:pt x="1" y="203"/>
                  <a:pt x="1" y="203"/>
                  <a:pt x="1" y="203"/>
                </a:cubicBezTo>
                <a:cubicBezTo>
                  <a:pt x="3" y="203"/>
                  <a:pt x="3" y="203"/>
                  <a:pt x="3" y="203"/>
                </a:cubicBezTo>
                <a:cubicBezTo>
                  <a:pt x="3" y="200"/>
                  <a:pt x="4" y="196"/>
                  <a:pt x="4" y="193"/>
                </a:cubicBezTo>
                <a:cubicBezTo>
                  <a:pt x="6" y="193"/>
                  <a:pt x="6" y="193"/>
                  <a:pt x="6" y="193"/>
                </a:cubicBezTo>
                <a:cubicBezTo>
                  <a:pt x="6" y="189"/>
                  <a:pt x="10" y="186"/>
                  <a:pt x="12" y="185"/>
                </a:cubicBezTo>
                <a:cubicBezTo>
                  <a:pt x="12" y="181"/>
                  <a:pt x="14" y="179"/>
                  <a:pt x="15" y="177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3" y="165"/>
                  <a:pt x="13" y="163"/>
                  <a:pt x="14" y="162"/>
                </a:cubicBezTo>
                <a:cubicBezTo>
                  <a:pt x="7" y="153"/>
                  <a:pt x="7" y="153"/>
                  <a:pt x="7" y="153"/>
                </a:cubicBezTo>
                <a:cubicBezTo>
                  <a:pt x="6" y="153"/>
                  <a:pt x="6" y="151"/>
                  <a:pt x="6" y="150"/>
                </a:cubicBezTo>
                <a:cubicBezTo>
                  <a:pt x="4" y="150"/>
                  <a:pt x="4" y="150"/>
                  <a:pt x="4" y="150"/>
                </a:cubicBezTo>
                <a:cubicBezTo>
                  <a:pt x="3" y="146"/>
                  <a:pt x="3" y="141"/>
                  <a:pt x="4" y="137"/>
                </a:cubicBezTo>
                <a:cubicBezTo>
                  <a:pt x="6" y="137"/>
                  <a:pt x="6" y="137"/>
                  <a:pt x="6" y="137"/>
                </a:cubicBezTo>
                <a:cubicBezTo>
                  <a:pt x="6" y="136"/>
                  <a:pt x="6" y="133"/>
                  <a:pt x="7" y="132"/>
                </a:cubicBezTo>
                <a:cubicBezTo>
                  <a:pt x="8" y="131"/>
                  <a:pt x="11" y="129"/>
                  <a:pt x="12" y="128"/>
                </a:cubicBezTo>
                <a:cubicBezTo>
                  <a:pt x="11" y="126"/>
                  <a:pt x="15" y="126"/>
                  <a:pt x="13" y="124"/>
                </a:cubicBezTo>
                <a:cubicBezTo>
                  <a:pt x="12" y="123"/>
                  <a:pt x="14" y="122"/>
                  <a:pt x="12" y="120"/>
                </a:cubicBezTo>
                <a:cubicBezTo>
                  <a:pt x="13" y="119"/>
                  <a:pt x="15" y="117"/>
                  <a:pt x="13" y="116"/>
                </a:cubicBezTo>
                <a:cubicBezTo>
                  <a:pt x="13" y="116"/>
                  <a:pt x="14" y="115"/>
                  <a:pt x="13" y="114"/>
                </a:cubicBezTo>
                <a:cubicBezTo>
                  <a:pt x="11" y="112"/>
                  <a:pt x="12" y="108"/>
                  <a:pt x="14" y="106"/>
                </a:cubicBezTo>
                <a:cubicBezTo>
                  <a:pt x="12" y="105"/>
                  <a:pt x="14" y="104"/>
                  <a:pt x="15" y="103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72"/>
                  <a:pt x="15" y="53"/>
                  <a:pt x="17" y="33"/>
                </a:cubicBezTo>
                <a:cubicBezTo>
                  <a:pt x="20" y="34"/>
                  <a:pt x="18" y="30"/>
                  <a:pt x="18" y="29"/>
                </a:cubicBezTo>
                <a:cubicBezTo>
                  <a:pt x="15" y="28"/>
                  <a:pt x="17" y="20"/>
                  <a:pt x="17" y="17"/>
                </a:cubicBezTo>
                <a:cubicBezTo>
                  <a:pt x="19" y="16"/>
                  <a:pt x="20" y="13"/>
                  <a:pt x="21" y="10"/>
                </a:cubicBezTo>
                <a:cubicBezTo>
                  <a:pt x="22" y="11"/>
                  <a:pt x="23" y="10"/>
                  <a:pt x="22" y="8"/>
                </a:cubicBezTo>
                <a:cubicBezTo>
                  <a:pt x="26" y="7"/>
                  <a:pt x="31" y="7"/>
                  <a:pt x="35" y="7"/>
                </a:cubicBezTo>
                <a:cubicBezTo>
                  <a:pt x="35" y="10"/>
                  <a:pt x="35" y="10"/>
                  <a:pt x="35" y="10"/>
                </a:cubicBezTo>
                <a:cubicBezTo>
                  <a:pt x="38" y="9"/>
                  <a:pt x="38" y="13"/>
                  <a:pt x="37" y="15"/>
                </a:cubicBezTo>
                <a:cubicBezTo>
                  <a:pt x="37" y="19"/>
                  <a:pt x="36" y="26"/>
                  <a:pt x="32" y="30"/>
                </a:cubicBezTo>
                <a:cubicBezTo>
                  <a:pt x="31" y="30"/>
                  <a:pt x="30" y="32"/>
                  <a:pt x="30" y="34"/>
                </a:cubicBezTo>
                <a:cubicBezTo>
                  <a:pt x="29" y="43"/>
                  <a:pt x="30" y="55"/>
                  <a:pt x="29" y="63"/>
                </a:cubicBezTo>
                <a:cubicBezTo>
                  <a:pt x="29" y="65"/>
                  <a:pt x="30" y="67"/>
                  <a:pt x="29" y="70"/>
                </a:cubicBezTo>
                <a:cubicBezTo>
                  <a:pt x="29" y="71"/>
                  <a:pt x="30" y="71"/>
                  <a:pt x="31" y="72"/>
                </a:cubicBezTo>
                <a:cubicBezTo>
                  <a:pt x="31" y="73"/>
                  <a:pt x="31" y="76"/>
                  <a:pt x="31" y="76"/>
                </a:cubicBezTo>
                <a:cubicBezTo>
                  <a:pt x="32" y="77"/>
                  <a:pt x="35" y="79"/>
                  <a:pt x="35" y="80"/>
                </a:cubicBezTo>
                <a:cubicBezTo>
                  <a:pt x="37" y="90"/>
                  <a:pt x="37" y="90"/>
                  <a:pt x="37" y="90"/>
                </a:cubicBezTo>
                <a:cubicBezTo>
                  <a:pt x="39" y="92"/>
                  <a:pt x="39" y="100"/>
                  <a:pt x="38" y="103"/>
                </a:cubicBezTo>
                <a:cubicBezTo>
                  <a:pt x="38" y="104"/>
                  <a:pt x="37" y="105"/>
                  <a:pt x="37" y="10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7" y="186"/>
                  <a:pt x="39" y="186"/>
                  <a:pt x="39" y="187"/>
                </a:cubicBezTo>
                <a:cubicBezTo>
                  <a:pt x="38" y="266"/>
                  <a:pt x="38" y="266"/>
                  <a:pt x="38" y="266"/>
                </a:cubicBezTo>
                <a:cubicBezTo>
                  <a:pt x="36" y="269"/>
                  <a:pt x="37" y="277"/>
                  <a:pt x="37" y="280"/>
                </a:cubicBezTo>
                <a:cubicBezTo>
                  <a:pt x="39" y="282"/>
                  <a:pt x="38" y="288"/>
                  <a:pt x="39" y="291"/>
                </a:cubicBezTo>
                <a:cubicBezTo>
                  <a:pt x="40" y="298"/>
                  <a:pt x="41" y="305"/>
                  <a:pt x="44" y="310"/>
                </a:cubicBezTo>
                <a:cubicBezTo>
                  <a:pt x="44" y="321"/>
                  <a:pt x="44" y="321"/>
                  <a:pt x="44" y="321"/>
                </a:cubicBezTo>
                <a:cubicBezTo>
                  <a:pt x="44" y="321"/>
                  <a:pt x="42" y="322"/>
                  <a:pt x="42" y="322"/>
                </a:cubicBezTo>
                <a:cubicBezTo>
                  <a:pt x="41" y="324"/>
                  <a:pt x="42" y="326"/>
                  <a:pt x="44" y="328"/>
                </a:cubicBezTo>
                <a:cubicBezTo>
                  <a:pt x="44" y="329"/>
                  <a:pt x="45" y="330"/>
                  <a:pt x="45" y="331"/>
                </a:cubicBezTo>
                <a:cubicBezTo>
                  <a:pt x="47" y="334"/>
                  <a:pt x="49" y="339"/>
                  <a:pt x="52" y="341"/>
                </a:cubicBezTo>
                <a:cubicBezTo>
                  <a:pt x="53" y="346"/>
                  <a:pt x="52" y="351"/>
                  <a:pt x="51" y="355"/>
                </a:cubicBezTo>
                <a:cubicBezTo>
                  <a:pt x="50" y="355"/>
                  <a:pt x="49" y="356"/>
                  <a:pt x="47" y="357"/>
                </a:cubicBezTo>
                <a:cubicBezTo>
                  <a:pt x="47" y="359"/>
                  <a:pt x="47" y="359"/>
                  <a:pt x="47" y="359"/>
                </a:cubicBezTo>
                <a:cubicBezTo>
                  <a:pt x="44" y="359"/>
                  <a:pt x="44" y="359"/>
                  <a:pt x="44" y="359"/>
                </a:cubicBezTo>
                <a:cubicBezTo>
                  <a:pt x="44" y="362"/>
                  <a:pt x="44" y="366"/>
                  <a:pt x="44" y="369"/>
                </a:cubicBezTo>
                <a:cubicBezTo>
                  <a:pt x="44" y="371"/>
                  <a:pt x="46" y="372"/>
                  <a:pt x="48" y="373"/>
                </a:cubicBezTo>
                <a:cubicBezTo>
                  <a:pt x="49" y="374"/>
                  <a:pt x="48" y="376"/>
                  <a:pt x="48" y="377"/>
                </a:cubicBezTo>
                <a:cubicBezTo>
                  <a:pt x="49" y="377"/>
                  <a:pt x="51" y="377"/>
                  <a:pt x="51" y="379"/>
                </a:cubicBezTo>
                <a:cubicBezTo>
                  <a:pt x="53" y="383"/>
                  <a:pt x="53" y="389"/>
                  <a:pt x="53" y="395"/>
                </a:cubicBezTo>
                <a:cubicBezTo>
                  <a:pt x="56" y="394"/>
                  <a:pt x="60" y="393"/>
                  <a:pt x="64" y="393"/>
                </a:cubicBezTo>
                <a:cubicBezTo>
                  <a:pt x="69" y="392"/>
                  <a:pt x="77" y="392"/>
                  <a:pt x="83" y="392"/>
                </a:cubicBezTo>
                <a:cubicBezTo>
                  <a:pt x="87" y="392"/>
                  <a:pt x="92" y="391"/>
                  <a:pt x="94" y="388"/>
                </a:cubicBezTo>
                <a:cubicBezTo>
                  <a:pt x="95" y="388"/>
                  <a:pt x="98" y="388"/>
                  <a:pt x="98" y="388"/>
                </a:cubicBezTo>
                <a:cubicBezTo>
                  <a:pt x="99" y="385"/>
                  <a:pt x="105" y="387"/>
                  <a:pt x="108" y="386"/>
                </a:cubicBezTo>
                <a:cubicBezTo>
                  <a:pt x="107" y="388"/>
                  <a:pt x="109" y="388"/>
                  <a:pt x="110" y="388"/>
                </a:cubicBezTo>
                <a:cubicBezTo>
                  <a:pt x="110" y="201"/>
                  <a:pt x="110" y="201"/>
                  <a:pt x="110" y="201"/>
                </a:cubicBezTo>
                <a:cubicBezTo>
                  <a:pt x="110" y="199"/>
                  <a:pt x="108" y="196"/>
                  <a:pt x="107" y="195"/>
                </a:cubicBezTo>
                <a:cubicBezTo>
                  <a:pt x="107" y="194"/>
                  <a:pt x="107" y="191"/>
                  <a:pt x="107" y="191"/>
                </a:cubicBezTo>
                <a:cubicBezTo>
                  <a:pt x="110" y="191"/>
                  <a:pt x="108" y="187"/>
                  <a:pt x="109" y="186"/>
                </a:cubicBezTo>
                <a:cubicBezTo>
                  <a:pt x="110" y="183"/>
                  <a:pt x="110" y="179"/>
                  <a:pt x="109" y="177"/>
                </a:cubicBezTo>
                <a:cubicBezTo>
                  <a:pt x="109" y="172"/>
                  <a:pt x="109" y="168"/>
                  <a:pt x="108" y="165"/>
                </a:cubicBezTo>
                <a:cubicBezTo>
                  <a:pt x="106" y="158"/>
                  <a:pt x="106" y="150"/>
                  <a:pt x="107" y="144"/>
                </a:cubicBezTo>
                <a:cubicBezTo>
                  <a:pt x="107" y="143"/>
                  <a:pt x="110" y="142"/>
                  <a:pt x="110" y="141"/>
                </a:cubicBezTo>
                <a:cubicBezTo>
                  <a:pt x="109" y="129"/>
                  <a:pt x="111" y="116"/>
                  <a:pt x="109" y="106"/>
                </a:cubicBezTo>
                <a:cubicBezTo>
                  <a:pt x="109" y="104"/>
                  <a:pt x="109" y="103"/>
                  <a:pt x="107" y="102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10" y="98"/>
                  <a:pt x="109" y="93"/>
                  <a:pt x="109" y="91"/>
                </a:cubicBezTo>
                <a:cubicBezTo>
                  <a:pt x="110" y="70"/>
                  <a:pt x="111" y="46"/>
                  <a:pt x="109" y="26"/>
                </a:cubicBezTo>
                <a:cubicBezTo>
                  <a:pt x="109" y="25"/>
                  <a:pt x="107" y="25"/>
                  <a:pt x="107" y="24"/>
                </a:cubicBezTo>
                <a:cubicBezTo>
                  <a:pt x="107" y="22"/>
                  <a:pt x="107" y="20"/>
                  <a:pt x="108" y="18"/>
                </a:cubicBezTo>
                <a:cubicBezTo>
                  <a:pt x="109" y="15"/>
                  <a:pt x="110" y="12"/>
                  <a:pt x="113" y="10"/>
                </a:cubicBezTo>
                <a:cubicBezTo>
                  <a:pt x="147" y="10"/>
                  <a:pt x="147" y="10"/>
                  <a:pt x="147" y="10"/>
                </a:cubicBezTo>
                <a:cubicBezTo>
                  <a:pt x="148" y="10"/>
                  <a:pt x="150" y="9"/>
                  <a:pt x="151" y="9"/>
                </a:cubicBezTo>
                <a:cubicBezTo>
                  <a:pt x="149" y="6"/>
                  <a:pt x="153" y="8"/>
                  <a:pt x="154" y="8"/>
                </a:cubicBezTo>
                <a:cubicBezTo>
                  <a:pt x="155" y="7"/>
                  <a:pt x="156" y="5"/>
                  <a:pt x="157" y="5"/>
                </a:cubicBezTo>
                <a:cubicBezTo>
                  <a:pt x="167" y="5"/>
                  <a:pt x="180" y="6"/>
                  <a:pt x="191" y="5"/>
                </a:cubicBezTo>
                <a:cubicBezTo>
                  <a:pt x="191" y="2"/>
                  <a:pt x="191" y="2"/>
                  <a:pt x="191" y="2"/>
                </a:cubicBezTo>
                <a:cubicBezTo>
                  <a:pt x="193" y="2"/>
                  <a:pt x="197" y="1"/>
                  <a:pt x="199" y="2"/>
                </a:cubicBezTo>
                <a:cubicBezTo>
                  <a:pt x="200" y="2"/>
                  <a:pt x="200" y="3"/>
                  <a:pt x="200" y="5"/>
                </a:cubicBezTo>
                <a:cubicBezTo>
                  <a:pt x="201" y="4"/>
                  <a:pt x="203" y="4"/>
                  <a:pt x="203" y="5"/>
                </a:cubicBezTo>
                <a:cubicBezTo>
                  <a:pt x="202" y="9"/>
                  <a:pt x="203" y="12"/>
                  <a:pt x="204" y="16"/>
                </a:cubicBezTo>
                <a:cubicBezTo>
                  <a:pt x="205" y="16"/>
                  <a:pt x="206" y="17"/>
                  <a:pt x="205" y="19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16"/>
                  <a:pt x="237" y="16"/>
                  <a:pt x="237" y="16"/>
                </a:cubicBezTo>
                <a:cubicBezTo>
                  <a:pt x="240" y="16"/>
                  <a:pt x="240" y="16"/>
                  <a:pt x="240" y="16"/>
                </a:cubicBezTo>
                <a:cubicBezTo>
                  <a:pt x="240" y="11"/>
                  <a:pt x="240" y="11"/>
                  <a:pt x="240" y="11"/>
                </a:cubicBezTo>
                <a:cubicBezTo>
                  <a:pt x="243" y="11"/>
                  <a:pt x="243" y="8"/>
                  <a:pt x="245" y="7"/>
                </a:cubicBezTo>
                <a:cubicBezTo>
                  <a:pt x="246" y="7"/>
                  <a:pt x="247" y="8"/>
                  <a:pt x="248" y="7"/>
                </a:cubicBezTo>
                <a:cubicBezTo>
                  <a:pt x="248" y="7"/>
                  <a:pt x="249" y="5"/>
                  <a:pt x="249" y="5"/>
                </a:cubicBezTo>
                <a:cubicBezTo>
                  <a:pt x="345" y="5"/>
                  <a:pt x="345" y="5"/>
                  <a:pt x="345" y="5"/>
                </a:cubicBezTo>
                <a:cubicBezTo>
                  <a:pt x="346" y="5"/>
                  <a:pt x="347" y="7"/>
                  <a:pt x="349" y="7"/>
                </a:cubicBezTo>
                <a:cubicBezTo>
                  <a:pt x="350" y="8"/>
                  <a:pt x="351" y="7"/>
                  <a:pt x="352" y="7"/>
                </a:cubicBezTo>
                <a:cubicBezTo>
                  <a:pt x="353" y="9"/>
                  <a:pt x="354" y="10"/>
                  <a:pt x="353" y="10"/>
                </a:cubicBezTo>
                <a:cubicBezTo>
                  <a:pt x="361" y="11"/>
                  <a:pt x="368" y="10"/>
                  <a:pt x="372" y="6"/>
                </a:cubicBezTo>
                <a:cubicBezTo>
                  <a:pt x="372" y="7"/>
                  <a:pt x="372" y="5"/>
                  <a:pt x="372" y="5"/>
                </a:cubicBezTo>
                <a:cubicBezTo>
                  <a:pt x="376" y="5"/>
                  <a:pt x="378" y="8"/>
                  <a:pt x="380" y="10"/>
                </a:cubicBezTo>
                <a:cubicBezTo>
                  <a:pt x="385" y="11"/>
                  <a:pt x="389" y="10"/>
                  <a:pt x="390" y="7"/>
                </a:cubicBezTo>
                <a:cubicBezTo>
                  <a:pt x="392" y="8"/>
                  <a:pt x="392" y="6"/>
                  <a:pt x="393" y="5"/>
                </a:cubicBezTo>
                <a:cubicBezTo>
                  <a:pt x="395" y="5"/>
                  <a:pt x="397" y="4"/>
                  <a:pt x="399" y="5"/>
                </a:cubicBezTo>
                <a:cubicBezTo>
                  <a:pt x="400" y="6"/>
                  <a:pt x="400" y="8"/>
                  <a:pt x="401" y="10"/>
                </a:cubicBezTo>
                <a:cubicBezTo>
                  <a:pt x="402" y="10"/>
                  <a:pt x="403" y="11"/>
                  <a:pt x="403" y="12"/>
                </a:cubicBezTo>
                <a:cubicBezTo>
                  <a:pt x="403" y="13"/>
                  <a:pt x="404" y="14"/>
                  <a:pt x="404" y="15"/>
                </a:cubicBezTo>
                <a:cubicBezTo>
                  <a:pt x="405" y="15"/>
                  <a:pt x="407" y="14"/>
                  <a:pt x="407" y="16"/>
                </a:cubicBezTo>
                <a:cubicBezTo>
                  <a:pt x="407" y="17"/>
                  <a:pt x="407" y="18"/>
                  <a:pt x="407" y="19"/>
                </a:cubicBezTo>
                <a:cubicBezTo>
                  <a:pt x="436" y="19"/>
                  <a:pt x="436" y="19"/>
                  <a:pt x="436" y="19"/>
                </a:cubicBezTo>
                <a:cubicBezTo>
                  <a:pt x="435" y="12"/>
                  <a:pt x="438" y="7"/>
                  <a:pt x="440" y="3"/>
                </a:cubicBezTo>
                <a:cubicBezTo>
                  <a:pt x="441" y="1"/>
                  <a:pt x="443" y="2"/>
                  <a:pt x="444" y="2"/>
                </a:cubicBezTo>
                <a:lnTo>
                  <a:pt x="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2" name="Freeform 6"/>
          <p:cNvSpPr/>
          <p:nvPr/>
        </p:nvSpPr>
        <p:spPr bwMode="auto">
          <a:xfrm>
            <a:off x="8310348" y="2844099"/>
            <a:ext cx="385768" cy="31908"/>
          </a:xfrm>
          <a:custGeom>
            <a:avLst/>
            <a:gdLst>
              <a:gd name="T0" fmla="*/ 291 w 496"/>
              <a:gd name="T1" fmla="*/ 0 h 64"/>
              <a:gd name="T2" fmla="*/ 305 w 496"/>
              <a:gd name="T3" fmla="*/ 11 h 64"/>
              <a:gd name="T4" fmla="*/ 309 w 496"/>
              <a:gd name="T5" fmla="*/ 15 h 64"/>
              <a:gd name="T6" fmla="*/ 318 w 496"/>
              <a:gd name="T7" fmla="*/ 12 h 64"/>
              <a:gd name="T8" fmla="*/ 391 w 496"/>
              <a:gd name="T9" fmla="*/ 15 h 64"/>
              <a:gd name="T10" fmla="*/ 401 w 496"/>
              <a:gd name="T11" fmla="*/ 18 h 64"/>
              <a:gd name="T12" fmla="*/ 408 w 496"/>
              <a:gd name="T13" fmla="*/ 19 h 64"/>
              <a:gd name="T14" fmla="*/ 444 w 496"/>
              <a:gd name="T15" fmla="*/ 18 h 64"/>
              <a:gd name="T16" fmla="*/ 448 w 496"/>
              <a:gd name="T17" fmla="*/ 20 h 64"/>
              <a:gd name="T18" fmla="*/ 454 w 496"/>
              <a:gd name="T19" fmla="*/ 26 h 64"/>
              <a:gd name="T20" fmla="*/ 459 w 496"/>
              <a:gd name="T21" fmla="*/ 33 h 64"/>
              <a:gd name="T22" fmla="*/ 475 w 496"/>
              <a:gd name="T23" fmla="*/ 31 h 64"/>
              <a:gd name="T24" fmla="*/ 496 w 496"/>
              <a:gd name="T25" fmla="*/ 63 h 64"/>
              <a:gd name="T26" fmla="*/ 257 w 496"/>
              <a:gd name="T27" fmla="*/ 60 h 64"/>
              <a:gd name="T28" fmla="*/ 254 w 496"/>
              <a:gd name="T29" fmla="*/ 55 h 64"/>
              <a:gd name="T30" fmla="*/ 249 w 496"/>
              <a:gd name="T31" fmla="*/ 50 h 64"/>
              <a:gd name="T32" fmla="*/ 245 w 496"/>
              <a:gd name="T33" fmla="*/ 52 h 64"/>
              <a:gd name="T34" fmla="*/ 241 w 496"/>
              <a:gd name="T35" fmla="*/ 55 h 64"/>
              <a:gd name="T36" fmla="*/ 236 w 496"/>
              <a:gd name="T37" fmla="*/ 61 h 64"/>
              <a:gd name="T38" fmla="*/ 224 w 496"/>
              <a:gd name="T39" fmla="*/ 60 h 64"/>
              <a:gd name="T40" fmla="*/ 220 w 496"/>
              <a:gd name="T41" fmla="*/ 55 h 64"/>
              <a:gd name="T42" fmla="*/ 207 w 496"/>
              <a:gd name="T43" fmla="*/ 50 h 64"/>
              <a:gd name="T44" fmla="*/ 203 w 496"/>
              <a:gd name="T45" fmla="*/ 50 h 64"/>
              <a:gd name="T46" fmla="*/ 192 w 496"/>
              <a:gd name="T47" fmla="*/ 46 h 64"/>
              <a:gd name="T48" fmla="*/ 163 w 496"/>
              <a:gd name="T49" fmla="*/ 47 h 64"/>
              <a:gd name="T50" fmla="*/ 152 w 496"/>
              <a:gd name="T51" fmla="*/ 50 h 64"/>
              <a:gd name="T52" fmla="*/ 145 w 496"/>
              <a:gd name="T53" fmla="*/ 45 h 64"/>
              <a:gd name="T54" fmla="*/ 118 w 496"/>
              <a:gd name="T55" fmla="*/ 47 h 64"/>
              <a:gd name="T56" fmla="*/ 103 w 496"/>
              <a:gd name="T57" fmla="*/ 40 h 64"/>
              <a:gd name="T58" fmla="*/ 99 w 496"/>
              <a:gd name="T59" fmla="*/ 37 h 64"/>
              <a:gd name="T60" fmla="*/ 76 w 496"/>
              <a:gd name="T61" fmla="*/ 29 h 64"/>
              <a:gd name="T62" fmla="*/ 66 w 496"/>
              <a:gd name="T63" fmla="*/ 44 h 64"/>
              <a:gd name="T64" fmla="*/ 6 w 496"/>
              <a:gd name="T65" fmla="*/ 45 h 64"/>
              <a:gd name="T66" fmla="*/ 3 w 496"/>
              <a:gd name="T67" fmla="*/ 38 h 64"/>
              <a:gd name="T68" fmla="*/ 2 w 496"/>
              <a:gd name="T69" fmla="*/ 34 h 64"/>
              <a:gd name="T70" fmla="*/ 12 w 496"/>
              <a:gd name="T71" fmla="*/ 25 h 64"/>
              <a:gd name="T72" fmla="*/ 17 w 496"/>
              <a:gd name="T73" fmla="*/ 22 h 64"/>
              <a:gd name="T74" fmla="*/ 23 w 496"/>
              <a:gd name="T75" fmla="*/ 19 h 64"/>
              <a:gd name="T76" fmla="*/ 33 w 496"/>
              <a:gd name="T77" fmla="*/ 20 h 64"/>
              <a:gd name="T78" fmla="*/ 54 w 496"/>
              <a:gd name="T79" fmla="*/ 19 h 64"/>
              <a:gd name="T80" fmla="*/ 66 w 496"/>
              <a:gd name="T81" fmla="*/ 14 h 64"/>
              <a:gd name="T82" fmla="*/ 73 w 496"/>
              <a:gd name="T83" fmla="*/ 10 h 64"/>
              <a:gd name="T84" fmla="*/ 90 w 496"/>
              <a:gd name="T85" fmla="*/ 11 h 64"/>
              <a:gd name="T86" fmla="*/ 101 w 496"/>
              <a:gd name="T87" fmla="*/ 15 h 64"/>
              <a:gd name="T88" fmla="*/ 105 w 496"/>
              <a:gd name="T89" fmla="*/ 18 h 64"/>
              <a:gd name="T90" fmla="*/ 114 w 496"/>
              <a:gd name="T91" fmla="*/ 19 h 64"/>
              <a:gd name="T92" fmla="*/ 139 w 496"/>
              <a:gd name="T93" fmla="*/ 19 h 64"/>
              <a:gd name="T94" fmla="*/ 193 w 496"/>
              <a:gd name="T95" fmla="*/ 19 h 64"/>
              <a:gd name="T96" fmla="*/ 208 w 496"/>
              <a:gd name="T97" fmla="*/ 18 h 64"/>
              <a:gd name="T98" fmla="*/ 217 w 496"/>
              <a:gd name="T99" fmla="*/ 12 h 64"/>
              <a:gd name="T100" fmla="*/ 225 w 496"/>
              <a:gd name="T101" fmla="*/ 12 h 64"/>
              <a:gd name="T102" fmla="*/ 252 w 496"/>
              <a:gd name="T103" fmla="*/ 15 h 64"/>
              <a:gd name="T104" fmla="*/ 262 w 496"/>
              <a:gd name="T105" fmla="*/ 12 h 64"/>
              <a:gd name="T106" fmla="*/ 271 w 496"/>
              <a:gd name="T107" fmla="*/ 5 h 64"/>
              <a:gd name="T108" fmla="*/ 278 w 496"/>
              <a:gd name="T109" fmla="*/ 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6" h="64">
                <a:moveTo>
                  <a:pt x="280" y="1"/>
                </a:moveTo>
                <a:cubicBezTo>
                  <a:pt x="283" y="0"/>
                  <a:pt x="287" y="0"/>
                  <a:pt x="291" y="0"/>
                </a:cubicBezTo>
                <a:cubicBezTo>
                  <a:pt x="292" y="2"/>
                  <a:pt x="294" y="2"/>
                  <a:pt x="295" y="3"/>
                </a:cubicBezTo>
                <a:cubicBezTo>
                  <a:pt x="298" y="5"/>
                  <a:pt x="302" y="8"/>
                  <a:pt x="305" y="11"/>
                </a:cubicBezTo>
                <a:cubicBezTo>
                  <a:pt x="306" y="12"/>
                  <a:pt x="308" y="12"/>
                  <a:pt x="309" y="12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18" y="15"/>
                  <a:pt x="318" y="15"/>
                  <a:pt x="318" y="15"/>
                </a:cubicBezTo>
                <a:cubicBezTo>
                  <a:pt x="318" y="12"/>
                  <a:pt x="318" y="12"/>
                  <a:pt x="318" y="12"/>
                </a:cubicBezTo>
                <a:cubicBezTo>
                  <a:pt x="383" y="12"/>
                  <a:pt x="383" y="12"/>
                  <a:pt x="383" y="12"/>
                </a:cubicBezTo>
                <a:cubicBezTo>
                  <a:pt x="385" y="14"/>
                  <a:pt x="388" y="16"/>
                  <a:pt x="391" y="15"/>
                </a:cubicBezTo>
                <a:cubicBezTo>
                  <a:pt x="391" y="18"/>
                  <a:pt x="391" y="18"/>
                  <a:pt x="391" y="18"/>
                </a:cubicBezTo>
                <a:cubicBezTo>
                  <a:pt x="401" y="18"/>
                  <a:pt x="401" y="18"/>
                  <a:pt x="401" y="18"/>
                </a:cubicBezTo>
                <a:cubicBezTo>
                  <a:pt x="402" y="18"/>
                  <a:pt x="403" y="19"/>
                  <a:pt x="404" y="19"/>
                </a:cubicBezTo>
                <a:cubicBezTo>
                  <a:pt x="405" y="20"/>
                  <a:pt x="408" y="19"/>
                  <a:pt x="408" y="19"/>
                </a:cubicBezTo>
                <a:cubicBezTo>
                  <a:pt x="410" y="19"/>
                  <a:pt x="411" y="18"/>
                  <a:pt x="412" y="18"/>
                </a:cubicBezTo>
                <a:cubicBezTo>
                  <a:pt x="444" y="18"/>
                  <a:pt x="444" y="18"/>
                  <a:pt x="444" y="18"/>
                </a:cubicBezTo>
                <a:cubicBezTo>
                  <a:pt x="445" y="18"/>
                  <a:pt x="445" y="19"/>
                  <a:pt x="445" y="20"/>
                </a:cubicBezTo>
                <a:cubicBezTo>
                  <a:pt x="448" y="20"/>
                  <a:pt x="448" y="20"/>
                  <a:pt x="448" y="20"/>
                </a:cubicBezTo>
                <a:cubicBezTo>
                  <a:pt x="447" y="22"/>
                  <a:pt x="448" y="23"/>
                  <a:pt x="449" y="22"/>
                </a:cubicBezTo>
                <a:cubicBezTo>
                  <a:pt x="451" y="24"/>
                  <a:pt x="452" y="26"/>
                  <a:pt x="454" y="26"/>
                </a:cubicBezTo>
                <a:cubicBezTo>
                  <a:pt x="454" y="29"/>
                  <a:pt x="454" y="29"/>
                  <a:pt x="454" y="29"/>
                </a:cubicBezTo>
                <a:cubicBezTo>
                  <a:pt x="457" y="29"/>
                  <a:pt x="458" y="33"/>
                  <a:pt x="459" y="33"/>
                </a:cubicBezTo>
                <a:cubicBezTo>
                  <a:pt x="471" y="33"/>
                  <a:pt x="471" y="33"/>
                  <a:pt x="471" y="33"/>
                </a:cubicBezTo>
                <a:cubicBezTo>
                  <a:pt x="472" y="32"/>
                  <a:pt x="474" y="31"/>
                  <a:pt x="475" y="31"/>
                </a:cubicBezTo>
                <a:cubicBezTo>
                  <a:pt x="496" y="31"/>
                  <a:pt x="496" y="31"/>
                  <a:pt x="496" y="31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261" y="63"/>
                  <a:pt x="261" y="63"/>
                  <a:pt x="261" y="63"/>
                </a:cubicBezTo>
                <a:cubicBezTo>
                  <a:pt x="260" y="61"/>
                  <a:pt x="259" y="60"/>
                  <a:pt x="257" y="60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6" y="57"/>
                  <a:pt x="255" y="57"/>
                  <a:pt x="254" y="55"/>
                </a:cubicBezTo>
                <a:cubicBezTo>
                  <a:pt x="253" y="54"/>
                  <a:pt x="252" y="51"/>
                  <a:pt x="249" y="52"/>
                </a:cubicBezTo>
                <a:cubicBezTo>
                  <a:pt x="249" y="50"/>
                  <a:pt x="249" y="50"/>
                  <a:pt x="249" y="50"/>
                </a:cubicBezTo>
                <a:cubicBezTo>
                  <a:pt x="245" y="50"/>
                  <a:pt x="245" y="50"/>
                  <a:pt x="245" y="50"/>
                </a:cubicBezTo>
                <a:cubicBezTo>
                  <a:pt x="245" y="52"/>
                  <a:pt x="245" y="52"/>
                  <a:pt x="245" y="52"/>
                </a:cubicBezTo>
                <a:cubicBezTo>
                  <a:pt x="244" y="52"/>
                  <a:pt x="242" y="52"/>
                  <a:pt x="243" y="54"/>
                </a:cubicBezTo>
                <a:cubicBezTo>
                  <a:pt x="244" y="55"/>
                  <a:pt x="242" y="55"/>
                  <a:pt x="241" y="55"/>
                </a:cubicBezTo>
                <a:cubicBezTo>
                  <a:pt x="241" y="57"/>
                  <a:pt x="239" y="58"/>
                  <a:pt x="240" y="60"/>
                </a:cubicBezTo>
                <a:cubicBezTo>
                  <a:pt x="238" y="60"/>
                  <a:pt x="237" y="60"/>
                  <a:pt x="236" y="61"/>
                </a:cubicBezTo>
                <a:cubicBezTo>
                  <a:pt x="236" y="64"/>
                  <a:pt x="232" y="62"/>
                  <a:pt x="229" y="62"/>
                </a:cubicBezTo>
                <a:cubicBezTo>
                  <a:pt x="228" y="60"/>
                  <a:pt x="226" y="60"/>
                  <a:pt x="224" y="60"/>
                </a:cubicBezTo>
                <a:cubicBezTo>
                  <a:pt x="224" y="56"/>
                  <a:pt x="224" y="56"/>
                  <a:pt x="224" y="56"/>
                </a:cubicBezTo>
                <a:cubicBezTo>
                  <a:pt x="220" y="55"/>
                  <a:pt x="220" y="55"/>
                  <a:pt x="220" y="55"/>
                </a:cubicBezTo>
                <a:cubicBezTo>
                  <a:pt x="220" y="53"/>
                  <a:pt x="220" y="51"/>
                  <a:pt x="217" y="50"/>
                </a:cubicBezTo>
                <a:cubicBezTo>
                  <a:pt x="215" y="50"/>
                  <a:pt x="211" y="50"/>
                  <a:pt x="207" y="50"/>
                </a:cubicBezTo>
                <a:cubicBezTo>
                  <a:pt x="207" y="51"/>
                  <a:pt x="207" y="53"/>
                  <a:pt x="206" y="52"/>
                </a:cubicBezTo>
                <a:cubicBezTo>
                  <a:pt x="205" y="52"/>
                  <a:pt x="204" y="50"/>
                  <a:pt x="203" y="50"/>
                </a:cubicBezTo>
                <a:cubicBezTo>
                  <a:pt x="200" y="50"/>
                  <a:pt x="198" y="48"/>
                  <a:pt x="196" y="47"/>
                </a:cubicBezTo>
                <a:cubicBezTo>
                  <a:pt x="196" y="47"/>
                  <a:pt x="193" y="47"/>
                  <a:pt x="192" y="46"/>
                </a:cubicBezTo>
                <a:cubicBezTo>
                  <a:pt x="186" y="45"/>
                  <a:pt x="176" y="46"/>
                  <a:pt x="168" y="46"/>
                </a:cubicBezTo>
                <a:cubicBezTo>
                  <a:pt x="167" y="46"/>
                  <a:pt x="165" y="47"/>
                  <a:pt x="163" y="47"/>
                </a:cubicBezTo>
                <a:cubicBezTo>
                  <a:pt x="161" y="48"/>
                  <a:pt x="161" y="50"/>
                  <a:pt x="159" y="50"/>
                </a:cubicBezTo>
                <a:cubicBezTo>
                  <a:pt x="157" y="50"/>
                  <a:pt x="153" y="50"/>
                  <a:pt x="152" y="50"/>
                </a:cubicBezTo>
                <a:cubicBezTo>
                  <a:pt x="152" y="49"/>
                  <a:pt x="151" y="47"/>
                  <a:pt x="150" y="47"/>
                </a:cubicBezTo>
                <a:cubicBezTo>
                  <a:pt x="148" y="47"/>
                  <a:pt x="146" y="45"/>
                  <a:pt x="145" y="45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6"/>
                  <a:pt x="119" y="47"/>
                  <a:pt x="118" y="47"/>
                </a:cubicBezTo>
                <a:cubicBezTo>
                  <a:pt x="113" y="47"/>
                  <a:pt x="111" y="44"/>
                  <a:pt x="108" y="43"/>
                </a:cubicBezTo>
                <a:cubicBezTo>
                  <a:pt x="106" y="42"/>
                  <a:pt x="104" y="41"/>
                  <a:pt x="103" y="40"/>
                </a:cubicBezTo>
                <a:cubicBezTo>
                  <a:pt x="102" y="39"/>
                  <a:pt x="102" y="37"/>
                  <a:pt x="101" y="37"/>
                </a:cubicBezTo>
                <a:cubicBezTo>
                  <a:pt x="101" y="36"/>
                  <a:pt x="99" y="37"/>
                  <a:pt x="99" y="37"/>
                </a:cubicBezTo>
                <a:cubicBezTo>
                  <a:pt x="98" y="34"/>
                  <a:pt x="94" y="33"/>
                  <a:pt x="92" y="30"/>
                </a:cubicBezTo>
                <a:cubicBezTo>
                  <a:pt x="88" y="29"/>
                  <a:pt x="82" y="29"/>
                  <a:pt x="76" y="29"/>
                </a:cubicBezTo>
                <a:cubicBezTo>
                  <a:pt x="73" y="33"/>
                  <a:pt x="71" y="38"/>
                  <a:pt x="67" y="42"/>
                </a:cubicBezTo>
                <a:cubicBezTo>
                  <a:pt x="66" y="42"/>
                  <a:pt x="65" y="43"/>
                  <a:pt x="66" y="44"/>
                </a:cubicBezTo>
                <a:cubicBezTo>
                  <a:pt x="64" y="45"/>
                  <a:pt x="62" y="46"/>
                  <a:pt x="60" y="45"/>
                </a:cubicBezTo>
                <a:cubicBezTo>
                  <a:pt x="43" y="43"/>
                  <a:pt x="22" y="44"/>
                  <a:pt x="6" y="45"/>
                </a:cubicBezTo>
                <a:cubicBezTo>
                  <a:pt x="5" y="45"/>
                  <a:pt x="4" y="44"/>
                  <a:pt x="4" y="43"/>
                </a:cubicBezTo>
                <a:cubicBezTo>
                  <a:pt x="1" y="44"/>
                  <a:pt x="3" y="40"/>
                  <a:pt x="3" y="38"/>
                </a:cubicBezTo>
                <a:cubicBezTo>
                  <a:pt x="1" y="39"/>
                  <a:pt x="0" y="38"/>
                  <a:pt x="1" y="37"/>
                </a:cubicBezTo>
                <a:cubicBezTo>
                  <a:pt x="3" y="38"/>
                  <a:pt x="2" y="35"/>
                  <a:pt x="2" y="34"/>
                </a:cubicBezTo>
                <a:cubicBezTo>
                  <a:pt x="3" y="31"/>
                  <a:pt x="6" y="29"/>
                  <a:pt x="7" y="26"/>
                </a:cubicBezTo>
                <a:cubicBezTo>
                  <a:pt x="8" y="25"/>
                  <a:pt x="10" y="25"/>
                  <a:pt x="12" y="25"/>
                </a:cubicBezTo>
                <a:cubicBezTo>
                  <a:pt x="12" y="24"/>
                  <a:pt x="12" y="23"/>
                  <a:pt x="13" y="22"/>
                </a:cubicBezTo>
                <a:cubicBezTo>
                  <a:pt x="14" y="22"/>
                  <a:pt x="16" y="22"/>
                  <a:pt x="17" y="22"/>
                </a:cubicBezTo>
                <a:cubicBezTo>
                  <a:pt x="15" y="19"/>
                  <a:pt x="19" y="21"/>
                  <a:pt x="20" y="21"/>
                </a:cubicBezTo>
                <a:cubicBezTo>
                  <a:pt x="21" y="20"/>
                  <a:pt x="21" y="18"/>
                  <a:pt x="23" y="19"/>
                </a:cubicBezTo>
                <a:cubicBezTo>
                  <a:pt x="24" y="20"/>
                  <a:pt x="28" y="20"/>
                  <a:pt x="29" y="19"/>
                </a:cubicBezTo>
                <a:cubicBezTo>
                  <a:pt x="31" y="18"/>
                  <a:pt x="32" y="20"/>
                  <a:pt x="33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0"/>
                  <a:pt x="53" y="18"/>
                  <a:pt x="54" y="19"/>
                </a:cubicBezTo>
                <a:cubicBezTo>
                  <a:pt x="55" y="20"/>
                  <a:pt x="56" y="19"/>
                  <a:pt x="57" y="19"/>
                </a:cubicBezTo>
                <a:cubicBezTo>
                  <a:pt x="61" y="18"/>
                  <a:pt x="63" y="16"/>
                  <a:pt x="66" y="14"/>
                </a:cubicBezTo>
                <a:cubicBezTo>
                  <a:pt x="65" y="12"/>
                  <a:pt x="68" y="12"/>
                  <a:pt x="68" y="11"/>
                </a:cubicBezTo>
                <a:cubicBezTo>
                  <a:pt x="70" y="10"/>
                  <a:pt x="71" y="9"/>
                  <a:pt x="73" y="10"/>
                </a:cubicBezTo>
                <a:cubicBezTo>
                  <a:pt x="73" y="10"/>
                  <a:pt x="75" y="12"/>
                  <a:pt x="75" y="12"/>
                </a:cubicBezTo>
                <a:cubicBezTo>
                  <a:pt x="80" y="12"/>
                  <a:pt x="86" y="12"/>
                  <a:pt x="90" y="11"/>
                </a:cubicBezTo>
                <a:cubicBezTo>
                  <a:pt x="93" y="12"/>
                  <a:pt x="96" y="12"/>
                  <a:pt x="100" y="12"/>
                </a:cubicBezTo>
                <a:cubicBezTo>
                  <a:pt x="100" y="13"/>
                  <a:pt x="100" y="15"/>
                  <a:pt x="101" y="15"/>
                </a:cubicBezTo>
                <a:cubicBezTo>
                  <a:pt x="102" y="15"/>
                  <a:pt x="104" y="15"/>
                  <a:pt x="105" y="15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06" y="18"/>
                  <a:pt x="111" y="17"/>
                  <a:pt x="113" y="18"/>
                </a:cubicBezTo>
                <a:cubicBezTo>
                  <a:pt x="114" y="18"/>
                  <a:pt x="114" y="20"/>
                  <a:pt x="114" y="19"/>
                </a:cubicBezTo>
                <a:cubicBezTo>
                  <a:pt x="118" y="17"/>
                  <a:pt x="126" y="17"/>
                  <a:pt x="129" y="19"/>
                </a:cubicBezTo>
                <a:cubicBezTo>
                  <a:pt x="132" y="19"/>
                  <a:pt x="137" y="20"/>
                  <a:pt x="139" y="19"/>
                </a:cubicBezTo>
                <a:cubicBezTo>
                  <a:pt x="155" y="21"/>
                  <a:pt x="173" y="20"/>
                  <a:pt x="190" y="20"/>
                </a:cubicBezTo>
                <a:cubicBezTo>
                  <a:pt x="191" y="20"/>
                  <a:pt x="191" y="18"/>
                  <a:pt x="193" y="19"/>
                </a:cubicBezTo>
                <a:cubicBezTo>
                  <a:pt x="194" y="20"/>
                  <a:pt x="198" y="20"/>
                  <a:pt x="200" y="19"/>
                </a:cubicBezTo>
                <a:cubicBezTo>
                  <a:pt x="202" y="18"/>
                  <a:pt x="204" y="17"/>
                  <a:pt x="208" y="18"/>
                </a:cubicBezTo>
                <a:cubicBezTo>
                  <a:pt x="208" y="18"/>
                  <a:pt x="210" y="16"/>
                  <a:pt x="210" y="16"/>
                </a:cubicBezTo>
                <a:cubicBezTo>
                  <a:pt x="214" y="16"/>
                  <a:pt x="216" y="14"/>
                  <a:pt x="217" y="12"/>
                </a:cubicBezTo>
                <a:cubicBezTo>
                  <a:pt x="219" y="13"/>
                  <a:pt x="221" y="12"/>
                  <a:pt x="222" y="11"/>
                </a:cubicBezTo>
                <a:cubicBezTo>
                  <a:pt x="223" y="12"/>
                  <a:pt x="224" y="12"/>
                  <a:pt x="225" y="12"/>
                </a:cubicBezTo>
                <a:cubicBezTo>
                  <a:pt x="252" y="12"/>
                  <a:pt x="252" y="12"/>
                  <a:pt x="252" y="12"/>
                </a:cubicBezTo>
                <a:cubicBezTo>
                  <a:pt x="252" y="15"/>
                  <a:pt x="252" y="15"/>
                  <a:pt x="252" y="15"/>
                </a:cubicBezTo>
                <a:cubicBezTo>
                  <a:pt x="262" y="15"/>
                  <a:pt x="262" y="15"/>
                  <a:pt x="262" y="15"/>
                </a:cubicBezTo>
                <a:cubicBezTo>
                  <a:pt x="262" y="12"/>
                  <a:pt x="262" y="12"/>
                  <a:pt x="262" y="12"/>
                </a:cubicBezTo>
                <a:cubicBezTo>
                  <a:pt x="263" y="12"/>
                  <a:pt x="265" y="13"/>
                  <a:pt x="265" y="12"/>
                </a:cubicBezTo>
                <a:cubicBezTo>
                  <a:pt x="266" y="9"/>
                  <a:pt x="269" y="8"/>
                  <a:pt x="271" y="5"/>
                </a:cubicBezTo>
                <a:cubicBezTo>
                  <a:pt x="271" y="5"/>
                  <a:pt x="273" y="5"/>
                  <a:pt x="273" y="4"/>
                </a:cubicBezTo>
                <a:cubicBezTo>
                  <a:pt x="273" y="1"/>
                  <a:pt x="277" y="3"/>
                  <a:pt x="278" y="2"/>
                </a:cubicBezTo>
                <a:cubicBezTo>
                  <a:pt x="279" y="2"/>
                  <a:pt x="279" y="1"/>
                  <a:pt x="2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3" name="Freeform 7"/>
          <p:cNvSpPr/>
          <p:nvPr/>
        </p:nvSpPr>
        <p:spPr bwMode="auto">
          <a:xfrm>
            <a:off x="8760143" y="3380153"/>
            <a:ext cx="22410" cy="403317"/>
          </a:xfrm>
          <a:custGeom>
            <a:avLst/>
            <a:gdLst>
              <a:gd name="T0" fmla="*/ 16 w 29"/>
              <a:gd name="T1" fmla="*/ 2 h 802"/>
              <a:gd name="T2" fmla="*/ 22 w 29"/>
              <a:gd name="T3" fmla="*/ 8 h 802"/>
              <a:gd name="T4" fmla="*/ 26 w 29"/>
              <a:gd name="T5" fmla="*/ 17 h 802"/>
              <a:gd name="T6" fmla="*/ 28 w 29"/>
              <a:gd name="T7" fmla="*/ 136 h 802"/>
              <a:gd name="T8" fmla="*/ 27 w 29"/>
              <a:gd name="T9" fmla="*/ 253 h 802"/>
              <a:gd name="T10" fmla="*/ 27 w 29"/>
              <a:gd name="T11" fmla="*/ 543 h 802"/>
              <a:gd name="T12" fmla="*/ 20 w 29"/>
              <a:gd name="T13" fmla="*/ 557 h 802"/>
              <a:gd name="T14" fmla="*/ 16 w 29"/>
              <a:gd name="T15" fmla="*/ 564 h 802"/>
              <a:gd name="T16" fmla="*/ 17 w 29"/>
              <a:gd name="T17" fmla="*/ 583 h 802"/>
              <a:gd name="T18" fmla="*/ 18 w 29"/>
              <a:gd name="T19" fmla="*/ 600 h 802"/>
              <a:gd name="T20" fmla="*/ 24 w 29"/>
              <a:gd name="T21" fmla="*/ 606 h 802"/>
              <a:gd name="T22" fmla="*/ 28 w 29"/>
              <a:gd name="T23" fmla="*/ 621 h 802"/>
              <a:gd name="T24" fmla="*/ 20 w 29"/>
              <a:gd name="T25" fmla="*/ 752 h 802"/>
              <a:gd name="T26" fmla="*/ 15 w 29"/>
              <a:gd name="T27" fmla="*/ 755 h 802"/>
              <a:gd name="T28" fmla="*/ 10 w 29"/>
              <a:gd name="T29" fmla="*/ 802 h 802"/>
              <a:gd name="T30" fmla="*/ 6 w 29"/>
              <a:gd name="T31" fmla="*/ 744 h 802"/>
              <a:gd name="T32" fmla="*/ 8 w 29"/>
              <a:gd name="T33" fmla="*/ 691 h 802"/>
              <a:gd name="T34" fmla="*/ 6 w 29"/>
              <a:gd name="T35" fmla="*/ 649 h 802"/>
              <a:gd name="T36" fmla="*/ 8 w 29"/>
              <a:gd name="T37" fmla="*/ 624 h 802"/>
              <a:gd name="T38" fmla="*/ 1 w 29"/>
              <a:gd name="T39" fmla="*/ 630 h 802"/>
              <a:gd name="T40" fmla="*/ 7 w 29"/>
              <a:gd name="T41" fmla="*/ 584 h 802"/>
              <a:gd name="T42" fmla="*/ 12 w 29"/>
              <a:gd name="T43" fmla="*/ 555 h 802"/>
              <a:gd name="T44" fmla="*/ 11 w 29"/>
              <a:gd name="T45" fmla="*/ 513 h 802"/>
              <a:gd name="T46" fmla="*/ 11 w 29"/>
              <a:gd name="T47" fmla="*/ 466 h 802"/>
              <a:gd name="T48" fmla="*/ 12 w 29"/>
              <a:gd name="T49" fmla="*/ 432 h 802"/>
              <a:gd name="T50" fmla="*/ 6 w 29"/>
              <a:gd name="T51" fmla="*/ 428 h 802"/>
              <a:gd name="T52" fmla="*/ 7 w 29"/>
              <a:gd name="T53" fmla="*/ 234 h 802"/>
              <a:gd name="T54" fmla="*/ 8 w 29"/>
              <a:gd name="T55" fmla="*/ 202 h 802"/>
              <a:gd name="T56" fmla="*/ 6 w 29"/>
              <a:gd name="T57" fmla="*/ 146 h 802"/>
              <a:gd name="T58" fmla="*/ 8 w 29"/>
              <a:gd name="T59" fmla="*/ 56 h 802"/>
              <a:gd name="T60" fmla="*/ 6 w 29"/>
              <a:gd name="T61" fmla="*/ 14 h 802"/>
              <a:gd name="T62" fmla="*/ 9 w 29"/>
              <a:gd name="T63" fmla="*/ 2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" h="802">
                <a:moveTo>
                  <a:pt x="9" y="2"/>
                </a:moveTo>
                <a:cubicBezTo>
                  <a:pt x="11" y="0"/>
                  <a:pt x="14" y="1"/>
                  <a:pt x="16" y="2"/>
                </a:cubicBezTo>
                <a:cubicBezTo>
                  <a:pt x="18" y="4"/>
                  <a:pt x="20" y="5"/>
                  <a:pt x="21" y="6"/>
                </a:cubicBezTo>
                <a:cubicBezTo>
                  <a:pt x="21" y="7"/>
                  <a:pt x="21" y="8"/>
                  <a:pt x="22" y="8"/>
                </a:cubicBezTo>
                <a:cubicBezTo>
                  <a:pt x="23" y="8"/>
                  <a:pt x="23" y="9"/>
                  <a:pt x="23" y="10"/>
                </a:cubicBezTo>
                <a:cubicBezTo>
                  <a:pt x="24" y="13"/>
                  <a:pt x="25" y="16"/>
                  <a:pt x="26" y="17"/>
                </a:cubicBezTo>
                <a:cubicBezTo>
                  <a:pt x="26" y="22"/>
                  <a:pt x="28" y="27"/>
                  <a:pt x="28" y="31"/>
                </a:cubicBezTo>
                <a:cubicBezTo>
                  <a:pt x="26" y="65"/>
                  <a:pt x="27" y="103"/>
                  <a:pt x="28" y="136"/>
                </a:cubicBezTo>
                <a:cubicBezTo>
                  <a:pt x="26" y="170"/>
                  <a:pt x="28" y="207"/>
                  <a:pt x="28" y="239"/>
                </a:cubicBezTo>
                <a:cubicBezTo>
                  <a:pt x="28" y="243"/>
                  <a:pt x="27" y="248"/>
                  <a:pt x="27" y="253"/>
                </a:cubicBezTo>
                <a:cubicBezTo>
                  <a:pt x="26" y="320"/>
                  <a:pt x="29" y="384"/>
                  <a:pt x="27" y="450"/>
                </a:cubicBezTo>
                <a:cubicBezTo>
                  <a:pt x="27" y="543"/>
                  <a:pt x="27" y="543"/>
                  <a:pt x="27" y="543"/>
                </a:cubicBezTo>
                <a:cubicBezTo>
                  <a:pt x="27" y="545"/>
                  <a:pt x="24" y="546"/>
                  <a:pt x="26" y="547"/>
                </a:cubicBezTo>
                <a:cubicBezTo>
                  <a:pt x="24" y="550"/>
                  <a:pt x="23" y="555"/>
                  <a:pt x="20" y="557"/>
                </a:cubicBezTo>
                <a:cubicBezTo>
                  <a:pt x="20" y="557"/>
                  <a:pt x="19" y="559"/>
                  <a:pt x="18" y="558"/>
                </a:cubicBezTo>
                <a:cubicBezTo>
                  <a:pt x="18" y="561"/>
                  <a:pt x="16" y="563"/>
                  <a:pt x="16" y="564"/>
                </a:cubicBezTo>
                <a:cubicBezTo>
                  <a:pt x="16" y="569"/>
                  <a:pt x="15" y="573"/>
                  <a:pt x="18" y="575"/>
                </a:cubicBezTo>
                <a:cubicBezTo>
                  <a:pt x="18" y="578"/>
                  <a:pt x="18" y="581"/>
                  <a:pt x="17" y="583"/>
                </a:cubicBezTo>
                <a:cubicBezTo>
                  <a:pt x="17" y="584"/>
                  <a:pt x="18" y="584"/>
                  <a:pt x="18" y="584"/>
                </a:cubicBezTo>
                <a:cubicBezTo>
                  <a:pt x="18" y="590"/>
                  <a:pt x="18" y="595"/>
                  <a:pt x="18" y="600"/>
                </a:cubicBezTo>
                <a:cubicBezTo>
                  <a:pt x="21" y="600"/>
                  <a:pt x="21" y="600"/>
                  <a:pt x="21" y="600"/>
                </a:cubicBezTo>
                <a:cubicBezTo>
                  <a:pt x="22" y="602"/>
                  <a:pt x="25" y="603"/>
                  <a:pt x="24" y="606"/>
                </a:cubicBezTo>
                <a:cubicBezTo>
                  <a:pt x="26" y="608"/>
                  <a:pt x="26" y="608"/>
                  <a:pt x="26" y="608"/>
                </a:cubicBezTo>
                <a:cubicBezTo>
                  <a:pt x="26" y="612"/>
                  <a:pt x="28" y="618"/>
                  <a:pt x="28" y="621"/>
                </a:cubicBezTo>
                <a:cubicBezTo>
                  <a:pt x="26" y="661"/>
                  <a:pt x="28" y="701"/>
                  <a:pt x="28" y="740"/>
                </a:cubicBezTo>
                <a:cubicBezTo>
                  <a:pt x="26" y="746"/>
                  <a:pt x="23" y="749"/>
                  <a:pt x="20" y="752"/>
                </a:cubicBezTo>
                <a:cubicBezTo>
                  <a:pt x="19" y="752"/>
                  <a:pt x="18" y="753"/>
                  <a:pt x="18" y="753"/>
                </a:cubicBezTo>
                <a:cubicBezTo>
                  <a:pt x="18" y="756"/>
                  <a:pt x="16" y="755"/>
                  <a:pt x="15" y="755"/>
                </a:cubicBezTo>
                <a:cubicBezTo>
                  <a:pt x="14" y="769"/>
                  <a:pt x="16" y="783"/>
                  <a:pt x="15" y="797"/>
                </a:cubicBezTo>
                <a:cubicBezTo>
                  <a:pt x="15" y="800"/>
                  <a:pt x="13" y="802"/>
                  <a:pt x="10" y="802"/>
                </a:cubicBezTo>
                <a:cubicBezTo>
                  <a:pt x="9" y="802"/>
                  <a:pt x="9" y="799"/>
                  <a:pt x="6" y="798"/>
                </a:cubicBezTo>
                <a:cubicBezTo>
                  <a:pt x="7" y="779"/>
                  <a:pt x="5" y="762"/>
                  <a:pt x="6" y="744"/>
                </a:cubicBezTo>
                <a:cubicBezTo>
                  <a:pt x="6" y="743"/>
                  <a:pt x="8" y="743"/>
                  <a:pt x="8" y="742"/>
                </a:cubicBezTo>
                <a:cubicBezTo>
                  <a:pt x="9" y="725"/>
                  <a:pt x="9" y="708"/>
                  <a:pt x="8" y="691"/>
                </a:cubicBezTo>
                <a:cubicBezTo>
                  <a:pt x="8" y="690"/>
                  <a:pt x="6" y="689"/>
                  <a:pt x="6" y="688"/>
                </a:cubicBezTo>
                <a:cubicBezTo>
                  <a:pt x="6" y="649"/>
                  <a:pt x="6" y="649"/>
                  <a:pt x="6" y="649"/>
                </a:cubicBezTo>
                <a:cubicBezTo>
                  <a:pt x="6" y="648"/>
                  <a:pt x="8" y="648"/>
                  <a:pt x="8" y="647"/>
                </a:cubicBezTo>
                <a:cubicBezTo>
                  <a:pt x="8" y="639"/>
                  <a:pt x="10" y="631"/>
                  <a:pt x="8" y="624"/>
                </a:cubicBezTo>
                <a:cubicBezTo>
                  <a:pt x="7" y="624"/>
                  <a:pt x="5" y="624"/>
                  <a:pt x="5" y="626"/>
                </a:cubicBezTo>
                <a:cubicBezTo>
                  <a:pt x="4" y="627"/>
                  <a:pt x="3" y="629"/>
                  <a:pt x="1" y="630"/>
                </a:cubicBezTo>
                <a:cubicBezTo>
                  <a:pt x="0" y="625"/>
                  <a:pt x="2" y="618"/>
                  <a:pt x="4" y="616"/>
                </a:cubicBezTo>
                <a:cubicBezTo>
                  <a:pt x="8" y="607"/>
                  <a:pt x="9" y="594"/>
                  <a:pt x="7" y="584"/>
                </a:cubicBezTo>
                <a:cubicBezTo>
                  <a:pt x="8" y="580"/>
                  <a:pt x="8" y="575"/>
                  <a:pt x="8" y="570"/>
                </a:cubicBezTo>
                <a:cubicBezTo>
                  <a:pt x="9" y="565"/>
                  <a:pt x="11" y="560"/>
                  <a:pt x="12" y="555"/>
                </a:cubicBezTo>
                <a:cubicBezTo>
                  <a:pt x="12" y="549"/>
                  <a:pt x="12" y="542"/>
                  <a:pt x="11" y="538"/>
                </a:cubicBezTo>
                <a:cubicBezTo>
                  <a:pt x="12" y="530"/>
                  <a:pt x="12" y="520"/>
                  <a:pt x="11" y="513"/>
                </a:cubicBezTo>
                <a:cubicBezTo>
                  <a:pt x="12" y="506"/>
                  <a:pt x="12" y="496"/>
                  <a:pt x="11" y="489"/>
                </a:cubicBezTo>
                <a:cubicBezTo>
                  <a:pt x="12" y="482"/>
                  <a:pt x="12" y="472"/>
                  <a:pt x="11" y="466"/>
                </a:cubicBezTo>
                <a:cubicBezTo>
                  <a:pt x="12" y="459"/>
                  <a:pt x="13" y="451"/>
                  <a:pt x="11" y="444"/>
                </a:cubicBezTo>
                <a:cubicBezTo>
                  <a:pt x="10" y="440"/>
                  <a:pt x="12" y="437"/>
                  <a:pt x="12" y="432"/>
                </a:cubicBezTo>
                <a:cubicBezTo>
                  <a:pt x="10" y="434"/>
                  <a:pt x="9" y="431"/>
                  <a:pt x="9" y="430"/>
                </a:cubicBezTo>
                <a:cubicBezTo>
                  <a:pt x="8" y="429"/>
                  <a:pt x="6" y="429"/>
                  <a:pt x="6" y="428"/>
                </a:cubicBezTo>
                <a:cubicBezTo>
                  <a:pt x="6" y="253"/>
                  <a:pt x="6" y="253"/>
                  <a:pt x="6" y="253"/>
                </a:cubicBezTo>
                <a:cubicBezTo>
                  <a:pt x="7" y="234"/>
                  <a:pt x="7" y="234"/>
                  <a:pt x="7" y="234"/>
                </a:cubicBezTo>
                <a:cubicBezTo>
                  <a:pt x="7" y="225"/>
                  <a:pt x="6" y="216"/>
                  <a:pt x="5" y="207"/>
                </a:cubicBezTo>
                <a:cubicBezTo>
                  <a:pt x="5" y="206"/>
                  <a:pt x="7" y="204"/>
                  <a:pt x="8" y="202"/>
                </a:cubicBezTo>
                <a:cubicBezTo>
                  <a:pt x="8" y="198"/>
                  <a:pt x="8" y="195"/>
                  <a:pt x="6" y="193"/>
                </a:cubicBezTo>
                <a:cubicBezTo>
                  <a:pt x="6" y="177"/>
                  <a:pt x="5" y="161"/>
                  <a:pt x="6" y="146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57"/>
                  <a:pt x="8" y="57"/>
                  <a:pt x="8" y="56"/>
                </a:cubicBezTo>
                <a:cubicBezTo>
                  <a:pt x="9" y="44"/>
                  <a:pt x="10" y="29"/>
                  <a:pt x="8" y="17"/>
                </a:cubicBezTo>
                <a:cubicBezTo>
                  <a:pt x="8" y="16"/>
                  <a:pt x="6" y="15"/>
                  <a:pt x="6" y="14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9" y="3"/>
                  <a:pt x="9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4" name="Freeform 8"/>
          <p:cNvSpPr/>
          <p:nvPr/>
        </p:nvSpPr>
        <p:spPr bwMode="auto">
          <a:xfrm>
            <a:off x="8763345" y="3233377"/>
            <a:ext cx="19208" cy="116145"/>
          </a:xfrm>
          <a:custGeom>
            <a:avLst/>
            <a:gdLst>
              <a:gd name="T0" fmla="*/ 2 w 24"/>
              <a:gd name="T1" fmla="*/ 1 h 230"/>
              <a:gd name="T2" fmla="*/ 10 w 24"/>
              <a:gd name="T3" fmla="*/ 5 h 230"/>
              <a:gd name="T4" fmla="*/ 12 w 24"/>
              <a:gd name="T5" fmla="*/ 7 h 230"/>
              <a:gd name="T6" fmla="*/ 19 w 24"/>
              <a:gd name="T7" fmla="*/ 16 h 230"/>
              <a:gd name="T8" fmla="*/ 23 w 24"/>
              <a:gd name="T9" fmla="*/ 25 h 230"/>
              <a:gd name="T10" fmla="*/ 22 w 24"/>
              <a:gd name="T11" fmla="*/ 43 h 230"/>
              <a:gd name="T12" fmla="*/ 23 w 24"/>
              <a:gd name="T13" fmla="*/ 159 h 230"/>
              <a:gd name="T14" fmla="*/ 23 w 24"/>
              <a:gd name="T15" fmla="*/ 165 h 230"/>
              <a:gd name="T16" fmla="*/ 23 w 24"/>
              <a:gd name="T17" fmla="*/ 196 h 230"/>
              <a:gd name="T18" fmla="*/ 21 w 24"/>
              <a:gd name="T19" fmla="*/ 213 h 230"/>
              <a:gd name="T20" fmla="*/ 19 w 24"/>
              <a:gd name="T21" fmla="*/ 216 h 230"/>
              <a:gd name="T22" fmla="*/ 17 w 24"/>
              <a:gd name="T23" fmla="*/ 221 h 230"/>
              <a:gd name="T24" fmla="*/ 5 w 24"/>
              <a:gd name="T25" fmla="*/ 229 h 230"/>
              <a:gd name="T26" fmla="*/ 1 w 24"/>
              <a:gd name="T27" fmla="*/ 224 h 230"/>
              <a:gd name="T28" fmla="*/ 1 w 24"/>
              <a:gd name="T29" fmla="*/ 124 h 230"/>
              <a:gd name="T30" fmla="*/ 1 w 24"/>
              <a:gd name="T31" fmla="*/ 36 h 230"/>
              <a:gd name="T32" fmla="*/ 3 w 24"/>
              <a:gd name="T33" fmla="*/ 34 h 230"/>
              <a:gd name="T34" fmla="*/ 3 w 24"/>
              <a:gd name="T35" fmla="*/ 27 h 230"/>
              <a:gd name="T36" fmla="*/ 1 w 24"/>
              <a:gd name="T37" fmla="*/ 26 h 230"/>
              <a:gd name="T38" fmla="*/ 0 w 24"/>
              <a:gd name="T39" fmla="*/ 4 h 230"/>
              <a:gd name="T40" fmla="*/ 2 w 24"/>
              <a:gd name="T41" fmla="*/ 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230">
                <a:moveTo>
                  <a:pt x="2" y="1"/>
                </a:moveTo>
                <a:cubicBezTo>
                  <a:pt x="6" y="0"/>
                  <a:pt x="9" y="3"/>
                  <a:pt x="10" y="5"/>
                </a:cubicBezTo>
                <a:cubicBezTo>
                  <a:pt x="11" y="6"/>
                  <a:pt x="12" y="6"/>
                  <a:pt x="12" y="7"/>
                </a:cubicBezTo>
                <a:cubicBezTo>
                  <a:pt x="13" y="11"/>
                  <a:pt x="17" y="14"/>
                  <a:pt x="19" y="16"/>
                </a:cubicBezTo>
                <a:cubicBezTo>
                  <a:pt x="20" y="20"/>
                  <a:pt x="22" y="22"/>
                  <a:pt x="23" y="25"/>
                </a:cubicBezTo>
                <a:cubicBezTo>
                  <a:pt x="23" y="31"/>
                  <a:pt x="22" y="37"/>
                  <a:pt x="22" y="43"/>
                </a:cubicBezTo>
                <a:cubicBezTo>
                  <a:pt x="22" y="81"/>
                  <a:pt x="21" y="122"/>
                  <a:pt x="23" y="159"/>
                </a:cubicBezTo>
                <a:cubicBezTo>
                  <a:pt x="23" y="160"/>
                  <a:pt x="24" y="163"/>
                  <a:pt x="23" y="165"/>
                </a:cubicBezTo>
                <a:cubicBezTo>
                  <a:pt x="22" y="174"/>
                  <a:pt x="21" y="187"/>
                  <a:pt x="23" y="196"/>
                </a:cubicBezTo>
                <a:cubicBezTo>
                  <a:pt x="24" y="202"/>
                  <a:pt x="21" y="207"/>
                  <a:pt x="21" y="213"/>
                </a:cubicBezTo>
                <a:cubicBezTo>
                  <a:pt x="21" y="214"/>
                  <a:pt x="20" y="215"/>
                  <a:pt x="19" y="216"/>
                </a:cubicBezTo>
                <a:cubicBezTo>
                  <a:pt x="20" y="219"/>
                  <a:pt x="18" y="220"/>
                  <a:pt x="17" y="221"/>
                </a:cubicBezTo>
                <a:cubicBezTo>
                  <a:pt x="15" y="226"/>
                  <a:pt x="12" y="230"/>
                  <a:pt x="5" y="229"/>
                </a:cubicBezTo>
                <a:cubicBezTo>
                  <a:pt x="4" y="227"/>
                  <a:pt x="1" y="225"/>
                  <a:pt x="1" y="224"/>
                </a:cubicBezTo>
                <a:cubicBezTo>
                  <a:pt x="1" y="124"/>
                  <a:pt x="1" y="124"/>
                  <a:pt x="1" y="124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5"/>
                  <a:pt x="2" y="35"/>
                  <a:pt x="3" y="34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27"/>
                  <a:pt x="1" y="26"/>
                  <a:pt x="1" y="26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2" y="2"/>
                  <a:pt x="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5" name="Freeform 9"/>
          <p:cNvSpPr/>
          <p:nvPr/>
        </p:nvSpPr>
        <p:spPr bwMode="auto">
          <a:xfrm>
            <a:off x="8763345" y="3131271"/>
            <a:ext cx="19208" cy="88066"/>
          </a:xfrm>
          <a:custGeom>
            <a:avLst/>
            <a:gdLst>
              <a:gd name="T0" fmla="*/ 4 w 24"/>
              <a:gd name="T1" fmla="*/ 2 h 176"/>
              <a:gd name="T2" fmla="*/ 11 w 24"/>
              <a:gd name="T3" fmla="*/ 2 h 176"/>
              <a:gd name="T4" fmla="*/ 16 w 24"/>
              <a:gd name="T5" fmla="*/ 5 h 176"/>
              <a:gd name="T6" fmla="*/ 17 w 24"/>
              <a:gd name="T7" fmla="*/ 8 h 176"/>
              <a:gd name="T8" fmla="*/ 18 w 24"/>
              <a:gd name="T9" fmla="*/ 10 h 176"/>
              <a:gd name="T10" fmla="*/ 22 w 24"/>
              <a:gd name="T11" fmla="*/ 18 h 176"/>
              <a:gd name="T12" fmla="*/ 21 w 24"/>
              <a:gd name="T13" fmla="*/ 21 h 176"/>
              <a:gd name="T14" fmla="*/ 22 w 24"/>
              <a:gd name="T15" fmla="*/ 33 h 176"/>
              <a:gd name="T16" fmla="*/ 22 w 24"/>
              <a:gd name="T17" fmla="*/ 130 h 176"/>
              <a:gd name="T18" fmla="*/ 21 w 24"/>
              <a:gd name="T19" fmla="*/ 139 h 176"/>
              <a:gd name="T20" fmla="*/ 19 w 24"/>
              <a:gd name="T21" fmla="*/ 141 h 176"/>
              <a:gd name="T22" fmla="*/ 13 w 24"/>
              <a:gd name="T23" fmla="*/ 152 h 176"/>
              <a:gd name="T24" fmla="*/ 13 w 24"/>
              <a:gd name="T25" fmla="*/ 164 h 176"/>
              <a:gd name="T26" fmla="*/ 10 w 24"/>
              <a:gd name="T27" fmla="*/ 170 h 176"/>
              <a:gd name="T28" fmla="*/ 6 w 24"/>
              <a:gd name="T29" fmla="*/ 174 h 176"/>
              <a:gd name="T30" fmla="*/ 0 w 24"/>
              <a:gd name="T31" fmla="*/ 170 h 176"/>
              <a:gd name="T32" fmla="*/ 1 w 24"/>
              <a:gd name="T33" fmla="*/ 145 h 176"/>
              <a:gd name="T34" fmla="*/ 1 w 24"/>
              <a:gd name="T35" fmla="*/ 57 h 176"/>
              <a:gd name="T36" fmla="*/ 3 w 24"/>
              <a:gd name="T37" fmla="*/ 56 h 176"/>
              <a:gd name="T38" fmla="*/ 3 w 24"/>
              <a:gd name="T39" fmla="*/ 17 h 176"/>
              <a:gd name="T40" fmla="*/ 1 w 24"/>
              <a:gd name="T41" fmla="*/ 14 h 176"/>
              <a:gd name="T42" fmla="*/ 1 w 24"/>
              <a:gd name="T43" fmla="*/ 4 h 176"/>
              <a:gd name="T44" fmla="*/ 4 w 24"/>
              <a:gd name="T45" fmla="*/ 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176">
                <a:moveTo>
                  <a:pt x="4" y="2"/>
                </a:moveTo>
                <a:cubicBezTo>
                  <a:pt x="6" y="0"/>
                  <a:pt x="9" y="1"/>
                  <a:pt x="11" y="2"/>
                </a:cubicBezTo>
                <a:cubicBezTo>
                  <a:pt x="13" y="3"/>
                  <a:pt x="15" y="5"/>
                  <a:pt x="16" y="5"/>
                </a:cubicBezTo>
                <a:cubicBezTo>
                  <a:pt x="16" y="6"/>
                  <a:pt x="16" y="7"/>
                  <a:pt x="17" y="8"/>
                </a:cubicBezTo>
                <a:cubicBezTo>
                  <a:pt x="18" y="8"/>
                  <a:pt x="19" y="9"/>
                  <a:pt x="18" y="10"/>
                </a:cubicBezTo>
                <a:cubicBezTo>
                  <a:pt x="18" y="13"/>
                  <a:pt x="21" y="16"/>
                  <a:pt x="22" y="18"/>
                </a:cubicBezTo>
                <a:cubicBezTo>
                  <a:pt x="20" y="19"/>
                  <a:pt x="20" y="20"/>
                  <a:pt x="21" y="21"/>
                </a:cubicBezTo>
                <a:cubicBezTo>
                  <a:pt x="22" y="26"/>
                  <a:pt x="24" y="29"/>
                  <a:pt x="22" y="33"/>
                </a:cubicBezTo>
                <a:cubicBezTo>
                  <a:pt x="22" y="65"/>
                  <a:pt x="22" y="99"/>
                  <a:pt x="22" y="130"/>
                </a:cubicBezTo>
                <a:cubicBezTo>
                  <a:pt x="22" y="133"/>
                  <a:pt x="22" y="136"/>
                  <a:pt x="21" y="139"/>
                </a:cubicBezTo>
                <a:cubicBezTo>
                  <a:pt x="21" y="140"/>
                  <a:pt x="19" y="140"/>
                  <a:pt x="19" y="141"/>
                </a:cubicBezTo>
                <a:cubicBezTo>
                  <a:pt x="19" y="146"/>
                  <a:pt x="16" y="149"/>
                  <a:pt x="13" y="152"/>
                </a:cubicBezTo>
                <a:cubicBezTo>
                  <a:pt x="13" y="156"/>
                  <a:pt x="13" y="160"/>
                  <a:pt x="13" y="164"/>
                </a:cubicBezTo>
                <a:cubicBezTo>
                  <a:pt x="10" y="165"/>
                  <a:pt x="11" y="168"/>
                  <a:pt x="10" y="170"/>
                </a:cubicBezTo>
                <a:cubicBezTo>
                  <a:pt x="8" y="172"/>
                  <a:pt x="7" y="173"/>
                  <a:pt x="6" y="174"/>
                </a:cubicBezTo>
                <a:cubicBezTo>
                  <a:pt x="4" y="176"/>
                  <a:pt x="0" y="172"/>
                  <a:pt x="0" y="170"/>
                </a:cubicBezTo>
                <a:cubicBezTo>
                  <a:pt x="0" y="162"/>
                  <a:pt x="1" y="154"/>
                  <a:pt x="1" y="145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6"/>
                  <a:pt x="3" y="56"/>
                  <a:pt x="3" y="56"/>
                </a:cubicBezTo>
                <a:cubicBezTo>
                  <a:pt x="4" y="43"/>
                  <a:pt x="5" y="29"/>
                  <a:pt x="3" y="17"/>
                </a:cubicBezTo>
                <a:cubicBezTo>
                  <a:pt x="3" y="16"/>
                  <a:pt x="1" y="15"/>
                  <a:pt x="1" y="14"/>
                </a:cubicBezTo>
                <a:cubicBezTo>
                  <a:pt x="1" y="4"/>
                  <a:pt x="1" y="4"/>
                  <a:pt x="1" y="4"/>
                </a:cubicBezTo>
                <a:cubicBezTo>
                  <a:pt x="3" y="4"/>
                  <a:pt x="4" y="3"/>
                  <a:pt x="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6" name="Freeform 10"/>
          <p:cNvSpPr/>
          <p:nvPr/>
        </p:nvSpPr>
        <p:spPr bwMode="auto">
          <a:xfrm>
            <a:off x="8204702" y="2856862"/>
            <a:ext cx="78435" cy="29356"/>
          </a:xfrm>
          <a:custGeom>
            <a:avLst/>
            <a:gdLst>
              <a:gd name="T0" fmla="*/ 90 w 102"/>
              <a:gd name="T1" fmla="*/ 2 h 58"/>
              <a:gd name="T2" fmla="*/ 98 w 102"/>
              <a:gd name="T3" fmla="*/ 5 h 58"/>
              <a:gd name="T4" fmla="*/ 101 w 102"/>
              <a:gd name="T5" fmla="*/ 9 h 58"/>
              <a:gd name="T6" fmla="*/ 101 w 102"/>
              <a:gd name="T7" fmla="*/ 15 h 58"/>
              <a:gd name="T8" fmla="*/ 96 w 102"/>
              <a:gd name="T9" fmla="*/ 20 h 58"/>
              <a:gd name="T10" fmla="*/ 68 w 102"/>
              <a:gd name="T11" fmla="*/ 20 h 58"/>
              <a:gd name="T12" fmla="*/ 57 w 102"/>
              <a:gd name="T13" fmla="*/ 20 h 58"/>
              <a:gd name="T14" fmla="*/ 55 w 102"/>
              <a:gd name="T15" fmla="*/ 22 h 58"/>
              <a:gd name="T16" fmla="*/ 35 w 102"/>
              <a:gd name="T17" fmla="*/ 22 h 58"/>
              <a:gd name="T18" fmla="*/ 31 w 102"/>
              <a:gd name="T19" fmla="*/ 25 h 58"/>
              <a:gd name="T20" fmla="*/ 29 w 102"/>
              <a:gd name="T21" fmla="*/ 28 h 58"/>
              <a:gd name="T22" fmla="*/ 27 w 102"/>
              <a:gd name="T23" fmla="*/ 31 h 58"/>
              <a:gd name="T24" fmla="*/ 21 w 102"/>
              <a:gd name="T25" fmla="*/ 46 h 58"/>
              <a:gd name="T26" fmla="*/ 18 w 102"/>
              <a:gd name="T27" fmla="*/ 48 h 58"/>
              <a:gd name="T28" fmla="*/ 18 w 102"/>
              <a:gd name="T29" fmla="*/ 51 h 58"/>
              <a:gd name="T30" fmla="*/ 15 w 102"/>
              <a:gd name="T31" fmla="*/ 51 h 58"/>
              <a:gd name="T32" fmla="*/ 13 w 102"/>
              <a:gd name="T33" fmla="*/ 54 h 58"/>
              <a:gd name="T34" fmla="*/ 11 w 102"/>
              <a:gd name="T35" fmla="*/ 56 h 58"/>
              <a:gd name="T36" fmla="*/ 6 w 102"/>
              <a:gd name="T37" fmla="*/ 58 h 58"/>
              <a:gd name="T38" fmla="*/ 3 w 102"/>
              <a:gd name="T39" fmla="*/ 56 h 58"/>
              <a:gd name="T40" fmla="*/ 2 w 102"/>
              <a:gd name="T41" fmla="*/ 48 h 58"/>
              <a:gd name="T42" fmla="*/ 1 w 102"/>
              <a:gd name="T43" fmla="*/ 41 h 58"/>
              <a:gd name="T44" fmla="*/ 4 w 102"/>
              <a:gd name="T45" fmla="*/ 32 h 58"/>
              <a:gd name="T46" fmla="*/ 7 w 102"/>
              <a:gd name="T47" fmla="*/ 29 h 58"/>
              <a:gd name="T48" fmla="*/ 14 w 102"/>
              <a:gd name="T49" fmla="*/ 21 h 58"/>
              <a:gd name="T50" fmla="*/ 16 w 102"/>
              <a:gd name="T51" fmla="*/ 20 h 58"/>
              <a:gd name="T52" fmla="*/ 21 w 102"/>
              <a:gd name="T53" fmla="*/ 15 h 58"/>
              <a:gd name="T54" fmla="*/ 23 w 102"/>
              <a:gd name="T55" fmla="*/ 14 h 58"/>
              <a:gd name="T56" fmla="*/ 28 w 102"/>
              <a:gd name="T57" fmla="*/ 11 h 58"/>
              <a:gd name="T58" fmla="*/ 35 w 102"/>
              <a:gd name="T59" fmla="*/ 10 h 58"/>
              <a:gd name="T60" fmla="*/ 54 w 102"/>
              <a:gd name="T61" fmla="*/ 9 h 58"/>
              <a:gd name="T62" fmla="*/ 65 w 102"/>
              <a:gd name="T63" fmla="*/ 5 h 58"/>
              <a:gd name="T64" fmla="*/ 69 w 102"/>
              <a:gd name="T65" fmla="*/ 5 h 58"/>
              <a:gd name="T66" fmla="*/ 78 w 102"/>
              <a:gd name="T67" fmla="*/ 3 h 58"/>
              <a:gd name="T68" fmla="*/ 83 w 102"/>
              <a:gd name="T69" fmla="*/ 4 h 58"/>
              <a:gd name="T70" fmla="*/ 85 w 102"/>
              <a:gd name="T71" fmla="*/ 3 h 58"/>
              <a:gd name="T72" fmla="*/ 89 w 102"/>
              <a:gd name="T73" fmla="*/ 3 h 58"/>
              <a:gd name="T74" fmla="*/ 90 w 102"/>
              <a:gd name="T75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2" h="58">
                <a:moveTo>
                  <a:pt x="90" y="2"/>
                </a:moveTo>
                <a:cubicBezTo>
                  <a:pt x="93" y="0"/>
                  <a:pt x="96" y="3"/>
                  <a:pt x="98" y="5"/>
                </a:cubicBezTo>
                <a:cubicBezTo>
                  <a:pt x="98" y="6"/>
                  <a:pt x="100" y="7"/>
                  <a:pt x="101" y="9"/>
                </a:cubicBezTo>
                <a:cubicBezTo>
                  <a:pt x="102" y="10"/>
                  <a:pt x="101" y="14"/>
                  <a:pt x="101" y="15"/>
                </a:cubicBezTo>
                <a:cubicBezTo>
                  <a:pt x="100" y="17"/>
                  <a:pt x="98" y="20"/>
                  <a:pt x="96" y="20"/>
                </a:cubicBezTo>
                <a:cubicBezTo>
                  <a:pt x="87" y="21"/>
                  <a:pt x="76" y="19"/>
                  <a:pt x="68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2"/>
                  <a:pt x="55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4" y="22"/>
                  <a:pt x="33" y="25"/>
                  <a:pt x="31" y="25"/>
                </a:cubicBezTo>
                <a:cubicBezTo>
                  <a:pt x="32" y="27"/>
                  <a:pt x="30" y="27"/>
                  <a:pt x="29" y="28"/>
                </a:cubicBezTo>
                <a:cubicBezTo>
                  <a:pt x="28" y="29"/>
                  <a:pt x="27" y="30"/>
                  <a:pt x="27" y="31"/>
                </a:cubicBezTo>
                <a:cubicBezTo>
                  <a:pt x="24" y="34"/>
                  <a:pt x="23" y="41"/>
                  <a:pt x="21" y="46"/>
                </a:cubicBezTo>
                <a:cubicBezTo>
                  <a:pt x="21" y="47"/>
                  <a:pt x="19" y="48"/>
                  <a:pt x="18" y="48"/>
                </a:cubicBezTo>
                <a:cubicBezTo>
                  <a:pt x="18" y="51"/>
                  <a:pt x="18" y="51"/>
                  <a:pt x="18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2"/>
                  <a:pt x="15" y="54"/>
                  <a:pt x="13" y="54"/>
                </a:cubicBezTo>
                <a:cubicBezTo>
                  <a:pt x="14" y="56"/>
                  <a:pt x="13" y="56"/>
                  <a:pt x="11" y="56"/>
                </a:cubicBezTo>
                <a:cubicBezTo>
                  <a:pt x="10" y="57"/>
                  <a:pt x="8" y="58"/>
                  <a:pt x="6" y="58"/>
                </a:cubicBezTo>
                <a:cubicBezTo>
                  <a:pt x="7" y="55"/>
                  <a:pt x="4" y="56"/>
                  <a:pt x="3" y="56"/>
                </a:cubicBezTo>
                <a:cubicBezTo>
                  <a:pt x="3" y="54"/>
                  <a:pt x="2" y="51"/>
                  <a:pt x="2" y="48"/>
                </a:cubicBezTo>
                <a:cubicBezTo>
                  <a:pt x="0" y="48"/>
                  <a:pt x="0" y="43"/>
                  <a:pt x="1" y="41"/>
                </a:cubicBezTo>
                <a:cubicBezTo>
                  <a:pt x="2" y="39"/>
                  <a:pt x="3" y="35"/>
                  <a:pt x="4" y="32"/>
                </a:cubicBezTo>
                <a:cubicBezTo>
                  <a:pt x="6" y="33"/>
                  <a:pt x="6" y="29"/>
                  <a:pt x="7" y="29"/>
                </a:cubicBezTo>
                <a:cubicBezTo>
                  <a:pt x="10" y="28"/>
                  <a:pt x="13" y="25"/>
                  <a:pt x="14" y="21"/>
                </a:cubicBezTo>
                <a:cubicBezTo>
                  <a:pt x="15" y="22"/>
                  <a:pt x="15" y="20"/>
                  <a:pt x="16" y="20"/>
                </a:cubicBezTo>
                <a:cubicBezTo>
                  <a:pt x="16" y="17"/>
                  <a:pt x="18" y="16"/>
                  <a:pt x="21" y="15"/>
                </a:cubicBezTo>
                <a:cubicBezTo>
                  <a:pt x="20" y="13"/>
                  <a:pt x="22" y="13"/>
                  <a:pt x="23" y="14"/>
                </a:cubicBezTo>
                <a:cubicBezTo>
                  <a:pt x="24" y="11"/>
                  <a:pt x="26" y="11"/>
                  <a:pt x="28" y="11"/>
                </a:cubicBezTo>
                <a:cubicBezTo>
                  <a:pt x="29" y="10"/>
                  <a:pt x="34" y="10"/>
                  <a:pt x="35" y="10"/>
                </a:cubicBezTo>
                <a:cubicBezTo>
                  <a:pt x="40" y="8"/>
                  <a:pt x="48" y="9"/>
                  <a:pt x="54" y="9"/>
                </a:cubicBezTo>
                <a:cubicBezTo>
                  <a:pt x="58" y="8"/>
                  <a:pt x="63" y="7"/>
                  <a:pt x="65" y="5"/>
                </a:cubicBezTo>
                <a:cubicBezTo>
                  <a:pt x="66" y="4"/>
                  <a:pt x="69" y="5"/>
                  <a:pt x="69" y="5"/>
                </a:cubicBezTo>
                <a:cubicBezTo>
                  <a:pt x="70" y="2"/>
                  <a:pt x="76" y="3"/>
                  <a:pt x="78" y="3"/>
                </a:cubicBezTo>
                <a:cubicBezTo>
                  <a:pt x="78" y="6"/>
                  <a:pt x="82" y="4"/>
                  <a:pt x="83" y="4"/>
                </a:cubicBezTo>
                <a:cubicBezTo>
                  <a:pt x="84" y="4"/>
                  <a:pt x="84" y="4"/>
                  <a:pt x="85" y="3"/>
                </a:cubicBezTo>
                <a:cubicBezTo>
                  <a:pt x="86" y="3"/>
                  <a:pt x="88" y="3"/>
                  <a:pt x="89" y="3"/>
                </a:cubicBezTo>
                <a:cubicBezTo>
                  <a:pt x="89" y="3"/>
                  <a:pt x="90" y="2"/>
                  <a:pt x="90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7" name="Freeform 11"/>
          <p:cNvSpPr/>
          <p:nvPr/>
        </p:nvSpPr>
        <p:spPr bwMode="auto">
          <a:xfrm>
            <a:off x="8763345" y="3030441"/>
            <a:ext cx="19208" cy="40842"/>
          </a:xfrm>
          <a:custGeom>
            <a:avLst/>
            <a:gdLst>
              <a:gd name="T0" fmla="*/ 3 w 24"/>
              <a:gd name="T1" fmla="*/ 2 h 83"/>
              <a:gd name="T2" fmla="*/ 9 w 24"/>
              <a:gd name="T3" fmla="*/ 1 h 83"/>
              <a:gd name="T4" fmla="*/ 13 w 24"/>
              <a:gd name="T5" fmla="*/ 7 h 83"/>
              <a:gd name="T6" fmla="*/ 14 w 24"/>
              <a:gd name="T7" fmla="*/ 25 h 83"/>
              <a:gd name="T8" fmla="*/ 13 w 24"/>
              <a:gd name="T9" fmla="*/ 38 h 83"/>
              <a:gd name="T10" fmla="*/ 19 w 24"/>
              <a:gd name="T11" fmla="*/ 49 h 83"/>
              <a:gd name="T12" fmla="*/ 19 w 24"/>
              <a:gd name="T13" fmla="*/ 53 h 83"/>
              <a:gd name="T14" fmla="*/ 21 w 24"/>
              <a:gd name="T15" fmla="*/ 54 h 83"/>
              <a:gd name="T16" fmla="*/ 23 w 24"/>
              <a:gd name="T17" fmla="*/ 78 h 83"/>
              <a:gd name="T18" fmla="*/ 20 w 24"/>
              <a:gd name="T19" fmla="*/ 81 h 83"/>
              <a:gd name="T20" fmla="*/ 20 w 24"/>
              <a:gd name="T21" fmla="*/ 82 h 83"/>
              <a:gd name="T22" fmla="*/ 16 w 24"/>
              <a:gd name="T23" fmla="*/ 77 h 83"/>
              <a:gd name="T24" fmla="*/ 13 w 24"/>
              <a:gd name="T25" fmla="*/ 77 h 83"/>
              <a:gd name="T26" fmla="*/ 12 w 24"/>
              <a:gd name="T27" fmla="*/ 74 h 83"/>
              <a:gd name="T28" fmla="*/ 8 w 24"/>
              <a:gd name="T29" fmla="*/ 64 h 83"/>
              <a:gd name="T30" fmla="*/ 3 w 24"/>
              <a:gd name="T31" fmla="*/ 58 h 83"/>
              <a:gd name="T32" fmla="*/ 0 w 24"/>
              <a:gd name="T33" fmla="*/ 57 h 83"/>
              <a:gd name="T34" fmla="*/ 1 w 24"/>
              <a:gd name="T35" fmla="*/ 30 h 83"/>
              <a:gd name="T36" fmla="*/ 3 w 24"/>
              <a:gd name="T37" fmla="*/ 28 h 83"/>
              <a:gd name="T38" fmla="*/ 3 w 24"/>
              <a:gd name="T39" fmla="*/ 17 h 83"/>
              <a:gd name="T40" fmla="*/ 1 w 24"/>
              <a:gd name="T41" fmla="*/ 16 h 83"/>
              <a:gd name="T42" fmla="*/ 1 w 24"/>
              <a:gd name="T43" fmla="*/ 4 h 83"/>
              <a:gd name="T44" fmla="*/ 3 w 24"/>
              <a:gd name="T45" fmla="*/ 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83">
                <a:moveTo>
                  <a:pt x="3" y="2"/>
                </a:moveTo>
                <a:cubicBezTo>
                  <a:pt x="5" y="0"/>
                  <a:pt x="7" y="1"/>
                  <a:pt x="9" y="1"/>
                </a:cubicBezTo>
                <a:cubicBezTo>
                  <a:pt x="11" y="2"/>
                  <a:pt x="13" y="6"/>
                  <a:pt x="13" y="7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9"/>
                  <a:pt x="13" y="33"/>
                  <a:pt x="13" y="38"/>
                </a:cubicBezTo>
                <a:cubicBezTo>
                  <a:pt x="15" y="42"/>
                  <a:pt x="16" y="46"/>
                  <a:pt x="19" y="49"/>
                </a:cubicBezTo>
                <a:cubicBezTo>
                  <a:pt x="19" y="50"/>
                  <a:pt x="19" y="53"/>
                  <a:pt x="19" y="53"/>
                </a:cubicBezTo>
                <a:cubicBezTo>
                  <a:pt x="19" y="54"/>
                  <a:pt x="21" y="54"/>
                  <a:pt x="21" y="54"/>
                </a:cubicBezTo>
                <a:cubicBezTo>
                  <a:pt x="23" y="62"/>
                  <a:pt x="24" y="70"/>
                  <a:pt x="23" y="78"/>
                </a:cubicBezTo>
                <a:cubicBezTo>
                  <a:pt x="23" y="79"/>
                  <a:pt x="22" y="80"/>
                  <a:pt x="20" y="81"/>
                </a:cubicBezTo>
                <a:cubicBezTo>
                  <a:pt x="20" y="81"/>
                  <a:pt x="21" y="83"/>
                  <a:pt x="20" y="82"/>
                </a:cubicBezTo>
                <a:cubicBezTo>
                  <a:pt x="18" y="81"/>
                  <a:pt x="16" y="79"/>
                  <a:pt x="16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4" y="75"/>
                  <a:pt x="13" y="74"/>
                  <a:pt x="12" y="74"/>
                </a:cubicBezTo>
                <a:cubicBezTo>
                  <a:pt x="11" y="70"/>
                  <a:pt x="8" y="68"/>
                  <a:pt x="8" y="64"/>
                </a:cubicBezTo>
                <a:cubicBezTo>
                  <a:pt x="5" y="63"/>
                  <a:pt x="4" y="61"/>
                  <a:pt x="3" y="58"/>
                </a:cubicBezTo>
                <a:cubicBezTo>
                  <a:pt x="2" y="59"/>
                  <a:pt x="1" y="58"/>
                  <a:pt x="0" y="57"/>
                </a:cubicBezTo>
                <a:cubicBezTo>
                  <a:pt x="0" y="47"/>
                  <a:pt x="1" y="39"/>
                  <a:pt x="1" y="30"/>
                </a:cubicBezTo>
                <a:cubicBezTo>
                  <a:pt x="1" y="29"/>
                  <a:pt x="3" y="28"/>
                  <a:pt x="3" y="2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3" y="2"/>
                  <a:pt x="3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8" name="Freeform 12"/>
          <p:cNvSpPr/>
          <p:nvPr/>
        </p:nvSpPr>
        <p:spPr bwMode="auto">
          <a:xfrm>
            <a:off x="8252723" y="3657114"/>
            <a:ext cx="11205" cy="37014"/>
          </a:xfrm>
          <a:custGeom>
            <a:avLst/>
            <a:gdLst>
              <a:gd name="T0" fmla="*/ 3 w 15"/>
              <a:gd name="T1" fmla="*/ 3 h 72"/>
              <a:gd name="T2" fmla="*/ 3 w 15"/>
              <a:gd name="T3" fmla="*/ 0 h 72"/>
              <a:gd name="T4" fmla="*/ 9 w 15"/>
              <a:gd name="T5" fmla="*/ 0 h 72"/>
              <a:gd name="T6" fmla="*/ 11 w 15"/>
              <a:gd name="T7" fmla="*/ 10 h 72"/>
              <a:gd name="T8" fmla="*/ 13 w 15"/>
              <a:gd name="T9" fmla="*/ 11 h 72"/>
              <a:gd name="T10" fmla="*/ 13 w 15"/>
              <a:gd name="T11" fmla="*/ 36 h 72"/>
              <a:gd name="T12" fmla="*/ 11 w 15"/>
              <a:gd name="T13" fmla="*/ 38 h 72"/>
              <a:gd name="T14" fmla="*/ 11 w 15"/>
              <a:gd name="T15" fmla="*/ 63 h 72"/>
              <a:gd name="T16" fmla="*/ 7 w 15"/>
              <a:gd name="T17" fmla="*/ 72 h 72"/>
              <a:gd name="T18" fmla="*/ 2 w 15"/>
              <a:gd name="T19" fmla="*/ 72 h 72"/>
              <a:gd name="T20" fmla="*/ 2 w 15"/>
              <a:gd name="T21" fmla="*/ 64 h 72"/>
              <a:gd name="T22" fmla="*/ 0 w 15"/>
              <a:gd name="T23" fmla="*/ 62 h 72"/>
              <a:gd name="T24" fmla="*/ 2 w 15"/>
              <a:gd name="T25" fmla="*/ 7 h 72"/>
              <a:gd name="T26" fmla="*/ 3 w 15"/>
              <a:gd name="T27" fmla="*/ 3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72">
                <a:moveTo>
                  <a:pt x="3" y="3"/>
                </a:moveTo>
                <a:cubicBezTo>
                  <a:pt x="3" y="3"/>
                  <a:pt x="3" y="1"/>
                  <a:pt x="3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3"/>
                  <a:pt x="11" y="6"/>
                  <a:pt x="11" y="10"/>
                </a:cubicBezTo>
                <a:cubicBezTo>
                  <a:pt x="11" y="10"/>
                  <a:pt x="13" y="12"/>
                  <a:pt x="13" y="11"/>
                </a:cubicBezTo>
                <a:cubicBezTo>
                  <a:pt x="15" y="20"/>
                  <a:pt x="15" y="28"/>
                  <a:pt x="13" y="36"/>
                </a:cubicBezTo>
                <a:cubicBezTo>
                  <a:pt x="13" y="36"/>
                  <a:pt x="11" y="38"/>
                  <a:pt x="11" y="38"/>
                </a:cubicBezTo>
                <a:cubicBezTo>
                  <a:pt x="11" y="63"/>
                  <a:pt x="11" y="63"/>
                  <a:pt x="11" y="63"/>
                </a:cubicBezTo>
                <a:cubicBezTo>
                  <a:pt x="8" y="65"/>
                  <a:pt x="7" y="68"/>
                  <a:pt x="7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69"/>
                  <a:pt x="2" y="67"/>
                  <a:pt x="2" y="64"/>
                </a:cubicBezTo>
                <a:cubicBezTo>
                  <a:pt x="1" y="64"/>
                  <a:pt x="0" y="63"/>
                  <a:pt x="0" y="62"/>
                </a:cubicBezTo>
                <a:cubicBezTo>
                  <a:pt x="2" y="45"/>
                  <a:pt x="3" y="25"/>
                  <a:pt x="2" y="7"/>
                </a:cubicBezTo>
                <a:cubicBezTo>
                  <a:pt x="2" y="6"/>
                  <a:pt x="3" y="4"/>
                  <a:pt x="3" y="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9" name="Freeform 13"/>
          <p:cNvSpPr/>
          <p:nvPr/>
        </p:nvSpPr>
        <p:spPr bwMode="auto">
          <a:xfrm>
            <a:off x="8283136" y="3941733"/>
            <a:ext cx="33615" cy="10211"/>
          </a:xfrm>
          <a:custGeom>
            <a:avLst/>
            <a:gdLst>
              <a:gd name="T0" fmla="*/ 7 w 42"/>
              <a:gd name="T1" fmla="*/ 0 h 20"/>
              <a:gd name="T2" fmla="*/ 14 w 42"/>
              <a:gd name="T3" fmla="*/ 1 h 20"/>
              <a:gd name="T4" fmla="*/ 25 w 42"/>
              <a:gd name="T5" fmla="*/ 6 h 20"/>
              <a:gd name="T6" fmla="*/ 38 w 42"/>
              <a:gd name="T7" fmla="*/ 6 h 20"/>
              <a:gd name="T8" fmla="*/ 41 w 42"/>
              <a:gd name="T9" fmla="*/ 11 h 20"/>
              <a:gd name="T10" fmla="*/ 41 w 42"/>
              <a:gd name="T11" fmla="*/ 18 h 20"/>
              <a:gd name="T12" fmla="*/ 39 w 42"/>
              <a:gd name="T13" fmla="*/ 19 h 20"/>
              <a:gd name="T14" fmla="*/ 30 w 42"/>
              <a:gd name="T15" fmla="*/ 19 h 20"/>
              <a:gd name="T16" fmla="*/ 27 w 42"/>
              <a:gd name="T17" fmla="*/ 17 h 20"/>
              <a:gd name="T18" fmla="*/ 21 w 42"/>
              <a:gd name="T19" fmla="*/ 16 h 20"/>
              <a:gd name="T20" fmla="*/ 2 w 42"/>
              <a:gd name="T21" fmla="*/ 10 h 20"/>
              <a:gd name="T22" fmla="*/ 1 w 42"/>
              <a:gd name="T23" fmla="*/ 3 h 20"/>
              <a:gd name="T24" fmla="*/ 7 w 42"/>
              <a:gd name="T2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" h="20">
                <a:moveTo>
                  <a:pt x="7" y="0"/>
                </a:moveTo>
                <a:cubicBezTo>
                  <a:pt x="9" y="0"/>
                  <a:pt x="12" y="1"/>
                  <a:pt x="14" y="1"/>
                </a:cubicBezTo>
                <a:cubicBezTo>
                  <a:pt x="18" y="3"/>
                  <a:pt x="21" y="5"/>
                  <a:pt x="25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8"/>
                  <a:pt x="41" y="9"/>
                  <a:pt x="41" y="11"/>
                </a:cubicBezTo>
                <a:cubicBezTo>
                  <a:pt x="42" y="13"/>
                  <a:pt x="42" y="16"/>
                  <a:pt x="41" y="18"/>
                </a:cubicBezTo>
                <a:cubicBezTo>
                  <a:pt x="41" y="19"/>
                  <a:pt x="40" y="19"/>
                  <a:pt x="39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2" y="16"/>
                  <a:pt x="28" y="18"/>
                  <a:pt x="27" y="17"/>
                </a:cubicBezTo>
                <a:cubicBezTo>
                  <a:pt x="25" y="17"/>
                  <a:pt x="23" y="15"/>
                  <a:pt x="21" y="16"/>
                </a:cubicBezTo>
                <a:cubicBezTo>
                  <a:pt x="13" y="20"/>
                  <a:pt x="6" y="14"/>
                  <a:pt x="2" y="10"/>
                </a:cubicBezTo>
                <a:cubicBezTo>
                  <a:pt x="0" y="9"/>
                  <a:pt x="1" y="5"/>
                  <a:pt x="1" y="3"/>
                </a:cubicBezTo>
                <a:cubicBezTo>
                  <a:pt x="2" y="2"/>
                  <a:pt x="6" y="0"/>
                  <a:pt x="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0" name="Freeform 14"/>
          <p:cNvSpPr/>
          <p:nvPr/>
        </p:nvSpPr>
        <p:spPr bwMode="auto">
          <a:xfrm>
            <a:off x="8251122" y="3631588"/>
            <a:ext cx="11205" cy="12763"/>
          </a:xfrm>
          <a:custGeom>
            <a:avLst/>
            <a:gdLst>
              <a:gd name="T0" fmla="*/ 4 w 14"/>
              <a:gd name="T1" fmla="*/ 1 h 27"/>
              <a:gd name="T2" fmla="*/ 10 w 14"/>
              <a:gd name="T3" fmla="*/ 1 h 27"/>
              <a:gd name="T4" fmla="*/ 12 w 14"/>
              <a:gd name="T5" fmla="*/ 6 h 27"/>
              <a:gd name="T6" fmla="*/ 14 w 14"/>
              <a:gd name="T7" fmla="*/ 6 h 27"/>
              <a:gd name="T8" fmla="*/ 14 w 14"/>
              <a:gd name="T9" fmla="*/ 13 h 27"/>
              <a:gd name="T10" fmla="*/ 12 w 14"/>
              <a:gd name="T11" fmla="*/ 13 h 27"/>
              <a:gd name="T12" fmla="*/ 11 w 14"/>
              <a:gd name="T13" fmla="*/ 26 h 27"/>
              <a:gd name="T14" fmla="*/ 3 w 14"/>
              <a:gd name="T15" fmla="*/ 26 h 27"/>
              <a:gd name="T16" fmla="*/ 3 w 14"/>
              <a:gd name="T17" fmla="*/ 15 h 27"/>
              <a:gd name="T18" fmla="*/ 1 w 14"/>
              <a:gd name="T19" fmla="*/ 13 h 27"/>
              <a:gd name="T20" fmla="*/ 3 w 14"/>
              <a:gd name="T21" fmla="*/ 4 h 27"/>
              <a:gd name="T22" fmla="*/ 4 w 14"/>
              <a:gd name="T23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27">
                <a:moveTo>
                  <a:pt x="4" y="1"/>
                </a:moveTo>
                <a:cubicBezTo>
                  <a:pt x="5" y="0"/>
                  <a:pt x="8" y="0"/>
                  <a:pt x="10" y="1"/>
                </a:cubicBezTo>
                <a:cubicBezTo>
                  <a:pt x="12" y="2"/>
                  <a:pt x="12" y="5"/>
                  <a:pt x="12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7"/>
                  <a:pt x="6" y="27"/>
                  <a:pt x="3" y="26"/>
                </a:cubicBezTo>
                <a:cubicBezTo>
                  <a:pt x="3" y="23"/>
                  <a:pt x="3" y="19"/>
                  <a:pt x="3" y="15"/>
                </a:cubicBezTo>
                <a:cubicBezTo>
                  <a:pt x="2" y="15"/>
                  <a:pt x="0" y="14"/>
                  <a:pt x="1" y="13"/>
                </a:cubicBezTo>
                <a:cubicBezTo>
                  <a:pt x="2" y="10"/>
                  <a:pt x="2" y="7"/>
                  <a:pt x="3" y="4"/>
                </a:cubicBezTo>
                <a:cubicBezTo>
                  <a:pt x="3" y="3"/>
                  <a:pt x="4" y="2"/>
                  <a:pt x="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1" name="Freeform 15"/>
          <p:cNvSpPr/>
          <p:nvPr/>
        </p:nvSpPr>
        <p:spPr bwMode="auto">
          <a:xfrm>
            <a:off x="8753740" y="2952586"/>
            <a:ext cx="4803" cy="10211"/>
          </a:xfrm>
          <a:custGeom>
            <a:avLst/>
            <a:gdLst>
              <a:gd name="T0" fmla="*/ 2 w 7"/>
              <a:gd name="T1" fmla="*/ 1 h 21"/>
              <a:gd name="T2" fmla="*/ 4 w 7"/>
              <a:gd name="T3" fmla="*/ 0 h 21"/>
              <a:gd name="T4" fmla="*/ 6 w 7"/>
              <a:gd name="T5" fmla="*/ 15 h 21"/>
              <a:gd name="T6" fmla="*/ 4 w 7"/>
              <a:gd name="T7" fmla="*/ 16 h 21"/>
              <a:gd name="T8" fmla="*/ 5 w 7"/>
              <a:gd name="T9" fmla="*/ 18 h 21"/>
              <a:gd name="T10" fmla="*/ 1 w 7"/>
              <a:gd name="T11" fmla="*/ 18 h 21"/>
              <a:gd name="T12" fmla="*/ 0 w 7"/>
              <a:gd name="T13" fmla="*/ 1 h 21"/>
              <a:gd name="T14" fmla="*/ 2 w 7"/>
              <a:gd name="T15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1">
                <a:moveTo>
                  <a:pt x="2" y="1"/>
                </a:moveTo>
                <a:cubicBezTo>
                  <a:pt x="2" y="0"/>
                  <a:pt x="3" y="0"/>
                  <a:pt x="4" y="0"/>
                </a:cubicBezTo>
                <a:cubicBezTo>
                  <a:pt x="6" y="4"/>
                  <a:pt x="7" y="9"/>
                  <a:pt x="6" y="15"/>
                </a:cubicBezTo>
                <a:cubicBezTo>
                  <a:pt x="6" y="15"/>
                  <a:pt x="5" y="15"/>
                  <a:pt x="4" y="16"/>
                </a:cubicBezTo>
                <a:cubicBezTo>
                  <a:pt x="5" y="16"/>
                  <a:pt x="7" y="17"/>
                  <a:pt x="5" y="18"/>
                </a:cubicBezTo>
                <a:cubicBezTo>
                  <a:pt x="4" y="18"/>
                  <a:pt x="2" y="21"/>
                  <a:pt x="1" y="18"/>
                </a:cubicBezTo>
                <a:cubicBezTo>
                  <a:pt x="0" y="13"/>
                  <a:pt x="0" y="6"/>
                  <a:pt x="0" y="1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2" name="Freeform 16"/>
          <p:cNvSpPr/>
          <p:nvPr/>
        </p:nvSpPr>
        <p:spPr bwMode="auto">
          <a:xfrm>
            <a:off x="8753740" y="3201468"/>
            <a:ext cx="4803" cy="10211"/>
          </a:xfrm>
          <a:custGeom>
            <a:avLst/>
            <a:gdLst>
              <a:gd name="T0" fmla="*/ 2 w 7"/>
              <a:gd name="T1" fmla="*/ 1 h 21"/>
              <a:gd name="T2" fmla="*/ 4 w 7"/>
              <a:gd name="T3" fmla="*/ 1 h 21"/>
              <a:gd name="T4" fmla="*/ 6 w 7"/>
              <a:gd name="T5" fmla="*/ 15 h 21"/>
              <a:gd name="T6" fmla="*/ 4 w 7"/>
              <a:gd name="T7" fmla="*/ 16 h 21"/>
              <a:gd name="T8" fmla="*/ 5 w 7"/>
              <a:gd name="T9" fmla="*/ 18 h 21"/>
              <a:gd name="T10" fmla="*/ 1 w 7"/>
              <a:gd name="T11" fmla="*/ 19 h 21"/>
              <a:gd name="T12" fmla="*/ 0 w 7"/>
              <a:gd name="T13" fmla="*/ 2 h 21"/>
              <a:gd name="T14" fmla="*/ 2 w 7"/>
              <a:gd name="T15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1">
                <a:moveTo>
                  <a:pt x="2" y="1"/>
                </a:moveTo>
                <a:cubicBezTo>
                  <a:pt x="2" y="0"/>
                  <a:pt x="3" y="1"/>
                  <a:pt x="4" y="1"/>
                </a:cubicBezTo>
                <a:cubicBezTo>
                  <a:pt x="6" y="4"/>
                  <a:pt x="7" y="10"/>
                  <a:pt x="6" y="15"/>
                </a:cubicBezTo>
                <a:cubicBezTo>
                  <a:pt x="6" y="16"/>
                  <a:pt x="5" y="16"/>
                  <a:pt x="4" y="16"/>
                </a:cubicBezTo>
                <a:cubicBezTo>
                  <a:pt x="5" y="17"/>
                  <a:pt x="7" y="17"/>
                  <a:pt x="5" y="18"/>
                </a:cubicBezTo>
                <a:cubicBezTo>
                  <a:pt x="4" y="18"/>
                  <a:pt x="2" y="21"/>
                  <a:pt x="1" y="19"/>
                </a:cubicBezTo>
                <a:cubicBezTo>
                  <a:pt x="0" y="14"/>
                  <a:pt x="0" y="7"/>
                  <a:pt x="0" y="2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3" name="Freeform 17"/>
          <p:cNvSpPr/>
          <p:nvPr/>
        </p:nvSpPr>
        <p:spPr bwMode="auto">
          <a:xfrm>
            <a:off x="8347164" y="3945562"/>
            <a:ext cx="11205" cy="5105"/>
          </a:xfrm>
          <a:custGeom>
            <a:avLst/>
            <a:gdLst>
              <a:gd name="T0" fmla="*/ 2 w 14"/>
              <a:gd name="T1" fmla="*/ 2 h 12"/>
              <a:gd name="T2" fmla="*/ 11 w 14"/>
              <a:gd name="T3" fmla="*/ 2 h 12"/>
              <a:gd name="T4" fmla="*/ 14 w 14"/>
              <a:gd name="T5" fmla="*/ 5 h 12"/>
              <a:gd name="T6" fmla="*/ 10 w 14"/>
              <a:gd name="T7" fmla="*/ 9 h 12"/>
              <a:gd name="T8" fmla="*/ 2 w 14"/>
              <a:gd name="T9" fmla="*/ 8 h 12"/>
              <a:gd name="T10" fmla="*/ 2 w 14"/>
              <a:gd name="T11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2">
                <a:moveTo>
                  <a:pt x="2" y="2"/>
                </a:moveTo>
                <a:cubicBezTo>
                  <a:pt x="5" y="1"/>
                  <a:pt x="8" y="0"/>
                  <a:pt x="11" y="2"/>
                </a:cubicBezTo>
                <a:cubicBezTo>
                  <a:pt x="11" y="4"/>
                  <a:pt x="13" y="4"/>
                  <a:pt x="14" y="5"/>
                </a:cubicBezTo>
                <a:cubicBezTo>
                  <a:pt x="12" y="6"/>
                  <a:pt x="11" y="8"/>
                  <a:pt x="10" y="9"/>
                </a:cubicBezTo>
                <a:cubicBezTo>
                  <a:pt x="7" y="12"/>
                  <a:pt x="3" y="10"/>
                  <a:pt x="2" y="8"/>
                </a:cubicBezTo>
                <a:cubicBezTo>
                  <a:pt x="0" y="6"/>
                  <a:pt x="0" y="3"/>
                  <a:pt x="2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4" name="Freeform 18"/>
          <p:cNvSpPr/>
          <p:nvPr/>
        </p:nvSpPr>
        <p:spPr bwMode="auto">
          <a:xfrm>
            <a:off x="8239917" y="3787299"/>
            <a:ext cx="8004" cy="6382"/>
          </a:xfrm>
          <a:custGeom>
            <a:avLst/>
            <a:gdLst>
              <a:gd name="T0" fmla="*/ 3 w 9"/>
              <a:gd name="T1" fmla="*/ 1 h 12"/>
              <a:gd name="T2" fmla="*/ 6 w 9"/>
              <a:gd name="T3" fmla="*/ 0 h 12"/>
              <a:gd name="T4" fmla="*/ 8 w 9"/>
              <a:gd name="T5" fmla="*/ 8 h 12"/>
              <a:gd name="T6" fmla="*/ 8 w 9"/>
              <a:gd name="T7" fmla="*/ 12 h 12"/>
              <a:gd name="T8" fmla="*/ 3 w 9"/>
              <a:gd name="T9" fmla="*/ 12 h 12"/>
              <a:gd name="T10" fmla="*/ 1 w 9"/>
              <a:gd name="T11" fmla="*/ 9 h 12"/>
              <a:gd name="T12" fmla="*/ 3 w 9"/>
              <a:gd name="T13" fmla="*/ 1 h 12"/>
              <a:gd name="T14" fmla="*/ 3 w 9"/>
              <a:gd name="T15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2">
                <a:moveTo>
                  <a:pt x="3" y="1"/>
                </a:moveTo>
                <a:cubicBezTo>
                  <a:pt x="4" y="0"/>
                  <a:pt x="6" y="0"/>
                  <a:pt x="6" y="0"/>
                </a:cubicBezTo>
                <a:cubicBezTo>
                  <a:pt x="8" y="2"/>
                  <a:pt x="9" y="4"/>
                  <a:pt x="8" y="8"/>
                </a:cubicBezTo>
                <a:cubicBezTo>
                  <a:pt x="8" y="8"/>
                  <a:pt x="8" y="11"/>
                  <a:pt x="8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0"/>
                  <a:pt x="2" y="10"/>
                  <a:pt x="1" y="9"/>
                </a:cubicBezTo>
                <a:cubicBezTo>
                  <a:pt x="0" y="5"/>
                  <a:pt x="1" y="3"/>
                  <a:pt x="3" y="1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9924" cy="52869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43275" y="3132159"/>
            <a:ext cx="5505450" cy="1203282"/>
          </a:xfrm>
        </p:spPr>
        <p:txBody>
          <a:bodyPr anchor="t" anchorCtr="0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7125"/>
            <a:ext cx="10058400" cy="2778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52" y="1559147"/>
            <a:ext cx="8480657" cy="39513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6328778"/>
            <a:ext cx="12192000" cy="5292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76"/>
            <a:ext cx="12191999" cy="606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3" y="3724345"/>
            <a:ext cx="2747170" cy="2399576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 bwMode="auto">
          <a:xfrm>
            <a:off x="8195940" y="2735596"/>
            <a:ext cx="600261" cy="1041476"/>
          </a:xfrm>
          <a:custGeom>
            <a:avLst/>
            <a:gdLst>
              <a:gd name="T0" fmla="*/ 525 w 774"/>
              <a:gd name="T1" fmla="*/ 2 h 2073"/>
              <a:gd name="T2" fmla="*/ 617 w 774"/>
              <a:gd name="T3" fmla="*/ 13 h 2073"/>
              <a:gd name="T4" fmla="*/ 675 w 774"/>
              <a:gd name="T5" fmla="*/ 407 h 2073"/>
              <a:gd name="T6" fmla="*/ 674 w 774"/>
              <a:gd name="T7" fmla="*/ 471 h 2073"/>
              <a:gd name="T8" fmla="*/ 681 w 774"/>
              <a:gd name="T9" fmla="*/ 772 h 2073"/>
              <a:gd name="T10" fmla="*/ 681 w 774"/>
              <a:gd name="T11" fmla="*/ 1015 h 2073"/>
              <a:gd name="T12" fmla="*/ 683 w 774"/>
              <a:gd name="T13" fmla="*/ 1274 h 2073"/>
              <a:gd name="T14" fmla="*/ 681 w 774"/>
              <a:gd name="T15" fmla="*/ 1729 h 2073"/>
              <a:gd name="T16" fmla="*/ 699 w 774"/>
              <a:gd name="T17" fmla="*/ 1963 h 2073"/>
              <a:gd name="T18" fmla="*/ 735 w 774"/>
              <a:gd name="T19" fmla="*/ 1902 h 2073"/>
              <a:gd name="T20" fmla="*/ 767 w 774"/>
              <a:gd name="T21" fmla="*/ 1770 h 2073"/>
              <a:gd name="T22" fmla="*/ 754 w 774"/>
              <a:gd name="T23" fmla="*/ 2047 h 2073"/>
              <a:gd name="T24" fmla="*/ 613 w 774"/>
              <a:gd name="T25" fmla="*/ 2065 h 2073"/>
              <a:gd name="T26" fmla="*/ 426 w 774"/>
              <a:gd name="T27" fmla="*/ 2050 h 2073"/>
              <a:gd name="T28" fmla="*/ 264 w 774"/>
              <a:gd name="T29" fmla="*/ 2068 h 2073"/>
              <a:gd name="T30" fmla="*/ 267 w 774"/>
              <a:gd name="T31" fmla="*/ 2049 h 2073"/>
              <a:gd name="T32" fmla="*/ 496 w 774"/>
              <a:gd name="T33" fmla="*/ 2039 h 2073"/>
              <a:gd name="T34" fmla="*/ 594 w 774"/>
              <a:gd name="T35" fmla="*/ 2021 h 2073"/>
              <a:gd name="T36" fmla="*/ 617 w 774"/>
              <a:gd name="T37" fmla="*/ 2023 h 2073"/>
              <a:gd name="T38" fmla="*/ 669 w 774"/>
              <a:gd name="T39" fmla="*/ 1983 h 2073"/>
              <a:gd name="T40" fmla="*/ 525 w 774"/>
              <a:gd name="T41" fmla="*/ 1972 h 2073"/>
              <a:gd name="T42" fmla="*/ 409 w 774"/>
              <a:gd name="T43" fmla="*/ 1960 h 2073"/>
              <a:gd name="T44" fmla="*/ 279 w 774"/>
              <a:gd name="T45" fmla="*/ 1970 h 2073"/>
              <a:gd name="T46" fmla="*/ 84 w 774"/>
              <a:gd name="T47" fmla="*/ 1920 h 2073"/>
              <a:gd name="T48" fmla="*/ 104 w 774"/>
              <a:gd name="T49" fmla="*/ 1796 h 2073"/>
              <a:gd name="T50" fmla="*/ 91 w 774"/>
              <a:gd name="T51" fmla="*/ 1337 h 2073"/>
              <a:gd name="T52" fmla="*/ 105 w 774"/>
              <a:gd name="T53" fmla="*/ 1026 h 2073"/>
              <a:gd name="T54" fmla="*/ 107 w 774"/>
              <a:gd name="T55" fmla="*/ 722 h 2073"/>
              <a:gd name="T56" fmla="*/ 102 w 774"/>
              <a:gd name="T57" fmla="*/ 474 h 2073"/>
              <a:gd name="T58" fmla="*/ 49 w 774"/>
              <a:gd name="T59" fmla="*/ 468 h 2073"/>
              <a:gd name="T60" fmla="*/ 42 w 774"/>
              <a:gd name="T61" fmla="*/ 631 h 2073"/>
              <a:gd name="T62" fmla="*/ 44 w 774"/>
              <a:gd name="T63" fmla="*/ 797 h 2073"/>
              <a:gd name="T64" fmla="*/ 48 w 774"/>
              <a:gd name="T65" fmla="*/ 872 h 2073"/>
              <a:gd name="T66" fmla="*/ 41 w 774"/>
              <a:gd name="T67" fmla="*/ 1079 h 2073"/>
              <a:gd name="T68" fmla="*/ 55 w 774"/>
              <a:gd name="T69" fmla="*/ 1252 h 2073"/>
              <a:gd name="T70" fmla="*/ 53 w 774"/>
              <a:gd name="T71" fmla="*/ 1514 h 2073"/>
              <a:gd name="T72" fmla="*/ 37 w 774"/>
              <a:gd name="T73" fmla="*/ 1747 h 2073"/>
              <a:gd name="T74" fmla="*/ 18 w 774"/>
              <a:gd name="T75" fmla="*/ 1466 h 2073"/>
              <a:gd name="T76" fmla="*/ 4 w 774"/>
              <a:gd name="T77" fmla="*/ 1419 h 2073"/>
              <a:gd name="T78" fmla="*/ 14 w 774"/>
              <a:gd name="T79" fmla="*/ 1322 h 2073"/>
              <a:gd name="T80" fmla="*/ 14 w 774"/>
              <a:gd name="T81" fmla="*/ 1261 h 2073"/>
              <a:gd name="T82" fmla="*/ 1 w 774"/>
              <a:gd name="T83" fmla="*/ 1043 h 2073"/>
              <a:gd name="T84" fmla="*/ 6 w 774"/>
              <a:gd name="T85" fmla="*/ 924 h 2073"/>
              <a:gd name="T86" fmla="*/ 10 w 774"/>
              <a:gd name="T87" fmla="*/ 832 h 2073"/>
              <a:gd name="T88" fmla="*/ 3 w 774"/>
              <a:gd name="T89" fmla="*/ 719 h 2073"/>
              <a:gd name="T90" fmla="*/ 7 w 774"/>
              <a:gd name="T91" fmla="*/ 649 h 2073"/>
              <a:gd name="T92" fmla="*/ 15 w 774"/>
              <a:gd name="T93" fmla="*/ 598 h 2073"/>
              <a:gd name="T94" fmla="*/ 1 w 774"/>
              <a:gd name="T95" fmla="*/ 536 h 2073"/>
              <a:gd name="T96" fmla="*/ 13 w 774"/>
              <a:gd name="T97" fmla="*/ 424 h 2073"/>
              <a:gd name="T98" fmla="*/ 6 w 774"/>
              <a:gd name="T99" fmla="*/ 359 h 2073"/>
              <a:gd name="T100" fmla="*/ 1 w 774"/>
              <a:gd name="T101" fmla="*/ 235 h 2073"/>
              <a:gd name="T102" fmla="*/ 15 w 774"/>
              <a:gd name="T103" fmla="*/ 166 h 2073"/>
              <a:gd name="T104" fmla="*/ 13 w 774"/>
              <a:gd name="T105" fmla="*/ 116 h 2073"/>
              <a:gd name="T106" fmla="*/ 35 w 774"/>
              <a:gd name="T107" fmla="*/ 10 h 2073"/>
              <a:gd name="T108" fmla="*/ 37 w 774"/>
              <a:gd name="T109" fmla="*/ 106 h 2073"/>
              <a:gd name="T110" fmla="*/ 52 w 774"/>
              <a:gd name="T111" fmla="*/ 341 h 2073"/>
              <a:gd name="T112" fmla="*/ 83 w 774"/>
              <a:gd name="T113" fmla="*/ 392 h 2073"/>
              <a:gd name="T114" fmla="*/ 107 w 774"/>
              <a:gd name="T115" fmla="*/ 144 h 2073"/>
              <a:gd name="T116" fmla="*/ 151 w 774"/>
              <a:gd name="T117" fmla="*/ 9 h 2073"/>
              <a:gd name="T118" fmla="*/ 237 w 774"/>
              <a:gd name="T119" fmla="*/ 16 h 2073"/>
              <a:gd name="T120" fmla="*/ 372 w 774"/>
              <a:gd name="T121" fmla="*/ 5 h 2073"/>
              <a:gd name="T122" fmla="*/ 440 w 774"/>
              <a:gd name="T123" fmla="*/ 3 h 2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4" h="2073">
                <a:moveTo>
                  <a:pt x="445" y="0"/>
                </a:moveTo>
                <a:cubicBezTo>
                  <a:pt x="446" y="0"/>
                  <a:pt x="449" y="3"/>
                  <a:pt x="451" y="2"/>
                </a:cubicBezTo>
                <a:cubicBezTo>
                  <a:pt x="451" y="5"/>
                  <a:pt x="454" y="6"/>
                  <a:pt x="454" y="8"/>
                </a:cubicBezTo>
                <a:cubicBezTo>
                  <a:pt x="455" y="12"/>
                  <a:pt x="456" y="15"/>
                  <a:pt x="456" y="19"/>
                </a:cubicBezTo>
                <a:cubicBezTo>
                  <a:pt x="467" y="19"/>
                  <a:pt x="467" y="19"/>
                  <a:pt x="467" y="19"/>
                </a:cubicBezTo>
                <a:cubicBezTo>
                  <a:pt x="469" y="16"/>
                  <a:pt x="471" y="13"/>
                  <a:pt x="474" y="11"/>
                </a:cubicBezTo>
                <a:cubicBezTo>
                  <a:pt x="477" y="10"/>
                  <a:pt x="481" y="9"/>
                  <a:pt x="484" y="10"/>
                </a:cubicBezTo>
                <a:cubicBezTo>
                  <a:pt x="511" y="10"/>
                  <a:pt x="511" y="10"/>
                  <a:pt x="511" y="10"/>
                </a:cubicBezTo>
                <a:cubicBezTo>
                  <a:pt x="510" y="8"/>
                  <a:pt x="512" y="7"/>
                  <a:pt x="513" y="6"/>
                </a:cubicBezTo>
                <a:cubicBezTo>
                  <a:pt x="514" y="5"/>
                  <a:pt x="513" y="2"/>
                  <a:pt x="515" y="2"/>
                </a:cubicBezTo>
                <a:cubicBezTo>
                  <a:pt x="519" y="2"/>
                  <a:pt x="522" y="1"/>
                  <a:pt x="525" y="2"/>
                </a:cubicBezTo>
                <a:cubicBezTo>
                  <a:pt x="527" y="5"/>
                  <a:pt x="530" y="6"/>
                  <a:pt x="533" y="5"/>
                </a:cubicBezTo>
                <a:cubicBezTo>
                  <a:pt x="534" y="5"/>
                  <a:pt x="535" y="7"/>
                  <a:pt x="536" y="8"/>
                </a:cubicBezTo>
                <a:cubicBezTo>
                  <a:pt x="539" y="7"/>
                  <a:pt x="543" y="8"/>
                  <a:pt x="543" y="11"/>
                </a:cubicBezTo>
                <a:cubicBezTo>
                  <a:pt x="545" y="11"/>
                  <a:pt x="545" y="11"/>
                  <a:pt x="545" y="11"/>
                </a:cubicBezTo>
                <a:cubicBezTo>
                  <a:pt x="545" y="14"/>
                  <a:pt x="546" y="16"/>
                  <a:pt x="547" y="19"/>
                </a:cubicBezTo>
                <a:cubicBezTo>
                  <a:pt x="559" y="19"/>
                  <a:pt x="559" y="19"/>
                  <a:pt x="559" y="19"/>
                </a:cubicBezTo>
                <a:cubicBezTo>
                  <a:pt x="559" y="16"/>
                  <a:pt x="562" y="14"/>
                  <a:pt x="563" y="12"/>
                </a:cubicBezTo>
                <a:cubicBezTo>
                  <a:pt x="570" y="7"/>
                  <a:pt x="585" y="9"/>
                  <a:pt x="588" y="16"/>
                </a:cubicBezTo>
                <a:cubicBezTo>
                  <a:pt x="588" y="17"/>
                  <a:pt x="590" y="19"/>
                  <a:pt x="592" y="19"/>
                </a:cubicBezTo>
                <a:cubicBezTo>
                  <a:pt x="617" y="19"/>
                  <a:pt x="617" y="19"/>
                  <a:pt x="617" y="19"/>
                </a:cubicBezTo>
                <a:cubicBezTo>
                  <a:pt x="617" y="13"/>
                  <a:pt x="617" y="13"/>
                  <a:pt x="617" y="13"/>
                </a:cubicBezTo>
                <a:cubicBezTo>
                  <a:pt x="619" y="13"/>
                  <a:pt x="621" y="13"/>
                  <a:pt x="621" y="12"/>
                </a:cubicBezTo>
                <a:cubicBezTo>
                  <a:pt x="623" y="8"/>
                  <a:pt x="632" y="11"/>
                  <a:pt x="636" y="10"/>
                </a:cubicBezTo>
                <a:cubicBezTo>
                  <a:pt x="638" y="10"/>
                  <a:pt x="640" y="9"/>
                  <a:pt x="642" y="7"/>
                </a:cubicBezTo>
                <a:cubicBezTo>
                  <a:pt x="641" y="5"/>
                  <a:pt x="642" y="5"/>
                  <a:pt x="644" y="5"/>
                </a:cubicBezTo>
                <a:cubicBezTo>
                  <a:pt x="645" y="4"/>
                  <a:pt x="647" y="3"/>
                  <a:pt x="649" y="5"/>
                </a:cubicBezTo>
                <a:cubicBezTo>
                  <a:pt x="651" y="7"/>
                  <a:pt x="650" y="9"/>
                  <a:pt x="652" y="11"/>
                </a:cubicBezTo>
                <a:cubicBezTo>
                  <a:pt x="652" y="12"/>
                  <a:pt x="652" y="15"/>
                  <a:pt x="652" y="16"/>
                </a:cubicBezTo>
                <a:cubicBezTo>
                  <a:pt x="652" y="16"/>
                  <a:pt x="654" y="17"/>
                  <a:pt x="654" y="18"/>
                </a:cubicBezTo>
                <a:cubicBezTo>
                  <a:pt x="658" y="19"/>
                  <a:pt x="668" y="19"/>
                  <a:pt x="673" y="19"/>
                </a:cubicBezTo>
                <a:cubicBezTo>
                  <a:pt x="674" y="404"/>
                  <a:pt x="674" y="404"/>
                  <a:pt x="674" y="404"/>
                </a:cubicBezTo>
                <a:cubicBezTo>
                  <a:pt x="675" y="404"/>
                  <a:pt x="675" y="406"/>
                  <a:pt x="675" y="407"/>
                </a:cubicBezTo>
                <a:cubicBezTo>
                  <a:pt x="677" y="408"/>
                  <a:pt x="678" y="411"/>
                  <a:pt x="679" y="412"/>
                </a:cubicBezTo>
                <a:cubicBezTo>
                  <a:pt x="679" y="413"/>
                  <a:pt x="681" y="415"/>
                  <a:pt x="681" y="416"/>
                </a:cubicBezTo>
                <a:cubicBezTo>
                  <a:pt x="681" y="419"/>
                  <a:pt x="681" y="421"/>
                  <a:pt x="683" y="423"/>
                </a:cubicBezTo>
                <a:cubicBezTo>
                  <a:pt x="683" y="436"/>
                  <a:pt x="683" y="436"/>
                  <a:pt x="683" y="436"/>
                </a:cubicBezTo>
                <a:cubicBezTo>
                  <a:pt x="683" y="437"/>
                  <a:pt x="681" y="438"/>
                  <a:pt x="681" y="439"/>
                </a:cubicBezTo>
                <a:cubicBezTo>
                  <a:pt x="681" y="440"/>
                  <a:pt x="683" y="441"/>
                  <a:pt x="683" y="442"/>
                </a:cubicBezTo>
                <a:cubicBezTo>
                  <a:pt x="683" y="456"/>
                  <a:pt x="683" y="456"/>
                  <a:pt x="683" y="456"/>
                </a:cubicBezTo>
                <a:cubicBezTo>
                  <a:pt x="683" y="457"/>
                  <a:pt x="681" y="459"/>
                  <a:pt x="681" y="459"/>
                </a:cubicBezTo>
                <a:cubicBezTo>
                  <a:pt x="680" y="461"/>
                  <a:pt x="680" y="464"/>
                  <a:pt x="678" y="466"/>
                </a:cubicBezTo>
                <a:cubicBezTo>
                  <a:pt x="677" y="466"/>
                  <a:pt x="678" y="467"/>
                  <a:pt x="678" y="468"/>
                </a:cubicBezTo>
                <a:cubicBezTo>
                  <a:pt x="676" y="468"/>
                  <a:pt x="675" y="469"/>
                  <a:pt x="674" y="471"/>
                </a:cubicBezTo>
                <a:cubicBezTo>
                  <a:pt x="672" y="474"/>
                  <a:pt x="673" y="482"/>
                  <a:pt x="676" y="484"/>
                </a:cubicBezTo>
                <a:cubicBezTo>
                  <a:pt x="677" y="484"/>
                  <a:pt x="678" y="485"/>
                  <a:pt x="678" y="486"/>
                </a:cubicBezTo>
                <a:cubicBezTo>
                  <a:pt x="679" y="488"/>
                  <a:pt x="681" y="489"/>
                  <a:pt x="681" y="491"/>
                </a:cubicBezTo>
                <a:cubicBezTo>
                  <a:pt x="680" y="494"/>
                  <a:pt x="681" y="496"/>
                  <a:pt x="683" y="497"/>
                </a:cubicBezTo>
                <a:cubicBezTo>
                  <a:pt x="683" y="511"/>
                  <a:pt x="683" y="511"/>
                  <a:pt x="683" y="511"/>
                </a:cubicBezTo>
                <a:cubicBezTo>
                  <a:pt x="683" y="512"/>
                  <a:pt x="681" y="513"/>
                  <a:pt x="681" y="514"/>
                </a:cubicBezTo>
                <a:cubicBezTo>
                  <a:pt x="681" y="516"/>
                  <a:pt x="681" y="517"/>
                  <a:pt x="680" y="519"/>
                </a:cubicBezTo>
                <a:cubicBezTo>
                  <a:pt x="678" y="520"/>
                  <a:pt x="678" y="523"/>
                  <a:pt x="678" y="525"/>
                </a:cubicBezTo>
                <a:cubicBezTo>
                  <a:pt x="677" y="525"/>
                  <a:pt x="675" y="525"/>
                  <a:pt x="675" y="527"/>
                </a:cubicBezTo>
                <a:cubicBezTo>
                  <a:pt x="674" y="756"/>
                  <a:pt x="674" y="756"/>
                  <a:pt x="674" y="756"/>
                </a:cubicBezTo>
                <a:cubicBezTo>
                  <a:pt x="678" y="759"/>
                  <a:pt x="681" y="765"/>
                  <a:pt x="681" y="772"/>
                </a:cubicBezTo>
                <a:cubicBezTo>
                  <a:pt x="681" y="773"/>
                  <a:pt x="683" y="773"/>
                  <a:pt x="683" y="774"/>
                </a:cubicBezTo>
                <a:cubicBezTo>
                  <a:pt x="683" y="785"/>
                  <a:pt x="683" y="785"/>
                  <a:pt x="683" y="785"/>
                </a:cubicBezTo>
                <a:cubicBezTo>
                  <a:pt x="683" y="785"/>
                  <a:pt x="681" y="786"/>
                  <a:pt x="681" y="786"/>
                </a:cubicBezTo>
                <a:cubicBezTo>
                  <a:pt x="681" y="848"/>
                  <a:pt x="681" y="848"/>
                  <a:pt x="681" y="848"/>
                </a:cubicBezTo>
                <a:cubicBezTo>
                  <a:pt x="681" y="848"/>
                  <a:pt x="683" y="849"/>
                  <a:pt x="683" y="849"/>
                </a:cubicBezTo>
                <a:cubicBezTo>
                  <a:pt x="683" y="865"/>
                  <a:pt x="683" y="879"/>
                  <a:pt x="683" y="895"/>
                </a:cubicBezTo>
                <a:cubicBezTo>
                  <a:pt x="683" y="896"/>
                  <a:pt x="681" y="898"/>
                  <a:pt x="681" y="898"/>
                </a:cubicBezTo>
                <a:cubicBezTo>
                  <a:pt x="681" y="911"/>
                  <a:pt x="685" y="924"/>
                  <a:pt x="682" y="936"/>
                </a:cubicBezTo>
                <a:cubicBezTo>
                  <a:pt x="684" y="944"/>
                  <a:pt x="683" y="952"/>
                  <a:pt x="682" y="958"/>
                </a:cubicBezTo>
                <a:cubicBezTo>
                  <a:pt x="679" y="971"/>
                  <a:pt x="681" y="985"/>
                  <a:pt x="683" y="996"/>
                </a:cubicBezTo>
                <a:cubicBezTo>
                  <a:pt x="684" y="1004"/>
                  <a:pt x="683" y="1010"/>
                  <a:pt x="681" y="1015"/>
                </a:cubicBezTo>
                <a:cubicBezTo>
                  <a:pt x="681" y="1068"/>
                  <a:pt x="681" y="1068"/>
                  <a:pt x="681" y="1068"/>
                </a:cubicBezTo>
                <a:cubicBezTo>
                  <a:pt x="681" y="1069"/>
                  <a:pt x="683" y="1070"/>
                  <a:pt x="683" y="1071"/>
                </a:cubicBezTo>
                <a:cubicBezTo>
                  <a:pt x="683" y="1084"/>
                  <a:pt x="683" y="1084"/>
                  <a:pt x="683" y="1084"/>
                </a:cubicBezTo>
                <a:cubicBezTo>
                  <a:pt x="683" y="1084"/>
                  <a:pt x="681" y="1085"/>
                  <a:pt x="681" y="1085"/>
                </a:cubicBezTo>
                <a:cubicBezTo>
                  <a:pt x="680" y="1092"/>
                  <a:pt x="678" y="1098"/>
                  <a:pt x="674" y="1102"/>
                </a:cubicBezTo>
                <a:cubicBezTo>
                  <a:pt x="674" y="1217"/>
                  <a:pt x="674" y="1217"/>
                  <a:pt x="674" y="1217"/>
                </a:cubicBezTo>
                <a:cubicBezTo>
                  <a:pt x="677" y="1220"/>
                  <a:pt x="679" y="1223"/>
                  <a:pt x="680" y="1227"/>
                </a:cubicBezTo>
                <a:cubicBezTo>
                  <a:pt x="681" y="1229"/>
                  <a:pt x="680" y="1232"/>
                  <a:pt x="681" y="1234"/>
                </a:cubicBezTo>
                <a:cubicBezTo>
                  <a:pt x="681" y="1234"/>
                  <a:pt x="683" y="1235"/>
                  <a:pt x="683" y="1235"/>
                </a:cubicBezTo>
                <a:cubicBezTo>
                  <a:pt x="683" y="1240"/>
                  <a:pt x="683" y="1246"/>
                  <a:pt x="681" y="1249"/>
                </a:cubicBezTo>
                <a:cubicBezTo>
                  <a:pt x="681" y="1258"/>
                  <a:pt x="683" y="1266"/>
                  <a:pt x="683" y="1274"/>
                </a:cubicBezTo>
                <a:cubicBezTo>
                  <a:pt x="681" y="1343"/>
                  <a:pt x="681" y="1343"/>
                  <a:pt x="681" y="1343"/>
                </a:cubicBezTo>
                <a:cubicBezTo>
                  <a:pt x="681" y="1344"/>
                  <a:pt x="683" y="1344"/>
                  <a:pt x="683" y="1345"/>
                </a:cubicBezTo>
                <a:cubicBezTo>
                  <a:pt x="683" y="1361"/>
                  <a:pt x="683" y="1374"/>
                  <a:pt x="683" y="1391"/>
                </a:cubicBezTo>
                <a:cubicBezTo>
                  <a:pt x="683" y="1391"/>
                  <a:pt x="681" y="1393"/>
                  <a:pt x="681" y="1393"/>
                </a:cubicBezTo>
                <a:cubicBezTo>
                  <a:pt x="681" y="1564"/>
                  <a:pt x="681" y="1564"/>
                  <a:pt x="681" y="1564"/>
                </a:cubicBezTo>
                <a:cubicBezTo>
                  <a:pt x="681" y="1564"/>
                  <a:pt x="683" y="1566"/>
                  <a:pt x="683" y="1566"/>
                </a:cubicBezTo>
                <a:cubicBezTo>
                  <a:pt x="683" y="1579"/>
                  <a:pt x="683" y="1579"/>
                  <a:pt x="683" y="1579"/>
                </a:cubicBezTo>
                <a:cubicBezTo>
                  <a:pt x="683" y="1580"/>
                  <a:pt x="681" y="1580"/>
                  <a:pt x="681" y="1581"/>
                </a:cubicBezTo>
                <a:cubicBezTo>
                  <a:pt x="680" y="1588"/>
                  <a:pt x="678" y="1593"/>
                  <a:pt x="673" y="1599"/>
                </a:cubicBezTo>
                <a:cubicBezTo>
                  <a:pt x="673" y="1712"/>
                  <a:pt x="673" y="1712"/>
                  <a:pt x="673" y="1712"/>
                </a:cubicBezTo>
                <a:cubicBezTo>
                  <a:pt x="678" y="1716"/>
                  <a:pt x="681" y="1721"/>
                  <a:pt x="681" y="1729"/>
                </a:cubicBezTo>
                <a:cubicBezTo>
                  <a:pt x="681" y="1729"/>
                  <a:pt x="683" y="1730"/>
                  <a:pt x="683" y="1730"/>
                </a:cubicBezTo>
                <a:cubicBezTo>
                  <a:pt x="684" y="1735"/>
                  <a:pt x="683" y="1741"/>
                  <a:pt x="681" y="1744"/>
                </a:cubicBezTo>
                <a:cubicBezTo>
                  <a:pt x="681" y="1895"/>
                  <a:pt x="681" y="1895"/>
                  <a:pt x="681" y="1895"/>
                </a:cubicBezTo>
                <a:cubicBezTo>
                  <a:pt x="681" y="1895"/>
                  <a:pt x="683" y="1897"/>
                  <a:pt x="683" y="1897"/>
                </a:cubicBezTo>
                <a:cubicBezTo>
                  <a:pt x="683" y="1928"/>
                  <a:pt x="683" y="1928"/>
                  <a:pt x="683" y="1928"/>
                </a:cubicBezTo>
                <a:cubicBezTo>
                  <a:pt x="683" y="1928"/>
                  <a:pt x="681" y="1929"/>
                  <a:pt x="681" y="1929"/>
                </a:cubicBezTo>
                <a:cubicBezTo>
                  <a:pt x="681" y="1941"/>
                  <a:pt x="681" y="1941"/>
                  <a:pt x="681" y="1941"/>
                </a:cubicBezTo>
                <a:cubicBezTo>
                  <a:pt x="681" y="1941"/>
                  <a:pt x="683" y="1943"/>
                  <a:pt x="683" y="1944"/>
                </a:cubicBezTo>
                <a:cubicBezTo>
                  <a:pt x="682" y="1949"/>
                  <a:pt x="683" y="1955"/>
                  <a:pt x="687" y="1958"/>
                </a:cubicBezTo>
                <a:cubicBezTo>
                  <a:pt x="688" y="1960"/>
                  <a:pt x="689" y="1963"/>
                  <a:pt x="690" y="1963"/>
                </a:cubicBezTo>
                <a:cubicBezTo>
                  <a:pt x="699" y="1963"/>
                  <a:pt x="699" y="1963"/>
                  <a:pt x="699" y="1963"/>
                </a:cubicBezTo>
                <a:cubicBezTo>
                  <a:pt x="699" y="1966"/>
                  <a:pt x="699" y="1966"/>
                  <a:pt x="699" y="1966"/>
                </a:cubicBezTo>
                <a:cubicBezTo>
                  <a:pt x="701" y="1966"/>
                  <a:pt x="704" y="1966"/>
                  <a:pt x="705" y="1964"/>
                </a:cubicBezTo>
                <a:cubicBezTo>
                  <a:pt x="709" y="1963"/>
                  <a:pt x="713" y="1963"/>
                  <a:pt x="716" y="1962"/>
                </a:cubicBezTo>
                <a:cubicBezTo>
                  <a:pt x="719" y="1961"/>
                  <a:pt x="721" y="1958"/>
                  <a:pt x="721" y="1957"/>
                </a:cubicBezTo>
                <a:cubicBezTo>
                  <a:pt x="723" y="1948"/>
                  <a:pt x="723" y="1948"/>
                  <a:pt x="723" y="1948"/>
                </a:cubicBezTo>
                <a:cubicBezTo>
                  <a:pt x="724" y="1941"/>
                  <a:pt x="723" y="1933"/>
                  <a:pt x="724" y="1927"/>
                </a:cubicBezTo>
                <a:cubicBezTo>
                  <a:pt x="726" y="1927"/>
                  <a:pt x="726" y="1927"/>
                  <a:pt x="726" y="1927"/>
                </a:cubicBezTo>
                <a:cubicBezTo>
                  <a:pt x="726" y="1923"/>
                  <a:pt x="727" y="1920"/>
                  <a:pt x="728" y="1917"/>
                </a:cubicBezTo>
                <a:cubicBezTo>
                  <a:pt x="729" y="1918"/>
                  <a:pt x="730" y="1917"/>
                  <a:pt x="730" y="1916"/>
                </a:cubicBezTo>
                <a:cubicBezTo>
                  <a:pt x="732" y="1914"/>
                  <a:pt x="734" y="1913"/>
                  <a:pt x="735" y="1911"/>
                </a:cubicBezTo>
                <a:cubicBezTo>
                  <a:pt x="735" y="1908"/>
                  <a:pt x="736" y="1905"/>
                  <a:pt x="735" y="1902"/>
                </a:cubicBezTo>
                <a:cubicBezTo>
                  <a:pt x="738" y="1902"/>
                  <a:pt x="738" y="1902"/>
                  <a:pt x="738" y="1902"/>
                </a:cubicBezTo>
                <a:cubicBezTo>
                  <a:pt x="738" y="1895"/>
                  <a:pt x="739" y="1887"/>
                  <a:pt x="738" y="1879"/>
                </a:cubicBezTo>
                <a:cubicBezTo>
                  <a:pt x="741" y="1867"/>
                  <a:pt x="741" y="1867"/>
                  <a:pt x="741" y="1867"/>
                </a:cubicBezTo>
                <a:cubicBezTo>
                  <a:pt x="744" y="1863"/>
                  <a:pt x="746" y="1859"/>
                  <a:pt x="750" y="1856"/>
                </a:cubicBezTo>
                <a:cubicBezTo>
                  <a:pt x="752" y="1847"/>
                  <a:pt x="752" y="1847"/>
                  <a:pt x="752" y="1847"/>
                </a:cubicBezTo>
                <a:cubicBezTo>
                  <a:pt x="753" y="1843"/>
                  <a:pt x="752" y="1840"/>
                  <a:pt x="753" y="1838"/>
                </a:cubicBezTo>
                <a:cubicBezTo>
                  <a:pt x="755" y="1822"/>
                  <a:pt x="755" y="1805"/>
                  <a:pt x="754" y="1788"/>
                </a:cubicBezTo>
                <a:cubicBezTo>
                  <a:pt x="756" y="1776"/>
                  <a:pt x="756" y="1776"/>
                  <a:pt x="756" y="1776"/>
                </a:cubicBezTo>
                <a:cubicBezTo>
                  <a:pt x="756" y="1775"/>
                  <a:pt x="758" y="1774"/>
                  <a:pt x="760" y="1772"/>
                </a:cubicBezTo>
                <a:cubicBezTo>
                  <a:pt x="760" y="1772"/>
                  <a:pt x="760" y="1770"/>
                  <a:pt x="760" y="1770"/>
                </a:cubicBezTo>
                <a:cubicBezTo>
                  <a:pt x="761" y="1770"/>
                  <a:pt x="766" y="1769"/>
                  <a:pt x="767" y="1770"/>
                </a:cubicBezTo>
                <a:cubicBezTo>
                  <a:pt x="769" y="1773"/>
                  <a:pt x="770" y="1775"/>
                  <a:pt x="773" y="1779"/>
                </a:cubicBezTo>
                <a:cubicBezTo>
                  <a:pt x="773" y="1959"/>
                  <a:pt x="773" y="1959"/>
                  <a:pt x="773" y="1959"/>
                </a:cubicBezTo>
                <a:cubicBezTo>
                  <a:pt x="773" y="1960"/>
                  <a:pt x="774" y="1962"/>
                  <a:pt x="774" y="1963"/>
                </a:cubicBezTo>
                <a:cubicBezTo>
                  <a:pt x="773" y="1971"/>
                  <a:pt x="771" y="1978"/>
                  <a:pt x="766" y="1982"/>
                </a:cubicBezTo>
                <a:cubicBezTo>
                  <a:pt x="766" y="1983"/>
                  <a:pt x="765" y="1984"/>
                  <a:pt x="764" y="1983"/>
                </a:cubicBezTo>
                <a:cubicBezTo>
                  <a:pt x="764" y="1986"/>
                  <a:pt x="762" y="1988"/>
                  <a:pt x="762" y="1989"/>
                </a:cubicBezTo>
                <a:cubicBezTo>
                  <a:pt x="762" y="1994"/>
                  <a:pt x="761" y="1998"/>
                  <a:pt x="764" y="2000"/>
                </a:cubicBezTo>
                <a:cubicBezTo>
                  <a:pt x="764" y="2003"/>
                  <a:pt x="764" y="2006"/>
                  <a:pt x="763" y="2009"/>
                </a:cubicBezTo>
                <a:cubicBezTo>
                  <a:pt x="763" y="2009"/>
                  <a:pt x="764" y="2009"/>
                  <a:pt x="764" y="2009"/>
                </a:cubicBezTo>
                <a:cubicBezTo>
                  <a:pt x="765" y="2017"/>
                  <a:pt x="764" y="2024"/>
                  <a:pt x="761" y="2029"/>
                </a:cubicBezTo>
                <a:cubicBezTo>
                  <a:pt x="763" y="2037"/>
                  <a:pt x="759" y="2043"/>
                  <a:pt x="754" y="2047"/>
                </a:cubicBezTo>
                <a:cubicBezTo>
                  <a:pt x="751" y="2051"/>
                  <a:pt x="747" y="2055"/>
                  <a:pt x="744" y="2060"/>
                </a:cubicBezTo>
                <a:cubicBezTo>
                  <a:pt x="741" y="2062"/>
                  <a:pt x="739" y="2064"/>
                  <a:pt x="735" y="2064"/>
                </a:cubicBezTo>
                <a:cubicBezTo>
                  <a:pt x="723" y="2063"/>
                  <a:pt x="723" y="2063"/>
                  <a:pt x="723" y="2063"/>
                </a:cubicBezTo>
                <a:cubicBezTo>
                  <a:pt x="707" y="2063"/>
                  <a:pt x="707" y="2063"/>
                  <a:pt x="707" y="2063"/>
                </a:cubicBezTo>
                <a:cubicBezTo>
                  <a:pt x="707" y="2063"/>
                  <a:pt x="706" y="2064"/>
                  <a:pt x="705" y="2064"/>
                </a:cubicBezTo>
                <a:cubicBezTo>
                  <a:pt x="701" y="2063"/>
                  <a:pt x="698" y="2064"/>
                  <a:pt x="695" y="2065"/>
                </a:cubicBezTo>
                <a:cubicBezTo>
                  <a:pt x="649" y="2065"/>
                  <a:pt x="649" y="2065"/>
                  <a:pt x="649" y="2065"/>
                </a:cubicBezTo>
                <a:cubicBezTo>
                  <a:pt x="649" y="2066"/>
                  <a:pt x="649" y="2067"/>
                  <a:pt x="648" y="2067"/>
                </a:cubicBezTo>
                <a:cubicBezTo>
                  <a:pt x="622" y="2067"/>
                  <a:pt x="622" y="2067"/>
                  <a:pt x="622" y="2067"/>
                </a:cubicBezTo>
                <a:cubicBezTo>
                  <a:pt x="621" y="2067"/>
                  <a:pt x="621" y="2066"/>
                  <a:pt x="620" y="2065"/>
                </a:cubicBezTo>
                <a:cubicBezTo>
                  <a:pt x="618" y="2065"/>
                  <a:pt x="614" y="2066"/>
                  <a:pt x="613" y="2065"/>
                </a:cubicBezTo>
                <a:cubicBezTo>
                  <a:pt x="610" y="2063"/>
                  <a:pt x="604" y="2064"/>
                  <a:pt x="601" y="2063"/>
                </a:cubicBezTo>
                <a:cubicBezTo>
                  <a:pt x="580" y="2061"/>
                  <a:pt x="555" y="2063"/>
                  <a:pt x="532" y="2063"/>
                </a:cubicBezTo>
                <a:cubicBezTo>
                  <a:pt x="515" y="2063"/>
                  <a:pt x="497" y="2063"/>
                  <a:pt x="480" y="2065"/>
                </a:cubicBezTo>
                <a:cubicBezTo>
                  <a:pt x="475" y="2064"/>
                  <a:pt x="467" y="2063"/>
                  <a:pt x="459" y="2064"/>
                </a:cubicBezTo>
                <a:cubicBezTo>
                  <a:pt x="458" y="2064"/>
                  <a:pt x="457" y="2064"/>
                  <a:pt x="457" y="2063"/>
                </a:cubicBezTo>
                <a:cubicBezTo>
                  <a:pt x="453" y="2062"/>
                  <a:pt x="450" y="2062"/>
                  <a:pt x="448" y="2064"/>
                </a:cubicBezTo>
                <a:cubicBezTo>
                  <a:pt x="439" y="2064"/>
                  <a:pt x="439" y="2064"/>
                  <a:pt x="439" y="2064"/>
                </a:cubicBezTo>
                <a:cubicBezTo>
                  <a:pt x="439" y="2064"/>
                  <a:pt x="438" y="2063"/>
                  <a:pt x="438" y="2062"/>
                </a:cubicBezTo>
                <a:cubicBezTo>
                  <a:pt x="437" y="2063"/>
                  <a:pt x="435" y="2062"/>
                  <a:pt x="436" y="2061"/>
                </a:cubicBezTo>
                <a:cubicBezTo>
                  <a:pt x="433" y="2059"/>
                  <a:pt x="433" y="2056"/>
                  <a:pt x="431" y="2053"/>
                </a:cubicBezTo>
                <a:cubicBezTo>
                  <a:pt x="430" y="2051"/>
                  <a:pt x="428" y="2050"/>
                  <a:pt x="426" y="2050"/>
                </a:cubicBezTo>
                <a:cubicBezTo>
                  <a:pt x="422" y="2049"/>
                  <a:pt x="419" y="2049"/>
                  <a:pt x="416" y="2050"/>
                </a:cubicBezTo>
                <a:cubicBezTo>
                  <a:pt x="409" y="2060"/>
                  <a:pt x="409" y="2060"/>
                  <a:pt x="409" y="2060"/>
                </a:cubicBezTo>
                <a:cubicBezTo>
                  <a:pt x="411" y="2063"/>
                  <a:pt x="408" y="2063"/>
                  <a:pt x="407" y="2062"/>
                </a:cubicBezTo>
                <a:cubicBezTo>
                  <a:pt x="407" y="2063"/>
                  <a:pt x="407" y="2064"/>
                  <a:pt x="406" y="2064"/>
                </a:cubicBezTo>
                <a:cubicBezTo>
                  <a:pt x="401" y="2064"/>
                  <a:pt x="395" y="2063"/>
                  <a:pt x="389" y="2063"/>
                </a:cubicBezTo>
                <a:cubicBezTo>
                  <a:pt x="345" y="2063"/>
                  <a:pt x="345" y="2063"/>
                  <a:pt x="345" y="2063"/>
                </a:cubicBezTo>
                <a:cubicBezTo>
                  <a:pt x="345" y="2063"/>
                  <a:pt x="345" y="2064"/>
                  <a:pt x="344" y="2064"/>
                </a:cubicBezTo>
                <a:cubicBezTo>
                  <a:pt x="340" y="2063"/>
                  <a:pt x="334" y="2064"/>
                  <a:pt x="331" y="2065"/>
                </a:cubicBezTo>
                <a:cubicBezTo>
                  <a:pt x="283" y="2065"/>
                  <a:pt x="283" y="2065"/>
                  <a:pt x="283" y="2065"/>
                </a:cubicBezTo>
                <a:cubicBezTo>
                  <a:pt x="285" y="2068"/>
                  <a:pt x="280" y="2066"/>
                  <a:pt x="279" y="2067"/>
                </a:cubicBezTo>
                <a:cubicBezTo>
                  <a:pt x="277" y="2071"/>
                  <a:pt x="269" y="2073"/>
                  <a:pt x="264" y="2068"/>
                </a:cubicBezTo>
                <a:cubicBezTo>
                  <a:pt x="262" y="2068"/>
                  <a:pt x="260" y="2067"/>
                  <a:pt x="258" y="2065"/>
                </a:cubicBezTo>
                <a:cubicBezTo>
                  <a:pt x="257" y="2065"/>
                  <a:pt x="253" y="2065"/>
                  <a:pt x="252" y="2065"/>
                </a:cubicBezTo>
                <a:cubicBezTo>
                  <a:pt x="252" y="2066"/>
                  <a:pt x="251" y="2067"/>
                  <a:pt x="251" y="2067"/>
                </a:cubicBezTo>
                <a:cubicBezTo>
                  <a:pt x="246" y="2067"/>
                  <a:pt x="241" y="2067"/>
                  <a:pt x="239" y="2065"/>
                </a:cubicBezTo>
                <a:cubicBezTo>
                  <a:pt x="237" y="2064"/>
                  <a:pt x="237" y="2061"/>
                  <a:pt x="238" y="2059"/>
                </a:cubicBezTo>
                <a:cubicBezTo>
                  <a:pt x="238" y="2058"/>
                  <a:pt x="239" y="2058"/>
                  <a:pt x="240" y="2057"/>
                </a:cubicBezTo>
                <a:cubicBezTo>
                  <a:pt x="239" y="2057"/>
                  <a:pt x="238" y="2056"/>
                  <a:pt x="239" y="2055"/>
                </a:cubicBezTo>
                <a:cubicBezTo>
                  <a:pt x="241" y="2054"/>
                  <a:pt x="243" y="2053"/>
                  <a:pt x="245" y="2051"/>
                </a:cubicBezTo>
                <a:cubicBezTo>
                  <a:pt x="245" y="2051"/>
                  <a:pt x="247" y="2051"/>
                  <a:pt x="248" y="2051"/>
                </a:cubicBezTo>
                <a:cubicBezTo>
                  <a:pt x="248" y="2050"/>
                  <a:pt x="249" y="2050"/>
                  <a:pt x="248" y="2050"/>
                </a:cubicBezTo>
                <a:cubicBezTo>
                  <a:pt x="256" y="2048"/>
                  <a:pt x="262" y="2048"/>
                  <a:pt x="267" y="2049"/>
                </a:cubicBezTo>
                <a:cubicBezTo>
                  <a:pt x="295" y="2049"/>
                  <a:pt x="295" y="2049"/>
                  <a:pt x="295" y="2049"/>
                </a:cubicBezTo>
                <a:cubicBezTo>
                  <a:pt x="294" y="2052"/>
                  <a:pt x="298" y="2051"/>
                  <a:pt x="299" y="2051"/>
                </a:cubicBezTo>
                <a:cubicBezTo>
                  <a:pt x="302" y="2049"/>
                  <a:pt x="305" y="2048"/>
                  <a:pt x="308" y="2045"/>
                </a:cubicBezTo>
                <a:cubicBezTo>
                  <a:pt x="309" y="2042"/>
                  <a:pt x="313" y="2040"/>
                  <a:pt x="317" y="2038"/>
                </a:cubicBezTo>
                <a:cubicBezTo>
                  <a:pt x="362" y="2038"/>
                  <a:pt x="408" y="2037"/>
                  <a:pt x="452" y="2038"/>
                </a:cubicBezTo>
                <a:cubicBezTo>
                  <a:pt x="453" y="2038"/>
                  <a:pt x="453" y="2040"/>
                  <a:pt x="454" y="2040"/>
                </a:cubicBezTo>
                <a:cubicBezTo>
                  <a:pt x="455" y="2041"/>
                  <a:pt x="458" y="2041"/>
                  <a:pt x="458" y="2041"/>
                </a:cubicBezTo>
                <a:cubicBezTo>
                  <a:pt x="461" y="2045"/>
                  <a:pt x="465" y="2047"/>
                  <a:pt x="469" y="2050"/>
                </a:cubicBezTo>
                <a:cubicBezTo>
                  <a:pt x="474" y="2049"/>
                  <a:pt x="479" y="2048"/>
                  <a:pt x="482" y="2048"/>
                </a:cubicBezTo>
                <a:cubicBezTo>
                  <a:pt x="489" y="2047"/>
                  <a:pt x="492" y="2044"/>
                  <a:pt x="494" y="2040"/>
                </a:cubicBezTo>
                <a:cubicBezTo>
                  <a:pt x="495" y="2041"/>
                  <a:pt x="496" y="2041"/>
                  <a:pt x="496" y="2039"/>
                </a:cubicBezTo>
                <a:cubicBezTo>
                  <a:pt x="496" y="2037"/>
                  <a:pt x="499" y="2038"/>
                  <a:pt x="500" y="2038"/>
                </a:cubicBezTo>
                <a:cubicBezTo>
                  <a:pt x="500" y="2038"/>
                  <a:pt x="502" y="2036"/>
                  <a:pt x="502" y="2035"/>
                </a:cubicBezTo>
                <a:cubicBezTo>
                  <a:pt x="503" y="2035"/>
                  <a:pt x="506" y="2035"/>
                  <a:pt x="506" y="2035"/>
                </a:cubicBezTo>
                <a:cubicBezTo>
                  <a:pt x="505" y="2033"/>
                  <a:pt x="509" y="2034"/>
                  <a:pt x="511" y="2033"/>
                </a:cubicBezTo>
                <a:cubicBezTo>
                  <a:pt x="513" y="2033"/>
                  <a:pt x="515" y="2031"/>
                  <a:pt x="516" y="2031"/>
                </a:cubicBezTo>
                <a:cubicBezTo>
                  <a:pt x="524" y="2031"/>
                  <a:pt x="524" y="2031"/>
                  <a:pt x="524" y="2031"/>
                </a:cubicBezTo>
                <a:cubicBezTo>
                  <a:pt x="537" y="2034"/>
                  <a:pt x="557" y="2032"/>
                  <a:pt x="574" y="2032"/>
                </a:cubicBezTo>
                <a:cubicBezTo>
                  <a:pt x="576" y="2032"/>
                  <a:pt x="577" y="2030"/>
                  <a:pt x="578" y="2029"/>
                </a:cubicBezTo>
                <a:cubicBezTo>
                  <a:pt x="577" y="2027"/>
                  <a:pt x="579" y="2027"/>
                  <a:pt x="580" y="2026"/>
                </a:cubicBezTo>
                <a:cubicBezTo>
                  <a:pt x="582" y="2023"/>
                  <a:pt x="585" y="2022"/>
                  <a:pt x="588" y="2021"/>
                </a:cubicBezTo>
                <a:cubicBezTo>
                  <a:pt x="589" y="2020"/>
                  <a:pt x="592" y="2021"/>
                  <a:pt x="594" y="2021"/>
                </a:cubicBezTo>
                <a:cubicBezTo>
                  <a:pt x="594" y="2023"/>
                  <a:pt x="594" y="2023"/>
                  <a:pt x="594" y="2023"/>
                </a:cubicBezTo>
                <a:cubicBezTo>
                  <a:pt x="596" y="2022"/>
                  <a:pt x="595" y="2025"/>
                  <a:pt x="595" y="2026"/>
                </a:cubicBezTo>
                <a:cubicBezTo>
                  <a:pt x="599" y="2026"/>
                  <a:pt x="599" y="2026"/>
                  <a:pt x="599" y="2026"/>
                </a:cubicBezTo>
                <a:cubicBezTo>
                  <a:pt x="599" y="2027"/>
                  <a:pt x="598" y="2029"/>
                  <a:pt x="600" y="2029"/>
                </a:cubicBezTo>
                <a:cubicBezTo>
                  <a:pt x="600" y="2032"/>
                  <a:pt x="603" y="2030"/>
                  <a:pt x="603" y="2032"/>
                </a:cubicBezTo>
                <a:cubicBezTo>
                  <a:pt x="605" y="2033"/>
                  <a:pt x="607" y="2033"/>
                  <a:pt x="608" y="2031"/>
                </a:cubicBezTo>
                <a:cubicBezTo>
                  <a:pt x="609" y="2031"/>
                  <a:pt x="609" y="2030"/>
                  <a:pt x="609" y="2029"/>
                </a:cubicBezTo>
                <a:cubicBezTo>
                  <a:pt x="611" y="2029"/>
                  <a:pt x="611" y="2029"/>
                  <a:pt x="611" y="2029"/>
                </a:cubicBezTo>
                <a:cubicBezTo>
                  <a:pt x="611" y="2028"/>
                  <a:pt x="611" y="2026"/>
                  <a:pt x="612" y="2026"/>
                </a:cubicBezTo>
                <a:cubicBezTo>
                  <a:pt x="614" y="2026"/>
                  <a:pt x="614" y="2026"/>
                  <a:pt x="614" y="2025"/>
                </a:cubicBezTo>
                <a:cubicBezTo>
                  <a:pt x="614" y="2023"/>
                  <a:pt x="616" y="2023"/>
                  <a:pt x="617" y="2023"/>
                </a:cubicBezTo>
                <a:cubicBezTo>
                  <a:pt x="617" y="2022"/>
                  <a:pt x="617" y="2021"/>
                  <a:pt x="618" y="2021"/>
                </a:cubicBezTo>
                <a:cubicBezTo>
                  <a:pt x="643" y="2020"/>
                  <a:pt x="669" y="2021"/>
                  <a:pt x="692" y="2019"/>
                </a:cubicBezTo>
                <a:cubicBezTo>
                  <a:pt x="696" y="2017"/>
                  <a:pt x="700" y="2016"/>
                  <a:pt x="702" y="2012"/>
                </a:cubicBezTo>
                <a:cubicBezTo>
                  <a:pt x="702" y="2011"/>
                  <a:pt x="703" y="2009"/>
                  <a:pt x="703" y="2008"/>
                </a:cubicBezTo>
                <a:cubicBezTo>
                  <a:pt x="706" y="2008"/>
                  <a:pt x="705" y="2004"/>
                  <a:pt x="705" y="2003"/>
                </a:cubicBezTo>
                <a:cubicBezTo>
                  <a:pt x="704" y="2002"/>
                  <a:pt x="704" y="2000"/>
                  <a:pt x="702" y="2000"/>
                </a:cubicBezTo>
                <a:cubicBezTo>
                  <a:pt x="703" y="1998"/>
                  <a:pt x="700" y="1997"/>
                  <a:pt x="700" y="1995"/>
                </a:cubicBezTo>
                <a:cubicBezTo>
                  <a:pt x="699" y="1995"/>
                  <a:pt x="698" y="1995"/>
                  <a:pt x="697" y="1994"/>
                </a:cubicBezTo>
                <a:cubicBezTo>
                  <a:pt x="696" y="1992"/>
                  <a:pt x="689" y="1992"/>
                  <a:pt x="687" y="1992"/>
                </a:cubicBezTo>
                <a:cubicBezTo>
                  <a:pt x="680" y="1990"/>
                  <a:pt x="676" y="1987"/>
                  <a:pt x="672" y="1984"/>
                </a:cubicBezTo>
                <a:cubicBezTo>
                  <a:pt x="671" y="1983"/>
                  <a:pt x="670" y="1983"/>
                  <a:pt x="669" y="1983"/>
                </a:cubicBezTo>
                <a:cubicBezTo>
                  <a:pt x="669" y="1980"/>
                  <a:pt x="669" y="1980"/>
                  <a:pt x="669" y="1980"/>
                </a:cubicBezTo>
                <a:cubicBezTo>
                  <a:pt x="667" y="1980"/>
                  <a:pt x="667" y="1980"/>
                  <a:pt x="667" y="1980"/>
                </a:cubicBezTo>
                <a:cubicBezTo>
                  <a:pt x="666" y="1978"/>
                  <a:pt x="664" y="1975"/>
                  <a:pt x="662" y="1975"/>
                </a:cubicBezTo>
                <a:cubicBezTo>
                  <a:pt x="659" y="1974"/>
                  <a:pt x="657" y="1974"/>
                  <a:pt x="654" y="1974"/>
                </a:cubicBezTo>
                <a:cubicBezTo>
                  <a:pt x="654" y="1972"/>
                  <a:pt x="654" y="1972"/>
                  <a:pt x="654" y="1972"/>
                </a:cubicBezTo>
                <a:cubicBezTo>
                  <a:pt x="635" y="1972"/>
                  <a:pt x="616" y="1972"/>
                  <a:pt x="597" y="1971"/>
                </a:cubicBezTo>
                <a:cubicBezTo>
                  <a:pt x="597" y="1971"/>
                  <a:pt x="595" y="1972"/>
                  <a:pt x="594" y="1972"/>
                </a:cubicBezTo>
                <a:cubicBezTo>
                  <a:pt x="585" y="1970"/>
                  <a:pt x="585" y="1970"/>
                  <a:pt x="585" y="1970"/>
                </a:cubicBezTo>
                <a:cubicBezTo>
                  <a:pt x="544" y="1970"/>
                  <a:pt x="544" y="1970"/>
                  <a:pt x="544" y="1970"/>
                </a:cubicBezTo>
                <a:cubicBezTo>
                  <a:pt x="543" y="1970"/>
                  <a:pt x="540" y="1973"/>
                  <a:pt x="539" y="1971"/>
                </a:cubicBezTo>
                <a:cubicBezTo>
                  <a:pt x="534" y="1968"/>
                  <a:pt x="528" y="1970"/>
                  <a:pt x="525" y="1972"/>
                </a:cubicBezTo>
                <a:cubicBezTo>
                  <a:pt x="518" y="1972"/>
                  <a:pt x="514" y="1970"/>
                  <a:pt x="509" y="1969"/>
                </a:cubicBezTo>
                <a:cubicBezTo>
                  <a:pt x="507" y="1971"/>
                  <a:pt x="504" y="1971"/>
                  <a:pt x="502" y="1970"/>
                </a:cubicBezTo>
                <a:cubicBezTo>
                  <a:pt x="501" y="1970"/>
                  <a:pt x="498" y="1969"/>
                  <a:pt x="498" y="1969"/>
                </a:cubicBezTo>
                <a:cubicBezTo>
                  <a:pt x="491" y="1961"/>
                  <a:pt x="491" y="1961"/>
                  <a:pt x="491" y="1961"/>
                </a:cubicBezTo>
                <a:cubicBezTo>
                  <a:pt x="487" y="1959"/>
                  <a:pt x="484" y="1961"/>
                  <a:pt x="481" y="1963"/>
                </a:cubicBezTo>
                <a:cubicBezTo>
                  <a:pt x="475" y="1967"/>
                  <a:pt x="467" y="1973"/>
                  <a:pt x="458" y="1972"/>
                </a:cubicBezTo>
                <a:cubicBezTo>
                  <a:pt x="456" y="1972"/>
                  <a:pt x="453" y="1972"/>
                  <a:pt x="452" y="1971"/>
                </a:cubicBezTo>
                <a:cubicBezTo>
                  <a:pt x="450" y="1967"/>
                  <a:pt x="449" y="1962"/>
                  <a:pt x="449" y="1958"/>
                </a:cubicBezTo>
                <a:cubicBezTo>
                  <a:pt x="402" y="1958"/>
                  <a:pt x="402" y="1958"/>
                  <a:pt x="402" y="1958"/>
                </a:cubicBezTo>
                <a:cubicBezTo>
                  <a:pt x="402" y="1960"/>
                  <a:pt x="405" y="1959"/>
                  <a:pt x="405" y="1959"/>
                </a:cubicBezTo>
                <a:cubicBezTo>
                  <a:pt x="404" y="1962"/>
                  <a:pt x="408" y="1960"/>
                  <a:pt x="409" y="1960"/>
                </a:cubicBezTo>
                <a:cubicBezTo>
                  <a:pt x="410" y="1961"/>
                  <a:pt x="410" y="1963"/>
                  <a:pt x="410" y="1963"/>
                </a:cubicBezTo>
                <a:cubicBezTo>
                  <a:pt x="411" y="1963"/>
                  <a:pt x="414" y="1963"/>
                  <a:pt x="415" y="1963"/>
                </a:cubicBezTo>
                <a:cubicBezTo>
                  <a:pt x="415" y="1962"/>
                  <a:pt x="416" y="1961"/>
                  <a:pt x="417" y="1961"/>
                </a:cubicBezTo>
                <a:cubicBezTo>
                  <a:pt x="417" y="1960"/>
                  <a:pt x="417" y="1962"/>
                  <a:pt x="417" y="1963"/>
                </a:cubicBezTo>
                <a:cubicBezTo>
                  <a:pt x="419" y="1963"/>
                  <a:pt x="422" y="1962"/>
                  <a:pt x="423" y="1965"/>
                </a:cubicBezTo>
                <a:cubicBezTo>
                  <a:pt x="424" y="1966"/>
                  <a:pt x="424" y="1969"/>
                  <a:pt x="424" y="1971"/>
                </a:cubicBezTo>
                <a:cubicBezTo>
                  <a:pt x="422" y="1973"/>
                  <a:pt x="422" y="1973"/>
                  <a:pt x="422" y="1973"/>
                </a:cubicBezTo>
                <a:cubicBezTo>
                  <a:pt x="422" y="1976"/>
                  <a:pt x="415" y="1974"/>
                  <a:pt x="412" y="1974"/>
                </a:cubicBezTo>
                <a:cubicBezTo>
                  <a:pt x="411" y="1974"/>
                  <a:pt x="410" y="1972"/>
                  <a:pt x="409" y="1972"/>
                </a:cubicBezTo>
                <a:cubicBezTo>
                  <a:pt x="406" y="1972"/>
                  <a:pt x="402" y="1973"/>
                  <a:pt x="400" y="1971"/>
                </a:cubicBezTo>
                <a:cubicBezTo>
                  <a:pt x="360" y="1970"/>
                  <a:pt x="319" y="1970"/>
                  <a:pt x="279" y="1970"/>
                </a:cubicBezTo>
                <a:cubicBezTo>
                  <a:pt x="279" y="1966"/>
                  <a:pt x="281" y="1962"/>
                  <a:pt x="282" y="1958"/>
                </a:cubicBezTo>
                <a:cubicBezTo>
                  <a:pt x="223" y="1958"/>
                  <a:pt x="161" y="1956"/>
                  <a:pt x="105" y="1959"/>
                </a:cubicBezTo>
                <a:cubicBezTo>
                  <a:pt x="106" y="1956"/>
                  <a:pt x="102" y="1958"/>
                  <a:pt x="102" y="1957"/>
                </a:cubicBezTo>
                <a:cubicBezTo>
                  <a:pt x="98" y="1954"/>
                  <a:pt x="96" y="1953"/>
                  <a:pt x="94" y="1951"/>
                </a:cubicBezTo>
                <a:cubicBezTo>
                  <a:pt x="91" y="1948"/>
                  <a:pt x="89" y="1944"/>
                  <a:pt x="88" y="1941"/>
                </a:cubicBezTo>
                <a:cubicBezTo>
                  <a:pt x="87" y="1940"/>
                  <a:pt x="84" y="1938"/>
                  <a:pt x="82" y="1939"/>
                </a:cubicBezTo>
                <a:cubicBezTo>
                  <a:pt x="82" y="1936"/>
                  <a:pt x="82" y="1936"/>
                  <a:pt x="82" y="1936"/>
                </a:cubicBezTo>
                <a:cubicBezTo>
                  <a:pt x="80" y="1936"/>
                  <a:pt x="80" y="1935"/>
                  <a:pt x="79" y="1934"/>
                </a:cubicBezTo>
                <a:cubicBezTo>
                  <a:pt x="80" y="1932"/>
                  <a:pt x="77" y="1931"/>
                  <a:pt x="77" y="1929"/>
                </a:cubicBezTo>
                <a:cubicBezTo>
                  <a:pt x="77" y="1926"/>
                  <a:pt x="79" y="1923"/>
                  <a:pt x="82" y="1922"/>
                </a:cubicBezTo>
                <a:cubicBezTo>
                  <a:pt x="81" y="1919"/>
                  <a:pt x="83" y="1919"/>
                  <a:pt x="84" y="1920"/>
                </a:cubicBezTo>
                <a:cubicBezTo>
                  <a:pt x="84" y="1917"/>
                  <a:pt x="84" y="1917"/>
                  <a:pt x="84" y="1917"/>
                </a:cubicBezTo>
                <a:cubicBezTo>
                  <a:pt x="86" y="1917"/>
                  <a:pt x="87" y="1916"/>
                  <a:pt x="88" y="1915"/>
                </a:cubicBezTo>
                <a:cubicBezTo>
                  <a:pt x="90" y="1911"/>
                  <a:pt x="90" y="1905"/>
                  <a:pt x="89" y="1900"/>
                </a:cubicBezTo>
                <a:cubicBezTo>
                  <a:pt x="87" y="1877"/>
                  <a:pt x="90" y="1849"/>
                  <a:pt x="88" y="1827"/>
                </a:cubicBezTo>
                <a:cubicBezTo>
                  <a:pt x="88" y="1823"/>
                  <a:pt x="89" y="1819"/>
                  <a:pt x="90" y="1816"/>
                </a:cubicBezTo>
                <a:cubicBezTo>
                  <a:pt x="90" y="1813"/>
                  <a:pt x="89" y="1810"/>
                  <a:pt x="90" y="1808"/>
                </a:cubicBezTo>
                <a:cubicBezTo>
                  <a:pt x="92" y="1807"/>
                  <a:pt x="91" y="1806"/>
                  <a:pt x="90" y="1806"/>
                </a:cubicBezTo>
                <a:cubicBezTo>
                  <a:pt x="91" y="1805"/>
                  <a:pt x="92" y="1805"/>
                  <a:pt x="93" y="1804"/>
                </a:cubicBezTo>
                <a:cubicBezTo>
                  <a:pt x="92" y="1802"/>
                  <a:pt x="94" y="1801"/>
                  <a:pt x="95" y="1799"/>
                </a:cubicBezTo>
                <a:cubicBezTo>
                  <a:pt x="97" y="1799"/>
                  <a:pt x="97" y="1796"/>
                  <a:pt x="99" y="1796"/>
                </a:cubicBezTo>
                <a:cubicBezTo>
                  <a:pt x="100" y="1796"/>
                  <a:pt x="104" y="1796"/>
                  <a:pt x="104" y="1796"/>
                </a:cubicBezTo>
                <a:cubicBezTo>
                  <a:pt x="104" y="1799"/>
                  <a:pt x="108" y="1797"/>
                  <a:pt x="110" y="1797"/>
                </a:cubicBezTo>
                <a:cubicBezTo>
                  <a:pt x="110" y="1329"/>
                  <a:pt x="110" y="1329"/>
                  <a:pt x="110" y="1329"/>
                </a:cubicBezTo>
                <a:cubicBezTo>
                  <a:pt x="109" y="1329"/>
                  <a:pt x="107" y="1330"/>
                  <a:pt x="106" y="1330"/>
                </a:cubicBezTo>
                <a:cubicBezTo>
                  <a:pt x="106" y="1331"/>
                  <a:pt x="106" y="1332"/>
                  <a:pt x="105" y="1332"/>
                </a:cubicBezTo>
                <a:cubicBezTo>
                  <a:pt x="104" y="1333"/>
                  <a:pt x="104" y="1334"/>
                  <a:pt x="104" y="1335"/>
                </a:cubicBezTo>
                <a:cubicBezTo>
                  <a:pt x="102" y="1335"/>
                  <a:pt x="102" y="1335"/>
                  <a:pt x="102" y="1335"/>
                </a:cubicBezTo>
                <a:cubicBezTo>
                  <a:pt x="101" y="1343"/>
                  <a:pt x="101" y="1353"/>
                  <a:pt x="101" y="1362"/>
                </a:cubicBezTo>
                <a:cubicBezTo>
                  <a:pt x="100" y="1363"/>
                  <a:pt x="98" y="1367"/>
                  <a:pt x="94" y="1367"/>
                </a:cubicBezTo>
                <a:cubicBezTo>
                  <a:pt x="92" y="1363"/>
                  <a:pt x="93" y="1358"/>
                  <a:pt x="91" y="1355"/>
                </a:cubicBezTo>
                <a:cubicBezTo>
                  <a:pt x="89" y="1353"/>
                  <a:pt x="90" y="1349"/>
                  <a:pt x="91" y="1347"/>
                </a:cubicBezTo>
                <a:cubicBezTo>
                  <a:pt x="92" y="1344"/>
                  <a:pt x="91" y="1340"/>
                  <a:pt x="91" y="1337"/>
                </a:cubicBezTo>
                <a:cubicBezTo>
                  <a:pt x="91" y="1335"/>
                  <a:pt x="92" y="1336"/>
                  <a:pt x="93" y="1336"/>
                </a:cubicBezTo>
                <a:cubicBezTo>
                  <a:pt x="94" y="1266"/>
                  <a:pt x="94" y="1266"/>
                  <a:pt x="94" y="1266"/>
                </a:cubicBezTo>
                <a:cubicBezTo>
                  <a:pt x="94" y="1265"/>
                  <a:pt x="94" y="1264"/>
                  <a:pt x="94" y="1264"/>
                </a:cubicBezTo>
                <a:cubicBezTo>
                  <a:pt x="97" y="1265"/>
                  <a:pt x="96" y="1261"/>
                  <a:pt x="97" y="1261"/>
                </a:cubicBezTo>
                <a:cubicBezTo>
                  <a:pt x="99" y="1258"/>
                  <a:pt x="102" y="1254"/>
                  <a:pt x="104" y="1251"/>
                </a:cubicBezTo>
                <a:cubicBezTo>
                  <a:pt x="105" y="1246"/>
                  <a:pt x="102" y="1244"/>
                  <a:pt x="101" y="1240"/>
                </a:cubicBezTo>
                <a:cubicBezTo>
                  <a:pt x="101" y="1240"/>
                  <a:pt x="99" y="1240"/>
                  <a:pt x="98" y="1240"/>
                </a:cubicBezTo>
                <a:cubicBezTo>
                  <a:pt x="99" y="1238"/>
                  <a:pt x="98" y="1237"/>
                  <a:pt x="96" y="1236"/>
                </a:cubicBezTo>
                <a:cubicBezTo>
                  <a:pt x="96" y="1234"/>
                  <a:pt x="96" y="1231"/>
                  <a:pt x="93" y="1231"/>
                </a:cubicBezTo>
                <a:cubicBezTo>
                  <a:pt x="93" y="1046"/>
                  <a:pt x="93" y="1046"/>
                  <a:pt x="93" y="1046"/>
                </a:cubicBezTo>
                <a:cubicBezTo>
                  <a:pt x="95" y="1039"/>
                  <a:pt x="99" y="1032"/>
                  <a:pt x="105" y="1026"/>
                </a:cubicBezTo>
                <a:cubicBezTo>
                  <a:pt x="106" y="1022"/>
                  <a:pt x="107" y="1016"/>
                  <a:pt x="107" y="1010"/>
                </a:cubicBezTo>
                <a:cubicBezTo>
                  <a:pt x="105" y="1009"/>
                  <a:pt x="106" y="1007"/>
                  <a:pt x="106" y="1005"/>
                </a:cubicBezTo>
                <a:cubicBezTo>
                  <a:pt x="104" y="1001"/>
                  <a:pt x="101" y="999"/>
                  <a:pt x="97" y="996"/>
                </a:cubicBezTo>
                <a:cubicBezTo>
                  <a:pt x="96" y="997"/>
                  <a:pt x="96" y="995"/>
                  <a:pt x="96" y="993"/>
                </a:cubicBezTo>
                <a:cubicBezTo>
                  <a:pt x="95" y="992"/>
                  <a:pt x="94" y="992"/>
                  <a:pt x="94" y="991"/>
                </a:cubicBezTo>
                <a:cubicBezTo>
                  <a:pt x="93" y="986"/>
                  <a:pt x="94" y="982"/>
                  <a:pt x="96" y="980"/>
                </a:cubicBezTo>
                <a:cubicBezTo>
                  <a:pt x="97" y="977"/>
                  <a:pt x="99" y="974"/>
                  <a:pt x="101" y="972"/>
                </a:cubicBezTo>
                <a:cubicBezTo>
                  <a:pt x="102" y="972"/>
                  <a:pt x="102" y="971"/>
                  <a:pt x="102" y="970"/>
                </a:cubicBezTo>
                <a:cubicBezTo>
                  <a:pt x="105" y="970"/>
                  <a:pt x="108" y="969"/>
                  <a:pt x="109" y="967"/>
                </a:cubicBezTo>
                <a:cubicBezTo>
                  <a:pt x="110" y="720"/>
                  <a:pt x="110" y="720"/>
                  <a:pt x="110" y="720"/>
                </a:cubicBezTo>
                <a:cubicBezTo>
                  <a:pt x="108" y="720"/>
                  <a:pt x="108" y="721"/>
                  <a:pt x="107" y="722"/>
                </a:cubicBezTo>
                <a:cubicBezTo>
                  <a:pt x="103" y="726"/>
                  <a:pt x="98" y="728"/>
                  <a:pt x="93" y="730"/>
                </a:cubicBezTo>
                <a:cubicBezTo>
                  <a:pt x="93" y="551"/>
                  <a:pt x="93" y="551"/>
                  <a:pt x="93" y="551"/>
                </a:cubicBezTo>
                <a:cubicBezTo>
                  <a:pt x="95" y="543"/>
                  <a:pt x="99" y="536"/>
                  <a:pt x="105" y="531"/>
                </a:cubicBezTo>
                <a:cubicBezTo>
                  <a:pt x="107" y="525"/>
                  <a:pt x="108" y="517"/>
                  <a:pt x="106" y="510"/>
                </a:cubicBezTo>
                <a:cubicBezTo>
                  <a:pt x="104" y="505"/>
                  <a:pt x="101" y="503"/>
                  <a:pt x="97" y="501"/>
                </a:cubicBezTo>
                <a:cubicBezTo>
                  <a:pt x="96" y="501"/>
                  <a:pt x="96" y="499"/>
                  <a:pt x="96" y="498"/>
                </a:cubicBezTo>
                <a:cubicBezTo>
                  <a:pt x="95" y="497"/>
                  <a:pt x="94" y="496"/>
                  <a:pt x="94" y="495"/>
                </a:cubicBezTo>
                <a:cubicBezTo>
                  <a:pt x="93" y="491"/>
                  <a:pt x="94" y="487"/>
                  <a:pt x="96" y="485"/>
                </a:cubicBezTo>
                <a:cubicBezTo>
                  <a:pt x="95" y="483"/>
                  <a:pt x="98" y="482"/>
                  <a:pt x="99" y="480"/>
                </a:cubicBezTo>
                <a:cubicBezTo>
                  <a:pt x="100" y="480"/>
                  <a:pt x="101" y="479"/>
                  <a:pt x="100" y="478"/>
                </a:cubicBezTo>
                <a:cubicBezTo>
                  <a:pt x="102" y="477"/>
                  <a:pt x="102" y="476"/>
                  <a:pt x="102" y="474"/>
                </a:cubicBezTo>
                <a:cubicBezTo>
                  <a:pt x="105" y="475"/>
                  <a:pt x="108" y="474"/>
                  <a:pt x="110" y="470"/>
                </a:cubicBezTo>
                <a:cubicBezTo>
                  <a:pt x="110" y="404"/>
                  <a:pt x="110" y="404"/>
                  <a:pt x="110" y="404"/>
                </a:cubicBezTo>
                <a:cubicBezTo>
                  <a:pt x="102" y="402"/>
                  <a:pt x="95" y="403"/>
                  <a:pt x="86" y="404"/>
                </a:cubicBezTo>
                <a:cubicBezTo>
                  <a:pt x="86" y="404"/>
                  <a:pt x="85" y="405"/>
                  <a:pt x="84" y="405"/>
                </a:cubicBezTo>
                <a:cubicBezTo>
                  <a:pt x="64" y="405"/>
                  <a:pt x="64" y="405"/>
                  <a:pt x="64" y="405"/>
                </a:cubicBezTo>
                <a:cubicBezTo>
                  <a:pt x="63" y="405"/>
                  <a:pt x="62" y="409"/>
                  <a:pt x="60" y="408"/>
                </a:cubicBezTo>
                <a:cubicBezTo>
                  <a:pt x="61" y="410"/>
                  <a:pt x="59" y="411"/>
                  <a:pt x="58" y="412"/>
                </a:cubicBezTo>
                <a:cubicBezTo>
                  <a:pt x="57" y="413"/>
                  <a:pt x="56" y="414"/>
                  <a:pt x="56" y="414"/>
                </a:cubicBezTo>
                <a:cubicBezTo>
                  <a:pt x="55" y="417"/>
                  <a:pt x="52" y="418"/>
                  <a:pt x="52" y="421"/>
                </a:cubicBezTo>
                <a:cubicBezTo>
                  <a:pt x="52" y="435"/>
                  <a:pt x="55" y="450"/>
                  <a:pt x="52" y="462"/>
                </a:cubicBezTo>
                <a:cubicBezTo>
                  <a:pt x="52" y="465"/>
                  <a:pt x="49" y="466"/>
                  <a:pt x="49" y="468"/>
                </a:cubicBezTo>
                <a:cubicBezTo>
                  <a:pt x="48" y="471"/>
                  <a:pt x="45" y="472"/>
                  <a:pt x="44" y="475"/>
                </a:cubicBezTo>
                <a:cubicBezTo>
                  <a:pt x="43" y="476"/>
                  <a:pt x="42" y="478"/>
                  <a:pt x="42" y="479"/>
                </a:cubicBezTo>
                <a:cubicBezTo>
                  <a:pt x="41" y="483"/>
                  <a:pt x="41" y="487"/>
                  <a:pt x="44" y="490"/>
                </a:cubicBezTo>
                <a:cubicBezTo>
                  <a:pt x="44" y="531"/>
                  <a:pt x="44" y="531"/>
                  <a:pt x="44" y="531"/>
                </a:cubicBezTo>
                <a:cubicBezTo>
                  <a:pt x="44" y="533"/>
                  <a:pt x="41" y="534"/>
                  <a:pt x="41" y="536"/>
                </a:cubicBezTo>
                <a:cubicBezTo>
                  <a:pt x="40" y="541"/>
                  <a:pt x="39" y="545"/>
                  <a:pt x="39" y="550"/>
                </a:cubicBezTo>
                <a:cubicBezTo>
                  <a:pt x="38" y="562"/>
                  <a:pt x="39" y="573"/>
                  <a:pt x="41" y="583"/>
                </a:cubicBezTo>
                <a:cubicBezTo>
                  <a:pt x="42" y="584"/>
                  <a:pt x="43" y="585"/>
                  <a:pt x="43" y="587"/>
                </a:cubicBezTo>
                <a:cubicBezTo>
                  <a:pt x="44" y="589"/>
                  <a:pt x="44" y="591"/>
                  <a:pt x="44" y="593"/>
                </a:cubicBezTo>
                <a:cubicBezTo>
                  <a:pt x="43" y="604"/>
                  <a:pt x="44" y="617"/>
                  <a:pt x="44" y="629"/>
                </a:cubicBezTo>
                <a:cubicBezTo>
                  <a:pt x="44" y="630"/>
                  <a:pt x="42" y="631"/>
                  <a:pt x="42" y="631"/>
                </a:cubicBezTo>
                <a:cubicBezTo>
                  <a:pt x="41" y="636"/>
                  <a:pt x="41" y="639"/>
                  <a:pt x="44" y="640"/>
                </a:cubicBezTo>
                <a:cubicBezTo>
                  <a:pt x="43" y="645"/>
                  <a:pt x="46" y="647"/>
                  <a:pt x="47" y="649"/>
                </a:cubicBezTo>
                <a:cubicBezTo>
                  <a:pt x="49" y="652"/>
                  <a:pt x="51" y="653"/>
                  <a:pt x="51" y="655"/>
                </a:cubicBezTo>
                <a:cubicBezTo>
                  <a:pt x="52" y="659"/>
                  <a:pt x="53" y="663"/>
                  <a:pt x="53" y="669"/>
                </a:cubicBezTo>
                <a:cubicBezTo>
                  <a:pt x="52" y="695"/>
                  <a:pt x="52" y="724"/>
                  <a:pt x="53" y="750"/>
                </a:cubicBezTo>
                <a:cubicBezTo>
                  <a:pt x="55" y="750"/>
                  <a:pt x="55" y="750"/>
                  <a:pt x="55" y="750"/>
                </a:cubicBezTo>
                <a:cubicBezTo>
                  <a:pt x="55" y="757"/>
                  <a:pt x="55" y="757"/>
                  <a:pt x="55" y="757"/>
                </a:cubicBezTo>
                <a:cubicBezTo>
                  <a:pt x="53" y="757"/>
                  <a:pt x="53" y="757"/>
                  <a:pt x="53" y="757"/>
                </a:cubicBezTo>
                <a:cubicBezTo>
                  <a:pt x="52" y="782"/>
                  <a:pt x="52" y="782"/>
                  <a:pt x="52" y="782"/>
                </a:cubicBezTo>
                <a:cubicBezTo>
                  <a:pt x="52" y="782"/>
                  <a:pt x="51" y="782"/>
                  <a:pt x="50" y="783"/>
                </a:cubicBezTo>
                <a:cubicBezTo>
                  <a:pt x="48" y="788"/>
                  <a:pt x="45" y="792"/>
                  <a:pt x="44" y="797"/>
                </a:cubicBezTo>
                <a:cubicBezTo>
                  <a:pt x="43" y="805"/>
                  <a:pt x="44" y="813"/>
                  <a:pt x="42" y="819"/>
                </a:cubicBezTo>
                <a:cubicBezTo>
                  <a:pt x="42" y="821"/>
                  <a:pt x="42" y="822"/>
                  <a:pt x="43" y="822"/>
                </a:cubicBezTo>
                <a:cubicBezTo>
                  <a:pt x="43" y="825"/>
                  <a:pt x="46" y="826"/>
                  <a:pt x="46" y="828"/>
                </a:cubicBezTo>
                <a:cubicBezTo>
                  <a:pt x="47" y="831"/>
                  <a:pt x="50" y="834"/>
                  <a:pt x="52" y="836"/>
                </a:cubicBezTo>
                <a:cubicBezTo>
                  <a:pt x="53" y="841"/>
                  <a:pt x="52" y="847"/>
                  <a:pt x="51" y="850"/>
                </a:cubicBezTo>
                <a:cubicBezTo>
                  <a:pt x="50" y="850"/>
                  <a:pt x="49" y="852"/>
                  <a:pt x="47" y="852"/>
                </a:cubicBezTo>
                <a:cubicBezTo>
                  <a:pt x="47" y="855"/>
                  <a:pt x="47" y="855"/>
                  <a:pt x="47" y="855"/>
                </a:cubicBezTo>
                <a:cubicBezTo>
                  <a:pt x="44" y="855"/>
                  <a:pt x="44" y="855"/>
                  <a:pt x="44" y="855"/>
                </a:cubicBezTo>
                <a:cubicBezTo>
                  <a:pt x="44" y="858"/>
                  <a:pt x="44" y="861"/>
                  <a:pt x="44" y="864"/>
                </a:cubicBezTo>
                <a:cubicBezTo>
                  <a:pt x="44" y="866"/>
                  <a:pt x="46" y="868"/>
                  <a:pt x="48" y="868"/>
                </a:cubicBezTo>
                <a:cubicBezTo>
                  <a:pt x="49" y="869"/>
                  <a:pt x="48" y="871"/>
                  <a:pt x="48" y="872"/>
                </a:cubicBezTo>
                <a:cubicBezTo>
                  <a:pt x="49" y="872"/>
                  <a:pt x="51" y="873"/>
                  <a:pt x="51" y="874"/>
                </a:cubicBezTo>
                <a:cubicBezTo>
                  <a:pt x="53" y="878"/>
                  <a:pt x="53" y="882"/>
                  <a:pt x="53" y="887"/>
                </a:cubicBezTo>
                <a:cubicBezTo>
                  <a:pt x="51" y="910"/>
                  <a:pt x="54" y="934"/>
                  <a:pt x="52" y="956"/>
                </a:cubicBezTo>
                <a:cubicBezTo>
                  <a:pt x="52" y="959"/>
                  <a:pt x="50" y="961"/>
                  <a:pt x="49" y="962"/>
                </a:cubicBezTo>
                <a:cubicBezTo>
                  <a:pt x="48" y="966"/>
                  <a:pt x="45" y="968"/>
                  <a:pt x="44" y="970"/>
                </a:cubicBezTo>
                <a:cubicBezTo>
                  <a:pt x="42" y="974"/>
                  <a:pt x="43" y="979"/>
                  <a:pt x="43" y="984"/>
                </a:cubicBezTo>
                <a:cubicBezTo>
                  <a:pt x="45" y="996"/>
                  <a:pt x="43" y="1011"/>
                  <a:pt x="44" y="1022"/>
                </a:cubicBezTo>
                <a:cubicBezTo>
                  <a:pt x="44" y="1024"/>
                  <a:pt x="42" y="1029"/>
                  <a:pt x="43" y="1031"/>
                </a:cubicBezTo>
                <a:cubicBezTo>
                  <a:pt x="45" y="1034"/>
                  <a:pt x="44" y="1041"/>
                  <a:pt x="40" y="1043"/>
                </a:cubicBezTo>
                <a:cubicBezTo>
                  <a:pt x="39" y="1044"/>
                  <a:pt x="39" y="1046"/>
                  <a:pt x="39" y="1048"/>
                </a:cubicBezTo>
                <a:cubicBezTo>
                  <a:pt x="38" y="1059"/>
                  <a:pt x="39" y="1069"/>
                  <a:pt x="41" y="1079"/>
                </a:cubicBezTo>
                <a:cubicBezTo>
                  <a:pt x="42" y="1079"/>
                  <a:pt x="43" y="1081"/>
                  <a:pt x="43" y="1082"/>
                </a:cubicBezTo>
                <a:cubicBezTo>
                  <a:pt x="44" y="1084"/>
                  <a:pt x="44" y="1086"/>
                  <a:pt x="44" y="1088"/>
                </a:cubicBezTo>
                <a:cubicBezTo>
                  <a:pt x="43" y="1100"/>
                  <a:pt x="44" y="1113"/>
                  <a:pt x="44" y="1125"/>
                </a:cubicBezTo>
                <a:cubicBezTo>
                  <a:pt x="44" y="1125"/>
                  <a:pt x="42" y="1127"/>
                  <a:pt x="42" y="1127"/>
                </a:cubicBezTo>
                <a:cubicBezTo>
                  <a:pt x="41" y="1131"/>
                  <a:pt x="41" y="1134"/>
                  <a:pt x="44" y="1136"/>
                </a:cubicBezTo>
                <a:cubicBezTo>
                  <a:pt x="43" y="1140"/>
                  <a:pt x="46" y="1143"/>
                  <a:pt x="47" y="1144"/>
                </a:cubicBezTo>
                <a:cubicBezTo>
                  <a:pt x="49" y="1147"/>
                  <a:pt x="51" y="1148"/>
                  <a:pt x="51" y="1150"/>
                </a:cubicBezTo>
                <a:cubicBezTo>
                  <a:pt x="52" y="1154"/>
                  <a:pt x="53" y="1159"/>
                  <a:pt x="53" y="1164"/>
                </a:cubicBezTo>
                <a:cubicBezTo>
                  <a:pt x="52" y="1190"/>
                  <a:pt x="52" y="1219"/>
                  <a:pt x="53" y="1246"/>
                </a:cubicBezTo>
                <a:cubicBezTo>
                  <a:pt x="55" y="1246"/>
                  <a:pt x="55" y="1246"/>
                  <a:pt x="55" y="1246"/>
                </a:cubicBezTo>
                <a:cubicBezTo>
                  <a:pt x="55" y="1252"/>
                  <a:pt x="55" y="1252"/>
                  <a:pt x="55" y="1252"/>
                </a:cubicBezTo>
                <a:cubicBezTo>
                  <a:pt x="53" y="1252"/>
                  <a:pt x="53" y="1252"/>
                  <a:pt x="53" y="1252"/>
                </a:cubicBezTo>
                <a:cubicBezTo>
                  <a:pt x="52" y="1399"/>
                  <a:pt x="52" y="1399"/>
                  <a:pt x="52" y="1399"/>
                </a:cubicBezTo>
                <a:cubicBezTo>
                  <a:pt x="51" y="1402"/>
                  <a:pt x="50" y="1404"/>
                  <a:pt x="47" y="1405"/>
                </a:cubicBezTo>
                <a:cubicBezTo>
                  <a:pt x="48" y="1407"/>
                  <a:pt x="45" y="1408"/>
                  <a:pt x="44" y="1410"/>
                </a:cubicBezTo>
                <a:cubicBezTo>
                  <a:pt x="42" y="1415"/>
                  <a:pt x="45" y="1421"/>
                  <a:pt x="48" y="1422"/>
                </a:cubicBezTo>
                <a:cubicBezTo>
                  <a:pt x="48" y="1426"/>
                  <a:pt x="51" y="1428"/>
                  <a:pt x="53" y="1430"/>
                </a:cubicBezTo>
                <a:cubicBezTo>
                  <a:pt x="53" y="1442"/>
                  <a:pt x="52" y="1455"/>
                  <a:pt x="53" y="1467"/>
                </a:cubicBezTo>
                <a:cubicBezTo>
                  <a:pt x="53" y="1468"/>
                  <a:pt x="55" y="1469"/>
                  <a:pt x="55" y="1470"/>
                </a:cubicBezTo>
                <a:cubicBezTo>
                  <a:pt x="55" y="1488"/>
                  <a:pt x="55" y="1488"/>
                  <a:pt x="55" y="1488"/>
                </a:cubicBezTo>
                <a:cubicBezTo>
                  <a:pt x="55" y="1488"/>
                  <a:pt x="53" y="1490"/>
                  <a:pt x="53" y="1490"/>
                </a:cubicBezTo>
                <a:cubicBezTo>
                  <a:pt x="53" y="1498"/>
                  <a:pt x="52" y="1506"/>
                  <a:pt x="53" y="1514"/>
                </a:cubicBezTo>
                <a:cubicBezTo>
                  <a:pt x="55" y="1514"/>
                  <a:pt x="55" y="1514"/>
                  <a:pt x="55" y="1514"/>
                </a:cubicBezTo>
                <a:cubicBezTo>
                  <a:pt x="55" y="1523"/>
                  <a:pt x="55" y="1523"/>
                  <a:pt x="55" y="1523"/>
                </a:cubicBezTo>
                <a:cubicBezTo>
                  <a:pt x="53" y="1526"/>
                  <a:pt x="52" y="1528"/>
                  <a:pt x="49" y="1530"/>
                </a:cubicBezTo>
                <a:cubicBezTo>
                  <a:pt x="44" y="1533"/>
                  <a:pt x="40" y="1538"/>
                  <a:pt x="39" y="1542"/>
                </a:cubicBezTo>
                <a:cubicBezTo>
                  <a:pt x="39" y="1614"/>
                  <a:pt x="39" y="1614"/>
                  <a:pt x="39" y="1614"/>
                </a:cubicBezTo>
                <a:cubicBezTo>
                  <a:pt x="39" y="1615"/>
                  <a:pt x="37" y="1615"/>
                  <a:pt x="37" y="1615"/>
                </a:cubicBezTo>
                <a:cubicBezTo>
                  <a:pt x="37" y="1638"/>
                  <a:pt x="37" y="1638"/>
                  <a:pt x="37" y="1638"/>
                </a:cubicBezTo>
                <a:cubicBezTo>
                  <a:pt x="37" y="1639"/>
                  <a:pt x="39" y="1640"/>
                  <a:pt x="39" y="1641"/>
                </a:cubicBezTo>
                <a:cubicBezTo>
                  <a:pt x="39" y="1703"/>
                  <a:pt x="39" y="1703"/>
                  <a:pt x="39" y="1703"/>
                </a:cubicBezTo>
                <a:cubicBezTo>
                  <a:pt x="39" y="1705"/>
                  <a:pt x="37" y="1705"/>
                  <a:pt x="37" y="1706"/>
                </a:cubicBezTo>
                <a:cubicBezTo>
                  <a:pt x="37" y="1747"/>
                  <a:pt x="37" y="1747"/>
                  <a:pt x="37" y="1747"/>
                </a:cubicBezTo>
                <a:cubicBezTo>
                  <a:pt x="37" y="1748"/>
                  <a:pt x="39" y="1748"/>
                  <a:pt x="39" y="1749"/>
                </a:cubicBezTo>
                <a:cubicBezTo>
                  <a:pt x="39" y="1764"/>
                  <a:pt x="39" y="1764"/>
                  <a:pt x="39" y="1764"/>
                </a:cubicBezTo>
                <a:cubicBezTo>
                  <a:pt x="39" y="1765"/>
                  <a:pt x="36" y="1767"/>
                  <a:pt x="35" y="1769"/>
                </a:cubicBezTo>
                <a:cubicBezTo>
                  <a:pt x="31" y="1769"/>
                  <a:pt x="31" y="1769"/>
                  <a:pt x="31" y="1769"/>
                </a:cubicBezTo>
                <a:cubicBezTo>
                  <a:pt x="32" y="1772"/>
                  <a:pt x="28" y="1770"/>
                  <a:pt x="27" y="1770"/>
                </a:cubicBezTo>
                <a:cubicBezTo>
                  <a:pt x="26" y="1770"/>
                  <a:pt x="25" y="1769"/>
                  <a:pt x="24" y="1769"/>
                </a:cubicBezTo>
                <a:cubicBezTo>
                  <a:pt x="23" y="1769"/>
                  <a:pt x="20" y="1768"/>
                  <a:pt x="20" y="1766"/>
                </a:cubicBezTo>
                <a:cubicBezTo>
                  <a:pt x="17" y="1766"/>
                  <a:pt x="17" y="1766"/>
                  <a:pt x="17" y="1766"/>
                </a:cubicBezTo>
                <a:cubicBezTo>
                  <a:pt x="14" y="1761"/>
                  <a:pt x="15" y="1754"/>
                  <a:pt x="17" y="1749"/>
                </a:cubicBezTo>
                <a:cubicBezTo>
                  <a:pt x="17" y="1739"/>
                  <a:pt x="17" y="1739"/>
                  <a:pt x="17" y="1739"/>
                </a:cubicBezTo>
                <a:cubicBezTo>
                  <a:pt x="20" y="1651"/>
                  <a:pt x="18" y="1556"/>
                  <a:pt x="18" y="1466"/>
                </a:cubicBezTo>
                <a:cubicBezTo>
                  <a:pt x="18" y="1465"/>
                  <a:pt x="17" y="1465"/>
                  <a:pt x="17" y="1464"/>
                </a:cubicBezTo>
                <a:cubicBezTo>
                  <a:pt x="17" y="1463"/>
                  <a:pt x="17" y="1458"/>
                  <a:pt x="17" y="1458"/>
                </a:cubicBezTo>
                <a:cubicBezTo>
                  <a:pt x="14" y="1453"/>
                  <a:pt x="12" y="1451"/>
                  <a:pt x="11" y="1447"/>
                </a:cubicBezTo>
                <a:cubicBezTo>
                  <a:pt x="11" y="1445"/>
                  <a:pt x="11" y="1442"/>
                  <a:pt x="14" y="1441"/>
                </a:cubicBezTo>
                <a:cubicBezTo>
                  <a:pt x="13" y="1440"/>
                  <a:pt x="12" y="1439"/>
                  <a:pt x="13" y="1438"/>
                </a:cubicBezTo>
                <a:cubicBezTo>
                  <a:pt x="13" y="1438"/>
                  <a:pt x="14" y="1437"/>
                  <a:pt x="13" y="1436"/>
                </a:cubicBezTo>
                <a:cubicBezTo>
                  <a:pt x="12" y="1435"/>
                  <a:pt x="13" y="1433"/>
                  <a:pt x="13" y="1431"/>
                </a:cubicBezTo>
                <a:cubicBezTo>
                  <a:pt x="11" y="1430"/>
                  <a:pt x="12" y="1428"/>
                  <a:pt x="10" y="1428"/>
                </a:cubicBezTo>
                <a:cubicBezTo>
                  <a:pt x="8" y="1428"/>
                  <a:pt x="8" y="1426"/>
                  <a:pt x="8" y="1425"/>
                </a:cubicBezTo>
                <a:cubicBezTo>
                  <a:pt x="7" y="1423"/>
                  <a:pt x="6" y="1421"/>
                  <a:pt x="6" y="1419"/>
                </a:cubicBezTo>
                <a:cubicBezTo>
                  <a:pt x="4" y="1419"/>
                  <a:pt x="4" y="1419"/>
                  <a:pt x="4" y="1419"/>
                </a:cubicBezTo>
                <a:cubicBezTo>
                  <a:pt x="3" y="1417"/>
                  <a:pt x="4" y="1415"/>
                  <a:pt x="3" y="1412"/>
                </a:cubicBezTo>
                <a:cubicBezTo>
                  <a:pt x="3" y="1412"/>
                  <a:pt x="1" y="1410"/>
                  <a:pt x="1" y="1410"/>
                </a:cubicBezTo>
                <a:cubicBezTo>
                  <a:pt x="1" y="1409"/>
                  <a:pt x="1" y="1406"/>
                  <a:pt x="1" y="1405"/>
                </a:cubicBezTo>
                <a:cubicBezTo>
                  <a:pt x="1" y="1405"/>
                  <a:pt x="3" y="1404"/>
                  <a:pt x="3" y="1404"/>
                </a:cubicBezTo>
                <a:cubicBezTo>
                  <a:pt x="3" y="1350"/>
                  <a:pt x="3" y="1350"/>
                  <a:pt x="3" y="1350"/>
                </a:cubicBezTo>
                <a:cubicBezTo>
                  <a:pt x="3" y="1349"/>
                  <a:pt x="0" y="1348"/>
                  <a:pt x="1" y="1346"/>
                </a:cubicBezTo>
                <a:cubicBezTo>
                  <a:pt x="1" y="1346"/>
                  <a:pt x="3" y="1344"/>
                  <a:pt x="3" y="1343"/>
                </a:cubicBezTo>
                <a:cubicBezTo>
                  <a:pt x="3" y="1341"/>
                  <a:pt x="3" y="1338"/>
                  <a:pt x="4" y="1336"/>
                </a:cubicBezTo>
                <a:cubicBezTo>
                  <a:pt x="4" y="1336"/>
                  <a:pt x="6" y="1335"/>
                  <a:pt x="7" y="1334"/>
                </a:cubicBezTo>
                <a:cubicBezTo>
                  <a:pt x="6" y="1331"/>
                  <a:pt x="8" y="1328"/>
                  <a:pt x="10" y="1326"/>
                </a:cubicBezTo>
                <a:cubicBezTo>
                  <a:pt x="11" y="1326"/>
                  <a:pt x="13" y="1324"/>
                  <a:pt x="14" y="1322"/>
                </a:cubicBezTo>
                <a:cubicBezTo>
                  <a:pt x="14" y="1321"/>
                  <a:pt x="12" y="1320"/>
                  <a:pt x="14" y="1319"/>
                </a:cubicBezTo>
                <a:cubicBezTo>
                  <a:pt x="13" y="1316"/>
                  <a:pt x="13" y="1312"/>
                  <a:pt x="13" y="1310"/>
                </a:cubicBezTo>
                <a:cubicBezTo>
                  <a:pt x="13" y="1310"/>
                  <a:pt x="12" y="1309"/>
                  <a:pt x="12" y="1307"/>
                </a:cubicBezTo>
                <a:cubicBezTo>
                  <a:pt x="12" y="1306"/>
                  <a:pt x="13" y="1303"/>
                  <a:pt x="13" y="1302"/>
                </a:cubicBezTo>
                <a:cubicBezTo>
                  <a:pt x="15" y="1302"/>
                  <a:pt x="15" y="1302"/>
                  <a:pt x="15" y="1302"/>
                </a:cubicBezTo>
                <a:cubicBezTo>
                  <a:pt x="15" y="1298"/>
                  <a:pt x="16" y="1295"/>
                  <a:pt x="17" y="1293"/>
                </a:cubicBezTo>
                <a:cubicBezTo>
                  <a:pt x="17" y="1280"/>
                  <a:pt x="17" y="1280"/>
                  <a:pt x="17" y="1280"/>
                </a:cubicBezTo>
                <a:cubicBezTo>
                  <a:pt x="16" y="1277"/>
                  <a:pt x="15" y="1274"/>
                  <a:pt x="15" y="1270"/>
                </a:cubicBezTo>
                <a:cubicBezTo>
                  <a:pt x="14" y="1270"/>
                  <a:pt x="12" y="1271"/>
                  <a:pt x="13" y="1270"/>
                </a:cubicBezTo>
                <a:cubicBezTo>
                  <a:pt x="13" y="1269"/>
                  <a:pt x="14" y="1268"/>
                  <a:pt x="13" y="1267"/>
                </a:cubicBezTo>
                <a:cubicBezTo>
                  <a:pt x="12" y="1266"/>
                  <a:pt x="14" y="1263"/>
                  <a:pt x="14" y="1261"/>
                </a:cubicBezTo>
                <a:cubicBezTo>
                  <a:pt x="17" y="1253"/>
                  <a:pt x="17" y="1253"/>
                  <a:pt x="17" y="1253"/>
                </a:cubicBezTo>
                <a:cubicBezTo>
                  <a:pt x="17" y="1059"/>
                  <a:pt x="17" y="1059"/>
                  <a:pt x="17" y="1059"/>
                </a:cubicBezTo>
                <a:cubicBezTo>
                  <a:pt x="17" y="1058"/>
                  <a:pt x="17" y="1056"/>
                  <a:pt x="17" y="1056"/>
                </a:cubicBezTo>
                <a:cubicBezTo>
                  <a:pt x="15" y="1056"/>
                  <a:pt x="15" y="1055"/>
                  <a:pt x="15" y="1053"/>
                </a:cubicBezTo>
                <a:cubicBezTo>
                  <a:pt x="14" y="1053"/>
                  <a:pt x="13" y="1053"/>
                  <a:pt x="12" y="1052"/>
                </a:cubicBezTo>
                <a:cubicBezTo>
                  <a:pt x="12" y="1051"/>
                  <a:pt x="11" y="1051"/>
                  <a:pt x="10" y="1051"/>
                </a:cubicBezTo>
                <a:cubicBezTo>
                  <a:pt x="9" y="1050"/>
                  <a:pt x="7" y="1051"/>
                  <a:pt x="7" y="1050"/>
                </a:cubicBezTo>
                <a:cubicBezTo>
                  <a:pt x="6" y="1049"/>
                  <a:pt x="6" y="1048"/>
                  <a:pt x="6" y="1048"/>
                </a:cubicBezTo>
                <a:cubicBezTo>
                  <a:pt x="4" y="1048"/>
                  <a:pt x="4" y="1048"/>
                  <a:pt x="4" y="1048"/>
                </a:cubicBezTo>
                <a:cubicBezTo>
                  <a:pt x="3" y="1043"/>
                  <a:pt x="3" y="1043"/>
                  <a:pt x="3" y="1043"/>
                </a:cubicBezTo>
                <a:cubicBezTo>
                  <a:pt x="1" y="1043"/>
                  <a:pt x="1" y="1043"/>
                  <a:pt x="1" y="1043"/>
                </a:cubicBezTo>
                <a:cubicBezTo>
                  <a:pt x="1" y="1031"/>
                  <a:pt x="1" y="1031"/>
                  <a:pt x="1" y="1031"/>
                </a:cubicBezTo>
                <a:cubicBezTo>
                  <a:pt x="3" y="1031"/>
                  <a:pt x="3" y="1031"/>
                  <a:pt x="3" y="1031"/>
                </a:cubicBezTo>
                <a:cubicBezTo>
                  <a:pt x="3" y="963"/>
                  <a:pt x="3" y="963"/>
                  <a:pt x="3" y="963"/>
                </a:cubicBezTo>
                <a:cubicBezTo>
                  <a:pt x="1" y="963"/>
                  <a:pt x="1" y="963"/>
                  <a:pt x="1" y="963"/>
                </a:cubicBezTo>
                <a:cubicBezTo>
                  <a:pt x="1" y="957"/>
                  <a:pt x="1" y="957"/>
                  <a:pt x="1" y="957"/>
                </a:cubicBezTo>
                <a:cubicBezTo>
                  <a:pt x="3" y="957"/>
                  <a:pt x="3" y="957"/>
                  <a:pt x="3" y="957"/>
                </a:cubicBezTo>
                <a:cubicBezTo>
                  <a:pt x="3" y="953"/>
                  <a:pt x="4" y="950"/>
                  <a:pt x="4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2"/>
                  <a:pt x="10" y="940"/>
                  <a:pt x="12" y="937"/>
                </a:cubicBezTo>
                <a:cubicBezTo>
                  <a:pt x="13" y="935"/>
                  <a:pt x="11" y="931"/>
                  <a:pt x="8" y="932"/>
                </a:cubicBezTo>
                <a:cubicBezTo>
                  <a:pt x="7" y="929"/>
                  <a:pt x="6" y="927"/>
                  <a:pt x="6" y="924"/>
                </a:cubicBezTo>
                <a:cubicBezTo>
                  <a:pt x="4" y="924"/>
                  <a:pt x="4" y="924"/>
                  <a:pt x="4" y="924"/>
                </a:cubicBezTo>
                <a:cubicBezTo>
                  <a:pt x="3" y="922"/>
                  <a:pt x="4" y="919"/>
                  <a:pt x="3" y="917"/>
                </a:cubicBezTo>
                <a:cubicBezTo>
                  <a:pt x="3" y="916"/>
                  <a:pt x="1" y="915"/>
                  <a:pt x="1" y="914"/>
                </a:cubicBezTo>
                <a:cubicBezTo>
                  <a:pt x="1" y="914"/>
                  <a:pt x="1" y="911"/>
                  <a:pt x="1" y="910"/>
                </a:cubicBezTo>
                <a:cubicBezTo>
                  <a:pt x="1" y="909"/>
                  <a:pt x="3" y="909"/>
                  <a:pt x="3" y="908"/>
                </a:cubicBezTo>
                <a:cubicBezTo>
                  <a:pt x="3" y="855"/>
                  <a:pt x="3" y="855"/>
                  <a:pt x="3" y="855"/>
                </a:cubicBezTo>
                <a:cubicBezTo>
                  <a:pt x="3" y="854"/>
                  <a:pt x="0" y="853"/>
                  <a:pt x="1" y="851"/>
                </a:cubicBezTo>
                <a:cubicBezTo>
                  <a:pt x="1" y="850"/>
                  <a:pt x="3" y="849"/>
                  <a:pt x="3" y="848"/>
                </a:cubicBezTo>
                <a:cubicBezTo>
                  <a:pt x="3" y="846"/>
                  <a:pt x="3" y="843"/>
                  <a:pt x="4" y="841"/>
                </a:cubicBezTo>
                <a:cubicBezTo>
                  <a:pt x="4" y="840"/>
                  <a:pt x="6" y="840"/>
                  <a:pt x="7" y="839"/>
                </a:cubicBezTo>
                <a:cubicBezTo>
                  <a:pt x="6" y="836"/>
                  <a:pt x="8" y="833"/>
                  <a:pt x="10" y="832"/>
                </a:cubicBezTo>
                <a:cubicBezTo>
                  <a:pt x="11" y="831"/>
                  <a:pt x="11" y="828"/>
                  <a:pt x="13" y="828"/>
                </a:cubicBezTo>
                <a:cubicBezTo>
                  <a:pt x="12" y="816"/>
                  <a:pt x="12" y="803"/>
                  <a:pt x="13" y="793"/>
                </a:cubicBezTo>
                <a:cubicBezTo>
                  <a:pt x="14" y="792"/>
                  <a:pt x="12" y="788"/>
                  <a:pt x="13" y="787"/>
                </a:cubicBezTo>
                <a:cubicBezTo>
                  <a:pt x="12" y="786"/>
                  <a:pt x="13" y="784"/>
                  <a:pt x="13" y="783"/>
                </a:cubicBezTo>
                <a:cubicBezTo>
                  <a:pt x="12" y="776"/>
                  <a:pt x="13" y="767"/>
                  <a:pt x="13" y="760"/>
                </a:cubicBezTo>
                <a:cubicBezTo>
                  <a:pt x="13" y="759"/>
                  <a:pt x="14" y="758"/>
                  <a:pt x="14" y="756"/>
                </a:cubicBezTo>
                <a:cubicBezTo>
                  <a:pt x="14" y="755"/>
                  <a:pt x="13" y="753"/>
                  <a:pt x="13" y="752"/>
                </a:cubicBezTo>
                <a:cubicBezTo>
                  <a:pt x="12" y="747"/>
                  <a:pt x="8" y="744"/>
                  <a:pt x="6" y="740"/>
                </a:cubicBezTo>
                <a:cubicBezTo>
                  <a:pt x="5" y="737"/>
                  <a:pt x="3" y="734"/>
                  <a:pt x="1" y="731"/>
                </a:cubicBezTo>
                <a:cubicBezTo>
                  <a:pt x="1" y="719"/>
                  <a:pt x="1" y="719"/>
                  <a:pt x="1" y="719"/>
                </a:cubicBezTo>
                <a:cubicBezTo>
                  <a:pt x="3" y="719"/>
                  <a:pt x="3" y="719"/>
                  <a:pt x="3" y="719"/>
                </a:cubicBezTo>
                <a:cubicBezTo>
                  <a:pt x="3" y="702"/>
                  <a:pt x="3" y="702"/>
                  <a:pt x="3" y="702"/>
                </a:cubicBezTo>
                <a:cubicBezTo>
                  <a:pt x="1" y="702"/>
                  <a:pt x="1" y="702"/>
                  <a:pt x="1" y="702"/>
                </a:cubicBezTo>
                <a:cubicBezTo>
                  <a:pt x="1" y="699"/>
                  <a:pt x="1" y="699"/>
                  <a:pt x="1" y="699"/>
                </a:cubicBezTo>
                <a:cubicBezTo>
                  <a:pt x="3" y="699"/>
                  <a:pt x="3" y="699"/>
                  <a:pt x="3" y="699"/>
                </a:cubicBezTo>
                <a:cubicBezTo>
                  <a:pt x="3" y="695"/>
                  <a:pt x="4" y="692"/>
                  <a:pt x="4" y="689"/>
                </a:cubicBezTo>
                <a:cubicBezTo>
                  <a:pt x="6" y="689"/>
                  <a:pt x="6" y="689"/>
                  <a:pt x="6" y="689"/>
                </a:cubicBezTo>
                <a:cubicBezTo>
                  <a:pt x="6" y="684"/>
                  <a:pt x="9" y="681"/>
                  <a:pt x="12" y="679"/>
                </a:cubicBezTo>
                <a:cubicBezTo>
                  <a:pt x="13" y="678"/>
                  <a:pt x="15" y="674"/>
                  <a:pt x="15" y="673"/>
                </a:cubicBezTo>
                <a:cubicBezTo>
                  <a:pt x="15" y="662"/>
                  <a:pt x="15" y="662"/>
                  <a:pt x="15" y="662"/>
                </a:cubicBezTo>
                <a:cubicBezTo>
                  <a:pt x="13" y="660"/>
                  <a:pt x="13" y="659"/>
                  <a:pt x="14" y="658"/>
                </a:cubicBezTo>
                <a:cubicBezTo>
                  <a:pt x="7" y="649"/>
                  <a:pt x="7" y="649"/>
                  <a:pt x="7" y="649"/>
                </a:cubicBezTo>
                <a:cubicBezTo>
                  <a:pt x="6" y="648"/>
                  <a:pt x="6" y="646"/>
                  <a:pt x="6" y="646"/>
                </a:cubicBezTo>
                <a:cubicBezTo>
                  <a:pt x="4" y="646"/>
                  <a:pt x="4" y="646"/>
                  <a:pt x="4" y="646"/>
                </a:cubicBezTo>
                <a:cubicBezTo>
                  <a:pt x="3" y="642"/>
                  <a:pt x="3" y="636"/>
                  <a:pt x="4" y="632"/>
                </a:cubicBezTo>
                <a:cubicBezTo>
                  <a:pt x="6" y="632"/>
                  <a:pt x="6" y="632"/>
                  <a:pt x="6" y="632"/>
                </a:cubicBezTo>
                <a:cubicBezTo>
                  <a:pt x="6" y="631"/>
                  <a:pt x="6" y="628"/>
                  <a:pt x="7" y="628"/>
                </a:cubicBezTo>
                <a:cubicBezTo>
                  <a:pt x="8" y="627"/>
                  <a:pt x="11" y="624"/>
                  <a:pt x="12" y="623"/>
                </a:cubicBezTo>
                <a:cubicBezTo>
                  <a:pt x="12" y="621"/>
                  <a:pt x="16" y="620"/>
                  <a:pt x="13" y="617"/>
                </a:cubicBezTo>
                <a:cubicBezTo>
                  <a:pt x="13" y="617"/>
                  <a:pt x="14" y="616"/>
                  <a:pt x="14" y="615"/>
                </a:cubicBezTo>
                <a:cubicBezTo>
                  <a:pt x="13" y="614"/>
                  <a:pt x="13" y="611"/>
                  <a:pt x="13" y="610"/>
                </a:cubicBezTo>
                <a:cubicBezTo>
                  <a:pt x="11" y="607"/>
                  <a:pt x="12" y="603"/>
                  <a:pt x="14" y="601"/>
                </a:cubicBezTo>
                <a:cubicBezTo>
                  <a:pt x="12" y="600"/>
                  <a:pt x="14" y="599"/>
                  <a:pt x="15" y="598"/>
                </a:cubicBezTo>
                <a:cubicBezTo>
                  <a:pt x="17" y="588"/>
                  <a:pt x="17" y="588"/>
                  <a:pt x="17" y="588"/>
                </a:cubicBezTo>
                <a:cubicBezTo>
                  <a:pt x="17" y="570"/>
                  <a:pt x="17" y="570"/>
                  <a:pt x="17" y="570"/>
                </a:cubicBezTo>
                <a:cubicBezTo>
                  <a:pt x="15" y="558"/>
                  <a:pt x="15" y="558"/>
                  <a:pt x="15" y="558"/>
                </a:cubicBezTo>
                <a:cubicBezTo>
                  <a:pt x="14" y="558"/>
                  <a:pt x="13" y="558"/>
                  <a:pt x="12" y="557"/>
                </a:cubicBezTo>
                <a:cubicBezTo>
                  <a:pt x="12" y="556"/>
                  <a:pt x="11" y="555"/>
                  <a:pt x="10" y="555"/>
                </a:cubicBezTo>
                <a:cubicBezTo>
                  <a:pt x="10" y="555"/>
                  <a:pt x="8" y="555"/>
                  <a:pt x="7" y="555"/>
                </a:cubicBezTo>
                <a:cubicBezTo>
                  <a:pt x="7" y="554"/>
                  <a:pt x="7" y="553"/>
                  <a:pt x="6" y="552"/>
                </a:cubicBezTo>
                <a:cubicBezTo>
                  <a:pt x="5" y="553"/>
                  <a:pt x="4" y="552"/>
                  <a:pt x="4" y="551"/>
                </a:cubicBezTo>
                <a:cubicBezTo>
                  <a:pt x="4" y="550"/>
                  <a:pt x="3" y="548"/>
                  <a:pt x="3" y="548"/>
                </a:cubicBezTo>
                <a:cubicBezTo>
                  <a:pt x="1" y="548"/>
                  <a:pt x="1" y="548"/>
                  <a:pt x="1" y="548"/>
                </a:cubicBezTo>
                <a:cubicBezTo>
                  <a:pt x="1" y="536"/>
                  <a:pt x="1" y="536"/>
                  <a:pt x="1" y="536"/>
                </a:cubicBezTo>
                <a:cubicBezTo>
                  <a:pt x="3" y="536"/>
                  <a:pt x="3" y="536"/>
                  <a:pt x="3" y="536"/>
                </a:cubicBezTo>
                <a:cubicBezTo>
                  <a:pt x="3" y="468"/>
                  <a:pt x="3" y="468"/>
                  <a:pt x="3" y="468"/>
                </a:cubicBezTo>
                <a:cubicBezTo>
                  <a:pt x="1" y="468"/>
                  <a:pt x="1" y="468"/>
                  <a:pt x="1" y="468"/>
                </a:cubicBezTo>
                <a:cubicBezTo>
                  <a:pt x="1" y="461"/>
                  <a:pt x="1" y="461"/>
                  <a:pt x="1" y="461"/>
                </a:cubicBezTo>
                <a:cubicBezTo>
                  <a:pt x="3" y="461"/>
                  <a:pt x="3" y="461"/>
                  <a:pt x="3" y="461"/>
                </a:cubicBezTo>
                <a:cubicBezTo>
                  <a:pt x="3" y="458"/>
                  <a:pt x="4" y="454"/>
                  <a:pt x="4" y="451"/>
                </a:cubicBezTo>
                <a:cubicBezTo>
                  <a:pt x="6" y="451"/>
                  <a:pt x="6" y="451"/>
                  <a:pt x="6" y="451"/>
                </a:cubicBezTo>
                <a:cubicBezTo>
                  <a:pt x="6" y="447"/>
                  <a:pt x="10" y="444"/>
                  <a:pt x="12" y="442"/>
                </a:cubicBezTo>
                <a:cubicBezTo>
                  <a:pt x="13" y="441"/>
                  <a:pt x="14" y="438"/>
                  <a:pt x="14" y="438"/>
                </a:cubicBezTo>
                <a:cubicBezTo>
                  <a:pt x="12" y="435"/>
                  <a:pt x="13" y="432"/>
                  <a:pt x="13" y="431"/>
                </a:cubicBezTo>
                <a:cubicBezTo>
                  <a:pt x="13" y="429"/>
                  <a:pt x="14" y="427"/>
                  <a:pt x="13" y="424"/>
                </a:cubicBezTo>
                <a:cubicBezTo>
                  <a:pt x="12" y="423"/>
                  <a:pt x="14" y="420"/>
                  <a:pt x="14" y="418"/>
                </a:cubicBezTo>
                <a:cubicBezTo>
                  <a:pt x="14" y="417"/>
                  <a:pt x="12" y="415"/>
                  <a:pt x="13" y="414"/>
                </a:cubicBezTo>
                <a:cubicBezTo>
                  <a:pt x="14" y="412"/>
                  <a:pt x="14" y="408"/>
                  <a:pt x="12" y="405"/>
                </a:cubicBezTo>
                <a:cubicBezTo>
                  <a:pt x="13" y="402"/>
                  <a:pt x="15" y="397"/>
                  <a:pt x="13" y="395"/>
                </a:cubicBezTo>
                <a:cubicBezTo>
                  <a:pt x="13" y="394"/>
                  <a:pt x="15" y="391"/>
                  <a:pt x="15" y="388"/>
                </a:cubicBezTo>
                <a:cubicBezTo>
                  <a:pt x="13" y="387"/>
                  <a:pt x="14" y="385"/>
                  <a:pt x="13" y="384"/>
                </a:cubicBezTo>
                <a:cubicBezTo>
                  <a:pt x="11" y="380"/>
                  <a:pt x="8" y="378"/>
                  <a:pt x="7" y="375"/>
                </a:cubicBezTo>
                <a:cubicBezTo>
                  <a:pt x="6" y="375"/>
                  <a:pt x="6" y="373"/>
                  <a:pt x="6" y="372"/>
                </a:cubicBezTo>
                <a:cubicBezTo>
                  <a:pt x="4" y="372"/>
                  <a:pt x="4" y="372"/>
                  <a:pt x="4" y="372"/>
                </a:cubicBezTo>
                <a:cubicBezTo>
                  <a:pt x="3" y="368"/>
                  <a:pt x="3" y="363"/>
                  <a:pt x="4" y="359"/>
                </a:cubicBezTo>
                <a:cubicBezTo>
                  <a:pt x="6" y="359"/>
                  <a:pt x="6" y="359"/>
                  <a:pt x="6" y="359"/>
                </a:cubicBezTo>
                <a:cubicBezTo>
                  <a:pt x="6" y="358"/>
                  <a:pt x="6" y="355"/>
                  <a:pt x="7" y="354"/>
                </a:cubicBezTo>
                <a:cubicBezTo>
                  <a:pt x="8" y="353"/>
                  <a:pt x="11" y="350"/>
                  <a:pt x="12" y="349"/>
                </a:cubicBezTo>
                <a:cubicBezTo>
                  <a:pt x="14" y="347"/>
                  <a:pt x="15" y="343"/>
                  <a:pt x="15" y="339"/>
                </a:cubicBezTo>
                <a:cubicBezTo>
                  <a:pt x="15" y="339"/>
                  <a:pt x="13" y="337"/>
                  <a:pt x="13" y="337"/>
                </a:cubicBezTo>
                <a:cubicBezTo>
                  <a:pt x="13" y="323"/>
                  <a:pt x="13" y="323"/>
                  <a:pt x="13" y="323"/>
                </a:cubicBezTo>
                <a:cubicBezTo>
                  <a:pt x="13" y="323"/>
                  <a:pt x="13" y="321"/>
                  <a:pt x="13" y="320"/>
                </a:cubicBezTo>
                <a:cubicBezTo>
                  <a:pt x="15" y="304"/>
                  <a:pt x="12" y="290"/>
                  <a:pt x="13" y="276"/>
                </a:cubicBezTo>
                <a:cubicBezTo>
                  <a:pt x="13" y="275"/>
                  <a:pt x="15" y="275"/>
                  <a:pt x="13" y="274"/>
                </a:cubicBezTo>
                <a:cubicBezTo>
                  <a:pt x="14" y="268"/>
                  <a:pt x="12" y="262"/>
                  <a:pt x="14" y="256"/>
                </a:cubicBezTo>
                <a:cubicBezTo>
                  <a:pt x="12" y="251"/>
                  <a:pt x="8" y="249"/>
                  <a:pt x="6" y="244"/>
                </a:cubicBezTo>
                <a:cubicBezTo>
                  <a:pt x="5" y="241"/>
                  <a:pt x="3" y="239"/>
                  <a:pt x="1" y="235"/>
                </a:cubicBezTo>
                <a:cubicBezTo>
                  <a:pt x="1" y="224"/>
                  <a:pt x="1" y="224"/>
                  <a:pt x="1" y="224"/>
                </a:cubicBezTo>
                <a:cubicBezTo>
                  <a:pt x="3" y="224"/>
                  <a:pt x="3" y="224"/>
                  <a:pt x="3" y="224"/>
                </a:cubicBezTo>
                <a:cubicBezTo>
                  <a:pt x="3" y="207"/>
                  <a:pt x="3" y="207"/>
                  <a:pt x="3" y="207"/>
                </a:cubicBezTo>
                <a:cubicBezTo>
                  <a:pt x="1" y="207"/>
                  <a:pt x="1" y="207"/>
                  <a:pt x="1" y="207"/>
                </a:cubicBezTo>
                <a:cubicBezTo>
                  <a:pt x="1" y="203"/>
                  <a:pt x="1" y="203"/>
                  <a:pt x="1" y="203"/>
                </a:cubicBezTo>
                <a:cubicBezTo>
                  <a:pt x="3" y="203"/>
                  <a:pt x="3" y="203"/>
                  <a:pt x="3" y="203"/>
                </a:cubicBezTo>
                <a:cubicBezTo>
                  <a:pt x="3" y="200"/>
                  <a:pt x="4" y="196"/>
                  <a:pt x="4" y="193"/>
                </a:cubicBezTo>
                <a:cubicBezTo>
                  <a:pt x="6" y="193"/>
                  <a:pt x="6" y="193"/>
                  <a:pt x="6" y="193"/>
                </a:cubicBezTo>
                <a:cubicBezTo>
                  <a:pt x="6" y="189"/>
                  <a:pt x="10" y="186"/>
                  <a:pt x="12" y="185"/>
                </a:cubicBezTo>
                <a:cubicBezTo>
                  <a:pt x="12" y="181"/>
                  <a:pt x="14" y="179"/>
                  <a:pt x="15" y="177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3" y="165"/>
                  <a:pt x="13" y="163"/>
                  <a:pt x="14" y="162"/>
                </a:cubicBezTo>
                <a:cubicBezTo>
                  <a:pt x="7" y="153"/>
                  <a:pt x="7" y="153"/>
                  <a:pt x="7" y="153"/>
                </a:cubicBezTo>
                <a:cubicBezTo>
                  <a:pt x="6" y="153"/>
                  <a:pt x="6" y="151"/>
                  <a:pt x="6" y="150"/>
                </a:cubicBezTo>
                <a:cubicBezTo>
                  <a:pt x="4" y="150"/>
                  <a:pt x="4" y="150"/>
                  <a:pt x="4" y="150"/>
                </a:cubicBezTo>
                <a:cubicBezTo>
                  <a:pt x="3" y="146"/>
                  <a:pt x="3" y="141"/>
                  <a:pt x="4" y="137"/>
                </a:cubicBezTo>
                <a:cubicBezTo>
                  <a:pt x="6" y="137"/>
                  <a:pt x="6" y="137"/>
                  <a:pt x="6" y="137"/>
                </a:cubicBezTo>
                <a:cubicBezTo>
                  <a:pt x="6" y="136"/>
                  <a:pt x="6" y="133"/>
                  <a:pt x="7" y="132"/>
                </a:cubicBezTo>
                <a:cubicBezTo>
                  <a:pt x="8" y="131"/>
                  <a:pt x="11" y="129"/>
                  <a:pt x="12" y="128"/>
                </a:cubicBezTo>
                <a:cubicBezTo>
                  <a:pt x="11" y="126"/>
                  <a:pt x="15" y="126"/>
                  <a:pt x="13" y="124"/>
                </a:cubicBezTo>
                <a:cubicBezTo>
                  <a:pt x="12" y="123"/>
                  <a:pt x="14" y="122"/>
                  <a:pt x="12" y="120"/>
                </a:cubicBezTo>
                <a:cubicBezTo>
                  <a:pt x="13" y="119"/>
                  <a:pt x="15" y="117"/>
                  <a:pt x="13" y="116"/>
                </a:cubicBezTo>
                <a:cubicBezTo>
                  <a:pt x="13" y="116"/>
                  <a:pt x="14" y="115"/>
                  <a:pt x="13" y="114"/>
                </a:cubicBezTo>
                <a:cubicBezTo>
                  <a:pt x="11" y="112"/>
                  <a:pt x="12" y="108"/>
                  <a:pt x="14" y="106"/>
                </a:cubicBezTo>
                <a:cubicBezTo>
                  <a:pt x="12" y="105"/>
                  <a:pt x="14" y="104"/>
                  <a:pt x="15" y="103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72"/>
                  <a:pt x="15" y="53"/>
                  <a:pt x="17" y="33"/>
                </a:cubicBezTo>
                <a:cubicBezTo>
                  <a:pt x="20" y="34"/>
                  <a:pt x="18" y="30"/>
                  <a:pt x="18" y="29"/>
                </a:cubicBezTo>
                <a:cubicBezTo>
                  <a:pt x="15" y="28"/>
                  <a:pt x="17" y="20"/>
                  <a:pt x="17" y="17"/>
                </a:cubicBezTo>
                <a:cubicBezTo>
                  <a:pt x="19" y="16"/>
                  <a:pt x="20" y="13"/>
                  <a:pt x="21" y="10"/>
                </a:cubicBezTo>
                <a:cubicBezTo>
                  <a:pt x="22" y="11"/>
                  <a:pt x="23" y="10"/>
                  <a:pt x="22" y="8"/>
                </a:cubicBezTo>
                <a:cubicBezTo>
                  <a:pt x="26" y="7"/>
                  <a:pt x="31" y="7"/>
                  <a:pt x="35" y="7"/>
                </a:cubicBezTo>
                <a:cubicBezTo>
                  <a:pt x="35" y="10"/>
                  <a:pt x="35" y="10"/>
                  <a:pt x="35" y="10"/>
                </a:cubicBezTo>
                <a:cubicBezTo>
                  <a:pt x="38" y="9"/>
                  <a:pt x="38" y="13"/>
                  <a:pt x="37" y="15"/>
                </a:cubicBezTo>
                <a:cubicBezTo>
                  <a:pt x="37" y="19"/>
                  <a:pt x="36" y="26"/>
                  <a:pt x="32" y="30"/>
                </a:cubicBezTo>
                <a:cubicBezTo>
                  <a:pt x="31" y="30"/>
                  <a:pt x="30" y="32"/>
                  <a:pt x="30" y="34"/>
                </a:cubicBezTo>
                <a:cubicBezTo>
                  <a:pt x="29" y="43"/>
                  <a:pt x="30" y="55"/>
                  <a:pt x="29" y="63"/>
                </a:cubicBezTo>
                <a:cubicBezTo>
                  <a:pt x="29" y="65"/>
                  <a:pt x="30" y="67"/>
                  <a:pt x="29" y="70"/>
                </a:cubicBezTo>
                <a:cubicBezTo>
                  <a:pt x="29" y="71"/>
                  <a:pt x="30" y="71"/>
                  <a:pt x="31" y="72"/>
                </a:cubicBezTo>
                <a:cubicBezTo>
                  <a:pt x="31" y="73"/>
                  <a:pt x="31" y="76"/>
                  <a:pt x="31" y="76"/>
                </a:cubicBezTo>
                <a:cubicBezTo>
                  <a:pt x="32" y="77"/>
                  <a:pt x="35" y="79"/>
                  <a:pt x="35" y="80"/>
                </a:cubicBezTo>
                <a:cubicBezTo>
                  <a:pt x="37" y="90"/>
                  <a:pt x="37" y="90"/>
                  <a:pt x="37" y="90"/>
                </a:cubicBezTo>
                <a:cubicBezTo>
                  <a:pt x="39" y="92"/>
                  <a:pt x="39" y="100"/>
                  <a:pt x="38" y="103"/>
                </a:cubicBezTo>
                <a:cubicBezTo>
                  <a:pt x="38" y="104"/>
                  <a:pt x="37" y="105"/>
                  <a:pt x="37" y="10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7" y="186"/>
                  <a:pt x="39" y="186"/>
                  <a:pt x="39" y="187"/>
                </a:cubicBezTo>
                <a:cubicBezTo>
                  <a:pt x="38" y="266"/>
                  <a:pt x="38" y="266"/>
                  <a:pt x="38" y="266"/>
                </a:cubicBezTo>
                <a:cubicBezTo>
                  <a:pt x="36" y="269"/>
                  <a:pt x="37" y="277"/>
                  <a:pt x="37" y="280"/>
                </a:cubicBezTo>
                <a:cubicBezTo>
                  <a:pt x="39" y="282"/>
                  <a:pt x="38" y="288"/>
                  <a:pt x="39" y="291"/>
                </a:cubicBezTo>
                <a:cubicBezTo>
                  <a:pt x="40" y="298"/>
                  <a:pt x="41" y="305"/>
                  <a:pt x="44" y="310"/>
                </a:cubicBezTo>
                <a:cubicBezTo>
                  <a:pt x="44" y="321"/>
                  <a:pt x="44" y="321"/>
                  <a:pt x="44" y="321"/>
                </a:cubicBezTo>
                <a:cubicBezTo>
                  <a:pt x="44" y="321"/>
                  <a:pt x="42" y="322"/>
                  <a:pt x="42" y="322"/>
                </a:cubicBezTo>
                <a:cubicBezTo>
                  <a:pt x="41" y="324"/>
                  <a:pt x="42" y="326"/>
                  <a:pt x="44" y="328"/>
                </a:cubicBezTo>
                <a:cubicBezTo>
                  <a:pt x="44" y="329"/>
                  <a:pt x="45" y="330"/>
                  <a:pt x="45" y="331"/>
                </a:cubicBezTo>
                <a:cubicBezTo>
                  <a:pt x="47" y="334"/>
                  <a:pt x="49" y="339"/>
                  <a:pt x="52" y="341"/>
                </a:cubicBezTo>
                <a:cubicBezTo>
                  <a:pt x="53" y="346"/>
                  <a:pt x="52" y="351"/>
                  <a:pt x="51" y="355"/>
                </a:cubicBezTo>
                <a:cubicBezTo>
                  <a:pt x="50" y="355"/>
                  <a:pt x="49" y="356"/>
                  <a:pt x="47" y="357"/>
                </a:cubicBezTo>
                <a:cubicBezTo>
                  <a:pt x="47" y="359"/>
                  <a:pt x="47" y="359"/>
                  <a:pt x="47" y="359"/>
                </a:cubicBezTo>
                <a:cubicBezTo>
                  <a:pt x="44" y="359"/>
                  <a:pt x="44" y="359"/>
                  <a:pt x="44" y="359"/>
                </a:cubicBezTo>
                <a:cubicBezTo>
                  <a:pt x="44" y="362"/>
                  <a:pt x="44" y="366"/>
                  <a:pt x="44" y="369"/>
                </a:cubicBezTo>
                <a:cubicBezTo>
                  <a:pt x="44" y="371"/>
                  <a:pt x="46" y="372"/>
                  <a:pt x="48" y="373"/>
                </a:cubicBezTo>
                <a:cubicBezTo>
                  <a:pt x="49" y="374"/>
                  <a:pt x="48" y="376"/>
                  <a:pt x="48" y="377"/>
                </a:cubicBezTo>
                <a:cubicBezTo>
                  <a:pt x="49" y="377"/>
                  <a:pt x="51" y="377"/>
                  <a:pt x="51" y="379"/>
                </a:cubicBezTo>
                <a:cubicBezTo>
                  <a:pt x="53" y="383"/>
                  <a:pt x="53" y="389"/>
                  <a:pt x="53" y="395"/>
                </a:cubicBezTo>
                <a:cubicBezTo>
                  <a:pt x="56" y="394"/>
                  <a:pt x="60" y="393"/>
                  <a:pt x="64" y="393"/>
                </a:cubicBezTo>
                <a:cubicBezTo>
                  <a:pt x="69" y="392"/>
                  <a:pt x="77" y="392"/>
                  <a:pt x="83" y="392"/>
                </a:cubicBezTo>
                <a:cubicBezTo>
                  <a:pt x="87" y="392"/>
                  <a:pt x="92" y="391"/>
                  <a:pt x="94" y="388"/>
                </a:cubicBezTo>
                <a:cubicBezTo>
                  <a:pt x="95" y="388"/>
                  <a:pt x="98" y="388"/>
                  <a:pt x="98" y="388"/>
                </a:cubicBezTo>
                <a:cubicBezTo>
                  <a:pt x="99" y="385"/>
                  <a:pt x="105" y="387"/>
                  <a:pt x="108" y="386"/>
                </a:cubicBezTo>
                <a:cubicBezTo>
                  <a:pt x="107" y="388"/>
                  <a:pt x="109" y="388"/>
                  <a:pt x="110" y="388"/>
                </a:cubicBezTo>
                <a:cubicBezTo>
                  <a:pt x="110" y="201"/>
                  <a:pt x="110" y="201"/>
                  <a:pt x="110" y="201"/>
                </a:cubicBezTo>
                <a:cubicBezTo>
                  <a:pt x="110" y="199"/>
                  <a:pt x="108" y="196"/>
                  <a:pt x="107" y="195"/>
                </a:cubicBezTo>
                <a:cubicBezTo>
                  <a:pt x="107" y="194"/>
                  <a:pt x="107" y="191"/>
                  <a:pt x="107" y="191"/>
                </a:cubicBezTo>
                <a:cubicBezTo>
                  <a:pt x="110" y="191"/>
                  <a:pt x="108" y="187"/>
                  <a:pt x="109" y="186"/>
                </a:cubicBezTo>
                <a:cubicBezTo>
                  <a:pt x="110" y="183"/>
                  <a:pt x="110" y="179"/>
                  <a:pt x="109" y="177"/>
                </a:cubicBezTo>
                <a:cubicBezTo>
                  <a:pt x="109" y="172"/>
                  <a:pt x="109" y="168"/>
                  <a:pt x="108" y="165"/>
                </a:cubicBezTo>
                <a:cubicBezTo>
                  <a:pt x="106" y="158"/>
                  <a:pt x="106" y="150"/>
                  <a:pt x="107" y="144"/>
                </a:cubicBezTo>
                <a:cubicBezTo>
                  <a:pt x="107" y="143"/>
                  <a:pt x="110" y="142"/>
                  <a:pt x="110" y="141"/>
                </a:cubicBezTo>
                <a:cubicBezTo>
                  <a:pt x="109" y="129"/>
                  <a:pt x="111" y="116"/>
                  <a:pt x="109" y="106"/>
                </a:cubicBezTo>
                <a:cubicBezTo>
                  <a:pt x="109" y="104"/>
                  <a:pt x="109" y="103"/>
                  <a:pt x="107" y="102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10" y="98"/>
                  <a:pt x="109" y="93"/>
                  <a:pt x="109" y="91"/>
                </a:cubicBezTo>
                <a:cubicBezTo>
                  <a:pt x="110" y="70"/>
                  <a:pt x="111" y="46"/>
                  <a:pt x="109" y="26"/>
                </a:cubicBezTo>
                <a:cubicBezTo>
                  <a:pt x="109" y="25"/>
                  <a:pt x="107" y="25"/>
                  <a:pt x="107" y="24"/>
                </a:cubicBezTo>
                <a:cubicBezTo>
                  <a:pt x="107" y="22"/>
                  <a:pt x="107" y="20"/>
                  <a:pt x="108" y="18"/>
                </a:cubicBezTo>
                <a:cubicBezTo>
                  <a:pt x="109" y="15"/>
                  <a:pt x="110" y="12"/>
                  <a:pt x="113" y="10"/>
                </a:cubicBezTo>
                <a:cubicBezTo>
                  <a:pt x="147" y="10"/>
                  <a:pt x="147" y="10"/>
                  <a:pt x="147" y="10"/>
                </a:cubicBezTo>
                <a:cubicBezTo>
                  <a:pt x="148" y="10"/>
                  <a:pt x="150" y="9"/>
                  <a:pt x="151" y="9"/>
                </a:cubicBezTo>
                <a:cubicBezTo>
                  <a:pt x="149" y="6"/>
                  <a:pt x="153" y="8"/>
                  <a:pt x="154" y="8"/>
                </a:cubicBezTo>
                <a:cubicBezTo>
                  <a:pt x="155" y="7"/>
                  <a:pt x="156" y="5"/>
                  <a:pt x="157" y="5"/>
                </a:cubicBezTo>
                <a:cubicBezTo>
                  <a:pt x="167" y="5"/>
                  <a:pt x="180" y="6"/>
                  <a:pt x="191" y="5"/>
                </a:cubicBezTo>
                <a:cubicBezTo>
                  <a:pt x="191" y="2"/>
                  <a:pt x="191" y="2"/>
                  <a:pt x="191" y="2"/>
                </a:cubicBezTo>
                <a:cubicBezTo>
                  <a:pt x="193" y="2"/>
                  <a:pt x="197" y="1"/>
                  <a:pt x="199" y="2"/>
                </a:cubicBezTo>
                <a:cubicBezTo>
                  <a:pt x="200" y="2"/>
                  <a:pt x="200" y="3"/>
                  <a:pt x="200" y="5"/>
                </a:cubicBezTo>
                <a:cubicBezTo>
                  <a:pt x="201" y="4"/>
                  <a:pt x="203" y="4"/>
                  <a:pt x="203" y="5"/>
                </a:cubicBezTo>
                <a:cubicBezTo>
                  <a:pt x="202" y="9"/>
                  <a:pt x="203" y="12"/>
                  <a:pt x="204" y="16"/>
                </a:cubicBezTo>
                <a:cubicBezTo>
                  <a:pt x="205" y="16"/>
                  <a:pt x="206" y="17"/>
                  <a:pt x="205" y="19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16"/>
                  <a:pt x="237" y="16"/>
                  <a:pt x="237" y="16"/>
                </a:cubicBezTo>
                <a:cubicBezTo>
                  <a:pt x="240" y="16"/>
                  <a:pt x="240" y="16"/>
                  <a:pt x="240" y="16"/>
                </a:cubicBezTo>
                <a:cubicBezTo>
                  <a:pt x="240" y="11"/>
                  <a:pt x="240" y="11"/>
                  <a:pt x="240" y="11"/>
                </a:cubicBezTo>
                <a:cubicBezTo>
                  <a:pt x="243" y="11"/>
                  <a:pt x="243" y="8"/>
                  <a:pt x="245" y="7"/>
                </a:cubicBezTo>
                <a:cubicBezTo>
                  <a:pt x="246" y="7"/>
                  <a:pt x="247" y="8"/>
                  <a:pt x="248" y="7"/>
                </a:cubicBezTo>
                <a:cubicBezTo>
                  <a:pt x="248" y="7"/>
                  <a:pt x="249" y="5"/>
                  <a:pt x="249" y="5"/>
                </a:cubicBezTo>
                <a:cubicBezTo>
                  <a:pt x="345" y="5"/>
                  <a:pt x="345" y="5"/>
                  <a:pt x="345" y="5"/>
                </a:cubicBezTo>
                <a:cubicBezTo>
                  <a:pt x="346" y="5"/>
                  <a:pt x="347" y="7"/>
                  <a:pt x="349" y="7"/>
                </a:cubicBezTo>
                <a:cubicBezTo>
                  <a:pt x="350" y="8"/>
                  <a:pt x="351" y="7"/>
                  <a:pt x="352" y="7"/>
                </a:cubicBezTo>
                <a:cubicBezTo>
                  <a:pt x="353" y="9"/>
                  <a:pt x="354" y="10"/>
                  <a:pt x="353" y="10"/>
                </a:cubicBezTo>
                <a:cubicBezTo>
                  <a:pt x="361" y="11"/>
                  <a:pt x="368" y="10"/>
                  <a:pt x="372" y="6"/>
                </a:cubicBezTo>
                <a:cubicBezTo>
                  <a:pt x="372" y="7"/>
                  <a:pt x="372" y="5"/>
                  <a:pt x="372" y="5"/>
                </a:cubicBezTo>
                <a:cubicBezTo>
                  <a:pt x="376" y="5"/>
                  <a:pt x="378" y="8"/>
                  <a:pt x="380" y="10"/>
                </a:cubicBezTo>
                <a:cubicBezTo>
                  <a:pt x="385" y="11"/>
                  <a:pt x="389" y="10"/>
                  <a:pt x="390" y="7"/>
                </a:cubicBezTo>
                <a:cubicBezTo>
                  <a:pt x="392" y="8"/>
                  <a:pt x="392" y="6"/>
                  <a:pt x="393" y="5"/>
                </a:cubicBezTo>
                <a:cubicBezTo>
                  <a:pt x="395" y="5"/>
                  <a:pt x="397" y="4"/>
                  <a:pt x="399" y="5"/>
                </a:cubicBezTo>
                <a:cubicBezTo>
                  <a:pt x="400" y="6"/>
                  <a:pt x="400" y="8"/>
                  <a:pt x="401" y="10"/>
                </a:cubicBezTo>
                <a:cubicBezTo>
                  <a:pt x="402" y="10"/>
                  <a:pt x="403" y="11"/>
                  <a:pt x="403" y="12"/>
                </a:cubicBezTo>
                <a:cubicBezTo>
                  <a:pt x="403" y="13"/>
                  <a:pt x="404" y="14"/>
                  <a:pt x="404" y="15"/>
                </a:cubicBezTo>
                <a:cubicBezTo>
                  <a:pt x="405" y="15"/>
                  <a:pt x="407" y="14"/>
                  <a:pt x="407" y="16"/>
                </a:cubicBezTo>
                <a:cubicBezTo>
                  <a:pt x="407" y="17"/>
                  <a:pt x="407" y="18"/>
                  <a:pt x="407" y="19"/>
                </a:cubicBezTo>
                <a:cubicBezTo>
                  <a:pt x="436" y="19"/>
                  <a:pt x="436" y="19"/>
                  <a:pt x="436" y="19"/>
                </a:cubicBezTo>
                <a:cubicBezTo>
                  <a:pt x="435" y="12"/>
                  <a:pt x="438" y="7"/>
                  <a:pt x="440" y="3"/>
                </a:cubicBezTo>
                <a:cubicBezTo>
                  <a:pt x="441" y="1"/>
                  <a:pt x="443" y="2"/>
                  <a:pt x="444" y="2"/>
                </a:cubicBezTo>
                <a:lnTo>
                  <a:pt x="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2" name="Freeform 6"/>
          <p:cNvSpPr/>
          <p:nvPr/>
        </p:nvSpPr>
        <p:spPr bwMode="auto">
          <a:xfrm>
            <a:off x="8323996" y="2666675"/>
            <a:ext cx="385768" cy="31908"/>
          </a:xfrm>
          <a:custGeom>
            <a:avLst/>
            <a:gdLst>
              <a:gd name="T0" fmla="*/ 291 w 496"/>
              <a:gd name="T1" fmla="*/ 0 h 64"/>
              <a:gd name="T2" fmla="*/ 305 w 496"/>
              <a:gd name="T3" fmla="*/ 11 h 64"/>
              <a:gd name="T4" fmla="*/ 309 w 496"/>
              <a:gd name="T5" fmla="*/ 15 h 64"/>
              <a:gd name="T6" fmla="*/ 318 w 496"/>
              <a:gd name="T7" fmla="*/ 12 h 64"/>
              <a:gd name="T8" fmla="*/ 391 w 496"/>
              <a:gd name="T9" fmla="*/ 15 h 64"/>
              <a:gd name="T10" fmla="*/ 401 w 496"/>
              <a:gd name="T11" fmla="*/ 18 h 64"/>
              <a:gd name="T12" fmla="*/ 408 w 496"/>
              <a:gd name="T13" fmla="*/ 19 h 64"/>
              <a:gd name="T14" fmla="*/ 444 w 496"/>
              <a:gd name="T15" fmla="*/ 18 h 64"/>
              <a:gd name="T16" fmla="*/ 448 w 496"/>
              <a:gd name="T17" fmla="*/ 20 h 64"/>
              <a:gd name="T18" fmla="*/ 454 w 496"/>
              <a:gd name="T19" fmla="*/ 26 h 64"/>
              <a:gd name="T20" fmla="*/ 459 w 496"/>
              <a:gd name="T21" fmla="*/ 33 h 64"/>
              <a:gd name="T22" fmla="*/ 475 w 496"/>
              <a:gd name="T23" fmla="*/ 31 h 64"/>
              <a:gd name="T24" fmla="*/ 496 w 496"/>
              <a:gd name="T25" fmla="*/ 63 h 64"/>
              <a:gd name="T26" fmla="*/ 257 w 496"/>
              <a:gd name="T27" fmla="*/ 60 h 64"/>
              <a:gd name="T28" fmla="*/ 254 w 496"/>
              <a:gd name="T29" fmla="*/ 55 h 64"/>
              <a:gd name="T30" fmla="*/ 249 w 496"/>
              <a:gd name="T31" fmla="*/ 50 h 64"/>
              <a:gd name="T32" fmla="*/ 245 w 496"/>
              <a:gd name="T33" fmla="*/ 52 h 64"/>
              <a:gd name="T34" fmla="*/ 241 w 496"/>
              <a:gd name="T35" fmla="*/ 55 h 64"/>
              <a:gd name="T36" fmla="*/ 236 w 496"/>
              <a:gd name="T37" fmla="*/ 61 h 64"/>
              <a:gd name="T38" fmla="*/ 224 w 496"/>
              <a:gd name="T39" fmla="*/ 60 h 64"/>
              <a:gd name="T40" fmla="*/ 220 w 496"/>
              <a:gd name="T41" fmla="*/ 55 h 64"/>
              <a:gd name="T42" fmla="*/ 207 w 496"/>
              <a:gd name="T43" fmla="*/ 50 h 64"/>
              <a:gd name="T44" fmla="*/ 203 w 496"/>
              <a:gd name="T45" fmla="*/ 50 h 64"/>
              <a:gd name="T46" fmla="*/ 192 w 496"/>
              <a:gd name="T47" fmla="*/ 46 h 64"/>
              <a:gd name="T48" fmla="*/ 163 w 496"/>
              <a:gd name="T49" fmla="*/ 47 h 64"/>
              <a:gd name="T50" fmla="*/ 152 w 496"/>
              <a:gd name="T51" fmla="*/ 50 h 64"/>
              <a:gd name="T52" fmla="*/ 145 w 496"/>
              <a:gd name="T53" fmla="*/ 45 h 64"/>
              <a:gd name="T54" fmla="*/ 118 w 496"/>
              <a:gd name="T55" fmla="*/ 47 h 64"/>
              <a:gd name="T56" fmla="*/ 103 w 496"/>
              <a:gd name="T57" fmla="*/ 40 h 64"/>
              <a:gd name="T58" fmla="*/ 99 w 496"/>
              <a:gd name="T59" fmla="*/ 37 h 64"/>
              <a:gd name="T60" fmla="*/ 76 w 496"/>
              <a:gd name="T61" fmla="*/ 29 h 64"/>
              <a:gd name="T62" fmla="*/ 66 w 496"/>
              <a:gd name="T63" fmla="*/ 44 h 64"/>
              <a:gd name="T64" fmla="*/ 6 w 496"/>
              <a:gd name="T65" fmla="*/ 45 h 64"/>
              <a:gd name="T66" fmla="*/ 3 w 496"/>
              <a:gd name="T67" fmla="*/ 38 h 64"/>
              <a:gd name="T68" fmla="*/ 2 w 496"/>
              <a:gd name="T69" fmla="*/ 34 h 64"/>
              <a:gd name="T70" fmla="*/ 12 w 496"/>
              <a:gd name="T71" fmla="*/ 25 h 64"/>
              <a:gd name="T72" fmla="*/ 17 w 496"/>
              <a:gd name="T73" fmla="*/ 22 h 64"/>
              <a:gd name="T74" fmla="*/ 23 w 496"/>
              <a:gd name="T75" fmla="*/ 19 h 64"/>
              <a:gd name="T76" fmla="*/ 33 w 496"/>
              <a:gd name="T77" fmla="*/ 20 h 64"/>
              <a:gd name="T78" fmla="*/ 54 w 496"/>
              <a:gd name="T79" fmla="*/ 19 h 64"/>
              <a:gd name="T80" fmla="*/ 66 w 496"/>
              <a:gd name="T81" fmla="*/ 14 h 64"/>
              <a:gd name="T82" fmla="*/ 73 w 496"/>
              <a:gd name="T83" fmla="*/ 10 h 64"/>
              <a:gd name="T84" fmla="*/ 90 w 496"/>
              <a:gd name="T85" fmla="*/ 11 h 64"/>
              <a:gd name="T86" fmla="*/ 101 w 496"/>
              <a:gd name="T87" fmla="*/ 15 h 64"/>
              <a:gd name="T88" fmla="*/ 105 w 496"/>
              <a:gd name="T89" fmla="*/ 18 h 64"/>
              <a:gd name="T90" fmla="*/ 114 w 496"/>
              <a:gd name="T91" fmla="*/ 19 h 64"/>
              <a:gd name="T92" fmla="*/ 139 w 496"/>
              <a:gd name="T93" fmla="*/ 19 h 64"/>
              <a:gd name="T94" fmla="*/ 193 w 496"/>
              <a:gd name="T95" fmla="*/ 19 h 64"/>
              <a:gd name="T96" fmla="*/ 208 w 496"/>
              <a:gd name="T97" fmla="*/ 18 h 64"/>
              <a:gd name="T98" fmla="*/ 217 w 496"/>
              <a:gd name="T99" fmla="*/ 12 h 64"/>
              <a:gd name="T100" fmla="*/ 225 w 496"/>
              <a:gd name="T101" fmla="*/ 12 h 64"/>
              <a:gd name="T102" fmla="*/ 252 w 496"/>
              <a:gd name="T103" fmla="*/ 15 h 64"/>
              <a:gd name="T104" fmla="*/ 262 w 496"/>
              <a:gd name="T105" fmla="*/ 12 h 64"/>
              <a:gd name="T106" fmla="*/ 271 w 496"/>
              <a:gd name="T107" fmla="*/ 5 h 64"/>
              <a:gd name="T108" fmla="*/ 278 w 496"/>
              <a:gd name="T109" fmla="*/ 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96" h="64">
                <a:moveTo>
                  <a:pt x="280" y="1"/>
                </a:moveTo>
                <a:cubicBezTo>
                  <a:pt x="283" y="0"/>
                  <a:pt x="287" y="0"/>
                  <a:pt x="291" y="0"/>
                </a:cubicBezTo>
                <a:cubicBezTo>
                  <a:pt x="292" y="2"/>
                  <a:pt x="294" y="2"/>
                  <a:pt x="295" y="3"/>
                </a:cubicBezTo>
                <a:cubicBezTo>
                  <a:pt x="298" y="5"/>
                  <a:pt x="302" y="8"/>
                  <a:pt x="305" y="11"/>
                </a:cubicBezTo>
                <a:cubicBezTo>
                  <a:pt x="306" y="12"/>
                  <a:pt x="308" y="12"/>
                  <a:pt x="309" y="12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18" y="15"/>
                  <a:pt x="318" y="15"/>
                  <a:pt x="318" y="15"/>
                </a:cubicBezTo>
                <a:cubicBezTo>
                  <a:pt x="318" y="12"/>
                  <a:pt x="318" y="12"/>
                  <a:pt x="318" y="12"/>
                </a:cubicBezTo>
                <a:cubicBezTo>
                  <a:pt x="383" y="12"/>
                  <a:pt x="383" y="12"/>
                  <a:pt x="383" y="12"/>
                </a:cubicBezTo>
                <a:cubicBezTo>
                  <a:pt x="385" y="14"/>
                  <a:pt x="388" y="16"/>
                  <a:pt x="391" y="15"/>
                </a:cubicBezTo>
                <a:cubicBezTo>
                  <a:pt x="391" y="18"/>
                  <a:pt x="391" y="18"/>
                  <a:pt x="391" y="18"/>
                </a:cubicBezTo>
                <a:cubicBezTo>
                  <a:pt x="401" y="18"/>
                  <a:pt x="401" y="18"/>
                  <a:pt x="401" y="18"/>
                </a:cubicBezTo>
                <a:cubicBezTo>
                  <a:pt x="402" y="18"/>
                  <a:pt x="403" y="19"/>
                  <a:pt x="404" y="19"/>
                </a:cubicBezTo>
                <a:cubicBezTo>
                  <a:pt x="405" y="20"/>
                  <a:pt x="408" y="19"/>
                  <a:pt x="408" y="19"/>
                </a:cubicBezTo>
                <a:cubicBezTo>
                  <a:pt x="410" y="19"/>
                  <a:pt x="411" y="18"/>
                  <a:pt x="412" y="18"/>
                </a:cubicBezTo>
                <a:cubicBezTo>
                  <a:pt x="444" y="18"/>
                  <a:pt x="444" y="18"/>
                  <a:pt x="444" y="18"/>
                </a:cubicBezTo>
                <a:cubicBezTo>
                  <a:pt x="445" y="18"/>
                  <a:pt x="445" y="19"/>
                  <a:pt x="445" y="20"/>
                </a:cubicBezTo>
                <a:cubicBezTo>
                  <a:pt x="448" y="20"/>
                  <a:pt x="448" y="20"/>
                  <a:pt x="448" y="20"/>
                </a:cubicBezTo>
                <a:cubicBezTo>
                  <a:pt x="447" y="22"/>
                  <a:pt x="448" y="23"/>
                  <a:pt x="449" y="22"/>
                </a:cubicBezTo>
                <a:cubicBezTo>
                  <a:pt x="451" y="24"/>
                  <a:pt x="452" y="26"/>
                  <a:pt x="454" y="26"/>
                </a:cubicBezTo>
                <a:cubicBezTo>
                  <a:pt x="454" y="29"/>
                  <a:pt x="454" y="29"/>
                  <a:pt x="454" y="29"/>
                </a:cubicBezTo>
                <a:cubicBezTo>
                  <a:pt x="457" y="29"/>
                  <a:pt x="458" y="33"/>
                  <a:pt x="459" y="33"/>
                </a:cubicBezTo>
                <a:cubicBezTo>
                  <a:pt x="471" y="33"/>
                  <a:pt x="471" y="33"/>
                  <a:pt x="471" y="33"/>
                </a:cubicBezTo>
                <a:cubicBezTo>
                  <a:pt x="472" y="32"/>
                  <a:pt x="474" y="31"/>
                  <a:pt x="475" y="31"/>
                </a:cubicBezTo>
                <a:cubicBezTo>
                  <a:pt x="496" y="31"/>
                  <a:pt x="496" y="31"/>
                  <a:pt x="496" y="31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261" y="63"/>
                  <a:pt x="261" y="63"/>
                  <a:pt x="261" y="63"/>
                </a:cubicBezTo>
                <a:cubicBezTo>
                  <a:pt x="260" y="61"/>
                  <a:pt x="259" y="60"/>
                  <a:pt x="257" y="60"/>
                </a:cubicBezTo>
                <a:cubicBezTo>
                  <a:pt x="257" y="57"/>
                  <a:pt x="257" y="57"/>
                  <a:pt x="257" y="57"/>
                </a:cubicBezTo>
                <a:cubicBezTo>
                  <a:pt x="256" y="57"/>
                  <a:pt x="255" y="57"/>
                  <a:pt x="254" y="55"/>
                </a:cubicBezTo>
                <a:cubicBezTo>
                  <a:pt x="253" y="54"/>
                  <a:pt x="252" y="51"/>
                  <a:pt x="249" y="52"/>
                </a:cubicBezTo>
                <a:cubicBezTo>
                  <a:pt x="249" y="50"/>
                  <a:pt x="249" y="50"/>
                  <a:pt x="249" y="50"/>
                </a:cubicBezTo>
                <a:cubicBezTo>
                  <a:pt x="245" y="50"/>
                  <a:pt x="245" y="50"/>
                  <a:pt x="245" y="50"/>
                </a:cubicBezTo>
                <a:cubicBezTo>
                  <a:pt x="245" y="52"/>
                  <a:pt x="245" y="52"/>
                  <a:pt x="245" y="52"/>
                </a:cubicBezTo>
                <a:cubicBezTo>
                  <a:pt x="244" y="52"/>
                  <a:pt x="242" y="52"/>
                  <a:pt x="243" y="54"/>
                </a:cubicBezTo>
                <a:cubicBezTo>
                  <a:pt x="244" y="55"/>
                  <a:pt x="242" y="55"/>
                  <a:pt x="241" y="55"/>
                </a:cubicBezTo>
                <a:cubicBezTo>
                  <a:pt x="241" y="57"/>
                  <a:pt x="239" y="58"/>
                  <a:pt x="240" y="60"/>
                </a:cubicBezTo>
                <a:cubicBezTo>
                  <a:pt x="238" y="60"/>
                  <a:pt x="237" y="60"/>
                  <a:pt x="236" y="61"/>
                </a:cubicBezTo>
                <a:cubicBezTo>
                  <a:pt x="236" y="64"/>
                  <a:pt x="232" y="62"/>
                  <a:pt x="229" y="62"/>
                </a:cubicBezTo>
                <a:cubicBezTo>
                  <a:pt x="228" y="60"/>
                  <a:pt x="226" y="60"/>
                  <a:pt x="224" y="60"/>
                </a:cubicBezTo>
                <a:cubicBezTo>
                  <a:pt x="224" y="56"/>
                  <a:pt x="224" y="56"/>
                  <a:pt x="224" y="56"/>
                </a:cubicBezTo>
                <a:cubicBezTo>
                  <a:pt x="220" y="55"/>
                  <a:pt x="220" y="55"/>
                  <a:pt x="220" y="55"/>
                </a:cubicBezTo>
                <a:cubicBezTo>
                  <a:pt x="220" y="53"/>
                  <a:pt x="220" y="51"/>
                  <a:pt x="217" y="50"/>
                </a:cubicBezTo>
                <a:cubicBezTo>
                  <a:pt x="215" y="50"/>
                  <a:pt x="211" y="50"/>
                  <a:pt x="207" y="50"/>
                </a:cubicBezTo>
                <a:cubicBezTo>
                  <a:pt x="207" y="51"/>
                  <a:pt x="207" y="53"/>
                  <a:pt x="206" y="52"/>
                </a:cubicBezTo>
                <a:cubicBezTo>
                  <a:pt x="205" y="52"/>
                  <a:pt x="204" y="50"/>
                  <a:pt x="203" y="50"/>
                </a:cubicBezTo>
                <a:cubicBezTo>
                  <a:pt x="200" y="50"/>
                  <a:pt x="198" y="48"/>
                  <a:pt x="196" y="47"/>
                </a:cubicBezTo>
                <a:cubicBezTo>
                  <a:pt x="196" y="47"/>
                  <a:pt x="193" y="47"/>
                  <a:pt x="192" y="46"/>
                </a:cubicBezTo>
                <a:cubicBezTo>
                  <a:pt x="186" y="45"/>
                  <a:pt x="176" y="46"/>
                  <a:pt x="168" y="46"/>
                </a:cubicBezTo>
                <a:cubicBezTo>
                  <a:pt x="167" y="46"/>
                  <a:pt x="165" y="47"/>
                  <a:pt x="163" y="47"/>
                </a:cubicBezTo>
                <a:cubicBezTo>
                  <a:pt x="161" y="48"/>
                  <a:pt x="161" y="50"/>
                  <a:pt x="159" y="50"/>
                </a:cubicBezTo>
                <a:cubicBezTo>
                  <a:pt x="157" y="50"/>
                  <a:pt x="153" y="50"/>
                  <a:pt x="152" y="50"/>
                </a:cubicBezTo>
                <a:cubicBezTo>
                  <a:pt x="152" y="49"/>
                  <a:pt x="151" y="47"/>
                  <a:pt x="150" y="47"/>
                </a:cubicBezTo>
                <a:cubicBezTo>
                  <a:pt x="148" y="47"/>
                  <a:pt x="146" y="45"/>
                  <a:pt x="145" y="45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6"/>
                  <a:pt x="119" y="47"/>
                  <a:pt x="118" y="47"/>
                </a:cubicBezTo>
                <a:cubicBezTo>
                  <a:pt x="113" y="47"/>
                  <a:pt x="111" y="44"/>
                  <a:pt x="108" y="43"/>
                </a:cubicBezTo>
                <a:cubicBezTo>
                  <a:pt x="106" y="42"/>
                  <a:pt x="104" y="41"/>
                  <a:pt x="103" y="40"/>
                </a:cubicBezTo>
                <a:cubicBezTo>
                  <a:pt x="102" y="39"/>
                  <a:pt x="102" y="37"/>
                  <a:pt x="101" y="37"/>
                </a:cubicBezTo>
                <a:cubicBezTo>
                  <a:pt x="101" y="36"/>
                  <a:pt x="99" y="37"/>
                  <a:pt x="99" y="37"/>
                </a:cubicBezTo>
                <a:cubicBezTo>
                  <a:pt x="98" y="34"/>
                  <a:pt x="94" y="33"/>
                  <a:pt x="92" y="30"/>
                </a:cubicBezTo>
                <a:cubicBezTo>
                  <a:pt x="88" y="29"/>
                  <a:pt x="82" y="29"/>
                  <a:pt x="76" y="29"/>
                </a:cubicBezTo>
                <a:cubicBezTo>
                  <a:pt x="73" y="33"/>
                  <a:pt x="71" y="38"/>
                  <a:pt x="67" y="42"/>
                </a:cubicBezTo>
                <a:cubicBezTo>
                  <a:pt x="66" y="42"/>
                  <a:pt x="65" y="43"/>
                  <a:pt x="66" y="44"/>
                </a:cubicBezTo>
                <a:cubicBezTo>
                  <a:pt x="64" y="45"/>
                  <a:pt x="62" y="46"/>
                  <a:pt x="60" y="45"/>
                </a:cubicBezTo>
                <a:cubicBezTo>
                  <a:pt x="43" y="43"/>
                  <a:pt x="22" y="44"/>
                  <a:pt x="6" y="45"/>
                </a:cubicBezTo>
                <a:cubicBezTo>
                  <a:pt x="5" y="45"/>
                  <a:pt x="4" y="44"/>
                  <a:pt x="4" y="43"/>
                </a:cubicBezTo>
                <a:cubicBezTo>
                  <a:pt x="1" y="44"/>
                  <a:pt x="3" y="40"/>
                  <a:pt x="3" y="38"/>
                </a:cubicBezTo>
                <a:cubicBezTo>
                  <a:pt x="1" y="39"/>
                  <a:pt x="0" y="38"/>
                  <a:pt x="1" y="37"/>
                </a:cubicBezTo>
                <a:cubicBezTo>
                  <a:pt x="3" y="38"/>
                  <a:pt x="2" y="35"/>
                  <a:pt x="2" y="34"/>
                </a:cubicBezTo>
                <a:cubicBezTo>
                  <a:pt x="3" y="31"/>
                  <a:pt x="6" y="29"/>
                  <a:pt x="7" y="26"/>
                </a:cubicBezTo>
                <a:cubicBezTo>
                  <a:pt x="8" y="25"/>
                  <a:pt x="10" y="25"/>
                  <a:pt x="12" y="25"/>
                </a:cubicBezTo>
                <a:cubicBezTo>
                  <a:pt x="12" y="24"/>
                  <a:pt x="12" y="23"/>
                  <a:pt x="13" y="22"/>
                </a:cubicBezTo>
                <a:cubicBezTo>
                  <a:pt x="14" y="22"/>
                  <a:pt x="16" y="22"/>
                  <a:pt x="17" y="22"/>
                </a:cubicBezTo>
                <a:cubicBezTo>
                  <a:pt x="15" y="19"/>
                  <a:pt x="19" y="21"/>
                  <a:pt x="20" y="21"/>
                </a:cubicBezTo>
                <a:cubicBezTo>
                  <a:pt x="21" y="20"/>
                  <a:pt x="21" y="18"/>
                  <a:pt x="23" y="19"/>
                </a:cubicBezTo>
                <a:cubicBezTo>
                  <a:pt x="24" y="20"/>
                  <a:pt x="28" y="20"/>
                  <a:pt x="29" y="19"/>
                </a:cubicBezTo>
                <a:cubicBezTo>
                  <a:pt x="31" y="18"/>
                  <a:pt x="32" y="20"/>
                  <a:pt x="33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0"/>
                  <a:pt x="53" y="18"/>
                  <a:pt x="54" y="19"/>
                </a:cubicBezTo>
                <a:cubicBezTo>
                  <a:pt x="55" y="20"/>
                  <a:pt x="56" y="19"/>
                  <a:pt x="57" y="19"/>
                </a:cubicBezTo>
                <a:cubicBezTo>
                  <a:pt x="61" y="18"/>
                  <a:pt x="63" y="16"/>
                  <a:pt x="66" y="14"/>
                </a:cubicBezTo>
                <a:cubicBezTo>
                  <a:pt x="65" y="12"/>
                  <a:pt x="68" y="12"/>
                  <a:pt x="68" y="11"/>
                </a:cubicBezTo>
                <a:cubicBezTo>
                  <a:pt x="70" y="10"/>
                  <a:pt x="71" y="9"/>
                  <a:pt x="73" y="10"/>
                </a:cubicBezTo>
                <a:cubicBezTo>
                  <a:pt x="73" y="10"/>
                  <a:pt x="75" y="12"/>
                  <a:pt x="75" y="12"/>
                </a:cubicBezTo>
                <a:cubicBezTo>
                  <a:pt x="80" y="12"/>
                  <a:pt x="86" y="12"/>
                  <a:pt x="90" y="11"/>
                </a:cubicBezTo>
                <a:cubicBezTo>
                  <a:pt x="93" y="12"/>
                  <a:pt x="96" y="12"/>
                  <a:pt x="100" y="12"/>
                </a:cubicBezTo>
                <a:cubicBezTo>
                  <a:pt x="100" y="13"/>
                  <a:pt x="100" y="15"/>
                  <a:pt x="101" y="15"/>
                </a:cubicBezTo>
                <a:cubicBezTo>
                  <a:pt x="102" y="15"/>
                  <a:pt x="104" y="15"/>
                  <a:pt x="105" y="15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06" y="18"/>
                  <a:pt x="111" y="17"/>
                  <a:pt x="113" y="18"/>
                </a:cubicBezTo>
                <a:cubicBezTo>
                  <a:pt x="114" y="18"/>
                  <a:pt x="114" y="20"/>
                  <a:pt x="114" y="19"/>
                </a:cubicBezTo>
                <a:cubicBezTo>
                  <a:pt x="118" y="17"/>
                  <a:pt x="126" y="17"/>
                  <a:pt x="129" y="19"/>
                </a:cubicBezTo>
                <a:cubicBezTo>
                  <a:pt x="132" y="19"/>
                  <a:pt x="137" y="20"/>
                  <a:pt x="139" y="19"/>
                </a:cubicBezTo>
                <a:cubicBezTo>
                  <a:pt x="155" y="21"/>
                  <a:pt x="173" y="20"/>
                  <a:pt x="190" y="20"/>
                </a:cubicBezTo>
                <a:cubicBezTo>
                  <a:pt x="191" y="20"/>
                  <a:pt x="191" y="18"/>
                  <a:pt x="193" y="19"/>
                </a:cubicBezTo>
                <a:cubicBezTo>
                  <a:pt x="194" y="20"/>
                  <a:pt x="198" y="20"/>
                  <a:pt x="200" y="19"/>
                </a:cubicBezTo>
                <a:cubicBezTo>
                  <a:pt x="202" y="18"/>
                  <a:pt x="204" y="17"/>
                  <a:pt x="208" y="18"/>
                </a:cubicBezTo>
                <a:cubicBezTo>
                  <a:pt x="208" y="18"/>
                  <a:pt x="210" y="16"/>
                  <a:pt x="210" y="16"/>
                </a:cubicBezTo>
                <a:cubicBezTo>
                  <a:pt x="214" y="16"/>
                  <a:pt x="216" y="14"/>
                  <a:pt x="217" y="12"/>
                </a:cubicBezTo>
                <a:cubicBezTo>
                  <a:pt x="219" y="13"/>
                  <a:pt x="221" y="12"/>
                  <a:pt x="222" y="11"/>
                </a:cubicBezTo>
                <a:cubicBezTo>
                  <a:pt x="223" y="12"/>
                  <a:pt x="224" y="12"/>
                  <a:pt x="225" y="12"/>
                </a:cubicBezTo>
                <a:cubicBezTo>
                  <a:pt x="252" y="12"/>
                  <a:pt x="252" y="12"/>
                  <a:pt x="252" y="12"/>
                </a:cubicBezTo>
                <a:cubicBezTo>
                  <a:pt x="252" y="15"/>
                  <a:pt x="252" y="15"/>
                  <a:pt x="252" y="15"/>
                </a:cubicBezTo>
                <a:cubicBezTo>
                  <a:pt x="262" y="15"/>
                  <a:pt x="262" y="15"/>
                  <a:pt x="262" y="15"/>
                </a:cubicBezTo>
                <a:cubicBezTo>
                  <a:pt x="262" y="12"/>
                  <a:pt x="262" y="12"/>
                  <a:pt x="262" y="12"/>
                </a:cubicBezTo>
                <a:cubicBezTo>
                  <a:pt x="263" y="12"/>
                  <a:pt x="265" y="13"/>
                  <a:pt x="265" y="12"/>
                </a:cubicBezTo>
                <a:cubicBezTo>
                  <a:pt x="266" y="9"/>
                  <a:pt x="269" y="8"/>
                  <a:pt x="271" y="5"/>
                </a:cubicBezTo>
                <a:cubicBezTo>
                  <a:pt x="271" y="5"/>
                  <a:pt x="273" y="5"/>
                  <a:pt x="273" y="4"/>
                </a:cubicBezTo>
                <a:cubicBezTo>
                  <a:pt x="273" y="1"/>
                  <a:pt x="277" y="3"/>
                  <a:pt x="278" y="2"/>
                </a:cubicBezTo>
                <a:cubicBezTo>
                  <a:pt x="279" y="2"/>
                  <a:pt x="279" y="1"/>
                  <a:pt x="2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3" name="Freeform 7"/>
          <p:cNvSpPr/>
          <p:nvPr/>
        </p:nvSpPr>
        <p:spPr bwMode="auto">
          <a:xfrm>
            <a:off x="8773791" y="3202729"/>
            <a:ext cx="22410" cy="403317"/>
          </a:xfrm>
          <a:custGeom>
            <a:avLst/>
            <a:gdLst>
              <a:gd name="T0" fmla="*/ 16 w 29"/>
              <a:gd name="T1" fmla="*/ 2 h 802"/>
              <a:gd name="T2" fmla="*/ 22 w 29"/>
              <a:gd name="T3" fmla="*/ 8 h 802"/>
              <a:gd name="T4" fmla="*/ 26 w 29"/>
              <a:gd name="T5" fmla="*/ 17 h 802"/>
              <a:gd name="T6" fmla="*/ 28 w 29"/>
              <a:gd name="T7" fmla="*/ 136 h 802"/>
              <a:gd name="T8" fmla="*/ 27 w 29"/>
              <a:gd name="T9" fmla="*/ 253 h 802"/>
              <a:gd name="T10" fmla="*/ 27 w 29"/>
              <a:gd name="T11" fmla="*/ 543 h 802"/>
              <a:gd name="T12" fmla="*/ 20 w 29"/>
              <a:gd name="T13" fmla="*/ 557 h 802"/>
              <a:gd name="T14" fmla="*/ 16 w 29"/>
              <a:gd name="T15" fmla="*/ 564 h 802"/>
              <a:gd name="T16" fmla="*/ 17 w 29"/>
              <a:gd name="T17" fmla="*/ 583 h 802"/>
              <a:gd name="T18" fmla="*/ 18 w 29"/>
              <a:gd name="T19" fmla="*/ 600 h 802"/>
              <a:gd name="T20" fmla="*/ 24 w 29"/>
              <a:gd name="T21" fmla="*/ 606 h 802"/>
              <a:gd name="T22" fmla="*/ 28 w 29"/>
              <a:gd name="T23" fmla="*/ 621 h 802"/>
              <a:gd name="T24" fmla="*/ 20 w 29"/>
              <a:gd name="T25" fmla="*/ 752 h 802"/>
              <a:gd name="T26" fmla="*/ 15 w 29"/>
              <a:gd name="T27" fmla="*/ 755 h 802"/>
              <a:gd name="T28" fmla="*/ 10 w 29"/>
              <a:gd name="T29" fmla="*/ 802 h 802"/>
              <a:gd name="T30" fmla="*/ 6 w 29"/>
              <a:gd name="T31" fmla="*/ 744 h 802"/>
              <a:gd name="T32" fmla="*/ 8 w 29"/>
              <a:gd name="T33" fmla="*/ 691 h 802"/>
              <a:gd name="T34" fmla="*/ 6 w 29"/>
              <a:gd name="T35" fmla="*/ 649 h 802"/>
              <a:gd name="T36" fmla="*/ 8 w 29"/>
              <a:gd name="T37" fmla="*/ 624 h 802"/>
              <a:gd name="T38" fmla="*/ 1 w 29"/>
              <a:gd name="T39" fmla="*/ 630 h 802"/>
              <a:gd name="T40" fmla="*/ 7 w 29"/>
              <a:gd name="T41" fmla="*/ 584 h 802"/>
              <a:gd name="T42" fmla="*/ 12 w 29"/>
              <a:gd name="T43" fmla="*/ 555 h 802"/>
              <a:gd name="T44" fmla="*/ 11 w 29"/>
              <a:gd name="T45" fmla="*/ 513 h 802"/>
              <a:gd name="T46" fmla="*/ 11 w 29"/>
              <a:gd name="T47" fmla="*/ 466 h 802"/>
              <a:gd name="T48" fmla="*/ 12 w 29"/>
              <a:gd name="T49" fmla="*/ 432 h 802"/>
              <a:gd name="T50" fmla="*/ 6 w 29"/>
              <a:gd name="T51" fmla="*/ 428 h 802"/>
              <a:gd name="T52" fmla="*/ 7 w 29"/>
              <a:gd name="T53" fmla="*/ 234 h 802"/>
              <a:gd name="T54" fmla="*/ 8 w 29"/>
              <a:gd name="T55" fmla="*/ 202 h 802"/>
              <a:gd name="T56" fmla="*/ 6 w 29"/>
              <a:gd name="T57" fmla="*/ 146 h 802"/>
              <a:gd name="T58" fmla="*/ 8 w 29"/>
              <a:gd name="T59" fmla="*/ 56 h 802"/>
              <a:gd name="T60" fmla="*/ 6 w 29"/>
              <a:gd name="T61" fmla="*/ 14 h 802"/>
              <a:gd name="T62" fmla="*/ 9 w 29"/>
              <a:gd name="T63" fmla="*/ 2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" h="802">
                <a:moveTo>
                  <a:pt x="9" y="2"/>
                </a:moveTo>
                <a:cubicBezTo>
                  <a:pt x="11" y="0"/>
                  <a:pt x="14" y="1"/>
                  <a:pt x="16" y="2"/>
                </a:cubicBezTo>
                <a:cubicBezTo>
                  <a:pt x="18" y="4"/>
                  <a:pt x="20" y="5"/>
                  <a:pt x="21" y="6"/>
                </a:cubicBezTo>
                <a:cubicBezTo>
                  <a:pt x="21" y="7"/>
                  <a:pt x="21" y="8"/>
                  <a:pt x="22" y="8"/>
                </a:cubicBezTo>
                <a:cubicBezTo>
                  <a:pt x="23" y="8"/>
                  <a:pt x="23" y="9"/>
                  <a:pt x="23" y="10"/>
                </a:cubicBezTo>
                <a:cubicBezTo>
                  <a:pt x="24" y="13"/>
                  <a:pt x="25" y="16"/>
                  <a:pt x="26" y="17"/>
                </a:cubicBezTo>
                <a:cubicBezTo>
                  <a:pt x="26" y="22"/>
                  <a:pt x="28" y="27"/>
                  <a:pt x="28" y="31"/>
                </a:cubicBezTo>
                <a:cubicBezTo>
                  <a:pt x="26" y="65"/>
                  <a:pt x="27" y="103"/>
                  <a:pt x="28" y="136"/>
                </a:cubicBezTo>
                <a:cubicBezTo>
                  <a:pt x="26" y="170"/>
                  <a:pt x="28" y="207"/>
                  <a:pt x="28" y="239"/>
                </a:cubicBezTo>
                <a:cubicBezTo>
                  <a:pt x="28" y="243"/>
                  <a:pt x="27" y="248"/>
                  <a:pt x="27" y="253"/>
                </a:cubicBezTo>
                <a:cubicBezTo>
                  <a:pt x="26" y="320"/>
                  <a:pt x="29" y="384"/>
                  <a:pt x="27" y="450"/>
                </a:cubicBezTo>
                <a:cubicBezTo>
                  <a:pt x="27" y="543"/>
                  <a:pt x="27" y="543"/>
                  <a:pt x="27" y="543"/>
                </a:cubicBezTo>
                <a:cubicBezTo>
                  <a:pt x="27" y="545"/>
                  <a:pt x="24" y="546"/>
                  <a:pt x="26" y="547"/>
                </a:cubicBezTo>
                <a:cubicBezTo>
                  <a:pt x="24" y="550"/>
                  <a:pt x="23" y="555"/>
                  <a:pt x="20" y="557"/>
                </a:cubicBezTo>
                <a:cubicBezTo>
                  <a:pt x="20" y="557"/>
                  <a:pt x="19" y="559"/>
                  <a:pt x="18" y="558"/>
                </a:cubicBezTo>
                <a:cubicBezTo>
                  <a:pt x="18" y="561"/>
                  <a:pt x="16" y="563"/>
                  <a:pt x="16" y="564"/>
                </a:cubicBezTo>
                <a:cubicBezTo>
                  <a:pt x="16" y="569"/>
                  <a:pt x="15" y="573"/>
                  <a:pt x="18" y="575"/>
                </a:cubicBezTo>
                <a:cubicBezTo>
                  <a:pt x="18" y="578"/>
                  <a:pt x="18" y="581"/>
                  <a:pt x="17" y="583"/>
                </a:cubicBezTo>
                <a:cubicBezTo>
                  <a:pt x="17" y="584"/>
                  <a:pt x="18" y="584"/>
                  <a:pt x="18" y="584"/>
                </a:cubicBezTo>
                <a:cubicBezTo>
                  <a:pt x="18" y="590"/>
                  <a:pt x="18" y="595"/>
                  <a:pt x="18" y="600"/>
                </a:cubicBezTo>
                <a:cubicBezTo>
                  <a:pt x="21" y="600"/>
                  <a:pt x="21" y="600"/>
                  <a:pt x="21" y="600"/>
                </a:cubicBezTo>
                <a:cubicBezTo>
                  <a:pt x="22" y="602"/>
                  <a:pt x="25" y="603"/>
                  <a:pt x="24" y="606"/>
                </a:cubicBezTo>
                <a:cubicBezTo>
                  <a:pt x="26" y="608"/>
                  <a:pt x="26" y="608"/>
                  <a:pt x="26" y="608"/>
                </a:cubicBezTo>
                <a:cubicBezTo>
                  <a:pt x="26" y="612"/>
                  <a:pt x="28" y="618"/>
                  <a:pt x="28" y="621"/>
                </a:cubicBezTo>
                <a:cubicBezTo>
                  <a:pt x="26" y="661"/>
                  <a:pt x="28" y="701"/>
                  <a:pt x="28" y="740"/>
                </a:cubicBezTo>
                <a:cubicBezTo>
                  <a:pt x="26" y="746"/>
                  <a:pt x="23" y="749"/>
                  <a:pt x="20" y="752"/>
                </a:cubicBezTo>
                <a:cubicBezTo>
                  <a:pt x="19" y="752"/>
                  <a:pt x="18" y="753"/>
                  <a:pt x="18" y="753"/>
                </a:cubicBezTo>
                <a:cubicBezTo>
                  <a:pt x="18" y="756"/>
                  <a:pt x="16" y="755"/>
                  <a:pt x="15" y="755"/>
                </a:cubicBezTo>
                <a:cubicBezTo>
                  <a:pt x="14" y="769"/>
                  <a:pt x="16" y="783"/>
                  <a:pt x="15" y="797"/>
                </a:cubicBezTo>
                <a:cubicBezTo>
                  <a:pt x="15" y="800"/>
                  <a:pt x="13" y="802"/>
                  <a:pt x="10" y="802"/>
                </a:cubicBezTo>
                <a:cubicBezTo>
                  <a:pt x="9" y="802"/>
                  <a:pt x="9" y="799"/>
                  <a:pt x="6" y="798"/>
                </a:cubicBezTo>
                <a:cubicBezTo>
                  <a:pt x="7" y="779"/>
                  <a:pt x="5" y="762"/>
                  <a:pt x="6" y="744"/>
                </a:cubicBezTo>
                <a:cubicBezTo>
                  <a:pt x="6" y="743"/>
                  <a:pt x="8" y="743"/>
                  <a:pt x="8" y="742"/>
                </a:cubicBezTo>
                <a:cubicBezTo>
                  <a:pt x="9" y="725"/>
                  <a:pt x="9" y="708"/>
                  <a:pt x="8" y="691"/>
                </a:cubicBezTo>
                <a:cubicBezTo>
                  <a:pt x="8" y="690"/>
                  <a:pt x="6" y="689"/>
                  <a:pt x="6" y="688"/>
                </a:cubicBezTo>
                <a:cubicBezTo>
                  <a:pt x="6" y="649"/>
                  <a:pt x="6" y="649"/>
                  <a:pt x="6" y="649"/>
                </a:cubicBezTo>
                <a:cubicBezTo>
                  <a:pt x="6" y="648"/>
                  <a:pt x="8" y="648"/>
                  <a:pt x="8" y="647"/>
                </a:cubicBezTo>
                <a:cubicBezTo>
                  <a:pt x="8" y="639"/>
                  <a:pt x="10" y="631"/>
                  <a:pt x="8" y="624"/>
                </a:cubicBezTo>
                <a:cubicBezTo>
                  <a:pt x="7" y="624"/>
                  <a:pt x="5" y="624"/>
                  <a:pt x="5" y="626"/>
                </a:cubicBezTo>
                <a:cubicBezTo>
                  <a:pt x="4" y="627"/>
                  <a:pt x="3" y="629"/>
                  <a:pt x="1" y="630"/>
                </a:cubicBezTo>
                <a:cubicBezTo>
                  <a:pt x="0" y="625"/>
                  <a:pt x="2" y="618"/>
                  <a:pt x="4" y="616"/>
                </a:cubicBezTo>
                <a:cubicBezTo>
                  <a:pt x="8" y="607"/>
                  <a:pt x="9" y="594"/>
                  <a:pt x="7" y="584"/>
                </a:cubicBezTo>
                <a:cubicBezTo>
                  <a:pt x="8" y="580"/>
                  <a:pt x="8" y="575"/>
                  <a:pt x="8" y="570"/>
                </a:cubicBezTo>
                <a:cubicBezTo>
                  <a:pt x="9" y="565"/>
                  <a:pt x="11" y="560"/>
                  <a:pt x="12" y="555"/>
                </a:cubicBezTo>
                <a:cubicBezTo>
                  <a:pt x="12" y="549"/>
                  <a:pt x="12" y="542"/>
                  <a:pt x="11" y="538"/>
                </a:cubicBezTo>
                <a:cubicBezTo>
                  <a:pt x="12" y="530"/>
                  <a:pt x="12" y="520"/>
                  <a:pt x="11" y="513"/>
                </a:cubicBezTo>
                <a:cubicBezTo>
                  <a:pt x="12" y="506"/>
                  <a:pt x="12" y="496"/>
                  <a:pt x="11" y="489"/>
                </a:cubicBezTo>
                <a:cubicBezTo>
                  <a:pt x="12" y="482"/>
                  <a:pt x="12" y="472"/>
                  <a:pt x="11" y="466"/>
                </a:cubicBezTo>
                <a:cubicBezTo>
                  <a:pt x="12" y="459"/>
                  <a:pt x="13" y="451"/>
                  <a:pt x="11" y="444"/>
                </a:cubicBezTo>
                <a:cubicBezTo>
                  <a:pt x="10" y="440"/>
                  <a:pt x="12" y="437"/>
                  <a:pt x="12" y="432"/>
                </a:cubicBezTo>
                <a:cubicBezTo>
                  <a:pt x="10" y="434"/>
                  <a:pt x="9" y="431"/>
                  <a:pt x="9" y="430"/>
                </a:cubicBezTo>
                <a:cubicBezTo>
                  <a:pt x="8" y="429"/>
                  <a:pt x="6" y="429"/>
                  <a:pt x="6" y="428"/>
                </a:cubicBezTo>
                <a:cubicBezTo>
                  <a:pt x="6" y="253"/>
                  <a:pt x="6" y="253"/>
                  <a:pt x="6" y="253"/>
                </a:cubicBezTo>
                <a:cubicBezTo>
                  <a:pt x="7" y="234"/>
                  <a:pt x="7" y="234"/>
                  <a:pt x="7" y="234"/>
                </a:cubicBezTo>
                <a:cubicBezTo>
                  <a:pt x="7" y="225"/>
                  <a:pt x="6" y="216"/>
                  <a:pt x="5" y="207"/>
                </a:cubicBezTo>
                <a:cubicBezTo>
                  <a:pt x="5" y="206"/>
                  <a:pt x="7" y="204"/>
                  <a:pt x="8" y="202"/>
                </a:cubicBezTo>
                <a:cubicBezTo>
                  <a:pt x="8" y="198"/>
                  <a:pt x="8" y="195"/>
                  <a:pt x="6" y="193"/>
                </a:cubicBezTo>
                <a:cubicBezTo>
                  <a:pt x="6" y="177"/>
                  <a:pt x="5" y="161"/>
                  <a:pt x="6" y="146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57"/>
                  <a:pt x="8" y="57"/>
                  <a:pt x="8" y="56"/>
                </a:cubicBezTo>
                <a:cubicBezTo>
                  <a:pt x="9" y="44"/>
                  <a:pt x="10" y="29"/>
                  <a:pt x="8" y="17"/>
                </a:cubicBezTo>
                <a:cubicBezTo>
                  <a:pt x="8" y="16"/>
                  <a:pt x="6" y="15"/>
                  <a:pt x="6" y="14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9" y="3"/>
                  <a:pt x="9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4" name="Freeform 8"/>
          <p:cNvSpPr/>
          <p:nvPr/>
        </p:nvSpPr>
        <p:spPr bwMode="auto">
          <a:xfrm>
            <a:off x="8776993" y="3055953"/>
            <a:ext cx="19208" cy="116145"/>
          </a:xfrm>
          <a:custGeom>
            <a:avLst/>
            <a:gdLst>
              <a:gd name="T0" fmla="*/ 2 w 24"/>
              <a:gd name="T1" fmla="*/ 1 h 230"/>
              <a:gd name="T2" fmla="*/ 10 w 24"/>
              <a:gd name="T3" fmla="*/ 5 h 230"/>
              <a:gd name="T4" fmla="*/ 12 w 24"/>
              <a:gd name="T5" fmla="*/ 7 h 230"/>
              <a:gd name="T6" fmla="*/ 19 w 24"/>
              <a:gd name="T7" fmla="*/ 16 h 230"/>
              <a:gd name="T8" fmla="*/ 23 w 24"/>
              <a:gd name="T9" fmla="*/ 25 h 230"/>
              <a:gd name="T10" fmla="*/ 22 w 24"/>
              <a:gd name="T11" fmla="*/ 43 h 230"/>
              <a:gd name="T12" fmla="*/ 23 w 24"/>
              <a:gd name="T13" fmla="*/ 159 h 230"/>
              <a:gd name="T14" fmla="*/ 23 w 24"/>
              <a:gd name="T15" fmla="*/ 165 h 230"/>
              <a:gd name="T16" fmla="*/ 23 w 24"/>
              <a:gd name="T17" fmla="*/ 196 h 230"/>
              <a:gd name="T18" fmla="*/ 21 w 24"/>
              <a:gd name="T19" fmla="*/ 213 h 230"/>
              <a:gd name="T20" fmla="*/ 19 w 24"/>
              <a:gd name="T21" fmla="*/ 216 h 230"/>
              <a:gd name="T22" fmla="*/ 17 w 24"/>
              <a:gd name="T23" fmla="*/ 221 h 230"/>
              <a:gd name="T24" fmla="*/ 5 w 24"/>
              <a:gd name="T25" fmla="*/ 229 h 230"/>
              <a:gd name="T26" fmla="*/ 1 w 24"/>
              <a:gd name="T27" fmla="*/ 224 h 230"/>
              <a:gd name="T28" fmla="*/ 1 w 24"/>
              <a:gd name="T29" fmla="*/ 124 h 230"/>
              <a:gd name="T30" fmla="*/ 1 w 24"/>
              <a:gd name="T31" fmla="*/ 36 h 230"/>
              <a:gd name="T32" fmla="*/ 3 w 24"/>
              <a:gd name="T33" fmla="*/ 34 h 230"/>
              <a:gd name="T34" fmla="*/ 3 w 24"/>
              <a:gd name="T35" fmla="*/ 27 h 230"/>
              <a:gd name="T36" fmla="*/ 1 w 24"/>
              <a:gd name="T37" fmla="*/ 26 h 230"/>
              <a:gd name="T38" fmla="*/ 0 w 24"/>
              <a:gd name="T39" fmla="*/ 4 h 230"/>
              <a:gd name="T40" fmla="*/ 2 w 24"/>
              <a:gd name="T41" fmla="*/ 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230">
                <a:moveTo>
                  <a:pt x="2" y="1"/>
                </a:moveTo>
                <a:cubicBezTo>
                  <a:pt x="6" y="0"/>
                  <a:pt x="9" y="3"/>
                  <a:pt x="10" y="5"/>
                </a:cubicBezTo>
                <a:cubicBezTo>
                  <a:pt x="11" y="6"/>
                  <a:pt x="12" y="6"/>
                  <a:pt x="12" y="7"/>
                </a:cubicBezTo>
                <a:cubicBezTo>
                  <a:pt x="13" y="11"/>
                  <a:pt x="17" y="14"/>
                  <a:pt x="19" y="16"/>
                </a:cubicBezTo>
                <a:cubicBezTo>
                  <a:pt x="20" y="20"/>
                  <a:pt x="22" y="22"/>
                  <a:pt x="23" y="25"/>
                </a:cubicBezTo>
                <a:cubicBezTo>
                  <a:pt x="23" y="31"/>
                  <a:pt x="22" y="37"/>
                  <a:pt x="22" y="43"/>
                </a:cubicBezTo>
                <a:cubicBezTo>
                  <a:pt x="22" y="81"/>
                  <a:pt x="21" y="122"/>
                  <a:pt x="23" y="159"/>
                </a:cubicBezTo>
                <a:cubicBezTo>
                  <a:pt x="23" y="160"/>
                  <a:pt x="24" y="163"/>
                  <a:pt x="23" y="165"/>
                </a:cubicBezTo>
                <a:cubicBezTo>
                  <a:pt x="22" y="174"/>
                  <a:pt x="21" y="187"/>
                  <a:pt x="23" y="196"/>
                </a:cubicBezTo>
                <a:cubicBezTo>
                  <a:pt x="24" y="202"/>
                  <a:pt x="21" y="207"/>
                  <a:pt x="21" y="213"/>
                </a:cubicBezTo>
                <a:cubicBezTo>
                  <a:pt x="21" y="214"/>
                  <a:pt x="20" y="215"/>
                  <a:pt x="19" y="216"/>
                </a:cubicBezTo>
                <a:cubicBezTo>
                  <a:pt x="20" y="219"/>
                  <a:pt x="18" y="220"/>
                  <a:pt x="17" y="221"/>
                </a:cubicBezTo>
                <a:cubicBezTo>
                  <a:pt x="15" y="226"/>
                  <a:pt x="12" y="230"/>
                  <a:pt x="5" y="229"/>
                </a:cubicBezTo>
                <a:cubicBezTo>
                  <a:pt x="4" y="227"/>
                  <a:pt x="1" y="225"/>
                  <a:pt x="1" y="224"/>
                </a:cubicBezTo>
                <a:cubicBezTo>
                  <a:pt x="1" y="124"/>
                  <a:pt x="1" y="124"/>
                  <a:pt x="1" y="124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5"/>
                  <a:pt x="2" y="35"/>
                  <a:pt x="3" y="34"/>
                </a:cubicBezTo>
                <a:cubicBezTo>
                  <a:pt x="3" y="27"/>
                  <a:pt x="3" y="27"/>
                  <a:pt x="3" y="27"/>
                </a:cubicBezTo>
                <a:cubicBezTo>
                  <a:pt x="2" y="27"/>
                  <a:pt x="1" y="26"/>
                  <a:pt x="1" y="26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2" y="2"/>
                  <a:pt x="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5" name="Freeform 9"/>
          <p:cNvSpPr/>
          <p:nvPr/>
        </p:nvSpPr>
        <p:spPr bwMode="auto">
          <a:xfrm>
            <a:off x="8776993" y="2953847"/>
            <a:ext cx="19208" cy="88066"/>
          </a:xfrm>
          <a:custGeom>
            <a:avLst/>
            <a:gdLst>
              <a:gd name="T0" fmla="*/ 4 w 24"/>
              <a:gd name="T1" fmla="*/ 2 h 176"/>
              <a:gd name="T2" fmla="*/ 11 w 24"/>
              <a:gd name="T3" fmla="*/ 2 h 176"/>
              <a:gd name="T4" fmla="*/ 16 w 24"/>
              <a:gd name="T5" fmla="*/ 5 h 176"/>
              <a:gd name="T6" fmla="*/ 17 w 24"/>
              <a:gd name="T7" fmla="*/ 8 h 176"/>
              <a:gd name="T8" fmla="*/ 18 w 24"/>
              <a:gd name="T9" fmla="*/ 10 h 176"/>
              <a:gd name="T10" fmla="*/ 22 w 24"/>
              <a:gd name="T11" fmla="*/ 18 h 176"/>
              <a:gd name="T12" fmla="*/ 21 w 24"/>
              <a:gd name="T13" fmla="*/ 21 h 176"/>
              <a:gd name="T14" fmla="*/ 22 w 24"/>
              <a:gd name="T15" fmla="*/ 33 h 176"/>
              <a:gd name="T16" fmla="*/ 22 w 24"/>
              <a:gd name="T17" fmla="*/ 130 h 176"/>
              <a:gd name="T18" fmla="*/ 21 w 24"/>
              <a:gd name="T19" fmla="*/ 139 h 176"/>
              <a:gd name="T20" fmla="*/ 19 w 24"/>
              <a:gd name="T21" fmla="*/ 141 h 176"/>
              <a:gd name="T22" fmla="*/ 13 w 24"/>
              <a:gd name="T23" fmla="*/ 152 h 176"/>
              <a:gd name="T24" fmla="*/ 13 w 24"/>
              <a:gd name="T25" fmla="*/ 164 h 176"/>
              <a:gd name="T26" fmla="*/ 10 w 24"/>
              <a:gd name="T27" fmla="*/ 170 h 176"/>
              <a:gd name="T28" fmla="*/ 6 w 24"/>
              <a:gd name="T29" fmla="*/ 174 h 176"/>
              <a:gd name="T30" fmla="*/ 0 w 24"/>
              <a:gd name="T31" fmla="*/ 170 h 176"/>
              <a:gd name="T32" fmla="*/ 1 w 24"/>
              <a:gd name="T33" fmla="*/ 145 h 176"/>
              <a:gd name="T34" fmla="*/ 1 w 24"/>
              <a:gd name="T35" fmla="*/ 57 h 176"/>
              <a:gd name="T36" fmla="*/ 3 w 24"/>
              <a:gd name="T37" fmla="*/ 56 h 176"/>
              <a:gd name="T38" fmla="*/ 3 w 24"/>
              <a:gd name="T39" fmla="*/ 17 h 176"/>
              <a:gd name="T40" fmla="*/ 1 w 24"/>
              <a:gd name="T41" fmla="*/ 14 h 176"/>
              <a:gd name="T42" fmla="*/ 1 w 24"/>
              <a:gd name="T43" fmla="*/ 4 h 176"/>
              <a:gd name="T44" fmla="*/ 4 w 24"/>
              <a:gd name="T45" fmla="*/ 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176">
                <a:moveTo>
                  <a:pt x="4" y="2"/>
                </a:moveTo>
                <a:cubicBezTo>
                  <a:pt x="6" y="0"/>
                  <a:pt x="9" y="1"/>
                  <a:pt x="11" y="2"/>
                </a:cubicBezTo>
                <a:cubicBezTo>
                  <a:pt x="13" y="3"/>
                  <a:pt x="15" y="5"/>
                  <a:pt x="16" y="5"/>
                </a:cubicBezTo>
                <a:cubicBezTo>
                  <a:pt x="16" y="6"/>
                  <a:pt x="16" y="7"/>
                  <a:pt x="17" y="8"/>
                </a:cubicBezTo>
                <a:cubicBezTo>
                  <a:pt x="18" y="8"/>
                  <a:pt x="19" y="9"/>
                  <a:pt x="18" y="10"/>
                </a:cubicBezTo>
                <a:cubicBezTo>
                  <a:pt x="18" y="13"/>
                  <a:pt x="21" y="16"/>
                  <a:pt x="22" y="18"/>
                </a:cubicBezTo>
                <a:cubicBezTo>
                  <a:pt x="20" y="19"/>
                  <a:pt x="20" y="20"/>
                  <a:pt x="21" y="21"/>
                </a:cubicBezTo>
                <a:cubicBezTo>
                  <a:pt x="22" y="26"/>
                  <a:pt x="24" y="29"/>
                  <a:pt x="22" y="33"/>
                </a:cubicBezTo>
                <a:cubicBezTo>
                  <a:pt x="22" y="65"/>
                  <a:pt x="22" y="99"/>
                  <a:pt x="22" y="130"/>
                </a:cubicBezTo>
                <a:cubicBezTo>
                  <a:pt x="22" y="133"/>
                  <a:pt x="22" y="136"/>
                  <a:pt x="21" y="139"/>
                </a:cubicBezTo>
                <a:cubicBezTo>
                  <a:pt x="21" y="140"/>
                  <a:pt x="19" y="140"/>
                  <a:pt x="19" y="141"/>
                </a:cubicBezTo>
                <a:cubicBezTo>
                  <a:pt x="19" y="146"/>
                  <a:pt x="16" y="149"/>
                  <a:pt x="13" y="152"/>
                </a:cubicBezTo>
                <a:cubicBezTo>
                  <a:pt x="13" y="156"/>
                  <a:pt x="13" y="160"/>
                  <a:pt x="13" y="164"/>
                </a:cubicBezTo>
                <a:cubicBezTo>
                  <a:pt x="10" y="165"/>
                  <a:pt x="11" y="168"/>
                  <a:pt x="10" y="170"/>
                </a:cubicBezTo>
                <a:cubicBezTo>
                  <a:pt x="8" y="172"/>
                  <a:pt x="7" y="173"/>
                  <a:pt x="6" y="174"/>
                </a:cubicBezTo>
                <a:cubicBezTo>
                  <a:pt x="4" y="176"/>
                  <a:pt x="0" y="172"/>
                  <a:pt x="0" y="170"/>
                </a:cubicBezTo>
                <a:cubicBezTo>
                  <a:pt x="0" y="162"/>
                  <a:pt x="1" y="154"/>
                  <a:pt x="1" y="145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6"/>
                  <a:pt x="3" y="56"/>
                  <a:pt x="3" y="56"/>
                </a:cubicBezTo>
                <a:cubicBezTo>
                  <a:pt x="4" y="43"/>
                  <a:pt x="5" y="29"/>
                  <a:pt x="3" y="17"/>
                </a:cubicBezTo>
                <a:cubicBezTo>
                  <a:pt x="3" y="16"/>
                  <a:pt x="1" y="15"/>
                  <a:pt x="1" y="14"/>
                </a:cubicBezTo>
                <a:cubicBezTo>
                  <a:pt x="1" y="4"/>
                  <a:pt x="1" y="4"/>
                  <a:pt x="1" y="4"/>
                </a:cubicBezTo>
                <a:cubicBezTo>
                  <a:pt x="3" y="4"/>
                  <a:pt x="4" y="3"/>
                  <a:pt x="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6" name="Freeform 10"/>
          <p:cNvSpPr/>
          <p:nvPr/>
        </p:nvSpPr>
        <p:spPr bwMode="auto">
          <a:xfrm>
            <a:off x="8218350" y="2679438"/>
            <a:ext cx="78435" cy="29356"/>
          </a:xfrm>
          <a:custGeom>
            <a:avLst/>
            <a:gdLst>
              <a:gd name="T0" fmla="*/ 90 w 102"/>
              <a:gd name="T1" fmla="*/ 2 h 58"/>
              <a:gd name="T2" fmla="*/ 98 w 102"/>
              <a:gd name="T3" fmla="*/ 5 h 58"/>
              <a:gd name="T4" fmla="*/ 101 w 102"/>
              <a:gd name="T5" fmla="*/ 9 h 58"/>
              <a:gd name="T6" fmla="*/ 101 w 102"/>
              <a:gd name="T7" fmla="*/ 15 h 58"/>
              <a:gd name="T8" fmla="*/ 96 w 102"/>
              <a:gd name="T9" fmla="*/ 20 h 58"/>
              <a:gd name="T10" fmla="*/ 68 w 102"/>
              <a:gd name="T11" fmla="*/ 20 h 58"/>
              <a:gd name="T12" fmla="*/ 57 w 102"/>
              <a:gd name="T13" fmla="*/ 20 h 58"/>
              <a:gd name="T14" fmla="*/ 55 w 102"/>
              <a:gd name="T15" fmla="*/ 22 h 58"/>
              <a:gd name="T16" fmla="*/ 35 w 102"/>
              <a:gd name="T17" fmla="*/ 22 h 58"/>
              <a:gd name="T18" fmla="*/ 31 w 102"/>
              <a:gd name="T19" fmla="*/ 25 h 58"/>
              <a:gd name="T20" fmla="*/ 29 w 102"/>
              <a:gd name="T21" fmla="*/ 28 h 58"/>
              <a:gd name="T22" fmla="*/ 27 w 102"/>
              <a:gd name="T23" fmla="*/ 31 h 58"/>
              <a:gd name="T24" fmla="*/ 21 w 102"/>
              <a:gd name="T25" fmla="*/ 46 h 58"/>
              <a:gd name="T26" fmla="*/ 18 w 102"/>
              <a:gd name="T27" fmla="*/ 48 h 58"/>
              <a:gd name="T28" fmla="*/ 18 w 102"/>
              <a:gd name="T29" fmla="*/ 51 h 58"/>
              <a:gd name="T30" fmla="*/ 15 w 102"/>
              <a:gd name="T31" fmla="*/ 51 h 58"/>
              <a:gd name="T32" fmla="*/ 13 w 102"/>
              <a:gd name="T33" fmla="*/ 54 h 58"/>
              <a:gd name="T34" fmla="*/ 11 w 102"/>
              <a:gd name="T35" fmla="*/ 56 h 58"/>
              <a:gd name="T36" fmla="*/ 6 w 102"/>
              <a:gd name="T37" fmla="*/ 58 h 58"/>
              <a:gd name="T38" fmla="*/ 3 w 102"/>
              <a:gd name="T39" fmla="*/ 56 h 58"/>
              <a:gd name="T40" fmla="*/ 2 w 102"/>
              <a:gd name="T41" fmla="*/ 48 h 58"/>
              <a:gd name="T42" fmla="*/ 1 w 102"/>
              <a:gd name="T43" fmla="*/ 41 h 58"/>
              <a:gd name="T44" fmla="*/ 4 w 102"/>
              <a:gd name="T45" fmla="*/ 32 h 58"/>
              <a:gd name="T46" fmla="*/ 7 w 102"/>
              <a:gd name="T47" fmla="*/ 29 h 58"/>
              <a:gd name="T48" fmla="*/ 14 w 102"/>
              <a:gd name="T49" fmla="*/ 21 h 58"/>
              <a:gd name="T50" fmla="*/ 16 w 102"/>
              <a:gd name="T51" fmla="*/ 20 h 58"/>
              <a:gd name="T52" fmla="*/ 21 w 102"/>
              <a:gd name="T53" fmla="*/ 15 h 58"/>
              <a:gd name="T54" fmla="*/ 23 w 102"/>
              <a:gd name="T55" fmla="*/ 14 h 58"/>
              <a:gd name="T56" fmla="*/ 28 w 102"/>
              <a:gd name="T57" fmla="*/ 11 h 58"/>
              <a:gd name="T58" fmla="*/ 35 w 102"/>
              <a:gd name="T59" fmla="*/ 10 h 58"/>
              <a:gd name="T60" fmla="*/ 54 w 102"/>
              <a:gd name="T61" fmla="*/ 9 h 58"/>
              <a:gd name="T62" fmla="*/ 65 w 102"/>
              <a:gd name="T63" fmla="*/ 5 h 58"/>
              <a:gd name="T64" fmla="*/ 69 w 102"/>
              <a:gd name="T65" fmla="*/ 5 h 58"/>
              <a:gd name="T66" fmla="*/ 78 w 102"/>
              <a:gd name="T67" fmla="*/ 3 h 58"/>
              <a:gd name="T68" fmla="*/ 83 w 102"/>
              <a:gd name="T69" fmla="*/ 4 h 58"/>
              <a:gd name="T70" fmla="*/ 85 w 102"/>
              <a:gd name="T71" fmla="*/ 3 h 58"/>
              <a:gd name="T72" fmla="*/ 89 w 102"/>
              <a:gd name="T73" fmla="*/ 3 h 58"/>
              <a:gd name="T74" fmla="*/ 90 w 102"/>
              <a:gd name="T75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2" h="58">
                <a:moveTo>
                  <a:pt x="90" y="2"/>
                </a:moveTo>
                <a:cubicBezTo>
                  <a:pt x="93" y="0"/>
                  <a:pt x="96" y="3"/>
                  <a:pt x="98" y="5"/>
                </a:cubicBezTo>
                <a:cubicBezTo>
                  <a:pt x="98" y="6"/>
                  <a:pt x="100" y="7"/>
                  <a:pt x="101" y="9"/>
                </a:cubicBezTo>
                <a:cubicBezTo>
                  <a:pt x="102" y="10"/>
                  <a:pt x="101" y="14"/>
                  <a:pt x="101" y="15"/>
                </a:cubicBezTo>
                <a:cubicBezTo>
                  <a:pt x="100" y="17"/>
                  <a:pt x="98" y="20"/>
                  <a:pt x="96" y="20"/>
                </a:cubicBezTo>
                <a:cubicBezTo>
                  <a:pt x="87" y="21"/>
                  <a:pt x="76" y="19"/>
                  <a:pt x="68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2"/>
                  <a:pt x="55" y="22"/>
                </a:cubicBezTo>
                <a:cubicBezTo>
                  <a:pt x="35" y="22"/>
                  <a:pt x="35" y="22"/>
                  <a:pt x="35" y="22"/>
                </a:cubicBezTo>
                <a:cubicBezTo>
                  <a:pt x="34" y="22"/>
                  <a:pt x="33" y="25"/>
                  <a:pt x="31" y="25"/>
                </a:cubicBezTo>
                <a:cubicBezTo>
                  <a:pt x="32" y="27"/>
                  <a:pt x="30" y="27"/>
                  <a:pt x="29" y="28"/>
                </a:cubicBezTo>
                <a:cubicBezTo>
                  <a:pt x="28" y="29"/>
                  <a:pt x="27" y="30"/>
                  <a:pt x="27" y="31"/>
                </a:cubicBezTo>
                <a:cubicBezTo>
                  <a:pt x="24" y="34"/>
                  <a:pt x="23" y="41"/>
                  <a:pt x="21" y="46"/>
                </a:cubicBezTo>
                <a:cubicBezTo>
                  <a:pt x="21" y="47"/>
                  <a:pt x="19" y="48"/>
                  <a:pt x="18" y="48"/>
                </a:cubicBezTo>
                <a:cubicBezTo>
                  <a:pt x="18" y="51"/>
                  <a:pt x="18" y="51"/>
                  <a:pt x="18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2"/>
                  <a:pt x="15" y="54"/>
                  <a:pt x="13" y="54"/>
                </a:cubicBezTo>
                <a:cubicBezTo>
                  <a:pt x="14" y="56"/>
                  <a:pt x="13" y="56"/>
                  <a:pt x="11" y="56"/>
                </a:cubicBezTo>
                <a:cubicBezTo>
                  <a:pt x="10" y="57"/>
                  <a:pt x="8" y="58"/>
                  <a:pt x="6" y="58"/>
                </a:cubicBezTo>
                <a:cubicBezTo>
                  <a:pt x="7" y="55"/>
                  <a:pt x="4" y="56"/>
                  <a:pt x="3" y="56"/>
                </a:cubicBezTo>
                <a:cubicBezTo>
                  <a:pt x="3" y="54"/>
                  <a:pt x="2" y="51"/>
                  <a:pt x="2" y="48"/>
                </a:cubicBezTo>
                <a:cubicBezTo>
                  <a:pt x="0" y="48"/>
                  <a:pt x="0" y="43"/>
                  <a:pt x="1" y="41"/>
                </a:cubicBezTo>
                <a:cubicBezTo>
                  <a:pt x="2" y="39"/>
                  <a:pt x="3" y="35"/>
                  <a:pt x="4" y="32"/>
                </a:cubicBezTo>
                <a:cubicBezTo>
                  <a:pt x="6" y="33"/>
                  <a:pt x="6" y="29"/>
                  <a:pt x="7" y="29"/>
                </a:cubicBezTo>
                <a:cubicBezTo>
                  <a:pt x="10" y="28"/>
                  <a:pt x="13" y="25"/>
                  <a:pt x="14" y="21"/>
                </a:cubicBezTo>
                <a:cubicBezTo>
                  <a:pt x="15" y="22"/>
                  <a:pt x="15" y="20"/>
                  <a:pt x="16" y="20"/>
                </a:cubicBezTo>
                <a:cubicBezTo>
                  <a:pt x="16" y="17"/>
                  <a:pt x="18" y="16"/>
                  <a:pt x="21" y="15"/>
                </a:cubicBezTo>
                <a:cubicBezTo>
                  <a:pt x="20" y="13"/>
                  <a:pt x="22" y="13"/>
                  <a:pt x="23" y="14"/>
                </a:cubicBezTo>
                <a:cubicBezTo>
                  <a:pt x="24" y="11"/>
                  <a:pt x="26" y="11"/>
                  <a:pt x="28" y="11"/>
                </a:cubicBezTo>
                <a:cubicBezTo>
                  <a:pt x="29" y="10"/>
                  <a:pt x="34" y="10"/>
                  <a:pt x="35" y="10"/>
                </a:cubicBezTo>
                <a:cubicBezTo>
                  <a:pt x="40" y="8"/>
                  <a:pt x="48" y="9"/>
                  <a:pt x="54" y="9"/>
                </a:cubicBezTo>
                <a:cubicBezTo>
                  <a:pt x="58" y="8"/>
                  <a:pt x="63" y="7"/>
                  <a:pt x="65" y="5"/>
                </a:cubicBezTo>
                <a:cubicBezTo>
                  <a:pt x="66" y="4"/>
                  <a:pt x="69" y="5"/>
                  <a:pt x="69" y="5"/>
                </a:cubicBezTo>
                <a:cubicBezTo>
                  <a:pt x="70" y="2"/>
                  <a:pt x="76" y="3"/>
                  <a:pt x="78" y="3"/>
                </a:cubicBezTo>
                <a:cubicBezTo>
                  <a:pt x="78" y="6"/>
                  <a:pt x="82" y="4"/>
                  <a:pt x="83" y="4"/>
                </a:cubicBezTo>
                <a:cubicBezTo>
                  <a:pt x="84" y="4"/>
                  <a:pt x="84" y="4"/>
                  <a:pt x="85" y="3"/>
                </a:cubicBezTo>
                <a:cubicBezTo>
                  <a:pt x="86" y="3"/>
                  <a:pt x="88" y="3"/>
                  <a:pt x="89" y="3"/>
                </a:cubicBezTo>
                <a:cubicBezTo>
                  <a:pt x="89" y="3"/>
                  <a:pt x="90" y="2"/>
                  <a:pt x="90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7" name="Freeform 11"/>
          <p:cNvSpPr/>
          <p:nvPr/>
        </p:nvSpPr>
        <p:spPr bwMode="auto">
          <a:xfrm>
            <a:off x="8776993" y="2853017"/>
            <a:ext cx="19208" cy="40842"/>
          </a:xfrm>
          <a:custGeom>
            <a:avLst/>
            <a:gdLst>
              <a:gd name="T0" fmla="*/ 3 w 24"/>
              <a:gd name="T1" fmla="*/ 2 h 83"/>
              <a:gd name="T2" fmla="*/ 9 w 24"/>
              <a:gd name="T3" fmla="*/ 1 h 83"/>
              <a:gd name="T4" fmla="*/ 13 w 24"/>
              <a:gd name="T5" fmla="*/ 7 h 83"/>
              <a:gd name="T6" fmla="*/ 14 w 24"/>
              <a:gd name="T7" fmla="*/ 25 h 83"/>
              <a:gd name="T8" fmla="*/ 13 w 24"/>
              <a:gd name="T9" fmla="*/ 38 h 83"/>
              <a:gd name="T10" fmla="*/ 19 w 24"/>
              <a:gd name="T11" fmla="*/ 49 h 83"/>
              <a:gd name="T12" fmla="*/ 19 w 24"/>
              <a:gd name="T13" fmla="*/ 53 h 83"/>
              <a:gd name="T14" fmla="*/ 21 w 24"/>
              <a:gd name="T15" fmla="*/ 54 h 83"/>
              <a:gd name="T16" fmla="*/ 23 w 24"/>
              <a:gd name="T17" fmla="*/ 78 h 83"/>
              <a:gd name="T18" fmla="*/ 20 w 24"/>
              <a:gd name="T19" fmla="*/ 81 h 83"/>
              <a:gd name="T20" fmla="*/ 20 w 24"/>
              <a:gd name="T21" fmla="*/ 82 h 83"/>
              <a:gd name="T22" fmla="*/ 16 w 24"/>
              <a:gd name="T23" fmla="*/ 77 h 83"/>
              <a:gd name="T24" fmla="*/ 13 w 24"/>
              <a:gd name="T25" fmla="*/ 77 h 83"/>
              <a:gd name="T26" fmla="*/ 12 w 24"/>
              <a:gd name="T27" fmla="*/ 74 h 83"/>
              <a:gd name="T28" fmla="*/ 8 w 24"/>
              <a:gd name="T29" fmla="*/ 64 h 83"/>
              <a:gd name="T30" fmla="*/ 3 w 24"/>
              <a:gd name="T31" fmla="*/ 58 h 83"/>
              <a:gd name="T32" fmla="*/ 0 w 24"/>
              <a:gd name="T33" fmla="*/ 57 h 83"/>
              <a:gd name="T34" fmla="*/ 1 w 24"/>
              <a:gd name="T35" fmla="*/ 30 h 83"/>
              <a:gd name="T36" fmla="*/ 3 w 24"/>
              <a:gd name="T37" fmla="*/ 28 h 83"/>
              <a:gd name="T38" fmla="*/ 3 w 24"/>
              <a:gd name="T39" fmla="*/ 17 h 83"/>
              <a:gd name="T40" fmla="*/ 1 w 24"/>
              <a:gd name="T41" fmla="*/ 16 h 83"/>
              <a:gd name="T42" fmla="*/ 1 w 24"/>
              <a:gd name="T43" fmla="*/ 4 h 83"/>
              <a:gd name="T44" fmla="*/ 3 w 24"/>
              <a:gd name="T45" fmla="*/ 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83">
                <a:moveTo>
                  <a:pt x="3" y="2"/>
                </a:moveTo>
                <a:cubicBezTo>
                  <a:pt x="5" y="0"/>
                  <a:pt x="7" y="1"/>
                  <a:pt x="9" y="1"/>
                </a:cubicBezTo>
                <a:cubicBezTo>
                  <a:pt x="11" y="2"/>
                  <a:pt x="13" y="6"/>
                  <a:pt x="13" y="7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9"/>
                  <a:pt x="13" y="33"/>
                  <a:pt x="13" y="38"/>
                </a:cubicBezTo>
                <a:cubicBezTo>
                  <a:pt x="15" y="42"/>
                  <a:pt x="16" y="46"/>
                  <a:pt x="19" y="49"/>
                </a:cubicBezTo>
                <a:cubicBezTo>
                  <a:pt x="19" y="50"/>
                  <a:pt x="19" y="53"/>
                  <a:pt x="19" y="53"/>
                </a:cubicBezTo>
                <a:cubicBezTo>
                  <a:pt x="19" y="54"/>
                  <a:pt x="21" y="54"/>
                  <a:pt x="21" y="54"/>
                </a:cubicBezTo>
                <a:cubicBezTo>
                  <a:pt x="23" y="62"/>
                  <a:pt x="24" y="70"/>
                  <a:pt x="23" y="78"/>
                </a:cubicBezTo>
                <a:cubicBezTo>
                  <a:pt x="23" y="79"/>
                  <a:pt x="22" y="80"/>
                  <a:pt x="20" y="81"/>
                </a:cubicBezTo>
                <a:cubicBezTo>
                  <a:pt x="20" y="81"/>
                  <a:pt x="21" y="83"/>
                  <a:pt x="20" y="82"/>
                </a:cubicBezTo>
                <a:cubicBezTo>
                  <a:pt x="18" y="81"/>
                  <a:pt x="16" y="79"/>
                  <a:pt x="16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4" y="75"/>
                  <a:pt x="13" y="74"/>
                  <a:pt x="12" y="74"/>
                </a:cubicBezTo>
                <a:cubicBezTo>
                  <a:pt x="11" y="70"/>
                  <a:pt x="8" y="68"/>
                  <a:pt x="8" y="64"/>
                </a:cubicBezTo>
                <a:cubicBezTo>
                  <a:pt x="5" y="63"/>
                  <a:pt x="4" y="61"/>
                  <a:pt x="3" y="58"/>
                </a:cubicBezTo>
                <a:cubicBezTo>
                  <a:pt x="2" y="59"/>
                  <a:pt x="1" y="58"/>
                  <a:pt x="0" y="57"/>
                </a:cubicBezTo>
                <a:cubicBezTo>
                  <a:pt x="0" y="47"/>
                  <a:pt x="1" y="39"/>
                  <a:pt x="1" y="30"/>
                </a:cubicBezTo>
                <a:cubicBezTo>
                  <a:pt x="1" y="29"/>
                  <a:pt x="3" y="28"/>
                  <a:pt x="3" y="2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3" y="2"/>
                  <a:pt x="3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8" name="Freeform 12"/>
          <p:cNvSpPr/>
          <p:nvPr/>
        </p:nvSpPr>
        <p:spPr bwMode="auto">
          <a:xfrm>
            <a:off x="8266371" y="3479690"/>
            <a:ext cx="11205" cy="37014"/>
          </a:xfrm>
          <a:custGeom>
            <a:avLst/>
            <a:gdLst>
              <a:gd name="T0" fmla="*/ 3 w 15"/>
              <a:gd name="T1" fmla="*/ 3 h 72"/>
              <a:gd name="T2" fmla="*/ 3 w 15"/>
              <a:gd name="T3" fmla="*/ 0 h 72"/>
              <a:gd name="T4" fmla="*/ 9 w 15"/>
              <a:gd name="T5" fmla="*/ 0 h 72"/>
              <a:gd name="T6" fmla="*/ 11 w 15"/>
              <a:gd name="T7" fmla="*/ 10 h 72"/>
              <a:gd name="T8" fmla="*/ 13 w 15"/>
              <a:gd name="T9" fmla="*/ 11 h 72"/>
              <a:gd name="T10" fmla="*/ 13 w 15"/>
              <a:gd name="T11" fmla="*/ 36 h 72"/>
              <a:gd name="T12" fmla="*/ 11 w 15"/>
              <a:gd name="T13" fmla="*/ 38 h 72"/>
              <a:gd name="T14" fmla="*/ 11 w 15"/>
              <a:gd name="T15" fmla="*/ 63 h 72"/>
              <a:gd name="T16" fmla="*/ 7 w 15"/>
              <a:gd name="T17" fmla="*/ 72 h 72"/>
              <a:gd name="T18" fmla="*/ 2 w 15"/>
              <a:gd name="T19" fmla="*/ 72 h 72"/>
              <a:gd name="T20" fmla="*/ 2 w 15"/>
              <a:gd name="T21" fmla="*/ 64 h 72"/>
              <a:gd name="T22" fmla="*/ 0 w 15"/>
              <a:gd name="T23" fmla="*/ 62 h 72"/>
              <a:gd name="T24" fmla="*/ 2 w 15"/>
              <a:gd name="T25" fmla="*/ 7 h 72"/>
              <a:gd name="T26" fmla="*/ 3 w 15"/>
              <a:gd name="T27" fmla="*/ 3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72">
                <a:moveTo>
                  <a:pt x="3" y="3"/>
                </a:moveTo>
                <a:cubicBezTo>
                  <a:pt x="3" y="3"/>
                  <a:pt x="3" y="1"/>
                  <a:pt x="3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3"/>
                  <a:pt x="11" y="6"/>
                  <a:pt x="11" y="10"/>
                </a:cubicBezTo>
                <a:cubicBezTo>
                  <a:pt x="11" y="10"/>
                  <a:pt x="13" y="12"/>
                  <a:pt x="13" y="11"/>
                </a:cubicBezTo>
                <a:cubicBezTo>
                  <a:pt x="15" y="20"/>
                  <a:pt x="15" y="28"/>
                  <a:pt x="13" y="36"/>
                </a:cubicBezTo>
                <a:cubicBezTo>
                  <a:pt x="13" y="36"/>
                  <a:pt x="11" y="38"/>
                  <a:pt x="11" y="38"/>
                </a:cubicBezTo>
                <a:cubicBezTo>
                  <a:pt x="11" y="63"/>
                  <a:pt x="11" y="63"/>
                  <a:pt x="11" y="63"/>
                </a:cubicBezTo>
                <a:cubicBezTo>
                  <a:pt x="8" y="65"/>
                  <a:pt x="7" y="68"/>
                  <a:pt x="7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69"/>
                  <a:pt x="2" y="67"/>
                  <a:pt x="2" y="64"/>
                </a:cubicBezTo>
                <a:cubicBezTo>
                  <a:pt x="1" y="64"/>
                  <a:pt x="0" y="63"/>
                  <a:pt x="0" y="62"/>
                </a:cubicBezTo>
                <a:cubicBezTo>
                  <a:pt x="2" y="45"/>
                  <a:pt x="3" y="25"/>
                  <a:pt x="2" y="7"/>
                </a:cubicBezTo>
                <a:cubicBezTo>
                  <a:pt x="2" y="6"/>
                  <a:pt x="3" y="4"/>
                  <a:pt x="3" y="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9" name="Freeform 13"/>
          <p:cNvSpPr/>
          <p:nvPr/>
        </p:nvSpPr>
        <p:spPr bwMode="auto">
          <a:xfrm>
            <a:off x="8296784" y="3764309"/>
            <a:ext cx="33615" cy="10211"/>
          </a:xfrm>
          <a:custGeom>
            <a:avLst/>
            <a:gdLst>
              <a:gd name="T0" fmla="*/ 7 w 42"/>
              <a:gd name="T1" fmla="*/ 0 h 20"/>
              <a:gd name="T2" fmla="*/ 14 w 42"/>
              <a:gd name="T3" fmla="*/ 1 h 20"/>
              <a:gd name="T4" fmla="*/ 25 w 42"/>
              <a:gd name="T5" fmla="*/ 6 h 20"/>
              <a:gd name="T6" fmla="*/ 38 w 42"/>
              <a:gd name="T7" fmla="*/ 6 h 20"/>
              <a:gd name="T8" fmla="*/ 41 w 42"/>
              <a:gd name="T9" fmla="*/ 11 h 20"/>
              <a:gd name="T10" fmla="*/ 41 w 42"/>
              <a:gd name="T11" fmla="*/ 18 h 20"/>
              <a:gd name="T12" fmla="*/ 39 w 42"/>
              <a:gd name="T13" fmla="*/ 19 h 20"/>
              <a:gd name="T14" fmla="*/ 30 w 42"/>
              <a:gd name="T15" fmla="*/ 19 h 20"/>
              <a:gd name="T16" fmla="*/ 27 w 42"/>
              <a:gd name="T17" fmla="*/ 17 h 20"/>
              <a:gd name="T18" fmla="*/ 21 w 42"/>
              <a:gd name="T19" fmla="*/ 16 h 20"/>
              <a:gd name="T20" fmla="*/ 2 w 42"/>
              <a:gd name="T21" fmla="*/ 10 h 20"/>
              <a:gd name="T22" fmla="*/ 1 w 42"/>
              <a:gd name="T23" fmla="*/ 3 h 20"/>
              <a:gd name="T24" fmla="*/ 7 w 42"/>
              <a:gd name="T2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" h="20">
                <a:moveTo>
                  <a:pt x="7" y="0"/>
                </a:moveTo>
                <a:cubicBezTo>
                  <a:pt x="9" y="0"/>
                  <a:pt x="12" y="1"/>
                  <a:pt x="14" y="1"/>
                </a:cubicBezTo>
                <a:cubicBezTo>
                  <a:pt x="18" y="3"/>
                  <a:pt x="21" y="5"/>
                  <a:pt x="25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8"/>
                  <a:pt x="41" y="9"/>
                  <a:pt x="41" y="11"/>
                </a:cubicBezTo>
                <a:cubicBezTo>
                  <a:pt x="42" y="13"/>
                  <a:pt x="42" y="16"/>
                  <a:pt x="41" y="18"/>
                </a:cubicBezTo>
                <a:cubicBezTo>
                  <a:pt x="41" y="19"/>
                  <a:pt x="40" y="19"/>
                  <a:pt x="39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2" y="16"/>
                  <a:pt x="28" y="18"/>
                  <a:pt x="27" y="17"/>
                </a:cubicBezTo>
                <a:cubicBezTo>
                  <a:pt x="25" y="17"/>
                  <a:pt x="23" y="15"/>
                  <a:pt x="21" y="16"/>
                </a:cubicBezTo>
                <a:cubicBezTo>
                  <a:pt x="13" y="20"/>
                  <a:pt x="6" y="14"/>
                  <a:pt x="2" y="10"/>
                </a:cubicBezTo>
                <a:cubicBezTo>
                  <a:pt x="0" y="9"/>
                  <a:pt x="1" y="5"/>
                  <a:pt x="1" y="3"/>
                </a:cubicBezTo>
                <a:cubicBezTo>
                  <a:pt x="2" y="2"/>
                  <a:pt x="6" y="0"/>
                  <a:pt x="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0" name="Freeform 14"/>
          <p:cNvSpPr/>
          <p:nvPr/>
        </p:nvSpPr>
        <p:spPr bwMode="auto">
          <a:xfrm>
            <a:off x="8264770" y="3454164"/>
            <a:ext cx="11205" cy="12763"/>
          </a:xfrm>
          <a:custGeom>
            <a:avLst/>
            <a:gdLst>
              <a:gd name="T0" fmla="*/ 4 w 14"/>
              <a:gd name="T1" fmla="*/ 1 h 27"/>
              <a:gd name="T2" fmla="*/ 10 w 14"/>
              <a:gd name="T3" fmla="*/ 1 h 27"/>
              <a:gd name="T4" fmla="*/ 12 w 14"/>
              <a:gd name="T5" fmla="*/ 6 h 27"/>
              <a:gd name="T6" fmla="*/ 14 w 14"/>
              <a:gd name="T7" fmla="*/ 6 h 27"/>
              <a:gd name="T8" fmla="*/ 14 w 14"/>
              <a:gd name="T9" fmla="*/ 13 h 27"/>
              <a:gd name="T10" fmla="*/ 12 w 14"/>
              <a:gd name="T11" fmla="*/ 13 h 27"/>
              <a:gd name="T12" fmla="*/ 11 w 14"/>
              <a:gd name="T13" fmla="*/ 26 h 27"/>
              <a:gd name="T14" fmla="*/ 3 w 14"/>
              <a:gd name="T15" fmla="*/ 26 h 27"/>
              <a:gd name="T16" fmla="*/ 3 w 14"/>
              <a:gd name="T17" fmla="*/ 15 h 27"/>
              <a:gd name="T18" fmla="*/ 1 w 14"/>
              <a:gd name="T19" fmla="*/ 13 h 27"/>
              <a:gd name="T20" fmla="*/ 3 w 14"/>
              <a:gd name="T21" fmla="*/ 4 h 27"/>
              <a:gd name="T22" fmla="*/ 4 w 14"/>
              <a:gd name="T23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27">
                <a:moveTo>
                  <a:pt x="4" y="1"/>
                </a:moveTo>
                <a:cubicBezTo>
                  <a:pt x="5" y="0"/>
                  <a:pt x="8" y="0"/>
                  <a:pt x="10" y="1"/>
                </a:cubicBezTo>
                <a:cubicBezTo>
                  <a:pt x="12" y="2"/>
                  <a:pt x="12" y="5"/>
                  <a:pt x="12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7"/>
                  <a:pt x="6" y="27"/>
                  <a:pt x="3" y="26"/>
                </a:cubicBezTo>
                <a:cubicBezTo>
                  <a:pt x="3" y="23"/>
                  <a:pt x="3" y="19"/>
                  <a:pt x="3" y="15"/>
                </a:cubicBezTo>
                <a:cubicBezTo>
                  <a:pt x="2" y="15"/>
                  <a:pt x="0" y="14"/>
                  <a:pt x="1" y="13"/>
                </a:cubicBezTo>
                <a:cubicBezTo>
                  <a:pt x="2" y="10"/>
                  <a:pt x="2" y="7"/>
                  <a:pt x="3" y="4"/>
                </a:cubicBezTo>
                <a:cubicBezTo>
                  <a:pt x="3" y="3"/>
                  <a:pt x="4" y="2"/>
                  <a:pt x="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1" name="Freeform 15"/>
          <p:cNvSpPr/>
          <p:nvPr/>
        </p:nvSpPr>
        <p:spPr bwMode="auto">
          <a:xfrm>
            <a:off x="8767388" y="2775162"/>
            <a:ext cx="4803" cy="10211"/>
          </a:xfrm>
          <a:custGeom>
            <a:avLst/>
            <a:gdLst>
              <a:gd name="T0" fmla="*/ 2 w 7"/>
              <a:gd name="T1" fmla="*/ 1 h 21"/>
              <a:gd name="T2" fmla="*/ 4 w 7"/>
              <a:gd name="T3" fmla="*/ 0 h 21"/>
              <a:gd name="T4" fmla="*/ 6 w 7"/>
              <a:gd name="T5" fmla="*/ 15 h 21"/>
              <a:gd name="T6" fmla="*/ 4 w 7"/>
              <a:gd name="T7" fmla="*/ 16 h 21"/>
              <a:gd name="T8" fmla="*/ 5 w 7"/>
              <a:gd name="T9" fmla="*/ 18 h 21"/>
              <a:gd name="T10" fmla="*/ 1 w 7"/>
              <a:gd name="T11" fmla="*/ 18 h 21"/>
              <a:gd name="T12" fmla="*/ 0 w 7"/>
              <a:gd name="T13" fmla="*/ 1 h 21"/>
              <a:gd name="T14" fmla="*/ 2 w 7"/>
              <a:gd name="T15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1">
                <a:moveTo>
                  <a:pt x="2" y="1"/>
                </a:moveTo>
                <a:cubicBezTo>
                  <a:pt x="2" y="0"/>
                  <a:pt x="3" y="0"/>
                  <a:pt x="4" y="0"/>
                </a:cubicBezTo>
                <a:cubicBezTo>
                  <a:pt x="6" y="4"/>
                  <a:pt x="7" y="9"/>
                  <a:pt x="6" y="15"/>
                </a:cubicBezTo>
                <a:cubicBezTo>
                  <a:pt x="6" y="15"/>
                  <a:pt x="5" y="15"/>
                  <a:pt x="4" y="16"/>
                </a:cubicBezTo>
                <a:cubicBezTo>
                  <a:pt x="5" y="16"/>
                  <a:pt x="7" y="17"/>
                  <a:pt x="5" y="18"/>
                </a:cubicBezTo>
                <a:cubicBezTo>
                  <a:pt x="4" y="18"/>
                  <a:pt x="2" y="21"/>
                  <a:pt x="1" y="18"/>
                </a:cubicBezTo>
                <a:cubicBezTo>
                  <a:pt x="0" y="13"/>
                  <a:pt x="0" y="6"/>
                  <a:pt x="0" y="1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2" name="Freeform 16"/>
          <p:cNvSpPr/>
          <p:nvPr/>
        </p:nvSpPr>
        <p:spPr bwMode="auto">
          <a:xfrm>
            <a:off x="8767388" y="3024044"/>
            <a:ext cx="4803" cy="10211"/>
          </a:xfrm>
          <a:custGeom>
            <a:avLst/>
            <a:gdLst>
              <a:gd name="T0" fmla="*/ 2 w 7"/>
              <a:gd name="T1" fmla="*/ 1 h 21"/>
              <a:gd name="T2" fmla="*/ 4 w 7"/>
              <a:gd name="T3" fmla="*/ 1 h 21"/>
              <a:gd name="T4" fmla="*/ 6 w 7"/>
              <a:gd name="T5" fmla="*/ 15 h 21"/>
              <a:gd name="T6" fmla="*/ 4 w 7"/>
              <a:gd name="T7" fmla="*/ 16 h 21"/>
              <a:gd name="T8" fmla="*/ 5 w 7"/>
              <a:gd name="T9" fmla="*/ 18 h 21"/>
              <a:gd name="T10" fmla="*/ 1 w 7"/>
              <a:gd name="T11" fmla="*/ 19 h 21"/>
              <a:gd name="T12" fmla="*/ 0 w 7"/>
              <a:gd name="T13" fmla="*/ 2 h 21"/>
              <a:gd name="T14" fmla="*/ 2 w 7"/>
              <a:gd name="T15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21">
                <a:moveTo>
                  <a:pt x="2" y="1"/>
                </a:moveTo>
                <a:cubicBezTo>
                  <a:pt x="2" y="0"/>
                  <a:pt x="3" y="1"/>
                  <a:pt x="4" y="1"/>
                </a:cubicBezTo>
                <a:cubicBezTo>
                  <a:pt x="6" y="4"/>
                  <a:pt x="7" y="10"/>
                  <a:pt x="6" y="15"/>
                </a:cubicBezTo>
                <a:cubicBezTo>
                  <a:pt x="6" y="16"/>
                  <a:pt x="5" y="16"/>
                  <a:pt x="4" y="16"/>
                </a:cubicBezTo>
                <a:cubicBezTo>
                  <a:pt x="5" y="17"/>
                  <a:pt x="7" y="17"/>
                  <a:pt x="5" y="18"/>
                </a:cubicBezTo>
                <a:cubicBezTo>
                  <a:pt x="4" y="18"/>
                  <a:pt x="2" y="21"/>
                  <a:pt x="1" y="19"/>
                </a:cubicBezTo>
                <a:cubicBezTo>
                  <a:pt x="0" y="14"/>
                  <a:pt x="0" y="7"/>
                  <a:pt x="0" y="2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3" name="Freeform 17"/>
          <p:cNvSpPr/>
          <p:nvPr/>
        </p:nvSpPr>
        <p:spPr bwMode="auto">
          <a:xfrm>
            <a:off x="8360812" y="3768138"/>
            <a:ext cx="11205" cy="5105"/>
          </a:xfrm>
          <a:custGeom>
            <a:avLst/>
            <a:gdLst>
              <a:gd name="T0" fmla="*/ 2 w 14"/>
              <a:gd name="T1" fmla="*/ 2 h 12"/>
              <a:gd name="T2" fmla="*/ 11 w 14"/>
              <a:gd name="T3" fmla="*/ 2 h 12"/>
              <a:gd name="T4" fmla="*/ 14 w 14"/>
              <a:gd name="T5" fmla="*/ 5 h 12"/>
              <a:gd name="T6" fmla="*/ 10 w 14"/>
              <a:gd name="T7" fmla="*/ 9 h 12"/>
              <a:gd name="T8" fmla="*/ 2 w 14"/>
              <a:gd name="T9" fmla="*/ 8 h 12"/>
              <a:gd name="T10" fmla="*/ 2 w 14"/>
              <a:gd name="T11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2">
                <a:moveTo>
                  <a:pt x="2" y="2"/>
                </a:moveTo>
                <a:cubicBezTo>
                  <a:pt x="5" y="1"/>
                  <a:pt x="8" y="0"/>
                  <a:pt x="11" y="2"/>
                </a:cubicBezTo>
                <a:cubicBezTo>
                  <a:pt x="11" y="4"/>
                  <a:pt x="13" y="4"/>
                  <a:pt x="14" y="5"/>
                </a:cubicBezTo>
                <a:cubicBezTo>
                  <a:pt x="12" y="6"/>
                  <a:pt x="11" y="8"/>
                  <a:pt x="10" y="9"/>
                </a:cubicBezTo>
                <a:cubicBezTo>
                  <a:pt x="7" y="12"/>
                  <a:pt x="3" y="10"/>
                  <a:pt x="2" y="8"/>
                </a:cubicBezTo>
                <a:cubicBezTo>
                  <a:pt x="0" y="6"/>
                  <a:pt x="0" y="3"/>
                  <a:pt x="2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4" name="Freeform 18"/>
          <p:cNvSpPr/>
          <p:nvPr/>
        </p:nvSpPr>
        <p:spPr bwMode="auto">
          <a:xfrm>
            <a:off x="8253565" y="3609875"/>
            <a:ext cx="8004" cy="6382"/>
          </a:xfrm>
          <a:custGeom>
            <a:avLst/>
            <a:gdLst>
              <a:gd name="T0" fmla="*/ 3 w 9"/>
              <a:gd name="T1" fmla="*/ 1 h 12"/>
              <a:gd name="T2" fmla="*/ 6 w 9"/>
              <a:gd name="T3" fmla="*/ 0 h 12"/>
              <a:gd name="T4" fmla="*/ 8 w 9"/>
              <a:gd name="T5" fmla="*/ 8 h 12"/>
              <a:gd name="T6" fmla="*/ 8 w 9"/>
              <a:gd name="T7" fmla="*/ 12 h 12"/>
              <a:gd name="T8" fmla="*/ 3 w 9"/>
              <a:gd name="T9" fmla="*/ 12 h 12"/>
              <a:gd name="T10" fmla="*/ 1 w 9"/>
              <a:gd name="T11" fmla="*/ 9 h 12"/>
              <a:gd name="T12" fmla="*/ 3 w 9"/>
              <a:gd name="T13" fmla="*/ 1 h 12"/>
              <a:gd name="T14" fmla="*/ 3 w 9"/>
              <a:gd name="T15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12">
                <a:moveTo>
                  <a:pt x="3" y="1"/>
                </a:moveTo>
                <a:cubicBezTo>
                  <a:pt x="4" y="0"/>
                  <a:pt x="6" y="0"/>
                  <a:pt x="6" y="0"/>
                </a:cubicBezTo>
                <a:cubicBezTo>
                  <a:pt x="8" y="2"/>
                  <a:pt x="9" y="4"/>
                  <a:pt x="8" y="8"/>
                </a:cubicBezTo>
                <a:cubicBezTo>
                  <a:pt x="8" y="8"/>
                  <a:pt x="8" y="11"/>
                  <a:pt x="8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0"/>
                  <a:pt x="2" y="10"/>
                  <a:pt x="1" y="9"/>
                </a:cubicBezTo>
                <a:cubicBezTo>
                  <a:pt x="0" y="5"/>
                  <a:pt x="1" y="3"/>
                  <a:pt x="3" y="1"/>
                </a:cubicBezTo>
                <a:cubicBezTo>
                  <a:pt x="3" y="1"/>
                  <a:pt x="3" y="1"/>
                  <a:pt x="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9924" cy="5286983"/>
          </a:xfrm>
          <a:prstGeom prst="rect">
            <a:avLst/>
          </a:prstGeom>
        </p:spPr>
      </p:pic>
      <p:sp>
        <p:nvSpPr>
          <p:cNvPr id="26" name="标题 1"/>
          <p:cNvSpPr>
            <a:spLocks noGrp="1"/>
          </p:cNvSpPr>
          <p:nvPr>
            <p:ph type="ctrTitle" hasCustomPrompt="1"/>
          </p:nvPr>
        </p:nvSpPr>
        <p:spPr>
          <a:xfrm>
            <a:off x="3363798" y="1917334"/>
            <a:ext cx="5464404" cy="1997441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2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file:///E:\19&#26149;&#25991;&#20214;\&#20154;&#20061;&#21382;&#25945;&#26696;\R9JA87.TIF" TargetMode="Externa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image" Target="../media/image19.png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29585" y="2876550"/>
            <a:ext cx="61321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、亚非拉国家的新发展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0" descr="E:\19春文件\人九历教案\R9JA87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438785" y="2330450"/>
            <a:ext cx="11314430" cy="21971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8" name="图片 205837" descr="图片1"/>
          <p:cNvPicPr>
            <a:picLocks noChangeAspect="1"/>
          </p:cNvPicPr>
          <p:nvPr/>
        </p:nvPicPr>
        <p:blipFill>
          <a:blip r:embed="rId1" cstate="print">
            <a:lum bright="-12000" contrast="18000"/>
          </a:blip>
          <a:stretch>
            <a:fillRect/>
          </a:stretch>
        </p:blipFill>
        <p:spPr>
          <a:xfrm>
            <a:off x="-3216909" y="17781"/>
            <a:ext cx="18914533" cy="7046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6"/>
          <p:cNvGrpSpPr/>
          <p:nvPr/>
        </p:nvGrpSpPr>
        <p:grpSpPr>
          <a:xfrm>
            <a:off x="8862907" y="1162050"/>
            <a:ext cx="3616960" cy="1296988"/>
            <a:chOff x="10871" y="4592"/>
            <a:chExt cx="4272" cy="2043"/>
          </a:xfrm>
        </p:grpSpPr>
        <p:sp>
          <p:nvSpPr>
            <p:cNvPr id="4" name="矩形标注 3"/>
            <p:cNvSpPr/>
            <p:nvPr/>
          </p:nvSpPr>
          <p:spPr>
            <a:xfrm rot="10800000">
              <a:off x="10871" y="4592"/>
              <a:ext cx="4140" cy="2043"/>
            </a:xfrm>
            <a:prstGeom prst="wedgeRectCallout">
              <a:avLst>
                <a:gd name="adj1" fmla="val 81097"/>
                <a:gd name="adj2" fmla="val 11199"/>
              </a:avLst>
            </a:prstGeom>
            <a:solidFill>
              <a:srgbClr val="FFCCCC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>
                <a:buClrTx/>
              </a:pPr>
              <a:endPara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003" y="4669"/>
              <a:ext cx="4140" cy="130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</a:pPr>
              <a:r>
                <a:rPr lang="en-US" altLang="zh-CN" sz="2400" b="1" dirty="0">
                  <a:sym typeface="+mn-ea"/>
                </a:rPr>
                <a:t>1952</a:t>
              </a:r>
              <a:r>
                <a:rPr lang="zh-CN" altLang="en-US" sz="2400" b="1" dirty="0">
                  <a:sym typeface="+mn-ea"/>
                </a:rPr>
                <a:t>年纳赛尔发动革命，</a:t>
              </a:r>
              <a:r>
                <a:rPr lang="zh-CN" altLang="en-US" sz="2400" b="1" dirty="0">
                  <a:solidFill>
                    <a:srgbClr val="FF0000"/>
                  </a:solidFill>
                  <a:sym typeface="+mn-ea"/>
                </a:rPr>
                <a:t>埃及独立</a:t>
              </a:r>
              <a:endParaRPr lang="zh-CN" altLang="en-US" sz="2400" b="1" dirty="0">
                <a:solidFill>
                  <a:srgbClr val="FF0000"/>
                </a:solidFill>
                <a:sym typeface="+mn-ea"/>
              </a:endParaRPr>
            </a:p>
          </p:txBody>
        </p:sp>
      </p:grpSp>
      <p:pic>
        <p:nvPicPr>
          <p:cNvPr id="18437" name="Picture 5" descr="1634_0418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2720" y="310515"/>
            <a:ext cx="3142827" cy="34328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7"/>
          <p:cNvGrpSpPr/>
          <p:nvPr/>
        </p:nvGrpSpPr>
        <p:grpSpPr>
          <a:xfrm>
            <a:off x="3854874" y="2728595"/>
            <a:ext cx="8464973" cy="3413760"/>
            <a:chOff x="4553" y="4297"/>
            <a:chExt cx="9998" cy="5376"/>
          </a:xfrm>
        </p:grpSpPr>
        <p:pic>
          <p:nvPicPr>
            <p:cNvPr id="20482" name="Picture 2" descr="苏伊士运河地图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3" y="4297"/>
              <a:ext cx="5294" cy="537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9" name="图片 23558" descr="t01ba0f3cb19f3bd9e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7" y="4297"/>
              <a:ext cx="4704" cy="537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9510" name="Text Box 6"/>
          <p:cNvSpPr txBox="1"/>
          <p:nvPr/>
        </p:nvSpPr>
        <p:spPr>
          <a:xfrm>
            <a:off x="1283124" y="3021966"/>
            <a:ext cx="10615083" cy="144655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1960</a:t>
            </a:r>
            <a:r>
              <a:rPr lang="zh-CN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年，非洲</a:t>
            </a:r>
            <a:r>
              <a:rPr lang="en-US" altLang="zh-CN" sz="4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</a:t>
            </a:r>
            <a:r>
              <a:rPr lang="zh-CN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个国家独立</a:t>
            </a:r>
            <a:endParaRPr lang="zh-CN" altLang="en-US" sz="44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这一年被称为“非洲独立年”</a:t>
            </a:r>
            <a:endParaRPr lang="zh-CN" altLang="en-US" sz="44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13"/>
          <p:cNvGrpSpPr/>
          <p:nvPr/>
        </p:nvGrpSpPr>
        <p:grpSpPr>
          <a:xfrm>
            <a:off x="1676400" y="851536"/>
            <a:ext cx="3505200" cy="1297305"/>
            <a:chOff x="1980" y="1341"/>
            <a:chExt cx="4140" cy="2043"/>
          </a:xfrm>
        </p:grpSpPr>
        <p:sp>
          <p:nvSpPr>
            <p:cNvPr id="11" name="矩形标注 10"/>
            <p:cNvSpPr/>
            <p:nvPr/>
          </p:nvSpPr>
          <p:spPr>
            <a:xfrm>
              <a:off x="1980" y="1341"/>
              <a:ext cx="4140" cy="2043"/>
            </a:xfrm>
            <a:prstGeom prst="wedgeRectCallout">
              <a:avLst>
                <a:gd name="adj1" fmla="val 81097"/>
                <a:gd name="adj2" fmla="val 11199"/>
              </a:avLst>
            </a:prstGeom>
            <a:solidFill>
              <a:srgbClr val="FFCCCC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>
                <a:buClrTx/>
              </a:pPr>
              <a:endPara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79" y="1496"/>
              <a:ext cx="3941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1951</a:t>
              </a:r>
              <a:r>
                <a:rPr lang="zh-CN" altLang="en-US" sz="2400" b="1"/>
                <a:t>年</a:t>
              </a:r>
              <a:r>
                <a:rPr lang="zh-CN" altLang="en-US" sz="2400" b="1">
                  <a:solidFill>
                    <a:srgbClr val="FF0000"/>
                  </a:solidFill>
                </a:rPr>
                <a:t>利比亚</a:t>
              </a:r>
              <a:r>
                <a:rPr lang="zh-CN" altLang="en-US" sz="2400" b="1"/>
                <a:t>成为战后第一个独立的非洲国家</a:t>
              </a:r>
              <a:endParaRPr lang="zh-CN" altLang="en-US" sz="2400" b="1"/>
            </a:p>
          </p:txBody>
        </p:sp>
      </p:grpSp>
      <p:sp>
        <p:nvSpPr>
          <p:cNvPr id="205834" name="矩形标注 205833" descr="图片1"/>
          <p:cNvSpPr/>
          <p:nvPr/>
        </p:nvSpPr>
        <p:spPr>
          <a:xfrm>
            <a:off x="1283125" y="4360545"/>
            <a:ext cx="3119967" cy="1225550"/>
          </a:xfrm>
          <a:prstGeom prst="wedgeRectCallout">
            <a:avLst>
              <a:gd name="adj1" fmla="val 104546"/>
              <a:gd name="adj2" fmla="val 91190"/>
            </a:avLst>
          </a:prstGeom>
          <a:blipFill rotWithShape="1">
            <a:blip r:embed="rId5" cstate="print"/>
            <a:stretch>
              <a:fillRect/>
            </a:stretch>
          </a:blipFill>
          <a:ln w="381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>
              <a:buClrTx/>
            </a:pPr>
            <a:r>
              <a:rPr lang="en-US" altLang="zh-CN" sz="3200" b="1" dirty="0">
                <a:solidFill>
                  <a:srgbClr val="FFFF00"/>
                </a:solidFill>
                <a:latin typeface="Arial" panose="020B0604020202020204" pitchFamily="34" charset="0"/>
              </a:rPr>
              <a:t>1990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年纳米比亚独立</a:t>
            </a:r>
            <a:endParaRPr lang="zh-CN" altLang="en-US" sz="32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9512" name="AutoShape 8" descr="图片2"/>
          <p:cNvSpPr/>
          <p:nvPr/>
        </p:nvSpPr>
        <p:spPr>
          <a:xfrm>
            <a:off x="96945" y="1738948"/>
            <a:ext cx="11618383" cy="5759450"/>
          </a:xfrm>
          <a:prstGeom prst="horizontalScroll">
            <a:avLst>
              <a:gd name="adj" fmla="val 12500"/>
            </a:avLst>
          </a:prstGeom>
          <a:blipFill rotWithShape="1">
            <a:blip r:embed="rId6" cstate="print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6000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纳米比亚的独立</a:t>
            </a:r>
            <a:endParaRPr lang="zh-CN" altLang="en-US" sz="60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标志着欧洲殖民者奴役非洲长达</a:t>
            </a:r>
            <a:endParaRPr lang="zh-CN" altLang="en-US" sz="44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五个世纪历史的结束，帝国主义</a:t>
            </a:r>
            <a:endParaRPr lang="zh-CN" altLang="en-US" sz="44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4400" b="1" dirty="0">
                <a:solidFill>
                  <a:srgbClr val="FF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在非洲的殖民体系最终崩溃。</a:t>
            </a:r>
            <a:endParaRPr lang="zh-CN" altLang="en-US" sz="4400" b="1" dirty="0">
              <a:solidFill>
                <a:srgbClr val="FFFF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bldLvl="0" animBg="1"/>
      <p:bldP spid="205834" grpId="0" bldLvl="0" animBg="1"/>
      <p:bldP spid="1495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90855" y="224790"/>
            <a:ext cx="7918450" cy="706755"/>
          </a:xfrm>
          <a:prstGeom prst="rect">
            <a:avLst/>
          </a:prstGeom>
          <a:solidFill>
            <a:schemeClr val="accent6"/>
          </a:solidFill>
          <a:effectLst>
            <a:softEdge rad="31750"/>
          </a:effectLst>
        </p:spPr>
        <p:txBody>
          <a:bodyPr wrap="square" rtlCol="0" anchor="t">
            <a:spAutoFit/>
          </a:bodyPr>
          <a:lstStyle/>
          <a:p>
            <a:pPr fontAlgn="base">
              <a:buClrTx/>
              <a:buSzTx/>
              <a:buFontTx/>
              <a:defRPr/>
            </a:pPr>
            <a:r>
              <a:rPr lang="zh-CN" altLang="en-US" sz="4000" b="1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三、</a:t>
            </a:r>
            <a:r>
              <a:rPr sz="4000" b="1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拉美人民维护国家主权的斗争</a:t>
            </a:r>
            <a:endParaRPr sz="4000" b="1" noProof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90855" y="1122045"/>
            <a:ext cx="5080000" cy="2338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altLang="zh-CN" sz="32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32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古巴革命：</a:t>
            </a:r>
            <a:endParaRPr lang="zh-CN" sz="3200" b="1">
              <a:solidFill>
                <a:srgbClr val="03249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sz="3200" b="1">
              <a:solidFill>
                <a:srgbClr val="03249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zh-CN" sz="3200" b="1">
              <a:solidFill>
                <a:srgbClr val="03249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endParaRPr lang="en-US" altLang="zh-CN" b="1">
              <a:solidFill>
                <a:srgbClr val="03249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en-US" altLang="zh-CN" sz="32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32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收回巴拿马运河：</a:t>
            </a:r>
            <a:endParaRPr lang="zh-CN" altLang="en-US" sz="3200" b="1">
              <a:solidFill>
                <a:srgbClr val="03249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61360" y="1122045"/>
            <a:ext cx="8115935" cy="52197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背景：古巴在政治和经济上长期被美国控制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9500" y="1603375"/>
            <a:ext cx="102977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1959年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卡斯特罗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领导下，推翻了美国支持的独裁政权；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4215" y="2052320"/>
            <a:ext cx="110490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结果：后来，古巴又挫败了美国支持的雇佣军入侵，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走上了社会主义发展道路。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4215" y="3460115"/>
            <a:ext cx="109391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032490"/>
                </a:solidFill>
                <a:latin typeface="楷体" panose="02010609060101010101" charset="-122"/>
                <a:ea typeface="楷体" panose="02010609060101010101" charset="-122"/>
              </a:rPr>
              <a:t>地理位置：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巴拿马运河位于巴拿马共和国中部，连接大西洋和太平洋，</a:t>
            </a:r>
            <a:r>
              <a:rPr 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具有重要的经济和战略地位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6935" y="4413250"/>
            <a:ext cx="960628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20世纪六七十年代，巴拿马不断爆发群众性的反美运动，要求收回运河区主权。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1977年，巴拿马与美国签订条约，收回了运河区的海关、邮政、司法等主权，并参与运河的管理和营运。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1999年底，巴拿马收回了运河区的全部主权。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1540" y="4501515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>
                <a:solidFill>
                  <a:srgbClr val="0324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过程：</a:t>
            </a:r>
            <a:endParaRPr lang="zh-CN" altLang="en-US" sz="2800" b="1">
              <a:solidFill>
                <a:srgbClr val="03249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/>
          <p:nvPr/>
        </p:nvGraphicFramePr>
        <p:xfrm>
          <a:off x="521970" y="355600"/>
          <a:ext cx="6508115" cy="457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3239135" imgH="2359660" progId="PBrush">
                  <p:embed/>
                </p:oleObj>
              </mc:Choice>
              <mc:Fallback>
                <p:oleObj name="" r:id="rId1" imgW="3239135" imgH="2359660" progId="PBrush">
                  <p:embed/>
                  <p:pic>
                    <p:nvPicPr>
                      <p:cNvPr id="0" name="图片 2048" descr="image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1970" y="355600"/>
                        <a:ext cx="6508115" cy="45758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7" name="Text Box 3"/>
          <p:cNvSpPr txBox="1"/>
          <p:nvPr/>
        </p:nvSpPr>
        <p:spPr>
          <a:xfrm>
            <a:off x="521970" y="5051425"/>
            <a:ext cx="6784340" cy="1360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ts val="33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3249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1977 </a:t>
            </a:r>
            <a:r>
              <a:rPr lang="zh-CN" altLang="en-US" b="1" dirty="0">
                <a:solidFill>
                  <a:srgbClr val="03249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美巴条约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 美国承认巴拿马对运河的主权。条约规定：一九九九年运河区主权全部交还给巴拿马。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5602" name="Picture 4" descr="1999年12月14日，巴拿马运河主权交接仪式举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815" y="586740"/>
            <a:ext cx="4690110" cy="4113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2"/>
          <p:cNvSpPr>
            <a:spLocks noGrp="1"/>
          </p:cNvSpPr>
          <p:nvPr/>
        </p:nvSpPr>
        <p:spPr>
          <a:xfrm>
            <a:off x="7966710" y="5156835"/>
            <a:ext cx="3709670" cy="914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800" b="1" dirty="0">
                <a:solidFill>
                  <a:srgbClr val="03249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1999.12.14.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巴拿马运河主权交接仪式 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图片 235523" descr="图片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438149" y="-228600"/>
            <a:ext cx="130683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25" name="文本框 235524"/>
          <p:cNvSpPr txBox="1"/>
          <p:nvPr/>
        </p:nvSpPr>
        <p:spPr>
          <a:xfrm>
            <a:off x="1748367" y="914401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Tx/>
            </a:pPr>
            <a:endParaRPr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35526" name="文本框 235525"/>
          <p:cNvSpPr txBox="1"/>
          <p:nvPr/>
        </p:nvSpPr>
        <p:spPr>
          <a:xfrm>
            <a:off x="1150621" y="-342265"/>
            <a:ext cx="8012130" cy="15696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Tx/>
            </a:pPr>
            <a:endParaRPr lang="zh-CN" altLang="en-US" sz="32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buClrTx/>
            </a:pPr>
            <a:endParaRPr lang="zh-CN" altLang="en-US" sz="32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buClrTx/>
            </a:pP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二战后亚非拉实现国家独立有何重大意义？</a:t>
            </a:r>
            <a:endParaRPr lang="zh-CN" altLang="en-US" sz="3200" b="1" dirty="0">
              <a:solidFill>
                <a:srgbClr val="000099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35527" name="文本框 235526"/>
          <p:cNvSpPr txBox="1"/>
          <p:nvPr/>
        </p:nvSpPr>
        <p:spPr>
          <a:xfrm>
            <a:off x="606213" y="1767206"/>
            <a:ext cx="11333480" cy="283154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ClrTx/>
            </a:pPr>
            <a:r>
              <a:rPr lang="zh-CN" altLang="en-US" sz="3200" b="1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亚非拉取得了国家独立，经济得到了迅速发展</a:t>
            </a:r>
            <a:endParaRPr lang="zh-CN" altLang="en-US" sz="3200" b="1" noProof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l">
              <a:buClrTx/>
            </a:pPr>
            <a:r>
              <a:rPr lang="zh-CN" altLang="en-US" sz="3200" b="1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改变了过去落后的面貌；</a:t>
            </a:r>
            <a:endParaRPr lang="zh-CN" altLang="en-US" sz="3200" b="1" noProof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l">
              <a:buClrTx/>
            </a:pPr>
            <a:r>
              <a:rPr lang="zh-CN" altLang="en-US" sz="3200" b="1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  <a:sym typeface="+mn-ea"/>
              </a:rPr>
              <a:t>作为一支重要的国际力量在国际上发挥着越来越重要的作用；</a:t>
            </a:r>
            <a:endParaRPr lang="zh-CN" altLang="en-US" sz="3200" b="1" noProof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  <a:sym typeface="+mn-ea"/>
            </a:endParaRPr>
          </a:p>
          <a:p>
            <a:pPr algn="l">
              <a:buClrTx/>
            </a:pPr>
            <a:r>
              <a:rPr lang="zh-CN" altLang="en-US" sz="3200" b="1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  <a:sym typeface="+mn-ea"/>
              </a:rPr>
              <a:t>提高了国际地位；</a:t>
            </a:r>
            <a:endParaRPr lang="zh-CN" altLang="en-US" sz="3200" b="1" noProof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l">
              <a:buClrTx/>
            </a:pPr>
            <a:r>
              <a:rPr lang="zh-CN" altLang="en-US" sz="3200" b="1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促进了世界的和平与发展……</a:t>
            </a:r>
            <a:endParaRPr lang="zh-CN" altLang="en-US" sz="3200" b="1" noProof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buClrTx/>
            </a:pPr>
            <a:endParaRPr lang="en-US" altLang="zh-CN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84861" y="720726"/>
            <a:ext cx="10426700" cy="51783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4000" b="1" dirty="0">
                <a:solidFill>
                  <a:srgbClr val="FF0000"/>
                </a:solidFill>
                <a:ea typeface="宋体" panose="02010600030101010101" pitchFamily="2" charset="-122"/>
              </a:rPr>
              <a:t>知识探究：</a:t>
            </a:r>
            <a:endParaRPr lang="zh-CN" sz="2800" b="1" dirty="0">
              <a:ea typeface="宋体" panose="02010600030101010101" pitchFamily="2" charset="-122"/>
            </a:endParaRPr>
          </a:p>
          <a:p>
            <a:r>
              <a:rPr lang="zh-CN" sz="2800" b="1" dirty="0">
                <a:solidFill>
                  <a:srgbClr val="0000FF"/>
                </a:solidFill>
                <a:ea typeface="宋体" panose="02010600030101010101" pitchFamily="2" charset="-122"/>
              </a:rPr>
              <a:t>归纳一下亚非拉民族独立运动的阶段特点。</a:t>
            </a:r>
            <a:endParaRPr lang="zh-CN" sz="2800" b="1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indent="266700"/>
            <a:endParaRPr lang="zh-CN" sz="2800" b="1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r>
              <a:rPr lang="zh-CN" sz="2800" b="1" dirty="0">
                <a:ea typeface="宋体" panose="02010600030101010101" pitchFamily="2" charset="-122"/>
              </a:rPr>
              <a:t>四五十年代，独立运动兴起</a:t>
            </a:r>
            <a:r>
              <a:rPr lang="zh-CN" sz="2800" b="1" dirty="0" smtClean="0">
                <a:ea typeface="宋体" panose="02010600030101010101" pitchFamily="2" charset="-122"/>
              </a:rPr>
              <a:t>；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r>
              <a:rPr lang="zh-CN" sz="2800" b="1" dirty="0" smtClean="0">
                <a:ea typeface="宋体" panose="02010600030101010101" pitchFamily="2" charset="-122"/>
              </a:rPr>
              <a:t>五六十年代</a:t>
            </a:r>
            <a:r>
              <a:rPr lang="zh-CN" sz="2800" b="1" dirty="0">
                <a:ea typeface="宋体" panose="02010600030101010101" pitchFamily="2" charset="-122"/>
              </a:rPr>
              <a:t>，独立运动高涨</a:t>
            </a:r>
            <a:r>
              <a:rPr lang="zh-CN" sz="2800" b="1" dirty="0" smtClean="0">
                <a:ea typeface="宋体" panose="02010600030101010101" pitchFamily="2" charset="-122"/>
              </a:rPr>
              <a:t>；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r>
              <a:rPr lang="zh-CN" sz="2800" b="1" dirty="0" smtClean="0">
                <a:ea typeface="宋体" panose="02010600030101010101" pitchFamily="2" charset="-122"/>
              </a:rPr>
              <a:t>七八十年代</a:t>
            </a:r>
            <a:r>
              <a:rPr lang="zh-CN" sz="2800" b="1" dirty="0">
                <a:ea typeface="宋体" panose="02010600030101010101" pitchFamily="2" charset="-122"/>
              </a:rPr>
              <a:t>，独立运动深入</a:t>
            </a:r>
            <a:r>
              <a:rPr lang="zh-CN" sz="2800" b="1" dirty="0" smtClean="0">
                <a:ea typeface="宋体" panose="02010600030101010101" pitchFamily="2" charset="-122"/>
              </a:rPr>
              <a:t>；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</a:rPr>
              <a:t>90</a:t>
            </a:r>
            <a:r>
              <a:rPr lang="zh-CN" sz="2800" b="1" dirty="0">
                <a:ea typeface="宋体" panose="02010600030101010101" pitchFamily="2" charset="-122"/>
              </a:rPr>
              <a:t>年代，殖民体系崩溃。二战结束后，亚非拉人民掀起民族解放运动，产生了一系列独立的国家，尤其是</a:t>
            </a:r>
            <a:r>
              <a:rPr lang="zh-CN" sz="2800" b="1" dirty="0" smtClean="0">
                <a:ea typeface="宋体" panose="02010600030101010101" pitchFamily="2" charset="-122"/>
              </a:rPr>
              <a:t>非洲</a:t>
            </a:r>
            <a:endParaRPr lang="en-US" altLang="zh-CN" sz="2800" b="1" dirty="0" smtClean="0">
              <a:ea typeface="宋体" panose="02010600030101010101" pitchFamily="2" charset="-122"/>
            </a:endParaRPr>
          </a:p>
          <a:p>
            <a:r>
              <a:rPr lang="zh-CN" sz="2800" b="1" dirty="0" smtClean="0">
                <a:ea typeface="宋体" panose="02010600030101010101" pitchFamily="2" charset="-122"/>
              </a:rPr>
              <a:t>仅</a:t>
            </a:r>
            <a:r>
              <a:rPr lang="en-US" sz="2800" b="1" dirty="0">
                <a:latin typeface="Times New Roman" panose="02020603050405020304" pitchFamily="18" charset="0"/>
              </a:rPr>
              <a:t>20</a:t>
            </a:r>
            <a:r>
              <a:rPr lang="zh-CN" sz="2800" b="1" dirty="0">
                <a:ea typeface="宋体" panose="02010600030101010101" pitchFamily="2" charset="-122"/>
              </a:rPr>
              <a:t>世纪五六十年代就有</a:t>
            </a:r>
            <a:r>
              <a:rPr lang="en-US" sz="2800" b="1" dirty="0">
                <a:latin typeface="Times New Roman" panose="02020603050405020304" pitchFamily="18" charset="0"/>
              </a:rPr>
              <a:t>30</a:t>
            </a:r>
            <a:r>
              <a:rPr lang="zh-CN" sz="2800" b="1" dirty="0">
                <a:ea typeface="宋体" panose="02010600030101010101" pitchFamily="2" charset="-122"/>
              </a:rPr>
              <a:t>多个国家获得独立。亚非拉民族解放运动在整个世界范围内打碎了殖民体系，实现了各民族的独立，有利于这些国家和地区的经济发展和社会稳定。</a:t>
            </a:r>
            <a:endParaRPr lang="en-US" sz="2800" b="1" dirty="0">
              <a:latin typeface="宋体" panose="02010600030101010101" pitchFamily="2" charset="-122"/>
            </a:endParaRPr>
          </a:p>
          <a:p>
            <a:r>
              <a:rPr lang="en-US" sz="1050" dirty="0">
                <a:latin typeface="宋体" panose="02010600030101010101" pitchFamily="2" charset="-122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5299" y="423863"/>
            <a:ext cx="2019300" cy="645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合作探究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485140" y="1176655"/>
            <a:ext cx="10106660" cy="1374775"/>
          </a:xfrm>
          <a:prstGeom prst="rect">
            <a:avLst/>
          </a:prstGeom>
          <a:noFill/>
          <a:ln w="19050">
            <a:noFill/>
          </a:ln>
        </p:spPr>
        <p:txBody>
          <a:bodyPr wrap="square" lIns="90000" tIns="46800" rIns="90000" bIns="4680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ts val="5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ea typeface="宋体" panose="02010600030101010101" pitchFamily="2" charset="-122"/>
              </a:rPr>
              <a:t>亚非拉许多国家和地区至今仍然贫穷落后，历史根源在哪里？你认为要改变它们的命运应当采取哪些措施？</a:t>
            </a:r>
            <a:endParaRPr lang="zh-CN" altLang="en-US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4090" y="2853055"/>
            <a:ext cx="9617710" cy="2656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历史根源：长期的殖民侵略和掠夺。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措施：努力发展经济，提高综合国力；改变不合理的国际经济政治旧秩序，建立国际经济政治新秩序；加强同亚非拉国家的团结与合作等。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/>
          <p:nvPr/>
        </p:nvSpPr>
        <p:spPr>
          <a:xfrm>
            <a:off x="719667" y="861695"/>
            <a:ext cx="10026651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4800" b="1" dirty="0">
                <a:solidFill>
                  <a:schemeClr val="hlink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亚非拉的民族独立给了我们哪些启示？</a:t>
            </a:r>
            <a:endParaRPr lang="zh-CN" altLang="en-US" sz="4800" b="1" dirty="0">
              <a:solidFill>
                <a:schemeClr val="hlink"/>
              </a:solidFill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719668" y="3024824"/>
            <a:ext cx="1085003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）独立是发展的前提。</a:t>
            </a:r>
            <a:endParaRPr kumimoji="0" lang="zh-CN" altLang="en-US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）必须大力发展经济，增强综合国力。      </a:t>
            </a:r>
            <a:endParaRPr kumimoji="0" lang="zh-CN" altLang="en-US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）依据国情，制定政策并选择适合本国发展的道路。</a:t>
            </a:r>
            <a:endParaRPr kumimoji="0" lang="zh-CN" altLang="en-US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zh-CN" altLang="en-US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" y="973455"/>
            <a:ext cx="12028170" cy="45472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687" name="矩形 16"/>
          <p:cNvSpPr/>
          <p:nvPr/>
        </p:nvSpPr>
        <p:spPr>
          <a:xfrm>
            <a:off x="1000760" y="5723890"/>
            <a:ext cx="10190480" cy="583565"/>
          </a:xfrm>
          <a:prstGeom prst="rect">
            <a:avLst/>
          </a:prstGeom>
          <a:solidFill>
            <a:srgbClr val="FFFD17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发展中国家作为一支新兴独立的政治力量登上国际舞台。</a:t>
            </a:r>
            <a:endParaRPr lang="zh-CN" altLang="en-US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5005" y="189865"/>
            <a:ext cx="2019300" cy="645160"/>
          </a:xfrm>
          <a:prstGeom prst="rect">
            <a:avLst/>
          </a:prstGeom>
          <a:solidFill>
            <a:srgbClr val="70AD47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36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归纳总结</a:t>
            </a:r>
            <a:endParaRPr lang="zh-CN" altLang="en-US" sz="36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7330" y="305435"/>
            <a:ext cx="11737975" cy="62471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知识拓展</a:t>
            </a:r>
            <a:endParaRPr lang="zh-CN" altLang="en-US" sz="3200"/>
          </a:p>
          <a:p>
            <a:r>
              <a:rPr lang="zh-CN" altLang="en-US" sz="3200" b="1">
                <a:solidFill>
                  <a:srgbClr val="FF0000"/>
                </a:solidFill>
              </a:rPr>
              <a:t>曼德拉</a:t>
            </a:r>
            <a:r>
              <a:rPr lang="zh-CN" altLang="en-US" sz="3200"/>
              <a:t>与</a:t>
            </a:r>
            <a:r>
              <a:rPr lang="zh-CN" altLang="en-US" sz="3200" b="1">
                <a:solidFill>
                  <a:srgbClr val="032490"/>
                </a:solidFill>
              </a:rPr>
              <a:t>南非种族隔离制度的废除</a:t>
            </a:r>
            <a:endParaRPr lang="zh-CN" altLang="en-US" sz="2800" b="1">
              <a:solidFill>
                <a:srgbClr val="032490"/>
              </a:solidFill>
            </a:endParaRPr>
          </a:p>
          <a:p>
            <a:pPr indent="457200" fontAlgn="auto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南非位于非洲大陆敢南端,很早就成为西方国家的殖民地。1961年,南非获得独立,但其政治 、经济仍掌控在少数白人手中 他们多为荷兰、英国殖民者后裔,歧视黑人,推行严格的种族隔离制度。黑人不但没有政治自由,而且在占有土地居住区域、工作机会,行动、婚姻、教育等方面,都受到严格限制。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 fontAlgn="auto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1925年,南非土著人国民大会更名为</a:t>
            </a:r>
            <a:r>
              <a:rPr lang="zh-CN" altLang="en-US" sz="2800" b="1">
                <a:solidFill>
                  <a:srgbClr val="03249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南非非洲人国民大会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,简称“非国大"。它主张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通过非暴力斗争的方式实现种族平等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。1962年,“非国大”领导人纳尔逊 ·曼德拉被捕入狱,但南非人民争取种族平等的努力仍在继续。曼德拉在监狱中度过了27年,1990年,迫于国内运动和国际社会的压力,南非政府释放了曼德拉 1991年,南非废除了种族隔离制度。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1993年,曼德拉被授予“诺贝尔和平奖”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。1994年,南非举行首次所有种族平等参与的选举。非洲人国民大会赢得选举,</a:t>
            </a:r>
            <a:r>
              <a:rPr lang="zh-CN" altLang="en-US" sz="2800" b="1">
                <a:solidFill>
                  <a:srgbClr val="03249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曼德拉成为南非历史上第一位黑人总统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4490" y="222568"/>
            <a:ext cx="2011680" cy="645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情景导入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075" name="Picture 6" descr="https://timgsa.baidu.com/timg?image&amp;quality=80&amp;size=b9999_10000&amp;sec=1534941452921&amp;di=213fe5b8705b22bf2e6bb88034adeb33&amp;imgtype=0&amp;src=http%3A%2F%2Fs2.sinaimg.cn%2Fbmiddle%2F4c3f49df1bd2bb6630d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285" y="1036320"/>
            <a:ext cx="5307330" cy="5383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矩形 4"/>
          <p:cNvSpPr/>
          <p:nvPr/>
        </p:nvSpPr>
        <p:spPr>
          <a:xfrm>
            <a:off x="6217285" y="1213485"/>
            <a:ext cx="5015230" cy="57340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ts val="55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二战之后，资本主义殖民体系逐渐的瓦解，越来越多的亚非拉国家取得了独立 ，并且团结起来，发展了民族经济、巩固国家主权，带来了亚非拉国家的新发展，新气象。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4"/>
          <p:cNvSpPr/>
          <p:nvPr/>
        </p:nvSpPr>
        <p:spPr>
          <a:xfrm>
            <a:off x="614045" y="899160"/>
            <a:ext cx="10610215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、关于万隆会议不正确的说法是（　　）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、周恩来出席了会议	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、中国代表提出了“求同存异”的方针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、会议在印度尼西亚的万隆召开	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、会议促进了欧亚各国的团结与合作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2、发动战争者通常是被谴责的对象，但在下列人物中却存在例外，他是（    ）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A、远征俄国的拿破仑         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B、侵略孟加拉的克莱武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C、发动埃及独立战争的纳赛尔     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D、挑起科索沃战争的美国总统克林顿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5" name="文本框 4103"/>
          <p:cNvSpPr txBox="1"/>
          <p:nvPr/>
        </p:nvSpPr>
        <p:spPr>
          <a:xfrm>
            <a:off x="614045" y="310515"/>
            <a:ext cx="2356485" cy="58610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b="1" dirty="0">
                <a:solidFill>
                  <a:srgbClr val="2E6CB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随堂训练</a:t>
            </a:r>
            <a:endParaRPr lang="zh-CN" altLang="en-US" sz="3200" b="1" dirty="0">
              <a:solidFill>
                <a:srgbClr val="2E6CB8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5320" y="466090"/>
            <a:ext cx="98996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8800" b="1" dirty="0">
                <a:solidFill>
                  <a:srgbClr val="FF0000"/>
                </a:solidFill>
                <a:ea typeface="宋体" panose="02010600030101010101" pitchFamily="2" charset="-122"/>
              </a:rPr>
              <a:t>D</a:t>
            </a:r>
            <a:endParaRPr lang="en-US" altLang="zh-CN" sz="8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726180" y="3408045"/>
            <a:ext cx="98996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8800" b="1" dirty="0">
                <a:solidFill>
                  <a:srgbClr val="FF0000"/>
                </a:solidFill>
                <a:ea typeface="宋体" panose="02010600030101010101" pitchFamily="2" charset="-122"/>
              </a:rPr>
              <a:t>C</a:t>
            </a:r>
            <a:endParaRPr lang="en-US" altLang="zh-CN" sz="8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/>
          <p:nvPr/>
        </p:nvSpPr>
        <p:spPr>
          <a:xfrm>
            <a:off x="381000" y="627380"/>
            <a:ext cx="1134046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1952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年，纳赛尔领导的埃及武装起义，其性质是（    ）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Ａ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反帝反封建的民族独立运动    Ｂ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社会动乱  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Ｃ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反对英国殖民统治            Ｄ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反革命暴乱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4.“非洲独立年”是指（  　）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A.1960年　         B.1975年　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C.20世纪60年代　   D.20世纪70年代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、在拉丁美洲，推翻美国扶植的傀儡政权、建立革命政府，并走上社会主义道路的国家是（    ）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A.古巴          B.巴拿马   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C.巴西          D.海地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4595" y="275590"/>
            <a:ext cx="98996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8800" b="1" dirty="0">
                <a:solidFill>
                  <a:srgbClr val="FF0000"/>
                </a:solidFill>
                <a:ea typeface="宋体" panose="02010600030101010101" pitchFamily="2" charset="-122"/>
              </a:rPr>
              <a:t>A</a:t>
            </a:r>
            <a:endParaRPr lang="en-US" altLang="zh-CN" sz="8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4946650" y="1720850"/>
            <a:ext cx="98996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8800" b="1" dirty="0">
                <a:solidFill>
                  <a:srgbClr val="FF0000"/>
                </a:solidFill>
                <a:ea typeface="宋体" panose="02010600030101010101" pitchFamily="2" charset="-122"/>
              </a:rPr>
              <a:t>A</a:t>
            </a:r>
            <a:endParaRPr lang="en-US" altLang="zh-CN" sz="8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152515" y="3702050"/>
            <a:ext cx="98996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8800" b="1" dirty="0">
                <a:solidFill>
                  <a:srgbClr val="FF0000"/>
                </a:solidFill>
                <a:ea typeface="宋体" panose="02010600030101010101" pitchFamily="2" charset="-122"/>
              </a:rPr>
              <a:t>A</a:t>
            </a:r>
            <a:endParaRPr lang="en-US" altLang="zh-CN" sz="8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7845" y="914718"/>
            <a:ext cx="10621010" cy="50285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R="0" defTabSz="914400" eaLnBrk="1" hangingPunct="1">
              <a:lnSpc>
                <a:spcPts val="55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3200" b="1" kern="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西方列强的殖民统治，不仅使非洲国家失去了经济资源，也使非洲国家失去了政治尊严，那就是民族的独立和平等。下列史实标志着非洲国家最终找回“政治尊严”的是（  ）</a:t>
            </a:r>
            <a:endParaRPr kumimoji="0" lang="zh-CN" altLang="en-US" sz="32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55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、万隆会议的召开           </a:t>
            </a:r>
            <a:endParaRPr kumimoji="0" lang="en-US" altLang="zh-CN" sz="32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55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、埃及收回苏伊士运河</a:t>
            </a:r>
            <a:endParaRPr kumimoji="0" lang="zh-CN" altLang="en-US" sz="32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55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r>
              <a:rPr kumimoji="0" lang="en-US" altLang="zh-CN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1960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年非洲</a:t>
            </a:r>
            <a:r>
              <a:rPr kumimoji="0" lang="en-US" altLang="zh-CN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17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个国家独立      </a:t>
            </a:r>
            <a:endParaRPr kumimoji="0" lang="en-US" altLang="zh-CN" sz="32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 eaLnBrk="1" hangingPunct="1">
              <a:lnSpc>
                <a:spcPts val="55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、纳米比亚独立</a:t>
            </a:r>
            <a:endParaRPr kumimoji="0" lang="zh-CN" altLang="en-US" sz="32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61880" y="2245995"/>
            <a:ext cx="98996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8800" b="1" dirty="0">
                <a:solidFill>
                  <a:srgbClr val="FF0000"/>
                </a:solidFill>
                <a:ea typeface="宋体" panose="02010600030101010101" pitchFamily="2" charset="-122"/>
              </a:rPr>
              <a:t>D</a:t>
            </a:r>
            <a:endParaRPr lang="en-US" altLang="zh-CN" sz="8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0855" y="401955"/>
            <a:ext cx="3481705" cy="70675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algn="l" fontAlgn="base">
              <a:buClrTx/>
              <a:buSzTx/>
              <a:buFontTx/>
              <a:defRPr/>
            </a:pPr>
            <a:r>
              <a:rPr lang="zh-CN" altLang="en-US" sz="40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一、万隆会议</a:t>
            </a:r>
            <a:endParaRPr lang="zh-CN" altLang="en-US" sz="40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pic>
        <p:nvPicPr>
          <p:cNvPr id="8196" name="Picture 5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780" y="1247775"/>
            <a:ext cx="10631805" cy="5084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矩形 2"/>
          <p:cNvSpPr/>
          <p:nvPr/>
        </p:nvSpPr>
        <p:spPr>
          <a:xfrm>
            <a:off x="579755" y="5537200"/>
            <a:ext cx="112737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Calibri" panose="020F0502020204030204" charset="0"/>
              </a:rPr>
              <a:t>          第三世界是亚洲、非洲、拉丁美洲以及其他地区中的发展中国家，它们构成了第三世界。</a:t>
            </a:r>
            <a:endParaRPr lang="zh-CN" altLang="en-US" sz="3200" b="1" dirty="0">
              <a:latin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90855" y="1370965"/>
            <a:ext cx="2824480" cy="4697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spcAft>
                <a:spcPts val="2000"/>
              </a:spcAft>
            </a:pPr>
            <a:r>
              <a:rPr lang="en-US" altLang="zh-CN" sz="36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6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36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背景：</a:t>
            </a:r>
            <a:endParaRPr lang="zh-CN" sz="3600" b="1">
              <a:solidFill>
                <a:srgbClr val="03249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spcAft>
                <a:spcPts val="2000"/>
              </a:spcAft>
            </a:pPr>
            <a:endParaRPr lang="zh-CN" sz="3600" b="1">
              <a:solidFill>
                <a:srgbClr val="03249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spcAft>
                <a:spcPts val="2000"/>
              </a:spcAft>
            </a:pPr>
            <a:r>
              <a:rPr lang="en-US" altLang="zh-CN" sz="36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6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36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内容：</a:t>
            </a:r>
            <a:endParaRPr lang="zh-CN" sz="3600" b="1">
              <a:solidFill>
                <a:srgbClr val="03249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spcAft>
                <a:spcPts val="2000"/>
              </a:spcAft>
            </a:pPr>
            <a:endParaRPr lang="zh-CN" sz="3600" b="1">
              <a:solidFill>
                <a:srgbClr val="03249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spcAft>
                <a:spcPts val="2000"/>
              </a:spcAft>
            </a:pPr>
            <a:r>
              <a:rPr lang="en-US" altLang="zh-CN" sz="36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6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36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</a:rPr>
              <a:t>万隆精神：</a:t>
            </a:r>
            <a:endParaRPr lang="zh-CN" sz="3600" b="1">
              <a:solidFill>
                <a:srgbClr val="03249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spcAft>
                <a:spcPts val="2000"/>
              </a:spcAft>
            </a:pPr>
            <a:endParaRPr lang="zh-CN" altLang="en-US" sz="3600" b="1">
              <a:solidFill>
                <a:srgbClr val="03249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0855" y="401955"/>
            <a:ext cx="3481705" cy="70675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fontAlgn="base">
              <a:buClrTx/>
              <a:buSzTx/>
              <a:buFontTx/>
              <a:defRPr/>
            </a:pPr>
            <a:r>
              <a:rPr lang="zh-CN" altLang="en-US" sz="4000" b="1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一、万隆会议</a:t>
            </a:r>
            <a:endParaRPr lang="zh-CN" altLang="en-US" sz="4000" b="1" noProof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6095" y="1946275"/>
            <a:ext cx="119126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3200" b="1">
                <a:ea typeface="宋体" panose="02010600030101010101" pitchFamily="2" charset="-122"/>
              </a:rPr>
              <a:t>第二次世界大战之后</a:t>
            </a:r>
            <a:r>
              <a:rPr 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3200" b="1">
                <a:ea typeface="宋体" panose="02010600030101010101" pitchFamily="2" charset="-122"/>
              </a:rPr>
              <a:t>民族解放运动空前的高涨</a:t>
            </a:r>
            <a:r>
              <a:rPr 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3200" b="1">
                <a:ea typeface="宋体" panose="02010600030101010101" pitchFamily="2" charset="-122"/>
              </a:rPr>
              <a:t>席卷了全球；</a:t>
            </a:r>
            <a:endParaRPr lang="zh-CN" sz="3200" b="1">
              <a:ea typeface="宋体" panose="02010600030101010101" pitchFamily="2" charset="-122"/>
            </a:endParaRPr>
          </a:p>
          <a:p>
            <a:pPr indent="0" fontAlgn="auto"/>
            <a:r>
              <a:rPr lang="zh-CN" sz="3200" b="1">
                <a:ea typeface="宋体" panose="02010600030101010101" pitchFamily="2" charset="-122"/>
              </a:rPr>
              <a:t>殖民帝国纷纷的瓦解</a:t>
            </a:r>
            <a:r>
              <a:rPr 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sz="3200" b="1">
                <a:ea typeface="宋体" panose="02010600030101010101" pitchFamily="2" charset="-122"/>
              </a:rPr>
              <a:t>越来越多的亚洲以及非洲国家取得独立</a:t>
            </a:r>
            <a:r>
              <a:rPr 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3200" b="1"/>
          </a:p>
        </p:txBody>
      </p:sp>
      <p:sp>
        <p:nvSpPr>
          <p:cNvPr id="5" name="文本框 4"/>
          <p:cNvSpPr txBox="1"/>
          <p:nvPr/>
        </p:nvSpPr>
        <p:spPr>
          <a:xfrm>
            <a:off x="563880" y="3022600"/>
            <a:ext cx="109308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1955</a:t>
            </a: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，在印度尼西亚的万隆，亚洲、非洲</a:t>
            </a:r>
            <a:r>
              <a:rPr 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29</a:t>
            </a:r>
            <a:r>
              <a:rPr 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个国家和地区的代表举行了第一次亚非会议，也就是</a:t>
            </a: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万隆会议</a:t>
            </a:r>
            <a:r>
              <a:rPr 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。会议通过了</a:t>
            </a:r>
            <a:r>
              <a:rPr lang="zh-CN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和平相处、友好合作</a:t>
            </a:r>
            <a:r>
              <a:rPr 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的十项原则。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26230" y="401955"/>
            <a:ext cx="46882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1955</a:t>
            </a:r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月，印度尼西亚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9155" y="5300345"/>
            <a:ext cx="10827385" cy="1076325"/>
          </a:xfrm>
          <a:prstGeom prst="rect">
            <a:avLst/>
          </a:prstGeom>
          <a:solidFill>
            <a:srgbClr val="FFFD43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亚非国家和地区</a:t>
            </a:r>
            <a:r>
              <a:rPr lang="zh-CN" sz="3200" b="1" u="heavy">
                <a:solidFill>
                  <a:schemeClr val="tx1"/>
                </a:solidFill>
                <a:effectLst/>
                <a:uFill>
                  <a:solidFill>
                    <a:srgbClr val="FF0000"/>
                  </a:solidFill>
                </a:uFill>
                <a:latin typeface="微软雅黑" panose="020B0503020204020204" charset="-122"/>
                <a:ea typeface="微软雅黑" panose="020B0503020204020204" charset="-122"/>
              </a:rPr>
              <a:t>团结合作、友好相处，共同反对帝国主义和殖民主义，争取和巩固民族独立，保卫世界和平</a:t>
            </a:r>
            <a:r>
              <a:rPr lang="zh-CN" sz="32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的精神</a:t>
            </a:r>
            <a:endParaRPr lang="zh-CN" altLang="en-US" sz="32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90855" y="1307465"/>
            <a:ext cx="32080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36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sz="3600" b="1">
                <a:solidFill>
                  <a:srgbClr val="03249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历史影响：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90855" y="401955"/>
            <a:ext cx="3481705" cy="70675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fontAlgn="base">
              <a:buClrTx/>
              <a:buSzTx/>
              <a:buFontTx/>
              <a:defRPr/>
            </a:pPr>
            <a:r>
              <a:rPr lang="zh-CN" altLang="en-US" sz="4000" b="1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一、万隆会议</a:t>
            </a:r>
            <a:endParaRPr lang="zh-CN" altLang="en-US" sz="4000" b="1" noProof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321050" y="1408430"/>
            <a:ext cx="84397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万隆会议提高了亚非国家和地区的民族自信，</a:t>
            </a:r>
            <a:endParaRPr 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鼓舞了亚非拉人民争取民族独立的斗争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9060" y="2607310"/>
            <a:ext cx="5852160" cy="4046855"/>
          </a:xfrm>
          <a:prstGeom prst="rect">
            <a:avLst/>
          </a:prstGeom>
        </p:spPr>
      </p:pic>
      <p:pic>
        <p:nvPicPr>
          <p:cNvPr id="13314" name="Picture 6" descr="ly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95" y="2607945"/>
            <a:ext cx="5851525" cy="4046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Picture 6" descr="1277341272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060" y="2607310"/>
            <a:ext cx="6146800" cy="4046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95" y="2607310"/>
            <a:ext cx="6306820" cy="4047490"/>
          </a:xfrm>
          <a:prstGeom prst="rect">
            <a:avLst/>
          </a:prstGeom>
        </p:spPr>
      </p:pic>
      <p:sp>
        <p:nvSpPr>
          <p:cNvPr id="28687" name="矩形 16"/>
          <p:cNvSpPr/>
          <p:nvPr/>
        </p:nvSpPr>
        <p:spPr>
          <a:xfrm>
            <a:off x="1000760" y="5723890"/>
            <a:ext cx="10190480" cy="583565"/>
          </a:xfrm>
          <a:prstGeom prst="rect">
            <a:avLst/>
          </a:prstGeom>
          <a:solidFill>
            <a:srgbClr val="FFFD17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发展中国家作为一支新兴独立的政治力量登上国际舞台。</a:t>
            </a:r>
            <a:endParaRPr lang="zh-CN" altLang="en-US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86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430780" y="1403815"/>
            <a:ext cx="6455410" cy="5170136"/>
            <a:chOff x="2586" y="1116"/>
            <a:chExt cx="2749" cy="2657"/>
          </a:xfrm>
        </p:grpSpPr>
        <p:grpSp>
          <p:nvGrpSpPr>
            <p:cNvPr id="14341" name="Group 7"/>
            <p:cNvGrpSpPr/>
            <p:nvPr/>
          </p:nvGrpSpPr>
          <p:grpSpPr>
            <a:xfrm>
              <a:off x="2586" y="1116"/>
              <a:ext cx="2749" cy="2657"/>
              <a:chOff x="2586" y="1116"/>
              <a:chExt cx="2749" cy="2657"/>
            </a:xfrm>
          </p:grpSpPr>
          <p:pic>
            <p:nvPicPr>
              <p:cNvPr id="4" name="Picture 8" descr="f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586" y="1116"/>
                <a:ext cx="2698" cy="229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46" name="Rectangle 9"/>
              <p:cNvSpPr/>
              <p:nvPr/>
            </p:nvSpPr>
            <p:spPr>
              <a:xfrm>
                <a:off x="2586" y="3484"/>
                <a:ext cx="2749" cy="2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36000" rIns="0" bIns="3600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zh-CN" altLang="en-US" b="1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欧洲人在非洲的势力（</a:t>
                </a:r>
                <a:r>
                  <a:rPr lang="en-US" altLang="zh-CN" b="1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1913</a:t>
                </a:r>
                <a:r>
                  <a:rPr lang="zh-CN" altLang="en-US" b="1" dirty="0"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年）</a:t>
                </a:r>
                <a:endParaRPr lang="zh-CN" altLang="en-US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42" name="Text Box 10"/>
            <p:cNvSpPr txBox="1"/>
            <p:nvPr/>
          </p:nvSpPr>
          <p:spPr>
            <a:xfrm>
              <a:off x="4610" y="1805"/>
              <a:ext cx="605" cy="268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法兰西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343" name="Text Box 11"/>
            <p:cNvSpPr txBox="1"/>
            <p:nvPr/>
          </p:nvSpPr>
          <p:spPr>
            <a:xfrm>
              <a:off x="4610" y="1492"/>
              <a:ext cx="612" cy="268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意大利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344" name="Text Box 12"/>
            <p:cNvSpPr txBox="1"/>
            <p:nvPr/>
          </p:nvSpPr>
          <p:spPr>
            <a:xfrm>
              <a:off x="4634" y="3115"/>
              <a:ext cx="558" cy="268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比利时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10971"/>
          <a:stretch>
            <a:fillRect/>
          </a:stretch>
        </p:blipFill>
        <p:spPr>
          <a:xfrm>
            <a:off x="1707515" y="75565"/>
            <a:ext cx="8300720" cy="6706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/>
          <p:nvPr/>
        </p:nvSpPr>
        <p:spPr>
          <a:xfrm>
            <a:off x="3972560" y="728345"/>
            <a:ext cx="72072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32490"/>
                </a:solidFill>
                <a:ea typeface="黑体" panose="02010609060101010101" pitchFamily="49" charset="-122"/>
              </a:rPr>
              <a:t>二战后非洲独立运动的主要经过</a:t>
            </a:r>
            <a:endParaRPr lang="zh-CN" altLang="en-US" sz="3600" b="1" dirty="0">
              <a:solidFill>
                <a:srgbClr val="032490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80770" y="1477645"/>
          <a:ext cx="9707880" cy="512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575"/>
                <a:gridCol w="3109595"/>
                <a:gridCol w="4918710"/>
              </a:tblGrid>
              <a:tr h="8540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时间</a:t>
                      </a:r>
                      <a:endParaRPr lang="zh-CN" altLang="en-US" sz="3200" b="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334895" algn="l"/>
                        </a:tabLst>
                      </a:pPr>
                      <a:r>
                        <a:rPr lang="zh-CN" altLang="en-US" sz="3200" b="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独立的国家</a:t>
                      </a:r>
                      <a:endParaRPr lang="zh-CN" altLang="en-US" sz="3200" b="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影响</a:t>
                      </a:r>
                      <a:endParaRPr lang="zh-CN" altLang="en-US" sz="3200" b="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1951</a:t>
                      </a:r>
                      <a:endParaRPr lang="en-US" altLang="zh-CN" sz="32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1952</a:t>
                      </a:r>
                      <a:endParaRPr lang="en-US" altLang="zh-CN" sz="32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1960</a:t>
                      </a:r>
                      <a:endParaRPr lang="en-US" altLang="zh-CN" sz="32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1962</a:t>
                      </a:r>
                      <a:endParaRPr lang="en-US" altLang="zh-CN" sz="32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1990</a:t>
                      </a:r>
                      <a:endParaRPr lang="en-US" altLang="zh-CN" sz="3200" dirty="0" smtClean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17" name="矩形 7"/>
          <p:cNvSpPr/>
          <p:nvPr/>
        </p:nvSpPr>
        <p:spPr>
          <a:xfrm>
            <a:off x="3515360" y="3284220"/>
            <a:ext cx="110109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埃及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18" name="矩形 8"/>
          <p:cNvSpPr/>
          <p:nvPr/>
        </p:nvSpPr>
        <p:spPr>
          <a:xfrm>
            <a:off x="2825115" y="4110990"/>
            <a:ext cx="293941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个国家独立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19" name="矩形 9"/>
          <p:cNvSpPr/>
          <p:nvPr/>
        </p:nvSpPr>
        <p:spPr>
          <a:xfrm>
            <a:off x="3056890" y="5841365"/>
            <a:ext cx="201930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纳米比亚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20" name="矩形 10"/>
          <p:cNvSpPr/>
          <p:nvPr/>
        </p:nvSpPr>
        <p:spPr>
          <a:xfrm>
            <a:off x="6992620" y="4110990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非洲年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21" name="矩形 11"/>
          <p:cNvSpPr/>
          <p:nvPr/>
        </p:nvSpPr>
        <p:spPr>
          <a:xfrm>
            <a:off x="6065520" y="5582285"/>
            <a:ext cx="45300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标志着所有非洲国家都摆脱了殖民主义的枷锁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22" name="矩形 12"/>
          <p:cNvSpPr/>
          <p:nvPr/>
        </p:nvSpPr>
        <p:spPr>
          <a:xfrm>
            <a:off x="3286125" y="2461260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利比亚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423" name="矩形 13"/>
          <p:cNvSpPr/>
          <p:nvPr/>
        </p:nvSpPr>
        <p:spPr>
          <a:xfrm>
            <a:off x="3055620" y="4968240"/>
            <a:ext cx="247840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阿尔及利亚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0"/>
          <p:cNvSpPr/>
          <p:nvPr/>
        </p:nvSpPr>
        <p:spPr>
          <a:xfrm>
            <a:off x="5993765" y="3315335"/>
            <a:ext cx="467423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推翻英国扶持的封建王朝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10"/>
          <p:cNvSpPr/>
          <p:nvPr/>
        </p:nvSpPr>
        <p:spPr>
          <a:xfrm>
            <a:off x="5993765" y="2461260"/>
            <a:ext cx="467423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战后非洲第一个独立国家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0855" y="224790"/>
            <a:ext cx="3481705" cy="706755"/>
          </a:xfrm>
          <a:prstGeom prst="rect">
            <a:avLst/>
          </a:prstGeom>
          <a:solidFill>
            <a:schemeClr val="accent6"/>
          </a:solidFill>
          <a:effectLst>
            <a:softEdge rad="31750"/>
          </a:effectLst>
        </p:spPr>
        <p:txBody>
          <a:bodyPr wrap="square" rtlCol="0" anchor="t">
            <a:spAutoFit/>
          </a:bodyPr>
          <a:lstStyle/>
          <a:p>
            <a:pPr fontAlgn="base">
              <a:buClrTx/>
              <a:buSzTx/>
              <a:buFontTx/>
              <a:defRPr/>
            </a:pPr>
            <a:r>
              <a:rPr lang="zh-CN" altLang="en-US" sz="4000" b="1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二、</a:t>
            </a:r>
            <a:r>
              <a:rPr lang="en-US" altLang="zh-CN" sz="4000" b="1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“</a:t>
            </a:r>
            <a:r>
              <a:rPr lang="zh-CN" altLang="en-US" sz="4000" b="1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非洲年</a:t>
            </a:r>
            <a:r>
              <a:rPr lang="en-US" altLang="zh-CN" sz="4000" b="1" noProof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”</a:t>
            </a:r>
            <a:endParaRPr lang="en-US" altLang="zh-CN" sz="4000" b="1" noProof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10"/>
          <p:cNvSpPr/>
          <p:nvPr/>
        </p:nvSpPr>
        <p:spPr>
          <a:xfrm>
            <a:off x="5921375" y="4968240"/>
            <a:ext cx="38576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推翻法国的殖民统治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7" grpId="0"/>
      <p:bldP spid="16418" grpId="0"/>
      <p:bldP spid="16419" grpId="0"/>
      <p:bldP spid="16420" grpId="0"/>
      <p:bldP spid="16421" grpId="0"/>
      <p:bldP spid="16422" grpId="0"/>
      <p:bldP spid="16423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4320" y="2492375"/>
            <a:ext cx="8912225" cy="4034836"/>
            <a:chOff x="177" y="1128"/>
            <a:chExt cx="5301" cy="2626"/>
          </a:xfrm>
        </p:grpSpPr>
        <p:sp>
          <p:nvSpPr>
            <p:cNvPr id="17414" name="Rectangle 3"/>
            <p:cNvSpPr/>
            <p:nvPr/>
          </p:nvSpPr>
          <p:spPr>
            <a:xfrm>
              <a:off x="4313" y="3468"/>
              <a:ext cx="843" cy="2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</a:rPr>
                <a:t>埃及国徽</a:t>
              </a: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7415" name="Rectangle 4"/>
            <p:cNvSpPr/>
            <p:nvPr/>
          </p:nvSpPr>
          <p:spPr>
            <a:xfrm>
              <a:off x="856" y="3467"/>
              <a:ext cx="1612" cy="2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zh-CN" altLang="en-US" sz="2400" b="1" dirty="0">
                  <a:latin typeface="Times New Roman" panose="02020603050405020304" pitchFamily="18" charset="0"/>
                </a:rPr>
                <a:t>埃及共和国国旗</a:t>
              </a:r>
              <a:endParaRPr lang="zh-CN" altLang="en-US" sz="24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17416" name="Picture 5" descr="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" y="1140"/>
              <a:ext cx="3375" cy="22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7" name="Picture 6" descr="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2" y="1128"/>
              <a:ext cx="1646" cy="224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7"/>
          <p:cNvGrpSpPr/>
          <p:nvPr/>
        </p:nvGrpSpPr>
        <p:grpSpPr>
          <a:xfrm>
            <a:off x="1285240" y="476250"/>
            <a:ext cx="9371330" cy="1893570"/>
            <a:chOff x="491" y="409"/>
            <a:chExt cx="4798" cy="979"/>
          </a:xfrm>
        </p:grpSpPr>
        <p:pic>
          <p:nvPicPr>
            <p:cNvPr id="17412" name="Picture 8" descr="图片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" y="409"/>
              <a:ext cx="4798" cy="9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3" name="Text Box 9"/>
            <p:cNvSpPr txBox="1"/>
            <p:nvPr/>
          </p:nvSpPr>
          <p:spPr>
            <a:xfrm>
              <a:off x="794" y="723"/>
              <a:ext cx="4321" cy="334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1953</a:t>
              </a:r>
              <a:r>
                <a:rPr lang="zh-CN" altLang="en-US" sz="36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</a:t>
              </a:r>
              <a:r>
                <a:rPr lang="en-US" altLang="zh-CN" sz="36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</a:t>
              </a:r>
              <a:r>
                <a:rPr lang="zh-CN" altLang="en-US" sz="36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月</a:t>
              </a:r>
              <a:r>
                <a:rPr lang="en-US" altLang="zh-CN" sz="36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18</a:t>
              </a:r>
              <a:r>
                <a:rPr lang="zh-CN" altLang="en-US" sz="36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日　宣布成立埃及共和国</a:t>
              </a:r>
              <a:endPara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99440" y="705485"/>
            <a:ext cx="608711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fontAlgn="auto"/>
            <a:r>
              <a:rPr lang="en-US" alt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●相关史事：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 fontAlgn="auto"/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埃及境内的苏伊士运河连接地中海和红海，是一条具有战略意义的东西方海运航道。为了控制这一通道，英国在运河地区驻有大量军队。埃及新政权建立后，坚决要求收回运河，最终迫使英国撤走了占领军。1956年，埃及总统纳赛尔宣布将苏伊士运河收归国有，极大地维护了埃及的民族利益和国家主权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86020" name="Object 2"/>
          <p:cNvGraphicFramePr/>
          <p:nvPr/>
        </p:nvGraphicFramePr>
        <p:xfrm>
          <a:off x="6583680" y="2308225"/>
          <a:ext cx="5443855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105275" imgH="2566035" progId="PBrush">
                  <p:embed/>
                </p:oleObj>
              </mc:Choice>
              <mc:Fallback>
                <p:oleObj name="" r:id="rId1" imgW="4105275" imgH="2566035" progId="PBrush">
                  <p:embed/>
                  <p:pic>
                    <p:nvPicPr>
                      <p:cNvPr id="0" name="图片 1024" descr="image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83680" y="2308225"/>
                        <a:ext cx="5443855" cy="3905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170420" y="1141095"/>
            <a:ext cx="426974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03249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1956</a:t>
            </a:r>
            <a:r>
              <a:rPr lang="zh-CN" altLang="en-US" sz="3200" b="1" dirty="0">
                <a:solidFill>
                  <a:srgbClr val="03249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年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纳赛尔</a:t>
            </a:r>
            <a:r>
              <a:rPr lang="zh-CN" altLang="en-US" sz="3200" b="1" dirty="0">
                <a:solidFill>
                  <a:srgbClr val="03249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总统宣布</a:t>
            </a:r>
            <a:endParaRPr lang="zh-CN" altLang="en-US" sz="3200" b="1" dirty="0">
              <a:solidFill>
                <a:srgbClr val="03249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r>
              <a:rPr lang="zh-CN" altLang="en-US" sz="3200" b="1" dirty="0">
                <a:solidFill>
                  <a:srgbClr val="03249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苏伊士运河收归国有</a:t>
            </a:r>
            <a:endParaRPr lang="zh-CN" altLang="en-US" sz="3200" b="1" dirty="0">
              <a:solidFill>
                <a:srgbClr val="03249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3090"/>
</p:tagLst>
</file>

<file path=ppt/tags/tag10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COMBINE_RELATE_SLIDE_ID" val="background20181783_2"/>
  <p:tag name="KSO_WM_TEMPLATE_CATEGORY" val="custom"/>
  <p:tag name="KSO_WM_TEMPLATE_INDEX" val="20183090"/>
  <p:tag name="KSO_WM_SLIDE_ID" val="custom20183090_2"/>
  <p:tag name="KSO_WM_SLIDE_INDEX" val="2"/>
  <p:tag name="KSO_WM_TEMPLATE_SUBCATEGORY" val="combine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3090"/>
</p:tagLst>
</file>

<file path=ppt/tags/tag12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COMBINE_RELATE_SLIDE_ID" val="background20181783_2"/>
  <p:tag name="KSO_WM_TEMPLATE_CATEGORY" val="custom"/>
  <p:tag name="KSO_WM_TEMPLATE_INDEX" val="20183090"/>
  <p:tag name="KSO_WM_SLIDE_ID" val="custom20183090_2"/>
  <p:tag name="KSO_WM_SLIDE_INDEX" val="2"/>
  <p:tag name="KSO_WM_TEMPLATE_SUBCATEGORY" val="combine"/>
</p:tagLst>
</file>

<file path=ppt/tags/tag13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COMBINE_RELATE_SLIDE_ID" val="background20181783_2"/>
  <p:tag name="KSO_WM_TEMPLATE_CATEGORY" val="custom"/>
  <p:tag name="KSO_WM_TEMPLATE_INDEX" val="20183090"/>
  <p:tag name="KSO_WM_SLIDE_ID" val="custom20183090_2"/>
  <p:tag name="KSO_WM_SLIDE_INDEX" val="2"/>
  <p:tag name="KSO_WM_TEMPLATE_SUBCATEGORY" val="combine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3090"/>
</p:tagLst>
</file>

<file path=ppt/tags/tag15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COMBINE_RELATE_SLIDE_ID" val="background20181783_2"/>
  <p:tag name="KSO_WM_TEMPLATE_CATEGORY" val="custom"/>
  <p:tag name="KSO_WM_TEMPLATE_INDEX" val="20183090"/>
  <p:tag name="KSO_WM_SLIDE_ID" val="custom20183090_2"/>
  <p:tag name="KSO_WM_SLIDE_INDEX" val="2"/>
  <p:tag name="KSO_WM_TEMPLATE_SUBCATEGORY" val="combine"/>
</p:tagLst>
</file>

<file path=ppt/tags/tag16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COMBINE_RELATE_SLIDE_ID" val="background20181783_2"/>
  <p:tag name="KSO_WM_TEMPLATE_CATEGORY" val="custom"/>
  <p:tag name="KSO_WM_TEMPLATE_INDEX" val="20183090"/>
  <p:tag name="KSO_WM_SLIDE_ID" val="custom20183090_2"/>
  <p:tag name="KSO_WM_SLIDE_INDEX" val="2"/>
  <p:tag name="KSO_WM_TEMPLATE_SUBCATEGORY" val="combine"/>
</p:tagLst>
</file>

<file path=ppt/tags/tag17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COMBINE_RELATE_SLIDE_ID" val="background20181783_2"/>
  <p:tag name="KSO_WM_TEMPLATE_CATEGORY" val="custom"/>
  <p:tag name="KSO_WM_TEMPLATE_INDEX" val="20183090"/>
  <p:tag name="KSO_WM_SLIDE_ID" val="custom20183090_2"/>
  <p:tag name="KSO_WM_SLIDE_INDEX" val="2"/>
  <p:tag name="KSO_WM_TEMPLATE_SUBCATEGORY" val="combine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3090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1783_1"/>
  <p:tag name="KSO_WM_TEMPLATE_CATEGORY" val="custom"/>
  <p:tag name="KSO_WM_TEMPLATE_INDEX" val="20183090"/>
  <p:tag name="KSO_WM_TEMPLATE_SUBCATEGORY" val="combine"/>
  <p:tag name="KSO_WM_TEMPLATE_THUMBS_INDEX" val="1、6、11、12、18、21、27、28、29、33"/>
</p:tagLst>
</file>

<file path=ppt/tags/tag4.xml><?xml version="1.0" encoding="utf-8"?>
<p:tagLst xmlns:p="http://schemas.openxmlformats.org/presentationml/2006/main">
  <p:tag name="KSO_WM_TAG_VERSION" val="1.0"/>
  <p:tag name="KSO_WM_SLIDE_ITEM_CNT" val="4"/>
  <p:tag name="KSO_WM_SLIDE_LAYOUT" val="a_b_f"/>
  <p:tag name="KSO_WM_SLIDE_LAYOUT_CNT" val="1_1_2"/>
  <p:tag name="KSO_WM_SLIDE_TYPE" val="title"/>
  <p:tag name="KSO_WM_BEAUTIFY_FLAG" val="#wm#"/>
  <p:tag name="KSO_WM_COMBINE_RELATE_SLIDE_ID" val="background20181783_1"/>
  <p:tag name="KSO_WM_TEMPLATE_CATEGORY" val="custom"/>
  <p:tag name="KSO_WM_TEMPLATE_INDEX" val="20183090"/>
  <p:tag name="KSO_WM_SLIDE_ID" val="custom20183090_1"/>
  <p:tag name="KSO_WM_SLIDE_INDEX" val="1"/>
  <p:tag name="KSO_WM_TEMPLATE_SUBCATEGORY" val="combine"/>
  <p:tag name="KSO_WM_TEMPLATE_THUMBS_INDEX" val="1、6、11、12、18、21、27、28、29、33、"/>
</p:tagLst>
</file>

<file path=ppt/tags/tag5.xml><?xml version="1.0" encoding="utf-8"?>
<p:tagLst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contents"/>
  <p:tag name="KSO_WM_BEAUTIFY_FLAG" val="#wm#"/>
  <p:tag name="KSO_WM_COMBINE_RELATE_SLIDE_ID" val="custom20182104_6"/>
  <p:tag name="KSO_WM_TEMPLATE_CATEGORY" val="custom"/>
  <p:tag name="KSO_WM_TEMPLATE_INDEX" val="20183090"/>
  <p:tag name="KSO_WM_SLIDE_ID" val="custom20183090_6"/>
  <p:tag name="KSO_WM_SLIDE_INDEX" val="6"/>
  <p:tag name="KSO_WM_DIAGRAM_GROUP_CODE" val="l1-1"/>
  <p:tag name="KSO_WM_TEMPLATE_SUBCATEGORY" val="combine"/>
</p:tagLst>
</file>

<file path=ppt/tags/tag6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COMBINE_RELATE_SLIDE_ID" val="background20181783_2"/>
  <p:tag name="KSO_WM_TEMPLATE_CATEGORY" val="custom"/>
  <p:tag name="KSO_WM_TEMPLATE_INDEX" val="20183090"/>
  <p:tag name="KSO_WM_SLIDE_ID" val="custom20183090_2"/>
  <p:tag name="KSO_WM_SLIDE_INDEX" val="2"/>
  <p:tag name="KSO_WM_TEMPLATE_SUBCATEGORY" val="combine"/>
</p:tagLst>
</file>

<file path=ppt/tags/tag7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COMBINE_RELATE_SLIDE_ID" val="background20181783_2"/>
  <p:tag name="KSO_WM_TEMPLATE_CATEGORY" val="custom"/>
  <p:tag name="KSO_WM_TEMPLATE_INDEX" val="20183090"/>
  <p:tag name="KSO_WM_SLIDE_ID" val="custom20183090_2"/>
  <p:tag name="KSO_WM_SLIDE_INDEX" val="2"/>
  <p:tag name="KSO_WM_TEMPLATE_SUBCATEGORY" val="combine"/>
</p:tagLst>
</file>

<file path=ppt/tags/tag8.xml><?xml version="1.0" encoding="utf-8"?>
<p:tagLst xmlns:p="http://schemas.openxmlformats.org/presentationml/2006/main">
  <p:tag name="KSO_WM_SLIDE_SIZE" val="828*343"/>
  <p:tag name="KSO_WM_SLIDE_POSITION" val="66*144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COMBINE_RELATE_SLIDE_ID" val="background20181783_2"/>
  <p:tag name="KSO_WM_TEMPLATE_CATEGORY" val="custom"/>
  <p:tag name="KSO_WM_TEMPLATE_INDEX" val="20183090"/>
  <p:tag name="KSO_WM_SLIDE_ID" val="custom20183090_2"/>
  <p:tag name="KSO_WM_SLIDE_INDEX" val="2"/>
  <p:tag name="KSO_WM_TEMPLATE_SUBCATEGORY" val="combine"/>
</p:tagLst>
</file>

<file path=ppt/tags/tag9.xml><?xml version="1.0" encoding="utf-8"?>
<p:tagLst xmlns:p="http://schemas.openxmlformats.org/presentationml/2006/main">
  <p:tag name="KSO_WM_UNIT_TABLE_BEAUTIFY" val="smartTable{b1e9cc26-d8e5-40b0-8f17-59fadff4e49c}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C6A770"/>
      </a:accent1>
      <a:accent2>
        <a:srgbClr val="4D3729"/>
      </a:accent2>
      <a:accent3>
        <a:srgbClr val="C30809"/>
      </a:accent3>
      <a:accent4>
        <a:srgbClr val="000000"/>
      </a:accent4>
      <a:accent5>
        <a:srgbClr val="FFFFFF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FFFFFF"/>
    </a:lt2>
    <a:accent1>
      <a:srgbClr val="C6A770"/>
    </a:accent1>
    <a:accent2>
      <a:srgbClr val="4D3729"/>
    </a:accent2>
    <a:accent3>
      <a:srgbClr val="C30809"/>
    </a:accent3>
    <a:accent4>
      <a:srgbClr val="000000"/>
    </a:accent4>
    <a:accent5>
      <a:srgbClr val="FFFFFF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2757</Words>
  <Application>WPS 演示</Application>
  <PresentationFormat>自定义</PresentationFormat>
  <Paragraphs>221</Paragraphs>
  <Slides>22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黑体</vt:lpstr>
      <vt:lpstr>叶根友毛笔行书简体</vt:lpstr>
      <vt:lpstr>微软雅黑</vt:lpstr>
      <vt:lpstr>Calibri</vt:lpstr>
      <vt:lpstr>Times New Roman</vt:lpstr>
      <vt:lpstr>楷体</vt:lpstr>
      <vt:lpstr>华文仿宋</vt:lpstr>
      <vt:lpstr>Arial Unicode MS</vt:lpstr>
      <vt:lpstr>华文新魏</vt:lpstr>
      <vt:lpstr>叶根友毛笔行书2.0版</vt:lpstr>
      <vt:lpstr>华文行楷</vt:lpstr>
      <vt:lpstr>1_Office 主题</vt:lpstr>
      <vt:lpstr>PBrush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2020-04-14T08:40:59Z</dcterms:created>
  <dcterms:modified xsi:type="dcterms:W3CDTF">2020-04-14T08:41:00Z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